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</p:sldMasterIdLst>
  <p:notesMasterIdLst>
    <p:notesMasterId r:id="rId30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</p:sldIdLst>
  <p:sldSz cx="10367963" cy="7775575"/>
  <p:notesSz cx="7559675" cy="10691813"/>
  <p:defaultTextStyle>
    <a:defPPr>
      <a:defRPr lang="en-GB"/>
    </a:defPPr>
    <a:lvl1pPr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1pPr>
    <a:lvl2pPr marL="742950" indent="-28575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2pPr>
    <a:lvl3pPr marL="11430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3pPr>
    <a:lvl4pPr marL="16002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4pPr>
    <a:lvl5pPr marL="20574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itchFamily="16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69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hdr"/>
          </p:nvPr>
        </p:nvSpPr>
        <p:spPr bwMode="auto">
          <a:xfrm>
            <a:off x="720725" y="179388"/>
            <a:ext cx="2446338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392613" y="179388"/>
            <a:ext cx="2446337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720725" y="10152063"/>
            <a:ext cx="2446338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4392613" y="10152063"/>
            <a:ext cx="2446337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555467F5-E01E-478D-8D1F-8FAAD69341F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14342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683222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F22B89-8834-4842-A6D4-7C4E8B8355FA}" type="slidenum">
              <a:rPr lang="fr-FR"/>
              <a:pPr/>
              <a:t>1</a:t>
            </a:fld>
            <a:endParaRPr lang="fr-FR"/>
          </a:p>
        </p:txBody>
      </p:sp>
      <p:sp>
        <p:nvSpPr>
          <p:cNvPr id="317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87EFC9-3A7C-4C71-8E88-A65EB01C70B5}" type="slidenum">
              <a:rPr lang="fr-FR"/>
              <a:pPr/>
              <a:t>10</a:t>
            </a:fld>
            <a:endParaRPr lang="fr-FR"/>
          </a:p>
        </p:txBody>
      </p:sp>
      <p:sp>
        <p:nvSpPr>
          <p:cNvPr id="409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1C76C07-392A-48D0-95FF-71E6961C6EDE}" type="slidenum">
              <a:rPr lang="fr-FR"/>
              <a:pPr/>
              <a:t>11</a:t>
            </a:fld>
            <a:endParaRPr lang="fr-FR"/>
          </a:p>
        </p:txBody>
      </p:sp>
      <p:sp>
        <p:nvSpPr>
          <p:cNvPr id="419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95B1A1-1635-4E35-A968-642347E34ACB}" type="slidenum">
              <a:rPr lang="fr-FR"/>
              <a:pPr/>
              <a:t>12</a:t>
            </a:fld>
            <a:endParaRPr lang="fr-FR"/>
          </a:p>
        </p:txBody>
      </p:sp>
      <p:sp>
        <p:nvSpPr>
          <p:cNvPr id="430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95A1AD-B2B7-41DA-AB3A-758C7DCA0514}" type="slidenum">
              <a:rPr lang="fr-FR"/>
              <a:pPr/>
              <a:t>13</a:t>
            </a:fld>
            <a:endParaRPr lang="fr-FR"/>
          </a:p>
        </p:txBody>
      </p:sp>
      <p:sp>
        <p:nvSpPr>
          <p:cNvPr id="440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2D3D41-6F76-4636-B815-BE3D7BC88AFE}" type="slidenum">
              <a:rPr lang="fr-FR"/>
              <a:pPr/>
              <a:t>14</a:t>
            </a:fld>
            <a:endParaRPr lang="fr-FR"/>
          </a:p>
        </p:txBody>
      </p:sp>
      <p:sp>
        <p:nvSpPr>
          <p:cNvPr id="450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F8E87CE-C1D3-49C3-B2BF-9082CA8A8E15}" type="slidenum">
              <a:rPr lang="fr-FR"/>
              <a:pPr/>
              <a:t>15</a:t>
            </a:fld>
            <a:endParaRPr lang="fr-FR"/>
          </a:p>
        </p:txBody>
      </p:sp>
      <p:sp>
        <p:nvSpPr>
          <p:cNvPr id="460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782967-A8F8-4B03-9FF1-9F4544A15330}" type="slidenum">
              <a:rPr lang="fr-FR"/>
              <a:pPr/>
              <a:t>16</a:t>
            </a:fld>
            <a:endParaRPr lang="fr-FR"/>
          </a:p>
        </p:txBody>
      </p:sp>
      <p:sp>
        <p:nvSpPr>
          <p:cNvPr id="471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9872C9-1179-4B34-9684-44786402DEDA}" type="slidenum">
              <a:rPr lang="fr-FR"/>
              <a:pPr/>
              <a:t>2</a:t>
            </a:fld>
            <a:endParaRPr lang="fr-FR"/>
          </a:p>
        </p:txBody>
      </p:sp>
      <p:sp>
        <p:nvSpPr>
          <p:cNvPr id="327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B5CABC-280B-4AEB-860F-3D4173BB7DAC}" type="slidenum">
              <a:rPr lang="fr-FR"/>
              <a:pPr/>
              <a:t>3</a:t>
            </a:fld>
            <a:endParaRPr lang="fr-FR"/>
          </a:p>
        </p:txBody>
      </p:sp>
      <p:sp>
        <p:nvSpPr>
          <p:cNvPr id="337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DE1B7F-66C1-45FD-A546-1C4734566525}" type="slidenum">
              <a:rPr lang="fr-FR"/>
              <a:pPr/>
              <a:t>4</a:t>
            </a:fld>
            <a:endParaRPr lang="fr-FR"/>
          </a:p>
        </p:txBody>
      </p:sp>
      <p:sp>
        <p:nvSpPr>
          <p:cNvPr id="348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9AA380E-A4FF-41B1-B13C-57F14621C8CE}" type="slidenum">
              <a:rPr lang="fr-FR"/>
              <a:pPr/>
              <a:t>5</a:t>
            </a:fld>
            <a:endParaRPr lang="fr-FR"/>
          </a:p>
        </p:txBody>
      </p:sp>
      <p:sp>
        <p:nvSpPr>
          <p:cNvPr id="358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C904FF-D238-4580-AC44-70102FB61798}" type="slidenum">
              <a:rPr lang="fr-FR"/>
              <a:pPr/>
              <a:t>6</a:t>
            </a:fld>
            <a:endParaRPr lang="fr-FR"/>
          </a:p>
        </p:txBody>
      </p:sp>
      <p:sp>
        <p:nvSpPr>
          <p:cNvPr id="368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6F718E-54C4-4525-ACB5-68535F26D1D5}" type="slidenum">
              <a:rPr lang="fr-FR"/>
              <a:pPr/>
              <a:t>7</a:t>
            </a:fld>
            <a:endParaRPr lang="fr-FR"/>
          </a:p>
        </p:txBody>
      </p:sp>
      <p:sp>
        <p:nvSpPr>
          <p:cNvPr id="378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F46A06-5BAC-4321-9E44-6B6E5FB8F306}" type="slidenum">
              <a:rPr lang="fr-FR"/>
              <a:pPr/>
              <a:t>8</a:t>
            </a:fld>
            <a:endParaRPr lang="fr-FR"/>
          </a:p>
        </p:txBody>
      </p:sp>
      <p:sp>
        <p:nvSpPr>
          <p:cNvPr id="389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435263-AEF9-4111-9263-8A204380B628}" type="slidenum">
              <a:rPr lang="fr-FR"/>
              <a:pPr/>
              <a:t>9</a:t>
            </a:fld>
            <a:endParaRPr lang="fr-FR"/>
          </a:p>
        </p:txBody>
      </p:sp>
      <p:sp>
        <p:nvSpPr>
          <p:cNvPr id="399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3C20ECA-8201-4126-BFEF-54BEDBC7D19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2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80E7B4D-9422-4604-B1EA-0E16A062389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85573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21304E-DB45-42ED-B6D6-E7076F34973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448430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0231D86-3BA0-4A31-BC57-22CE4B9FC2F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15198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BCCCCC9-A49B-44F8-A104-6EDD319E875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41446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2BE4EB9-E0A9-4437-B4CC-08FCA7C4F09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8503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C5176F0-F7A0-418D-8134-7F009048E3A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08777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FADF7DF-4D32-41EB-AE31-FC9AEFE4DE2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48097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E0E4455-7234-4428-955F-EA193DEB86E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74110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709A3E4-C710-492D-9A54-EBF8C976990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72861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318AFCA-32FD-494D-BDE7-8A97FA02252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848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0958DBC-E6B6-4F43-AF00-41890EAFFFE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61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61626D4-364F-4F7A-BC06-6C1A1E39EB5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55132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B303EB-65E2-48E6-BCAF-B0F6E77E074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26640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9831488-1D34-44BF-B98A-944A31DA929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38839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7129D9-FB73-46A0-8D23-5CF5DA87A57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456831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6F86CD6-03C5-4C62-BC68-7FA8EEA7916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3720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B2F04D7-ED4B-488B-8835-487C87859B7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2732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4F8F771-F609-42E8-80F0-B0567E29346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86172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E52A2D0-6820-4567-A33C-C919A8049D6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559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55E1587-E06D-4753-9726-37E697763C1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53352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97DB396-EAF1-4EC1-8D2B-82F9410EC7D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7035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F648478-9760-4B1E-9028-4DA9D9577F1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8553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1A82F54-55CF-4AD4-8A89-1D670460A68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4230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987B79E-2514-4276-A4C1-396714306A5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910326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33F11FF-BB95-4BAD-85AD-8066CD83521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44311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92478D1-4C5E-4CB5-834B-BA26A97099D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69686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2D8660A-08A8-4250-8D44-1E59FD62FBD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09830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7D3EDF-9179-464C-84B2-E4F17A02C9A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611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3644399-6AFA-45A0-860A-AC1BB208EE0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38463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2338ED2-45B5-43C1-BF4F-CF44E7BA651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06129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9329CC3-832F-4518-914C-9210A9C616D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36964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CB07E4C-6AB9-4FD1-AABB-050A9F8901A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39956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95557F6-CE6B-4BA2-81A8-C3E660C50AE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064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A1CE901-E8D1-433F-B22A-8DE647FCE5E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73462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826A3B-C05D-4226-BF6E-9D3894707B6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3788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FB05B58-DD22-4C45-BB80-F1DA3F96863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5304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6AA1456-D8B0-4170-9AEA-4F0B2974AA2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1839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DAC28B9-1BEF-4E84-BDEC-36D1B2314D3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20281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EFC6823-4BA6-4358-A4BD-EEA0A4B6FFC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6713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900134F-AE84-4002-BE7F-50469B2B61E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63809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A966423-A798-41AE-9E48-0211EFA052F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21700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567390F-C1B4-4525-BC4D-C0872DB96BC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2837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48D04F5-24D7-4FDF-B22A-8E694AE006D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79433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780246E-E67F-431F-9E0E-AA08F1D1F31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299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E940F7D-6900-4D4F-BE6B-4D218431786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58347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F3286F-AD8A-4F98-ABD0-A72652FDA3D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10170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3E52885-0166-4271-8F71-6D6D70E9C8A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85081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AC3B3F1-D3C9-4549-8CFA-F5E9C66312E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726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0C2AF6B-FA7A-4E4D-8859-06F735ED0C3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8985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8C4DB6E-2FF4-400A-AB2D-2304F80A17D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539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D3E979-F896-4054-85B4-BF8866FE859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78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4EBF5B3-A590-47D8-BFD4-60264A387CD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926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17EF429-1CAC-472B-BECC-43C19FDA140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519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81B09B1-D5AB-4F2B-9106-798F39E1F5A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917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34F842C-31FC-4D14-8B78-883790595CC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58336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343709A-EFD1-4875-9147-D9E2D99EA59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822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BB8C2D-8095-4F55-84AB-A6D3F56398E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57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D58180C-9409-40E7-85EF-0E011DD2EEF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3124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365A385-EFAA-4054-BB2A-6E8346A485A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2144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E1EB13-0DF5-4958-8884-BE390ACDEDB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8337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55143D6-F124-463C-9465-76ED4AEA1D1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663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F2C1701-7594-494A-BD03-1AB79E56EC9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2414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637CFE2-F70B-454A-ABEE-A36FAF40549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9322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058B7FE-D190-40AB-8BDF-433107DB4F7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365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5F1C234-96F2-42C5-9378-48AB83B9C3B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079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8CCFE4B-1DC5-4E53-BBAD-DF87D0622C6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21525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8ED94E2-611A-4D43-9F7A-40513FA7EB2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0821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F73C43D-573D-4D49-973B-E0762683FF6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377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0F0DE7A-E19F-4039-8DEE-8E7EE347F0C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2161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B82EC08-0632-4A7E-8ED2-D5C5D920845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2616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0F83563-72CB-4D6D-98B0-63B1CC10D76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13331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AFED2FF-F210-4F3A-B44A-F6AC037CABB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5730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005198A-B366-4FB8-B599-4F8AD5F7A03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6068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6043525-2DE4-4350-9C12-EDE576A5ADB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5777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D03BDAF-7B16-4F5E-8445-A4309A6C1C3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94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046892-8208-4E60-ACB4-AD059E3FD4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259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29BFB66-9C09-43E7-9F85-559615F9E80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6660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6D3CDD1-63D8-4548-A3FE-A5C50C58242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389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C0BFD41-2B8B-4DCC-82D8-7E8D7B67941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487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CFCA2B7-9372-4FAB-B4FE-C10676D31B3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02678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DCBB81A-A169-4922-84B7-6CAA4511C6F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0106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90E549A-4B49-41C4-A927-6C98B72ACEE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5849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00AD1F7-1EA8-4BEF-B217-E9AD065BFFC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128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6C209C0-9661-47B1-A1C9-46C5E441BA2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3901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48AF9E-C865-498E-864F-2CCD74A36CA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7535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A937BBB-E3EC-40FC-80F5-CBE812B2F80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437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9C8F8E7-19EA-4719-BDF9-19B42D25DEF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1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CAAE797-4C98-470B-83E4-37AAABC8EC6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6613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7CA7315-9456-42E3-BC1C-6637BEACAED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1969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A78E04-BFEE-46B8-ACCB-162CB780F6A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94076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DEB0BD1-2C25-4C0A-B5AF-9685CBCEFD2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7486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4A58404-85DA-4164-AA66-0311A2D9299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8235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7FC5705-4280-4222-B1BA-03119775E5C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94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DB9A815-2A05-4B79-AB4B-1DBE62F3DCB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1582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0BFDC57-CD7C-4BB9-ADB6-3883AA48C7B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8057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C7969AD-3352-4F58-9DC9-B54645381BE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3524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6661247-A3D5-4B01-B22C-30AEA7BA2ED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4875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75FCD70-9C52-4316-9FF4-1A88007C465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021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7A93917-0D43-49DA-B31F-CC005C1098E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2528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819F5B4-1AA3-4753-95D9-81BA51F24C5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623184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91639D0-7E8D-454F-9730-9624C965A33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8653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F0D87BE-DC83-4527-B2F9-2EC80BEC010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6148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253958B-9E36-41C1-9FB2-45BACC7994E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531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D10CED-6EF1-407D-A39D-C00A4FB3B05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44848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8A30BB8-7FA0-4344-9CFE-1F205B49EE3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2027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50D6101-3903-4A0C-BB1B-6346E1145E0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31832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2DAD615-BCD6-46B2-AD15-D470187039D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37703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5506F5F-3678-43D4-85A1-8E9ECF0E62F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46349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3BA5EBC-13E6-4C68-B979-0ED0DA3E515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0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627CEB4-1CBE-4F3E-A0FF-49ABE5C5C76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64659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52861C6-969E-4795-AC2D-5574AD95089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9417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1885DE-03E9-4151-9343-C0291713DA9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41780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1020727-2E2F-4B36-9E61-FED5EFF84CA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02907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C39C237-F632-4413-B378-30A9F6F600B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5032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CAEA350-3C45-49B5-A80C-72681D0510D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78206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7CF9249-78FF-413C-9458-5A560744918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78014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9624CC-9563-4E60-BD17-72A7D63C2AC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7669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2C6A01D-B77A-42E4-923A-8F375B5C1EC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9576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D98220F-03E6-4234-B944-52873929D26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59061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0B6C668-8F2F-44FF-A27A-3EB98CF3872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582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8222126-2250-44E9-8748-A5172E7581A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22897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519C19-08CE-4F2D-B4CE-1FAE10569F3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608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D51B30C-EB3D-420A-B316-51689FC7074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8816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8C4509C-1E17-4589-8725-A01703DA158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1226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A6523CB-500B-42B7-B468-A73CC065573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6646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1ADC54E-F9EE-4B64-95C7-B262A8BE568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40992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6E19E1D-ADC1-4896-BE1E-B6CAC7FE1CC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16513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AC4ADCD-E5FF-4436-9989-0B5EF721BB5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26499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ED9046C-821A-4DED-AE6A-C053E2F2E1D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9691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068AF95-2E57-4605-A286-58BE7372D99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6296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7875" y="2416175"/>
            <a:ext cx="8812213" cy="1665288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5750" y="4406900"/>
            <a:ext cx="7256463" cy="1985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9A8D309-9606-41B4-85FB-8B9D5B7EBDC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889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9675649-1D60-4EF5-8A16-D94B59B349C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5262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7E8B855-21AC-4530-93C7-21FD262102B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71011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150" y="4995863"/>
            <a:ext cx="8812213" cy="15446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9150" y="3295650"/>
            <a:ext cx="8812213" cy="1700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CB886D-AB7C-461B-8E88-7D63962847E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117434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113" y="1814513"/>
            <a:ext cx="4587875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9388" y="1814513"/>
            <a:ext cx="45894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076C0D6-3A51-45F3-8186-A196DFC0049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47107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113" y="1739900"/>
            <a:ext cx="4579937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113" y="2465388"/>
            <a:ext cx="4579937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67325" y="1739900"/>
            <a:ext cx="4581525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67325" y="2465388"/>
            <a:ext cx="4581525" cy="44799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174F981-2760-4813-9117-E6081D2BAE9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59800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84C859A-ED99-4DCE-8F43-FEA921AB4DC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505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13BD768-8D40-401F-BEB1-05C395B0298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63688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09563"/>
            <a:ext cx="3409950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52888" y="309563"/>
            <a:ext cx="5795962" cy="66357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9113" y="1627188"/>
            <a:ext cx="3409950" cy="5318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74E484C-A80A-401B-BB0A-7E4A72C246F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12968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2000" y="5443538"/>
            <a:ext cx="6221413" cy="641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2000" y="695325"/>
            <a:ext cx="6221413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2000" y="6084888"/>
            <a:ext cx="6221413" cy="912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E992E10-1555-47EB-9B80-760D9F471F3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0222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113" y="311150"/>
            <a:ext cx="9329737" cy="12954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1814513"/>
            <a:ext cx="9329737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D56C63D-AB77-4ED8-981C-7466C6CEB79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16883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516813" y="311150"/>
            <a:ext cx="2332037" cy="663416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113" y="311150"/>
            <a:ext cx="6845300" cy="6634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4DE4094-0222-40BF-9A44-E1358EDFB3D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68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741363" y="7038975"/>
            <a:ext cx="30226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3835400" y="7038975"/>
            <a:ext cx="24177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154B9E42-1D41-4070-A79E-7738E99B4FE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6324600" y="7038975"/>
            <a:ext cx="30226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10242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43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44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45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46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47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48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49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0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1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2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3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4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5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6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257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0258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47CD807D-B6F2-4CFF-B4C5-51CF2C3ECCE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11266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8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9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0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1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2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3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4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5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6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7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8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9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0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1281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1282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2EE82EAF-699A-4BD7-A1AF-1B1B10EC222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1283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12290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1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2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3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4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5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6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7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8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299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00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01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02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03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04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2305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32587BCE-57A2-4F13-89BD-FD9E4B28618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13314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15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16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17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18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19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0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1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2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3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4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5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6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7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28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3329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3330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5A457990-284B-432D-A959-98DD7E75015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3331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614363" y="-347663"/>
            <a:ext cx="1484312" cy="8778876"/>
            <a:chOff x="387" y="-219"/>
            <a:chExt cx="935" cy="5530"/>
          </a:xfrm>
        </p:grpSpPr>
        <p:sp>
          <p:nvSpPr>
            <p:cNvPr id="2050" name="Freeform 2"/>
            <p:cNvSpPr>
              <a:spLocks noChangeArrowheads="1"/>
            </p:cNvSpPr>
            <p:nvPr/>
          </p:nvSpPr>
          <p:spPr bwMode="auto">
            <a:xfrm>
              <a:off x="387" y="51"/>
              <a:ext cx="424" cy="380"/>
            </a:xfrm>
            <a:custGeom>
              <a:avLst/>
              <a:gdLst>
                <a:gd name="T0" fmla="*/ 0 w 1873"/>
                <a:gd name="T1" fmla="*/ 1611 h 1680"/>
                <a:gd name="T2" fmla="*/ 1662 w 1873"/>
                <a:gd name="T3" fmla="*/ 0 h 1680"/>
                <a:gd name="T4" fmla="*/ 1872 w 1873"/>
                <a:gd name="T5" fmla="*/ 64 h 1680"/>
                <a:gd name="T6" fmla="*/ 210 w 1873"/>
                <a:gd name="T7" fmla="*/ 1679 h 1680"/>
                <a:gd name="T8" fmla="*/ 0 w 1873"/>
                <a:gd name="T9" fmla="*/ 1611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0">
                  <a:moveTo>
                    <a:pt x="0" y="1611"/>
                  </a:moveTo>
                  <a:lnTo>
                    <a:pt x="1662" y="0"/>
                  </a:lnTo>
                  <a:lnTo>
                    <a:pt x="1872" y="64"/>
                  </a:lnTo>
                  <a:lnTo>
                    <a:pt x="210" y="1679"/>
                  </a:lnTo>
                  <a:lnTo>
                    <a:pt x="0" y="16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" name="Freeform 3"/>
            <p:cNvSpPr>
              <a:spLocks noChangeArrowheads="1"/>
            </p:cNvSpPr>
            <p:nvPr/>
          </p:nvSpPr>
          <p:spPr bwMode="auto">
            <a:xfrm>
              <a:off x="387" y="421"/>
              <a:ext cx="424" cy="381"/>
            </a:xfrm>
            <a:custGeom>
              <a:avLst/>
              <a:gdLst>
                <a:gd name="T0" fmla="*/ 0 w 1873"/>
                <a:gd name="T1" fmla="*/ 67 h 1683"/>
                <a:gd name="T2" fmla="*/ 1662 w 1873"/>
                <a:gd name="T3" fmla="*/ 1682 h 1683"/>
                <a:gd name="T4" fmla="*/ 1872 w 1873"/>
                <a:gd name="T5" fmla="*/ 1614 h 1683"/>
                <a:gd name="T6" fmla="*/ 210 w 1873"/>
                <a:gd name="T7" fmla="*/ 0 h 1683"/>
                <a:gd name="T8" fmla="*/ 0 w 1873"/>
                <a:gd name="T9" fmla="*/ 67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3">
                  <a:moveTo>
                    <a:pt x="0" y="67"/>
                  </a:moveTo>
                  <a:lnTo>
                    <a:pt x="1662" y="1682"/>
                  </a:lnTo>
                  <a:lnTo>
                    <a:pt x="1872" y="1614"/>
                  </a:lnTo>
                  <a:lnTo>
                    <a:pt x="210" y="0"/>
                  </a:lnTo>
                  <a:lnTo>
                    <a:pt x="0" y="67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" name="Freeform 4"/>
            <p:cNvSpPr>
              <a:spLocks noChangeArrowheads="1"/>
            </p:cNvSpPr>
            <p:nvPr/>
          </p:nvSpPr>
          <p:spPr bwMode="auto">
            <a:xfrm>
              <a:off x="387" y="797"/>
              <a:ext cx="424" cy="380"/>
            </a:xfrm>
            <a:custGeom>
              <a:avLst/>
              <a:gdLst>
                <a:gd name="T0" fmla="*/ 0 w 1873"/>
                <a:gd name="T1" fmla="*/ 1612 h 1680"/>
                <a:gd name="T2" fmla="*/ 1662 w 1873"/>
                <a:gd name="T3" fmla="*/ 0 h 1680"/>
                <a:gd name="T4" fmla="*/ 1872 w 1873"/>
                <a:gd name="T5" fmla="*/ 65 h 1680"/>
                <a:gd name="T6" fmla="*/ 210 w 1873"/>
                <a:gd name="T7" fmla="*/ 1679 h 1680"/>
                <a:gd name="T8" fmla="*/ 0 w 1873"/>
                <a:gd name="T9" fmla="*/ 1612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0">
                  <a:moveTo>
                    <a:pt x="0" y="1612"/>
                  </a:moveTo>
                  <a:lnTo>
                    <a:pt x="1662" y="0"/>
                  </a:lnTo>
                  <a:lnTo>
                    <a:pt x="1872" y="65"/>
                  </a:lnTo>
                  <a:lnTo>
                    <a:pt x="210" y="1679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" name="Freeform 5"/>
            <p:cNvSpPr>
              <a:spLocks noChangeArrowheads="1"/>
            </p:cNvSpPr>
            <p:nvPr/>
          </p:nvSpPr>
          <p:spPr bwMode="auto">
            <a:xfrm>
              <a:off x="387" y="1167"/>
              <a:ext cx="424" cy="381"/>
            </a:xfrm>
            <a:custGeom>
              <a:avLst/>
              <a:gdLst>
                <a:gd name="T0" fmla="*/ 0 w 1873"/>
                <a:gd name="T1" fmla="*/ 67 h 1683"/>
                <a:gd name="T2" fmla="*/ 1662 w 1873"/>
                <a:gd name="T3" fmla="*/ 1682 h 1683"/>
                <a:gd name="T4" fmla="*/ 1872 w 1873"/>
                <a:gd name="T5" fmla="*/ 1614 h 1683"/>
                <a:gd name="T6" fmla="*/ 210 w 1873"/>
                <a:gd name="T7" fmla="*/ 0 h 1683"/>
                <a:gd name="T8" fmla="*/ 0 w 1873"/>
                <a:gd name="T9" fmla="*/ 67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3">
                  <a:moveTo>
                    <a:pt x="0" y="67"/>
                  </a:moveTo>
                  <a:lnTo>
                    <a:pt x="1662" y="1682"/>
                  </a:lnTo>
                  <a:lnTo>
                    <a:pt x="1872" y="1614"/>
                  </a:lnTo>
                  <a:lnTo>
                    <a:pt x="210" y="0"/>
                  </a:lnTo>
                  <a:lnTo>
                    <a:pt x="0" y="67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" name="Freeform 6"/>
            <p:cNvSpPr>
              <a:spLocks noChangeArrowheads="1"/>
            </p:cNvSpPr>
            <p:nvPr/>
          </p:nvSpPr>
          <p:spPr bwMode="auto">
            <a:xfrm>
              <a:off x="387" y="1558"/>
              <a:ext cx="424" cy="380"/>
            </a:xfrm>
            <a:custGeom>
              <a:avLst/>
              <a:gdLst>
                <a:gd name="T0" fmla="*/ 0 w 1873"/>
                <a:gd name="T1" fmla="*/ 1612 h 1680"/>
                <a:gd name="T2" fmla="*/ 1662 w 1873"/>
                <a:gd name="T3" fmla="*/ 0 h 1680"/>
                <a:gd name="T4" fmla="*/ 1872 w 1873"/>
                <a:gd name="T5" fmla="*/ 65 h 1680"/>
                <a:gd name="T6" fmla="*/ 210 w 1873"/>
                <a:gd name="T7" fmla="*/ 1679 h 1680"/>
                <a:gd name="T8" fmla="*/ 0 w 1873"/>
                <a:gd name="T9" fmla="*/ 1612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0">
                  <a:moveTo>
                    <a:pt x="0" y="1612"/>
                  </a:moveTo>
                  <a:lnTo>
                    <a:pt x="1662" y="0"/>
                  </a:lnTo>
                  <a:lnTo>
                    <a:pt x="1872" y="65"/>
                  </a:lnTo>
                  <a:lnTo>
                    <a:pt x="210" y="1679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" name="Freeform 7"/>
            <p:cNvSpPr>
              <a:spLocks noChangeArrowheads="1"/>
            </p:cNvSpPr>
            <p:nvPr/>
          </p:nvSpPr>
          <p:spPr bwMode="auto">
            <a:xfrm>
              <a:off x="387" y="1928"/>
              <a:ext cx="424" cy="381"/>
            </a:xfrm>
            <a:custGeom>
              <a:avLst/>
              <a:gdLst>
                <a:gd name="T0" fmla="*/ 0 w 1873"/>
                <a:gd name="T1" fmla="*/ 67 h 1683"/>
                <a:gd name="T2" fmla="*/ 1662 w 1873"/>
                <a:gd name="T3" fmla="*/ 1682 h 1683"/>
                <a:gd name="T4" fmla="*/ 1872 w 1873"/>
                <a:gd name="T5" fmla="*/ 1612 h 1683"/>
                <a:gd name="T6" fmla="*/ 210 w 1873"/>
                <a:gd name="T7" fmla="*/ 0 h 1683"/>
                <a:gd name="T8" fmla="*/ 0 w 1873"/>
                <a:gd name="T9" fmla="*/ 67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3">
                  <a:moveTo>
                    <a:pt x="0" y="67"/>
                  </a:moveTo>
                  <a:lnTo>
                    <a:pt x="1662" y="1682"/>
                  </a:lnTo>
                  <a:lnTo>
                    <a:pt x="1872" y="1612"/>
                  </a:lnTo>
                  <a:lnTo>
                    <a:pt x="210" y="0"/>
                  </a:lnTo>
                  <a:lnTo>
                    <a:pt x="0" y="67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" name="Freeform 8"/>
            <p:cNvSpPr>
              <a:spLocks noChangeArrowheads="1"/>
            </p:cNvSpPr>
            <p:nvPr/>
          </p:nvSpPr>
          <p:spPr bwMode="auto">
            <a:xfrm>
              <a:off x="387" y="2304"/>
              <a:ext cx="424" cy="380"/>
            </a:xfrm>
            <a:custGeom>
              <a:avLst/>
              <a:gdLst>
                <a:gd name="T0" fmla="*/ 0 w 1873"/>
                <a:gd name="T1" fmla="*/ 1614 h 1682"/>
                <a:gd name="T2" fmla="*/ 1662 w 1873"/>
                <a:gd name="T3" fmla="*/ 0 h 1682"/>
                <a:gd name="T4" fmla="*/ 1872 w 1873"/>
                <a:gd name="T5" fmla="*/ 67 h 1682"/>
                <a:gd name="T6" fmla="*/ 210 w 1873"/>
                <a:gd name="T7" fmla="*/ 1681 h 1682"/>
                <a:gd name="T8" fmla="*/ 0 w 1873"/>
                <a:gd name="T9" fmla="*/ 1614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2">
                  <a:moveTo>
                    <a:pt x="0" y="1614"/>
                  </a:moveTo>
                  <a:lnTo>
                    <a:pt x="1662" y="0"/>
                  </a:lnTo>
                  <a:lnTo>
                    <a:pt x="1872" y="67"/>
                  </a:lnTo>
                  <a:lnTo>
                    <a:pt x="210" y="1681"/>
                  </a:lnTo>
                  <a:lnTo>
                    <a:pt x="0" y="16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" name="Freeform 9"/>
            <p:cNvSpPr>
              <a:spLocks noChangeArrowheads="1"/>
            </p:cNvSpPr>
            <p:nvPr/>
          </p:nvSpPr>
          <p:spPr bwMode="auto">
            <a:xfrm>
              <a:off x="387" y="2674"/>
              <a:ext cx="424" cy="380"/>
            </a:xfrm>
            <a:custGeom>
              <a:avLst/>
              <a:gdLst>
                <a:gd name="T0" fmla="*/ 0 w 1873"/>
                <a:gd name="T1" fmla="*/ 67 h 1680"/>
                <a:gd name="T2" fmla="*/ 1662 w 1873"/>
                <a:gd name="T3" fmla="*/ 1679 h 1680"/>
                <a:gd name="T4" fmla="*/ 1872 w 1873"/>
                <a:gd name="T5" fmla="*/ 1611 h 1680"/>
                <a:gd name="T6" fmla="*/ 210 w 1873"/>
                <a:gd name="T7" fmla="*/ 0 h 1680"/>
                <a:gd name="T8" fmla="*/ 0 w 1873"/>
                <a:gd name="T9" fmla="*/ 67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0">
                  <a:moveTo>
                    <a:pt x="0" y="67"/>
                  </a:moveTo>
                  <a:lnTo>
                    <a:pt x="1662" y="1679"/>
                  </a:lnTo>
                  <a:lnTo>
                    <a:pt x="1872" y="1611"/>
                  </a:lnTo>
                  <a:lnTo>
                    <a:pt x="210" y="0"/>
                  </a:lnTo>
                  <a:lnTo>
                    <a:pt x="0" y="67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 noChangeArrowheads="1"/>
            </p:cNvSpPr>
            <p:nvPr/>
          </p:nvSpPr>
          <p:spPr bwMode="auto">
            <a:xfrm>
              <a:off x="387" y="3053"/>
              <a:ext cx="424" cy="380"/>
            </a:xfrm>
            <a:custGeom>
              <a:avLst/>
              <a:gdLst>
                <a:gd name="T0" fmla="*/ 0 w 1873"/>
                <a:gd name="T1" fmla="*/ 1612 h 1680"/>
                <a:gd name="T2" fmla="*/ 1662 w 1873"/>
                <a:gd name="T3" fmla="*/ 0 h 1680"/>
                <a:gd name="T4" fmla="*/ 1872 w 1873"/>
                <a:gd name="T5" fmla="*/ 65 h 1680"/>
                <a:gd name="T6" fmla="*/ 210 w 1873"/>
                <a:gd name="T7" fmla="*/ 1679 h 1680"/>
                <a:gd name="T8" fmla="*/ 0 w 1873"/>
                <a:gd name="T9" fmla="*/ 1612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0">
                  <a:moveTo>
                    <a:pt x="0" y="1612"/>
                  </a:moveTo>
                  <a:lnTo>
                    <a:pt x="1662" y="0"/>
                  </a:lnTo>
                  <a:lnTo>
                    <a:pt x="1872" y="65"/>
                  </a:lnTo>
                  <a:lnTo>
                    <a:pt x="210" y="1679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 noChangeArrowheads="1"/>
            </p:cNvSpPr>
            <p:nvPr/>
          </p:nvSpPr>
          <p:spPr bwMode="auto">
            <a:xfrm>
              <a:off x="387" y="3425"/>
              <a:ext cx="424" cy="380"/>
            </a:xfrm>
            <a:custGeom>
              <a:avLst/>
              <a:gdLst>
                <a:gd name="T0" fmla="*/ 0 w 1873"/>
                <a:gd name="T1" fmla="*/ 65 h 1680"/>
                <a:gd name="T2" fmla="*/ 1662 w 1873"/>
                <a:gd name="T3" fmla="*/ 1679 h 1680"/>
                <a:gd name="T4" fmla="*/ 1872 w 1873"/>
                <a:gd name="T5" fmla="*/ 1612 h 1680"/>
                <a:gd name="T6" fmla="*/ 210 w 1873"/>
                <a:gd name="T7" fmla="*/ 0 h 1680"/>
                <a:gd name="T8" fmla="*/ 0 w 1873"/>
                <a:gd name="T9" fmla="*/ 6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0">
                  <a:moveTo>
                    <a:pt x="0" y="65"/>
                  </a:moveTo>
                  <a:lnTo>
                    <a:pt x="1662" y="1679"/>
                  </a:lnTo>
                  <a:lnTo>
                    <a:pt x="1872" y="1612"/>
                  </a:lnTo>
                  <a:lnTo>
                    <a:pt x="210" y="0"/>
                  </a:lnTo>
                  <a:lnTo>
                    <a:pt x="0" y="65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 noChangeArrowheads="1"/>
            </p:cNvSpPr>
            <p:nvPr/>
          </p:nvSpPr>
          <p:spPr bwMode="auto">
            <a:xfrm>
              <a:off x="387" y="3800"/>
              <a:ext cx="424" cy="380"/>
            </a:xfrm>
            <a:custGeom>
              <a:avLst/>
              <a:gdLst>
                <a:gd name="T0" fmla="*/ 0 w 1873"/>
                <a:gd name="T1" fmla="*/ 1612 h 1680"/>
                <a:gd name="T2" fmla="*/ 1662 w 1873"/>
                <a:gd name="T3" fmla="*/ 0 h 1680"/>
                <a:gd name="T4" fmla="*/ 1872 w 1873"/>
                <a:gd name="T5" fmla="*/ 64 h 1680"/>
                <a:gd name="T6" fmla="*/ 210 w 1873"/>
                <a:gd name="T7" fmla="*/ 1679 h 1680"/>
                <a:gd name="T8" fmla="*/ 0 w 1873"/>
                <a:gd name="T9" fmla="*/ 1612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0">
                  <a:moveTo>
                    <a:pt x="0" y="1612"/>
                  </a:moveTo>
                  <a:lnTo>
                    <a:pt x="1662" y="0"/>
                  </a:lnTo>
                  <a:lnTo>
                    <a:pt x="1872" y="64"/>
                  </a:lnTo>
                  <a:lnTo>
                    <a:pt x="210" y="1679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 noChangeArrowheads="1"/>
            </p:cNvSpPr>
            <p:nvPr/>
          </p:nvSpPr>
          <p:spPr bwMode="auto">
            <a:xfrm>
              <a:off x="387" y="4170"/>
              <a:ext cx="424" cy="381"/>
            </a:xfrm>
            <a:custGeom>
              <a:avLst/>
              <a:gdLst>
                <a:gd name="T0" fmla="*/ 0 w 1873"/>
                <a:gd name="T1" fmla="*/ 68 h 1683"/>
                <a:gd name="T2" fmla="*/ 1662 w 1873"/>
                <a:gd name="T3" fmla="*/ 1682 h 1683"/>
                <a:gd name="T4" fmla="*/ 1872 w 1873"/>
                <a:gd name="T5" fmla="*/ 1615 h 1683"/>
                <a:gd name="T6" fmla="*/ 210 w 1873"/>
                <a:gd name="T7" fmla="*/ 0 h 1683"/>
                <a:gd name="T8" fmla="*/ 0 w 1873"/>
                <a:gd name="T9" fmla="*/ 68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3">
                  <a:moveTo>
                    <a:pt x="0" y="68"/>
                  </a:moveTo>
                  <a:lnTo>
                    <a:pt x="1662" y="1682"/>
                  </a:lnTo>
                  <a:lnTo>
                    <a:pt x="1872" y="1615"/>
                  </a:lnTo>
                  <a:lnTo>
                    <a:pt x="210" y="0"/>
                  </a:lnTo>
                  <a:lnTo>
                    <a:pt x="0" y="68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 noChangeArrowheads="1"/>
            </p:cNvSpPr>
            <p:nvPr/>
          </p:nvSpPr>
          <p:spPr bwMode="auto">
            <a:xfrm>
              <a:off x="387" y="4561"/>
              <a:ext cx="424" cy="380"/>
            </a:xfrm>
            <a:custGeom>
              <a:avLst/>
              <a:gdLst>
                <a:gd name="T0" fmla="*/ 0 w 1873"/>
                <a:gd name="T1" fmla="*/ 1612 h 1680"/>
                <a:gd name="T2" fmla="*/ 1662 w 1873"/>
                <a:gd name="T3" fmla="*/ 0 h 1680"/>
                <a:gd name="T4" fmla="*/ 1872 w 1873"/>
                <a:gd name="T5" fmla="*/ 65 h 1680"/>
                <a:gd name="T6" fmla="*/ 210 w 1873"/>
                <a:gd name="T7" fmla="*/ 1679 h 1680"/>
                <a:gd name="T8" fmla="*/ 0 w 1873"/>
                <a:gd name="T9" fmla="*/ 1612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0">
                  <a:moveTo>
                    <a:pt x="0" y="1612"/>
                  </a:moveTo>
                  <a:lnTo>
                    <a:pt x="1662" y="0"/>
                  </a:lnTo>
                  <a:lnTo>
                    <a:pt x="1872" y="65"/>
                  </a:lnTo>
                  <a:lnTo>
                    <a:pt x="210" y="1679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 noChangeArrowheads="1"/>
            </p:cNvSpPr>
            <p:nvPr/>
          </p:nvSpPr>
          <p:spPr bwMode="auto">
            <a:xfrm>
              <a:off x="387" y="4930"/>
              <a:ext cx="424" cy="381"/>
            </a:xfrm>
            <a:custGeom>
              <a:avLst/>
              <a:gdLst>
                <a:gd name="T0" fmla="*/ 0 w 1873"/>
                <a:gd name="T1" fmla="*/ 68 h 1683"/>
                <a:gd name="T2" fmla="*/ 1662 w 1873"/>
                <a:gd name="T3" fmla="*/ 1682 h 1683"/>
                <a:gd name="T4" fmla="*/ 1872 w 1873"/>
                <a:gd name="T5" fmla="*/ 1615 h 1683"/>
                <a:gd name="T6" fmla="*/ 210 w 1873"/>
                <a:gd name="T7" fmla="*/ 0 h 1683"/>
                <a:gd name="T8" fmla="*/ 0 w 1873"/>
                <a:gd name="T9" fmla="*/ 68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3" h="1683">
                  <a:moveTo>
                    <a:pt x="0" y="68"/>
                  </a:moveTo>
                  <a:lnTo>
                    <a:pt x="1662" y="1682"/>
                  </a:lnTo>
                  <a:lnTo>
                    <a:pt x="1872" y="1615"/>
                  </a:lnTo>
                  <a:lnTo>
                    <a:pt x="210" y="0"/>
                  </a:lnTo>
                  <a:lnTo>
                    <a:pt x="0" y="68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 noChangeArrowheads="1"/>
            </p:cNvSpPr>
            <p:nvPr/>
          </p:nvSpPr>
          <p:spPr bwMode="auto">
            <a:xfrm>
              <a:off x="899" y="-219"/>
              <a:ext cx="424" cy="380"/>
            </a:xfrm>
            <a:custGeom>
              <a:avLst/>
              <a:gdLst>
                <a:gd name="T0" fmla="*/ 0 w 1874"/>
                <a:gd name="T1" fmla="*/ 68 h 1679"/>
                <a:gd name="T2" fmla="*/ 1663 w 1874"/>
                <a:gd name="T3" fmla="*/ 1678 h 1679"/>
                <a:gd name="T4" fmla="*/ 1873 w 1874"/>
                <a:gd name="T5" fmla="*/ 1611 h 1679"/>
                <a:gd name="T6" fmla="*/ 210 w 1874"/>
                <a:gd name="T7" fmla="*/ 0 h 1679"/>
                <a:gd name="T8" fmla="*/ 0 w 1874"/>
                <a:gd name="T9" fmla="*/ 68 h 1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79">
                  <a:moveTo>
                    <a:pt x="0" y="68"/>
                  </a:moveTo>
                  <a:lnTo>
                    <a:pt x="1663" y="1678"/>
                  </a:lnTo>
                  <a:lnTo>
                    <a:pt x="1873" y="1611"/>
                  </a:lnTo>
                  <a:lnTo>
                    <a:pt x="210" y="0"/>
                  </a:lnTo>
                  <a:lnTo>
                    <a:pt x="0" y="68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 noChangeArrowheads="1"/>
            </p:cNvSpPr>
            <p:nvPr/>
          </p:nvSpPr>
          <p:spPr bwMode="auto">
            <a:xfrm>
              <a:off x="899" y="156"/>
              <a:ext cx="424" cy="381"/>
            </a:xfrm>
            <a:custGeom>
              <a:avLst/>
              <a:gdLst>
                <a:gd name="T0" fmla="*/ 0 w 1874"/>
                <a:gd name="T1" fmla="*/ 1615 h 1683"/>
                <a:gd name="T2" fmla="*/ 1663 w 1874"/>
                <a:gd name="T3" fmla="*/ 0 h 1683"/>
                <a:gd name="T4" fmla="*/ 1873 w 1874"/>
                <a:gd name="T5" fmla="*/ 67 h 1683"/>
                <a:gd name="T6" fmla="*/ 210 w 1874"/>
                <a:gd name="T7" fmla="*/ 1682 h 1683"/>
                <a:gd name="T8" fmla="*/ 0 w 1874"/>
                <a:gd name="T9" fmla="*/ 1615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3">
                  <a:moveTo>
                    <a:pt x="0" y="1615"/>
                  </a:moveTo>
                  <a:lnTo>
                    <a:pt x="1663" y="0"/>
                  </a:lnTo>
                  <a:lnTo>
                    <a:pt x="1873" y="67"/>
                  </a:lnTo>
                  <a:lnTo>
                    <a:pt x="210" y="1682"/>
                  </a:lnTo>
                  <a:lnTo>
                    <a:pt x="0" y="161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 noChangeArrowheads="1"/>
            </p:cNvSpPr>
            <p:nvPr/>
          </p:nvSpPr>
          <p:spPr bwMode="auto">
            <a:xfrm>
              <a:off x="899" y="527"/>
              <a:ext cx="424" cy="380"/>
            </a:xfrm>
            <a:custGeom>
              <a:avLst/>
              <a:gdLst>
                <a:gd name="T0" fmla="*/ 0 w 1874"/>
                <a:gd name="T1" fmla="*/ 67 h 1680"/>
                <a:gd name="T2" fmla="*/ 1663 w 1874"/>
                <a:gd name="T3" fmla="*/ 1679 h 1680"/>
                <a:gd name="T4" fmla="*/ 1873 w 1874"/>
                <a:gd name="T5" fmla="*/ 1612 h 1680"/>
                <a:gd name="T6" fmla="*/ 210 w 1874"/>
                <a:gd name="T7" fmla="*/ 0 h 1680"/>
                <a:gd name="T8" fmla="*/ 0 w 1874"/>
                <a:gd name="T9" fmla="*/ 67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0">
                  <a:moveTo>
                    <a:pt x="0" y="67"/>
                  </a:moveTo>
                  <a:lnTo>
                    <a:pt x="1663" y="1679"/>
                  </a:lnTo>
                  <a:lnTo>
                    <a:pt x="1873" y="1612"/>
                  </a:lnTo>
                  <a:lnTo>
                    <a:pt x="210" y="0"/>
                  </a:lnTo>
                  <a:lnTo>
                    <a:pt x="0" y="67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 noChangeArrowheads="1"/>
            </p:cNvSpPr>
            <p:nvPr/>
          </p:nvSpPr>
          <p:spPr bwMode="auto">
            <a:xfrm>
              <a:off x="899" y="917"/>
              <a:ext cx="424" cy="381"/>
            </a:xfrm>
            <a:custGeom>
              <a:avLst/>
              <a:gdLst>
                <a:gd name="T0" fmla="*/ 0 w 1874"/>
                <a:gd name="T1" fmla="*/ 1612 h 1683"/>
                <a:gd name="T2" fmla="*/ 1663 w 1874"/>
                <a:gd name="T3" fmla="*/ 0 h 1683"/>
                <a:gd name="T4" fmla="*/ 1873 w 1874"/>
                <a:gd name="T5" fmla="*/ 68 h 1683"/>
                <a:gd name="T6" fmla="*/ 210 w 1874"/>
                <a:gd name="T7" fmla="*/ 1682 h 1683"/>
                <a:gd name="T8" fmla="*/ 0 w 1874"/>
                <a:gd name="T9" fmla="*/ 1612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3">
                  <a:moveTo>
                    <a:pt x="0" y="1612"/>
                  </a:moveTo>
                  <a:lnTo>
                    <a:pt x="1663" y="0"/>
                  </a:lnTo>
                  <a:lnTo>
                    <a:pt x="1873" y="68"/>
                  </a:lnTo>
                  <a:lnTo>
                    <a:pt x="210" y="1682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 noChangeArrowheads="1"/>
            </p:cNvSpPr>
            <p:nvPr/>
          </p:nvSpPr>
          <p:spPr bwMode="auto">
            <a:xfrm>
              <a:off x="899" y="1287"/>
              <a:ext cx="424" cy="380"/>
            </a:xfrm>
            <a:custGeom>
              <a:avLst/>
              <a:gdLst>
                <a:gd name="T0" fmla="*/ 0 w 1874"/>
                <a:gd name="T1" fmla="*/ 67 h 1682"/>
                <a:gd name="T2" fmla="*/ 1663 w 1874"/>
                <a:gd name="T3" fmla="*/ 1681 h 1682"/>
                <a:gd name="T4" fmla="*/ 1873 w 1874"/>
                <a:gd name="T5" fmla="*/ 1614 h 1682"/>
                <a:gd name="T6" fmla="*/ 210 w 1874"/>
                <a:gd name="T7" fmla="*/ 0 h 1682"/>
                <a:gd name="T8" fmla="*/ 0 w 1874"/>
                <a:gd name="T9" fmla="*/ 67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2">
                  <a:moveTo>
                    <a:pt x="0" y="67"/>
                  </a:moveTo>
                  <a:lnTo>
                    <a:pt x="1663" y="1681"/>
                  </a:lnTo>
                  <a:lnTo>
                    <a:pt x="1873" y="1614"/>
                  </a:lnTo>
                  <a:lnTo>
                    <a:pt x="210" y="0"/>
                  </a:lnTo>
                  <a:lnTo>
                    <a:pt x="0" y="67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 noChangeArrowheads="1"/>
            </p:cNvSpPr>
            <p:nvPr/>
          </p:nvSpPr>
          <p:spPr bwMode="auto">
            <a:xfrm>
              <a:off x="899" y="1663"/>
              <a:ext cx="424" cy="380"/>
            </a:xfrm>
            <a:custGeom>
              <a:avLst/>
              <a:gdLst>
                <a:gd name="T0" fmla="*/ 0 w 1874"/>
                <a:gd name="T1" fmla="*/ 1612 h 1680"/>
                <a:gd name="T2" fmla="*/ 1663 w 1874"/>
                <a:gd name="T3" fmla="*/ 0 h 1680"/>
                <a:gd name="T4" fmla="*/ 1873 w 1874"/>
                <a:gd name="T5" fmla="*/ 67 h 1680"/>
                <a:gd name="T6" fmla="*/ 210 w 1874"/>
                <a:gd name="T7" fmla="*/ 1679 h 1680"/>
                <a:gd name="T8" fmla="*/ 0 w 1874"/>
                <a:gd name="T9" fmla="*/ 1612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0">
                  <a:moveTo>
                    <a:pt x="0" y="1612"/>
                  </a:moveTo>
                  <a:lnTo>
                    <a:pt x="1663" y="0"/>
                  </a:lnTo>
                  <a:lnTo>
                    <a:pt x="1873" y="67"/>
                  </a:lnTo>
                  <a:lnTo>
                    <a:pt x="210" y="1679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 noChangeArrowheads="1"/>
            </p:cNvSpPr>
            <p:nvPr/>
          </p:nvSpPr>
          <p:spPr bwMode="auto">
            <a:xfrm>
              <a:off x="899" y="2033"/>
              <a:ext cx="424" cy="381"/>
            </a:xfrm>
            <a:custGeom>
              <a:avLst/>
              <a:gdLst>
                <a:gd name="T0" fmla="*/ 0 w 1874"/>
                <a:gd name="T1" fmla="*/ 68 h 1683"/>
                <a:gd name="T2" fmla="*/ 1663 w 1874"/>
                <a:gd name="T3" fmla="*/ 1682 h 1683"/>
                <a:gd name="T4" fmla="*/ 1873 w 1874"/>
                <a:gd name="T5" fmla="*/ 1615 h 1683"/>
                <a:gd name="T6" fmla="*/ 210 w 1874"/>
                <a:gd name="T7" fmla="*/ 0 h 1683"/>
                <a:gd name="T8" fmla="*/ 0 w 1874"/>
                <a:gd name="T9" fmla="*/ 68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3">
                  <a:moveTo>
                    <a:pt x="0" y="68"/>
                  </a:moveTo>
                  <a:lnTo>
                    <a:pt x="1663" y="1682"/>
                  </a:lnTo>
                  <a:lnTo>
                    <a:pt x="1873" y="1615"/>
                  </a:lnTo>
                  <a:lnTo>
                    <a:pt x="210" y="0"/>
                  </a:lnTo>
                  <a:lnTo>
                    <a:pt x="0" y="68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 noChangeArrowheads="1"/>
            </p:cNvSpPr>
            <p:nvPr/>
          </p:nvSpPr>
          <p:spPr bwMode="auto">
            <a:xfrm>
              <a:off x="896" y="2430"/>
              <a:ext cx="424" cy="380"/>
            </a:xfrm>
            <a:custGeom>
              <a:avLst/>
              <a:gdLst>
                <a:gd name="T0" fmla="*/ 0 w 1874"/>
                <a:gd name="T1" fmla="*/ 1612 h 1680"/>
                <a:gd name="T2" fmla="*/ 1660 w 1874"/>
                <a:gd name="T3" fmla="*/ 0 h 1680"/>
                <a:gd name="T4" fmla="*/ 1873 w 1874"/>
                <a:gd name="T5" fmla="*/ 65 h 1680"/>
                <a:gd name="T6" fmla="*/ 210 w 1874"/>
                <a:gd name="T7" fmla="*/ 1679 h 1680"/>
                <a:gd name="T8" fmla="*/ 0 w 1874"/>
                <a:gd name="T9" fmla="*/ 1612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0">
                  <a:moveTo>
                    <a:pt x="0" y="1612"/>
                  </a:moveTo>
                  <a:lnTo>
                    <a:pt x="1660" y="0"/>
                  </a:lnTo>
                  <a:lnTo>
                    <a:pt x="1873" y="65"/>
                  </a:lnTo>
                  <a:lnTo>
                    <a:pt x="210" y="1679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 noChangeArrowheads="1"/>
            </p:cNvSpPr>
            <p:nvPr/>
          </p:nvSpPr>
          <p:spPr bwMode="auto">
            <a:xfrm>
              <a:off x="896" y="2800"/>
              <a:ext cx="424" cy="381"/>
            </a:xfrm>
            <a:custGeom>
              <a:avLst/>
              <a:gdLst>
                <a:gd name="T0" fmla="*/ 0 w 1874"/>
                <a:gd name="T1" fmla="*/ 67 h 1683"/>
                <a:gd name="T2" fmla="*/ 1660 w 1874"/>
                <a:gd name="T3" fmla="*/ 1682 h 1683"/>
                <a:gd name="T4" fmla="*/ 1873 w 1874"/>
                <a:gd name="T5" fmla="*/ 1614 h 1683"/>
                <a:gd name="T6" fmla="*/ 210 w 1874"/>
                <a:gd name="T7" fmla="*/ 0 h 1683"/>
                <a:gd name="T8" fmla="*/ 0 w 1874"/>
                <a:gd name="T9" fmla="*/ 67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3">
                  <a:moveTo>
                    <a:pt x="0" y="67"/>
                  </a:moveTo>
                  <a:lnTo>
                    <a:pt x="1660" y="1682"/>
                  </a:lnTo>
                  <a:lnTo>
                    <a:pt x="1873" y="1614"/>
                  </a:lnTo>
                  <a:lnTo>
                    <a:pt x="210" y="0"/>
                  </a:lnTo>
                  <a:lnTo>
                    <a:pt x="0" y="67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 noChangeArrowheads="1"/>
            </p:cNvSpPr>
            <p:nvPr/>
          </p:nvSpPr>
          <p:spPr bwMode="auto">
            <a:xfrm>
              <a:off x="896" y="3176"/>
              <a:ext cx="424" cy="380"/>
            </a:xfrm>
            <a:custGeom>
              <a:avLst/>
              <a:gdLst>
                <a:gd name="T0" fmla="*/ 0 w 1874"/>
                <a:gd name="T1" fmla="*/ 1612 h 1680"/>
                <a:gd name="T2" fmla="*/ 1660 w 1874"/>
                <a:gd name="T3" fmla="*/ 0 h 1680"/>
                <a:gd name="T4" fmla="*/ 1873 w 1874"/>
                <a:gd name="T5" fmla="*/ 65 h 1680"/>
                <a:gd name="T6" fmla="*/ 210 w 1874"/>
                <a:gd name="T7" fmla="*/ 1679 h 1680"/>
                <a:gd name="T8" fmla="*/ 0 w 1874"/>
                <a:gd name="T9" fmla="*/ 1612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0">
                  <a:moveTo>
                    <a:pt x="0" y="1612"/>
                  </a:moveTo>
                  <a:lnTo>
                    <a:pt x="1660" y="0"/>
                  </a:lnTo>
                  <a:lnTo>
                    <a:pt x="1873" y="65"/>
                  </a:lnTo>
                  <a:lnTo>
                    <a:pt x="210" y="1679"/>
                  </a:lnTo>
                  <a:lnTo>
                    <a:pt x="0" y="16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 noChangeArrowheads="1"/>
            </p:cNvSpPr>
            <p:nvPr/>
          </p:nvSpPr>
          <p:spPr bwMode="auto">
            <a:xfrm>
              <a:off x="896" y="3546"/>
              <a:ext cx="424" cy="381"/>
            </a:xfrm>
            <a:custGeom>
              <a:avLst/>
              <a:gdLst>
                <a:gd name="T0" fmla="*/ 0 w 1874"/>
                <a:gd name="T1" fmla="*/ 68 h 1683"/>
                <a:gd name="T2" fmla="*/ 1660 w 1874"/>
                <a:gd name="T3" fmla="*/ 1682 h 1683"/>
                <a:gd name="T4" fmla="*/ 1873 w 1874"/>
                <a:gd name="T5" fmla="*/ 1612 h 1683"/>
                <a:gd name="T6" fmla="*/ 210 w 1874"/>
                <a:gd name="T7" fmla="*/ 0 h 1683"/>
                <a:gd name="T8" fmla="*/ 0 w 1874"/>
                <a:gd name="T9" fmla="*/ 68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3">
                  <a:moveTo>
                    <a:pt x="0" y="68"/>
                  </a:moveTo>
                  <a:lnTo>
                    <a:pt x="1660" y="1682"/>
                  </a:lnTo>
                  <a:lnTo>
                    <a:pt x="1873" y="1612"/>
                  </a:lnTo>
                  <a:lnTo>
                    <a:pt x="210" y="0"/>
                  </a:lnTo>
                  <a:lnTo>
                    <a:pt x="0" y="68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 noChangeArrowheads="1"/>
            </p:cNvSpPr>
            <p:nvPr/>
          </p:nvSpPr>
          <p:spPr bwMode="auto">
            <a:xfrm>
              <a:off x="896" y="3937"/>
              <a:ext cx="424" cy="380"/>
            </a:xfrm>
            <a:custGeom>
              <a:avLst/>
              <a:gdLst>
                <a:gd name="T0" fmla="*/ 0 w 1874"/>
                <a:gd name="T1" fmla="*/ 1614 h 1682"/>
                <a:gd name="T2" fmla="*/ 1660 w 1874"/>
                <a:gd name="T3" fmla="*/ 0 h 1682"/>
                <a:gd name="T4" fmla="*/ 1873 w 1874"/>
                <a:gd name="T5" fmla="*/ 67 h 1682"/>
                <a:gd name="T6" fmla="*/ 210 w 1874"/>
                <a:gd name="T7" fmla="*/ 1681 h 1682"/>
                <a:gd name="T8" fmla="*/ 0 w 1874"/>
                <a:gd name="T9" fmla="*/ 1614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2">
                  <a:moveTo>
                    <a:pt x="0" y="1614"/>
                  </a:moveTo>
                  <a:lnTo>
                    <a:pt x="1660" y="0"/>
                  </a:lnTo>
                  <a:lnTo>
                    <a:pt x="1873" y="67"/>
                  </a:lnTo>
                  <a:lnTo>
                    <a:pt x="210" y="1681"/>
                  </a:lnTo>
                  <a:lnTo>
                    <a:pt x="0" y="16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 noChangeArrowheads="1"/>
            </p:cNvSpPr>
            <p:nvPr/>
          </p:nvSpPr>
          <p:spPr bwMode="auto">
            <a:xfrm>
              <a:off x="896" y="4307"/>
              <a:ext cx="424" cy="380"/>
            </a:xfrm>
            <a:custGeom>
              <a:avLst/>
              <a:gdLst>
                <a:gd name="T0" fmla="*/ 0 w 1874"/>
                <a:gd name="T1" fmla="*/ 67 h 1680"/>
                <a:gd name="T2" fmla="*/ 1660 w 1874"/>
                <a:gd name="T3" fmla="*/ 1679 h 1680"/>
                <a:gd name="T4" fmla="*/ 1873 w 1874"/>
                <a:gd name="T5" fmla="*/ 1611 h 1680"/>
                <a:gd name="T6" fmla="*/ 210 w 1874"/>
                <a:gd name="T7" fmla="*/ 0 h 1680"/>
                <a:gd name="T8" fmla="*/ 0 w 1874"/>
                <a:gd name="T9" fmla="*/ 67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0">
                  <a:moveTo>
                    <a:pt x="0" y="67"/>
                  </a:moveTo>
                  <a:lnTo>
                    <a:pt x="1660" y="1679"/>
                  </a:lnTo>
                  <a:lnTo>
                    <a:pt x="1873" y="1611"/>
                  </a:lnTo>
                  <a:lnTo>
                    <a:pt x="210" y="0"/>
                  </a:lnTo>
                  <a:lnTo>
                    <a:pt x="0" y="67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 noChangeArrowheads="1"/>
            </p:cNvSpPr>
            <p:nvPr/>
          </p:nvSpPr>
          <p:spPr bwMode="auto">
            <a:xfrm>
              <a:off x="896" y="4682"/>
              <a:ext cx="424" cy="381"/>
            </a:xfrm>
            <a:custGeom>
              <a:avLst/>
              <a:gdLst>
                <a:gd name="T0" fmla="*/ 0 w 1874"/>
                <a:gd name="T1" fmla="*/ 1615 h 1683"/>
                <a:gd name="T2" fmla="*/ 1660 w 1874"/>
                <a:gd name="T3" fmla="*/ 0 h 1683"/>
                <a:gd name="T4" fmla="*/ 1873 w 1874"/>
                <a:gd name="T5" fmla="*/ 68 h 1683"/>
                <a:gd name="T6" fmla="*/ 210 w 1874"/>
                <a:gd name="T7" fmla="*/ 1682 h 1683"/>
                <a:gd name="T8" fmla="*/ 0 w 1874"/>
                <a:gd name="T9" fmla="*/ 1615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1683">
                  <a:moveTo>
                    <a:pt x="0" y="1615"/>
                  </a:moveTo>
                  <a:lnTo>
                    <a:pt x="1660" y="0"/>
                  </a:lnTo>
                  <a:lnTo>
                    <a:pt x="1873" y="68"/>
                  </a:lnTo>
                  <a:lnTo>
                    <a:pt x="210" y="1682"/>
                  </a:lnTo>
                  <a:lnTo>
                    <a:pt x="0" y="161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078" name="Rectangle 30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79" name="Rectangle 31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1579273B-BF98-4211-8AAD-685E0D191C10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3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3074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5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6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7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8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9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0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1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2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3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4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5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6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7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88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089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581D60A9-7E32-4499-9D01-180564EC055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4098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99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0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1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2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3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4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5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6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7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8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9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10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11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12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113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2BAE8338-D5F7-468D-B73F-F96ACD8CDA8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5122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3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4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5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6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7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8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9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2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3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4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5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6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137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933EFE04-EF26-4223-957B-D75AF9D8C95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6146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47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48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49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0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1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2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3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4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5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6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7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8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9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60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6161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815680C7-DFDA-4177-A7C1-5F316685781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7170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1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2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3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4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5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6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7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8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79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80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81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82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83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84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7185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7186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5EF58932-6141-4944-80F6-0AAD5C9E122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8194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5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6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7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8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9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0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1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4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5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6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7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8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8209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8210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CDB6FC81-91CB-4812-80F6-0089784F166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1"/>
          <p:cNvGrpSpPr>
            <a:grpSpLocks/>
          </p:cNvGrpSpPr>
          <p:nvPr/>
        </p:nvGrpSpPr>
        <p:grpSpPr bwMode="auto">
          <a:xfrm>
            <a:off x="503238" y="-7938"/>
            <a:ext cx="614362" cy="8166101"/>
            <a:chOff x="317" y="-5"/>
            <a:chExt cx="387" cy="5144"/>
          </a:xfrm>
        </p:grpSpPr>
        <p:sp>
          <p:nvSpPr>
            <p:cNvPr id="9218" name="Freeform 2"/>
            <p:cNvSpPr>
              <a:spLocks noChangeArrowheads="1"/>
            </p:cNvSpPr>
            <p:nvPr/>
          </p:nvSpPr>
          <p:spPr bwMode="auto">
            <a:xfrm>
              <a:off x="317" y="-5"/>
              <a:ext cx="388" cy="347"/>
            </a:xfrm>
            <a:custGeom>
              <a:avLst/>
              <a:gdLst>
                <a:gd name="T0" fmla="*/ 0 w 1714"/>
                <a:gd name="T1" fmla="*/ 1473 h 1536"/>
                <a:gd name="T2" fmla="*/ 1520 w 1714"/>
                <a:gd name="T3" fmla="*/ 0 h 1536"/>
                <a:gd name="T4" fmla="*/ 1713 w 1714"/>
                <a:gd name="T5" fmla="*/ 61 h 1536"/>
                <a:gd name="T6" fmla="*/ 194 w 1714"/>
                <a:gd name="T7" fmla="*/ 1535 h 1536"/>
                <a:gd name="T8" fmla="*/ 0 w 1714"/>
                <a:gd name="T9" fmla="*/ 1473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6">
                  <a:moveTo>
                    <a:pt x="0" y="1473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5"/>
                  </a:lnTo>
                  <a:lnTo>
                    <a:pt x="0" y="14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19" name="Freeform 3"/>
            <p:cNvSpPr>
              <a:spLocks noChangeArrowheads="1"/>
            </p:cNvSpPr>
            <p:nvPr/>
          </p:nvSpPr>
          <p:spPr bwMode="auto">
            <a:xfrm>
              <a:off x="317" y="333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0" name="Freeform 4"/>
            <p:cNvSpPr>
              <a:spLocks noChangeArrowheads="1"/>
            </p:cNvSpPr>
            <p:nvPr/>
          </p:nvSpPr>
          <p:spPr bwMode="auto">
            <a:xfrm>
              <a:off x="317" y="67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1" name="Freeform 5"/>
            <p:cNvSpPr>
              <a:spLocks noChangeArrowheads="1"/>
            </p:cNvSpPr>
            <p:nvPr/>
          </p:nvSpPr>
          <p:spPr bwMode="auto">
            <a:xfrm>
              <a:off x="317" y="101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5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5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2" name="Freeform 6"/>
            <p:cNvSpPr>
              <a:spLocks noChangeArrowheads="1"/>
            </p:cNvSpPr>
            <p:nvPr/>
          </p:nvSpPr>
          <p:spPr bwMode="auto">
            <a:xfrm>
              <a:off x="317" y="1370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3" name="Freeform 7"/>
            <p:cNvSpPr>
              <a:spLocks noChangeArrowheads="1"/>
            </p:cNvSpPr>
            <p:nvPr/>
          </p:nvSpPr>
          <p:spPr bwMode="auto">
            <a:xfrm>
              <a:off x="317" y="1708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4" name="Freeform 8"/>
            <p:cNvSpPr>
              <a:spLocks noChangeArrowheads="1"/>
            </p:cNvSpPr>
            <p:nvPr/>
          </p:nvSpPr>
          <p:spPr bwMode="auto">
            <a:xfrm>
              <a:off x="317" y="2051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5" name="Freeform 9"/>
            <p:cNvSpPr>
              <a:spLocks noChangeArrowheads="1"/>
            </p:cNvSpPr>
            <p:nvPr/>
          </p:nvSpPr>
          <p:spPr bwMode="auto">
            <a:xfrm>
              <a:off x="317" y="2389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6" name="Freeform 10"/>
            <p:cNvSpPr>
              <a:spLocks noChangeArrowheads="1"/>
            </p:cNvSpPr>
            <p:nvPr/>
          </p:nvSpPr>
          <p:spPr bwMode="auto">
            <a:xfrm>
              <a:off x="317" y="2736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7" name="Freeform 11"/>
            <p:cNvSpPr>
              <a:spLocks noChangeArrowheads="1"/>
            </p:cNvSpPr>
            <p:nvPr/>
          </p:nvSpPr>
          <p:spPr bwMode="auto">
            <a:xfrm>
              <a:off x="317" y="3074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8" name="Freeform 12"/>
            <p:cNvSpPr>
              <a:spLocks noChangeArrowheads="1"/>
            </p:cNvSpPr>
            <p:nvPr/>
          </p:nvSpPr>
          <p:spPr bwMode="auto">
            <a:xfrm>
              <a:off x="317" y="3417"/>
              <a:ext cx="388" cy="348"/>
            </a:xfrm>
            <a:custGeom>
              <a:avLst/>
              <a:gdLst>
                <a:gd name="T0" fmla="*/ 0 w 1714"/>
                <a:gd name="T1" fmla="*/ 1474 h 1537"/>
                <a:gd name="T2" fmla="*/ 1520 w 1714"/>
                <a:gd name="T3" fmla="*/ 0 h 1537"/>
                <a:gd name="T4" fmla="*/ 1713 w 1714"/>
                <a:gd name="T5" fmla="*/ 61 h 1537"/>
                <a:gd name="T6" fmla="*/ 194 w 1714"/>
                <a:gd name="T7" fmla="*/ 1536 h 1537"/>
                <a:gd name="T8" fmla="*/ 0 w 1714"/>
                <a:gd name="T9" fmla="*/ 147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4"/>
                  </a:moveTo>
                  <a:lnTo>
                    <a:pt x="1520" y="0"/>
                  </a:lnTo>
                  <a:lnTo>
                    <a:pt x="1713" y="61"/>
                  </a:lnTo>
                  <a:lnTo>
                    <a:pt x="194" y="1536"/>
                  </a:lnTo>
                  <a:lnTo>
                    <a:pt x="0" y="14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29" name="Freeform 13"/>
            <p:cNvSpPr>
              <a:spLocks noChangeArrowheads="1"/>
            </p:cNvSpPr>
            <p:nvPr/>
          </p:nvSpPr>
          <p:spPr bwMode="auto">
            <a:xfrm>
              <a:off x="317" y="3755"/>
              <a:ext cx="388" cy="348"/>
            </a:xfrm>
            <a:custGeom>
              <a:avLst/>
              <a:gdLst>
                <a:gd name="T0" fmla="*/ 0 w 1714"/>
                <a:gd name="T1" fmla="*/ 62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2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2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30" name="Freeform 14"/>
            <p:cNvSpPr>
              <a:spLocks noChangeArrowheads="1"/>
            </p:cNvSpPr>
            <p:nvPr/>
          </p:nvSpPr>
          <p:spPr bwMode="auto">
            <a:xfrm>
              <a:off x="317" y="4111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31" name="Freeform 15"/>
            <p:cNvSpPr>
              <a:spLocks noChangeArrowheads="1"/>
            </p:cNvSpPr>
            <p:nvPr/>
          </p:nvSpPr>
          <p:spPr bwMode="auto">
            <a:xfrm>
              <a:off x="317" y="4449"/>
              <a:ext cx="388" cy="348"/>
            </a:xfrm>
            <a:custGeom>
              <a:avLst/>
              <a:gdLst>
                <a:gd name="T0" fmla="*/ 0 w 1714"/>
                <a:gd name="T1" fmla="*/ 61 h 1537"/>
                <a:gd name="T2" fmla="*/ 1520 w 1714"/>
                <a:gd name="T3" fmla="*/ 1536 h 1537"/>
                <a:gd name="T4" fmla="*/ 1713 w 1714"/>
                <a:gd name="T5" fmla="*/ 1474 h 1537"/>
                <a:gd name="T6" fmla="*/ 194 w 1714"/>
                <a:gd name="T7" fmla="*/ 0 h 1537"/>
                <a:gd name="T8" fmla="*/ 0 w 1714"/>
                <a:gd name="T9" fmla="*/ 61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61"/>
                  </a:moveTo>
                  <a:lnTo>
                    <a:pt x="1520" y="1536"/>
                  </a:lnTo>
                  <a:lnTo>
                    <a:pt x="1713" y="1474"/>
                  </a:lnTo>
                  <a:lnTo>
                    <a:pt x="194" y="0"/>
                  </a:lnTo>
                  <a:lnTo>
                    <a:pt x="0" y="61"/>
                  </a:lnTo>
                </a:path>
              </a:pathLst>
            </a:cu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32" name="Freeform 16"/>
            <p:cNvSpPr>
              <a:spLocks noChangeArrowheads="1"/>
            </p:cNvSpPr>
            <p:nvPr/>
          </p:nvSpPr>
          <p:spPr bwMode="auto">
            <a:xfrm>
              <a:off x="317" y="4792"/>
              <a:ext cx="388" cy="348"/>
            </a:xfrm>
            <a:custGeom>
              <a:avLst/>
              <a:gdLst>
                <a:gd name="T0" fmla="*/ 0 w 1714"/>
                <a:gd name="T1" fmla="*/ 1475 h 1537"/>
                <a:gd name="T2" fmla="*/ 1520 w 1714"/>
                <a:gd name="T3" fmla="*/ 0 h 1537"/>
                <a:gd name="T4" fmla="*/ 1713 w 1714"/>
                <a:gd name="T5" fmla="*/ 62 h 1537"/>
                <a:gd name="T6" fmla="*/ 194 w 1714"/>
                <a:gd name="T7" fmla="*/ 1536 h 1537"/>
                <a:gd name="T8" fmla="*/ 0 w 1714"/>
                <a:gd name="T9" fmla="*/ 147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537">
                  <a:moveTo>
                    <a:pt x="0" y="1475"/>
                  </a:moveTo>
                  <a:lnTo>
                    <a:pt x="1520" y="0"/>
                  </a:lnTo>
                  <a:lnTo>
                    <a:pt x="1713" y="62"/>
                  </a:lnTo>
                  <a:lnTo>
                    <a:pt x="194" y="1536"/>
                  </a:lnTo>
                  <a:lnTo>
                    <a:pt x="0" y="14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12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233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762000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9234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3944938" y="7239000"/>
            <a:ext cx="2486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cs typeface="Arial" charset="0"/>
              </a:defRPr>
            </a:lvl1pPr>
          </a:lstStyle>
          <a:p>
            <a:fld id="{5EE22841-28C5-4C3F-A5F7-63FAF3142FF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ftr"/>
          </p:nvPr>
        </p:nvSpPr>
        <p:spPr bwMode="auto">
          <a:xfrm>
            <a:off x="6505575" y="7239000"/>
            <a:ext cx="3108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cs typeface="Arial" charset="0"/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SimSun" charset="-122"/>
        </a:defRPr>
      </a:lvl9pPr>
    </p:titleStyle>
    <p:bodyStyle>
      <a:lvl1pPr marL="431800" indent="-32385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5400" indent="-2159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7200" indent="-2159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90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1"/>
          <p:cNvGrpSpPr>
            <a:grpSpLocks/>
          </p:cNvGrpSpPr>
          <p:nvPr/>
        </p:nvGrpSpPr>
        <p:grpSpPr bwMode="auto">
          <a:xfrm>
            <a:off x="719138" y="1643063"/>
            <a:ext cx="8523287" cy="5399087"/>
            <a:chOff x="453" y="1035"/>
            <a:chExt cx="5369" cy="3401"/>
          </a:xfrm>
        </p:grpSpPr>
        <p:sp>
          <p:nvSpPr>
            <p:cNvPr id="15362" name="Line 2"/>
            <p:cNvSpPr>
              <a:spLocks noChangeShapeType="1"/>
            </p:cNvSpPr>
            <p:nvPr/>
          </p:nvSpPr>
          <p:spPr bwMode="auto">
            <a:xfrm>
              <a:off x="453" y="1084"/>
              <a:ext cx="5172" cy="0"/>
            </a:xfrm>
            <a:prstGeom prst="line">
              <a:avLst/>
            </a:prstGeom>
            <a:noFill/>
            <a:ln w="1512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363" name="Freeform 3"/>
            <p:cNvSpPr>
              <a:spLocks noChangeArrowheads="1"/>
            </p:cNvSpPr>
            <p:nvPr/>
          </p:nvSpPr>
          <p:spPr bwMode="auto">
            <a:xfrm>
              <a:off x="3557" y="4139"/>
              <a:ext cx="2266" cy="236"/>
            </a:xfrm>
            <a:custGeom>
              <a:avLst/>
              <a:gdLst>
                <a:gd name="T0" fmla="*/ 0 w 9995"/>
                <a:gd name="T1" fmla="*/ 1045 h 1046"/>
                <a:gd name="T2" fmla="*/ 9994 w 9995"/>
                <a:gd name="T3" fmla="*/ 1045 h 1046"/>
                <a:gd name="T4" fmla="*/ 9994 w 9995"/>
                <a:gd name="T5" fmla="*/ 0 h 1046"/>
                <a:gd name="T6" fmla="*/ 0 w 9995"/>
                <a:gd name="T7" fmla="*/ 0 h 1046"/>
                <a:gd name="T8" fmla="*/ 0 w 9995"/>
                <a:gd name="T9" fmla="*/ 104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5" h="1046">
                  <a:moveTo>
                    <a:pt x="0" y="1045"/>
                  </a:moveTo>
                  <a:lnTo>
                    <a:pt x="9994" y="1045"/>
                  </a:lnTo>
                  <a:lnTo>
                    <a:pt x="9994" y="0"/>
                  </a:lnTo>
                  <a:lnTo>
                    <a:pt x="0" y="0"/>
                  </a:lnTo>
                  <a:lnTo>
                    <a:pt x="0" y="104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364" name="Freeform 4"/>
            <p:cNvSpPr>
              <a:spLocks noChangeArrowheads="1"/>
            </p:cNvSpPr>
            <p:nvPr/>
          </p:nvSpPr>
          <p:spPr bwMode="auto">
            <a:xfrm>
              <a:off x="1241" y="1724"/>
              <a:ext cx="4392" cy="2323"/>
            </a:xfrm>
            <a:custGeom>
              <a:avLst/>
              <a:gdLst>
                <a:gd name="T0" fmla="*/ 0 w 19374"/>
                <a:gd name="T1" fmla="*/ 10248 h 10249"/>
                <a:gd name="T2" fmla="*/ 19373 w 19374"/>
                <a:gd name="T3" fmla="*/ 10248 h 10249"/>
                <a:gd name="T4" fmla="*/ 19373 w 19374"/>
                <a:gd name="T5" fmla="*/ 0 h 10249"/>
                <a:gd name="T6" fmla="*/ 0 w 19374"/>
                <a:gd name="T7" fmla="*/ 0 h 10249"/>
                <a:gd name="T8" fmla="*/ 0 w 19374"/>
                <a:gd name="T9" fmla="*/ 10248 h 10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74" h="10249">
                  <a:moveTo>
                    <a:pt x="0" y="10248"/>
                  </a:moveTo>
                  <a:lnTo>
                    <a:pt x="19373" y="10248"/>
                  </a:lnTo>
                  <a:lnTo>
                    <a:pt x="19373" y="0"/>
                  </a:lnTo>
                  <a:lnTo>
                    <a:pt x="0" y="0"/>
                  </a:lnTo>
                  <a:lnTo>
                    <a:pt x="0" y="1024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1" y="1724"/>
              <a:ext cx="4384" cy="2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366" name="Freeform 6"/>
            <p:cNvSpPr>
              <a:spLocks noChangeArrowheads="1"/>
            </p:cNvSpPr>
            <p:nvPr/>
          </p:nvSpPr>
          <p:spPr bwMode="auto">
            <a:xfrm>
              <a:off x="2424" y="2316"/>
              <a:ext cx="3202" cy="1358"/>
            </a:xfrm>
            <a:custGeom>
              <a:avLst/>
              <a:gdLst>
                <a:gd name="T0" fmla="*/ 0 w 14124"/>
                <a:gd name="T1" fmla="*/ 5993 h 5994"/>
                <a:gd name="T2" fmla="*/ 14123 w 14124"/>
                <a:gd name="T3" fmla="*/ 5993 h 5994"/>
                <a:gd name="T4" fmla="*/ 14123 w 14124"/>
                <a:gd name="T5" fmla="*/ 0 h 5994"/>
                <a:gd name="T6" fmla="*/ 0 w 14124"/>
                <a:gd name="T7" fmla="*/ 0 h 5994"/>
                <a:gd name="T8" fmla="*/ 0 w 14124"/>
                <a:gd name="T9" fmla="*/ 5993 h 5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24" h="5994">
                  <a:moveTo>
                    <a:pt x="0" y="5993"/>
                  </a:moveTo>
                  <a:lnTo>
                    <a:pt x="14123" y="5993"/>
                  </a:lnTo>
                  <a:lnTo>
                    <a:pt x="14123" y="0"/>
                  </a:lnTo>
                  <a:lnTo>
                    <a:pt x="0" y="0"/>
                  </a:lnTo>
                  <a:lnTo>
                    <a:pt x="0" y="599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2871" y="2316"/>
              <a:ext cx="2169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4200" b="1">
                  <a:solidFill>
                    <a:srgbClr val="FFFFFF"/>
                  </a:solidFill>
                  <a:latin typeface="Gill Sans" charset="0"/>
                </a:rPr>
                <a:t>À la conquête</a:t>
              </a:r>
            </a:p>
          </p:txBody>
        </p:sp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2929" y="2733"/>
              <a:ext cx="2059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4200" b="1">
                  <a:solidFill>
                    <a:srgbClr val="FFFFFF"/>
                  </a:solidFill>
                  <a:latin typeface="Gill Sans" charset="0"/>
                </a:rPr>
                <a:t>des sommets</a:t>
              </a:r>
            </a:p>
          </p:txBody>
        </p:sp>
        <p:sp>
          <p:nvSpPr>
            <p:cNvPr id="15369" name="Text Box 9"/>
            <p:cNvSpPr txBox="1">
              <a:spLocks noChangeArrowheads="1"/>
            </p:cNvSpPr>
            <p:nvPr/>
          </p:nvSpPr>
          <p:spPr bwMode="auto">
            <a:xfrm>
              <a:off x="3261" y="3150"/>
              <a:ext cx="1436" cy="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4200" b="1">
                  <a:solidFill>
                    <a:srgbClr val="FFFFFF"/>
                  </a:solidFill>
                  <a:latin typeface="Gill Sans" charset="0"/>
                </a:rPr>
                <a:t>ISO 9000</a:t>
              </a:r>
            </a:p>
          </p:txBody>
        </p:sp>
        <p:sp>
          <p:nvSpPr>
            <p:cNvPr id="15370" name="Freeform 10"/>
            <p:cNvSpPr>
              <a:spLocks noChangeArrowheads="1"/>
            </p:cNvSpPr>
            <p:nvPr/>
          </p:nvSpPr>
          <p:spPr bwMode="auto">
            <a:xfrm>
              <a:off x="1143" y="1035"/>
              <a:ext cx="1344" cy="768"/>
            </a:xfrm>
            <a:custGeom>
              <a:avLst/>
              <a:gdLst>
                <a:gd name="T0" fmla="*/ 0 w 5932"/>
                <a:gd name="T1" fmla="*/ 3391 h 3392"/>
                <a:gd name="T2" fmla="*/ 5931 w 5932"/>
                <a:gd name="T3" fmla="*/ 3391 h 3392"/>
                <a:gd name="T4" fmla="*/ 5931 w 5932"/>
                <a:gd name="T5" fmla="*/ 0 h 3392"/>
                <a:gd name="T6" fmla="*/ 0 w 5932"/>
                <a:gd name="T7" fmla="*/ 0 h 3392"/>
                <a:gd name="T8" fmla="*/ 0 w 5932"/>
                <a:gd name="T9" fmla="*/ 3391 h 3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2" h="3392">
                  <a:moveTo>
                    <a:pt x="0" y="3391"/>
                  </a:moveTo>
                  <a:lnTo>
                    <a:pt x="5931" y="3391"/>
                  </a:lnTo>
                  <a:lnTo>
                    <a:pt x="5931" y="0"/>
                  </a:lnTo>
                  <a:lnTo>
                    <a:pt x="0" y="0"/>
                  </a:lnTo>
                  <a:lnTo>
                    <a:pt x="0" y="3391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371" name="Freeform 11"/>
            <p:cNvSpPr>
              <a:spLocks noChangeArrowheads="1"/>
            </p:cNvSpPr>
            <p:nvPr/>
          </p:nvSpPr>
          <p:spPr bwMode="auto">
            <a:xfrm>
              <a:off x="1143" y="4022"/>
              <a:ext cx="1531" cy="414"/>
            </a:xfrm>
            <a:custGeom>
              <a:avLst/>
              <a:gdLst>
                <a:gd name="T0" fmla="*/ 0 w 6754"/>
                <a:gd name="T1" fmla="*/ 1831 h 1832"/>
                <a:gd name="T2" fmla="*/ 6753 w 6754"/>
                <a:gd name="T3" fmla="*/ 1831 h 1832"/>
                <a:gd name="T4" fmla="*/ 6753 w 6754"/>
                <a:gd name="T5" fmla="*/ 0 h 1832"/>
                <a:gd name="T6" fmla="*/ 0 w 6754"/>
                <a:gd name="T7" fmla="*/ 0 h 1832"/>
                <a:gd name="T8" fmla="*/ 0 w 6754"/>
                <a:gd name="T9" fmla="*/ 1831 h 1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54" h="1832">
                  <a:moveTo>
                    <a:pt x="0" y="1831"/>
                  </a:moveTo>
                  <a:lnTo>
                    <a:pt x="6753" y="1831"/>
                  </a:lnTo>
                  <a:lnTo>
                    <a:pt x="6753" y="0"/>
                  </a:lnTo>
                  <a:lnTo>
                    <a:pt x="0" y="0"/>
                  </a:lnTo>
                  <a:lnTo>
                    <a:pt x="0" y="1831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1"/>
          <p:cNvGrpSpPr>
            <a:grpSpLocks/>
          </p:cNvGrpSpPr>
          <p:nvPr/>
        </p:nvGrpSpPr>
        <p:grpSpPr bwMode="auto">
          <a:xfrm>
            <a:off x="233363" y="887413"/>
            <a:ext cx="9093200" cy="6245225"/>
            <a:chOff x="147" y="559"/>
            <a:chExt cx="5728" cy="3934"/>
          </a:xfrm>
        </p:grpSpPr>
        <p:sp>
          <p:nvSpPr>
            <p:cNvPr id="24578" name="Freeform 2"/>
            <p:cNvSpPr>
              <a:spLocks noChangeArrowheads="1"/>
            </p:cNvSpPr>
            <p:nvPr/>
          </p:nvSpPr>
          <p:spPr bwMode="auto">
            <a:xfrm>
              <a:off x="453" y="1133"/>
              <a:ext cx="1339" cy="1231"/>
            </a:xfrm>
            <a:custGeom>
              <a:avLst/>
              <a:gdLst>
                <a:gd name="T0" fmla="*/ 0 w 5908"/>
                <a:gd name="T1" fmla="*/ 2716 h 5434"/>
                <a:gd name="T2" fmla="*/ 0 w 5908"/>
                <a:gd name="T3" fmla="*/ 5433 h 5434"/>
                <a:gd name="T4" fmla="*/ 3939 w 5908"/>
                <a:gd name="T5" fmla="*/ 5433 h 5434"/>
                <a:gd name="T6" fmla="*/ 5907 w 5908"/>
                <a:gd name="T7" fmla="*/ 2716 h 5434"/>
                <a:gd name="T8" fmla="*/ 3939 w 5908"/>
                <a:gd name="T9" fmla="*/ 0 h 5434"/>
                <a:gd name="T10" fmla="*/ 0 w 5908"/>
                <a:gd name="T11" fmla="*/ 0 h 5434"/>
                <a:gd name="T12" fmla="*/ 0 w 5908"/>
                <a:gd name="T13" fmla="*/ 2716 h 5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8" h="5434">
                  <a:moveTo>
                    <a:pt x="0" y="2716"/>
                  </a:moveTo>
                  <a:lnTo>
                    <a:pt x="0" y="5433"/>
                  </a:lnTo>
                  <a:lnTo>
                    <a:pt x="3939" y="5433"/>
                  </a:lnTo>
                  <a:lnTo>
                    <a:pt x="5907" y="2716"/>
                  </a:lnTo>
                  <a:lnTo>
                    <a:pt x="3939" y="0"/>
                  </a:lnTo>
                  <a:lnTo>
                    <a:pt x="0" y="0"/>
                  </a:lnTo>
                  <a:lnTo>
                    <a:pt x="0" y="2716"/>
                  </a:lnTo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79" name="Freeform 3"/>
            <p:cNvSpPr>
              <a:spLocks noChangeArrowheads="1"/>
            </p:cNvSpPr>
            <p:nvPr/>
          </p:nvSpPr>
          <p:spPr bwMode="auto">
            <a:xfrm>
              <a:off x="4342" y="1129"/>
              <a:ext cx="1322" cy="1231"/>
            </a:xfrm>
            <a:custGeom>
              <a:avLst/>
              <a:gdLst>
                <a:gd name="T0" fmla="*/ 0 w 5835"/>
                <a:gd name="T1" fmla="*/ 2717 h 5434"/>
                <a:gd name="T2" fmla="*/ 0 w 5835"/>
                <a:gd name="T3" fmla="*/ 5433 h 5434"/>
                <a:gd name="T4" fmla="*/ 3891 w 5835"/>
                <a:gd name="T5" fmla="*/ 5433 h 5434"/>
                <a:gd name="T6" fmla="*/ 5834 w 5835"/>
                <a:gd name="T7" fmla="*/ 2717 h 5434"/>
                <a:gd name="T8" fmla="*/ 3891 w 5835"/>
                <a:gd name="T9" fmla="*/ 0 h 5434"/>
                <a:gd name="T10" fmla="*/ 0 w 5835"/>
                <a:gd name="T11" fmla="*/ 0 h 5434"/>
                <a:gd name="T12" fmla="*/ 0 w 5835"/>
                <a:gd name="T13" fmla="*/ 2717 h 5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5" h="5434">
                  <a:moveTo>
                    <a:pt x="0" y="2717"/>
                  </a:moveTo>
                  <a:lnTo>
                    <a:pt x="0" y="5433"/>
                  </a:lnTo>
                  <a:lnTo>
                    <a:pt x="3891" y="5433"/>
                  </a:lnTo>
                  <a:lnTo>
                    <a:pt x="5834" y="2717"/>
                  </a:lnTo>
                  <a:lnTo>
                    <a:pt x="3891" y="0"/>
                  </a:lnTo>
                  <a:lnTo>
                    <a:pt x="0" y="0"/>
                  </a:lnTo>
                  <a:lnTo>
                    <a:pt x="0" y="2717"/>
                  </a:lnTo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0" name="Freeform 4"/>
            <p:cNvSpPr>
              <a:spLocks noChangeArrowheads="1"/>
            </p:cNvSpPr>
            <p:nvPr/>
          </p:nvSpPr>
          <p:spPr bwMode="auto">
            <a:xfrm>
              <a:off x="4691" y="1700"/>
              <a:ext cx="245" cy="442"/>
            </a:xfrm>
            <a:custGeom>
              <a:avLst/>
              <a:gdLst>
                <a:gd name="T0" fmla="*/ 810 w 1083"/>
                <a:gd name="T1" fmla="*/ 0 h 1954"/>
                <a:gd name="T2" fmla="*/ 272 w 1083"/>
                <a:gd name="T3" fmla="*/ 8 h 1954"/>
                <a:gd name="T4" fmla="*/ 272 w 1083"/>
                <a:gd name="T5" fmla="*/ 975 h 1954"/>
                <a:gd name="T6" fmla="*/ 0 w 1083"/>
                <a:gd name="T7" fmla="*/ 975 h 1954"/>
                <a:gd name="T8" fmla="*/ 544 w 1083"/>
                <a:gd name="T9" fmla="*/ 1953 h 1954"/>
                <a:gd name="T10" fmla="*/ 1082 w 1083"/>
                <a:gd name="T11" fmla="*/ 972 h 1954"/>
                <a:gd name="T12" fmla="*/ 810 w 1083"/>
                <a:gd name="T13" fmla="*/ 972 h 1954"/>
                <a:gd name="T14" fmla="*/ 810 w 1083"/>
                <a:gd name="T15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4">
                  <a:moveTo>
                    <a:pt x="810" y="0"/>
                  </a:moveTo>
                  <a:lnTo>
                    <a:pt x="272" y="8"/>
                  </a:lnTo>
                  <a:lnTo>
                    <a:pt x="272" y="975"/>
                  </a:lnTo>
                  <a:lnTo>
                    <a:pt x="0" y="975"/>
                  </a:lnTo>
                  <a:lnTo>
                    <a:pt x="544" y="1953"/>
                  </a:lnTo>
                  <a:lnTo>
                    <a:pt x="1082" y="972"/>
                  </a:lnTo>
                  <a:lnTo>
                    <a:pt x="810" y="972"/>
                  </a:lnTo>
                  <a:lnTo>
                    <a:pt x="810" y="0"/>
                  </a:lnTo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1" name="Freeform 5"/>
            <p:cNvSpPr>
              <a:spLocks noChangeArrowheads="1"/>
            </p:cNvSpPr>
            <p:nvPr/>
          </p:nvSpPr>
          <p:spPr bwMode="auto">
            <a:xfrm>
              <a:off x="4000" y="1708"/>
              <a:ext cx="245" cy="442"/>
            </a:xfrm>
            <a:custGeom>
              <a:avLst/>
              <a:gdLst>
                <a:gd name="T0" fmla="*/ 810 w 1083"/>
                <a:gd name="T1" fmla="*/ 0 h 1955"/>
                <a:gd name="T2" fmla="*/ 272 w 1083"/>
                <a:gd name="T3" fmla="*/ 8 h 1955"/>
                <a:gd name="T4" fmla="*/ 272 w 1083"/>
                <a:gd name="T5" fmla="*/ 975 h 1955"/>
                <a:gd name="T6" fmla="*/ 0 w 1083"/>
                <a:gd name="T7" fmla="*/ 975 h 1955"/>
                <a:gd name="T8" fmla="*/ 541 w 1083"/>
                <a:gd name="T9" fmla="*/ 1954 h 1955"/>
                <a:gd name="T10" fmla="*/ 1082 w 1083"/>
                <a:gd name="T11" fmla="*/ 973 h 1955"/>
                <a:gd name="T12" fmla="*/ 810 w 1083"/>
                <a:gd name="T13" fmla="*/ 973 h 1955"/>
                <a:gd name="T14" fmla="*/ 810 w 1083"/>
                <a:gd name="T15" fmla="*/ 0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5">
                  <a:moveTo>
                    <a:pt x="810" y="0"/>
                  </a:moveTo>
                  <a:lnTo>
                    <a:pt x="272" y="8"/>
                  </a:lnTo>
                  <a:lnTo>
                    <a:pt x="272" y="975"/>
                  </a:lnTo>
                  <a:lnTo>
                    <a:pt x="0" y="975"/>
                  </a:lnTo>
                  <a:lnTo>
                    <a:pt x="541" y="1954"/>
                  </a:lnTo>
                  <a:lnTo>
                    <a:pt x="1082" y="973"/>
                  </a:lnTo>
                  <a:lnTo>
                    <a:pt x="810" y="973"/>
                  </a:lnTo>
                  <a:lnTo>
                    <a:pt x="810" y="0"/>
                  </a:lnTo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2" name="Freeform 6"/>
            <p:cNvSpPr>
              <a:spLocks noChangeArrowheads="1"/>
            </p:cNvSpPr>
            <p:nvPr/>
          </p:nvSpPr>
          <p:spPr bwMode="auto">
            <a:xfrm>
              <a:off x="1094" y="3108"/>
              <a:ext cx="4286" cy="1182"/>
            </a:xfrm>
            <a:custGeom>
              <a:avLst/>
              <a:gdLst>
                <a:gd name="T0" fmla="*/ 0 w 18903"/>
                <a:gd name="T1" fmla="*/ 5214 h 5215"/>
                <a:gd name="T2" fmla="*/ 18902 w 18903"/>
                <a:gd name="T3" fmla="*/ 5214 h 5215"/>
                <a:gd name="T4" fmla="*/ 18902 w 18903"/>
                <a:gd name="T5" fmla="*/ 0 h 5215"/>
                <a:gd name="T6" fmla="*/ 0 w 18903"/>
                <a:gd name="T7" fmla="*/ 0 h 5215"/>
                <a:gd name="T8" fmla="*/ 0 w 18903"/>
                <a:gd name="T9" fmla="*/ 5214 h 5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3" h="5215">
                  <a:moveTo>
                    <a:pt x="0" y="5214"/>
                  </a:moveTo>
                  <a:lnTo>
                    <a:pt x="18902" y="5214"/>
                  </a:lnTo>
                  <a:lnTo>
                    <a:pt x="18902" y="0"/>
                  </a:lnTo>
                  <a:lnTo>
                    <a:pt x="0" y="0"/>
                  </a:lnTo>
                  <a:lnTo>
                    <a:pt x="0" y="52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3" name="Freeform 7"/>
            <p:cNvSpPr>
              <a:spLocks noChangeArrowheads="1"/>
            </p:cNvSpPr>
            <p:nvPr/>
          </p:nvSpPr>
          <p:spPr bwMode="auto">
            <a:xfrm>
              <a:off x="1094" y="3108"/>
              <a:ext cx="4286" cy="1182"/>
            </a:xfrm>
            <a:custGeom>
              <a:avLst/>
              <a:gdLst>
                <a:gd name="T0" fmla="*/ 0 w 18903"/>
                <a:gd name="T1" fmla="*/ 5214 h 5215"/>
                <a:gd name="T2" fmla="*/ 18902 w 18903"/>
                <a:gd name="T3" fmla="*/ 5214 h 5215"/>
                <a:gd name="T4" fmla="*/ 18902 w 18903"/>
                <a:gd name="T5" fmla="*/ 0 h 5215"/>
                <a:gd name="T6" fmla="*/ 0 w 18903"/>
                <a:gd name="T7" fmla="*/ 0 h 5215"/>
                <a:gd name="T8" fmla="*/ 0 w 18903"/>
                <a:gd name="T9" fmla="*/ 5214 h 5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3" h="5215">
                  <a:moveTo>
                    <a:pt x="0" y="5214"/>
                  </a:moveTo>
                  <a:lnTo>
                    <a:pt x="18902" y="5214"/>
                  </a:lnTo>
                  <a:lnTo>
                    <a:pt x="18902" y="0"/>
                  </a:lnTo>
                  <a:lnTo>
                    <a:pt x="0" y="0"/>
                  </a:lnTo>
                  <a:lnTo>
                    <a:pt x="0" y="5214"/>
                  </a:lnTo>
                </a:path>
              </a:pathLst>
            </a:custGeom>
            <a:blipFill dpi="0" rotWithShape="0">
              <a:blip r:embed="rId5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>
              <a:off x="552" y="1429"/>
              <a:ext cx="0" cy="2857"/>
            </a:xfrm>
            <a:prstGeom prst="line">
              <a:avLst/>
            </a:prstGeom>
            <a:noFill/>
            <a:ln w="30240">
              <a:solidFill>
                <a:srgbClr val="00A5E4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585" name="Freeform 9"/>
            <p:cNvSpPr>
              <a:spLocks noChangeArrowheads="1"/>
            </p:cNvSpPr>
            <p:nvPr/>
          </p:nvSpPr>
          <p:spPr bwMode="auto">
            <a:xfrm>
              <a:off x="1872" y="1183"/>
              <a:ext cx="3212" cy="295"/>
            </a:xfrm>
            <a:custGeom>
              <a:avLst/>
              <a:gdLst>
                <a:gd name="T0" fmla="*/ 0 w 14168"/>
                <a:gd name="T1" fmla="*/ 1303 h 1304"/>
                <a:gd name="T2" fmla="*/ 14167 w 14168"/>
                <a:gd name="T3" fmla="*/ 1303 h 1304"/>
                <a:gd name="T4" fmla="*/ 14167 w 14168"/>
                <a:gd name="T5" fmla="*/ 0 h 1304"/>
                <a:gd name="T6" fmla="*/ 0 w 14168"/>
                <a:gd name="T7" fmla="*/ 0 h 1304"/>
                <a:gd name="T8" fmla="*/ 0 w 14168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68" h="1304">
                  <a:moveTo>
                    <a:pt x="0" y="1303"/>
                  </a:moveTo>
                  <a:lnTo>
                    <a:pt x="14167" y="1303"/>
                  </a:lnTo>
                  <a:lnTo>
                    <a:pt x="14167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1930" y="1196"/>
              <a:ext cx="207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8DFF7E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 i="1">
                  <a:solidFill>
                    <a:srgbClr val="8DFF7E"/>
                  </a:solidFill>
                  <a:latin typeface="Gill Sans" charset="0"/>
                </a:rPr>
                <a:t>Schéma général de travail</a:t>
              </a:r>
            </a:p>
          </p:txBody>
        </p:sp>
        <p:sp>
          <p:nvSpPr>
            <p:cNvPr id="24587" name="Freeform 11"/>
            <p:cNvSpPr>
              <a:spLocks noChangeArrowheads="1"/>
            </p:cNvSpPr>
            <p:nvPr/>
          </p:nvSpPr>
          <p:spPr bwMode="auto">
            <a:xfrm>
              <a:off x="196" y="2001"/>
              <a:ext cx="700" cy="217"/>
            </a:xfrm>
            <a:custGeom>
              <a:avLst/>
              <a:gdLst>
                <a:gd name="T0" fmla="*/ 0 w 3090"/>
                <a:gd name="T1" fmla="*/ 959 h 960"/>
                <a:gd name="T2" fmla="*/ 3089 w 3090"/>
                <a:gd name="T3" fmla="*/ 959 h 960"/>
                <a:gd name="T4" fmla="*/ 3089 w 3090"/>
                <a:gd name="T5" fmla="*/ 0 h 960"/>
                <a:gd name="T6" fmla="*/ 0 w 3090"/>
                <a:gd name="T7" fmla="*/ 0 h 960"/>
                <a:gd name="T8" fmla="*/ 0 w 3090"/>
                <a:gd name="T9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0" h="960">
                  <a:moveTo>
                    <a:pt x="0" y="959"/>
                  </a:moveTo>
                  <a:lnTo>
                    <a:pt x="3089" y="959"/>
                  </a:lnTo>
                  <a:lnTo>
                    <a:pt x="3089" y="0"/>
                  </a:lnTo>
                  <a:lnTo>
                    <a:pt x="0" y="0"/>
                  </a:lnTo>
                  <a:lnTo>
                    <a:pt x="0" y="95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210" y="2076"/>
              <a:ext cx="426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 b="1">
                  <a:solidFill>
                    <a:srgbClr val="E1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</a:rPr>
                <a:t>CODIR</a:t>
              </a:r>
            </a:p>
          </p:txBody>
        </p:sp>
        <p:sp>
          <p:nvSpPr>
            <p:cNvPr id="24589" name="Freeform 13"/>
            <p:cNvSpPr>
              <a:spLocks noChangeArrowheads="1"/>
            </p:cNvSpPr>
            <p:nvPr/>
          </p:nvSpPr>
          <p:spPr bwMode="auto">
            <a:xfrm>
              <a:off x="147" y="3300"/>
              <a:ext cx="775" cy="216"/>
            </a:xfrm>
            <a:custGeom>
              <a:avLst/>
              <a:gdLst>
                <a:gd name="T0" fmla="*/ 0 w 3424"/>
                <a:gd name="T1" fmla="*/ 958 h 959"/>
                <a:gd name="T2" fmla="*/ 3423 w 3424"/>
                <a:gd name="T3" fmla="*/ 958 h 959"/>
                <a:gd name="T4" fmla="*/ 3423 w 3424"/>
                <a:gd name="T5" fmla="*/ 0 h 959"/>
                <a:gd name="T6" fmla="*/ 0 w 3424"/>
                <a:gd name="T7" fmla="*/ 0 h 959"/>
                <a:gd name="T8" fmla="*/ 0 w 3424"/>
                <a:gd name="T9" fmla="*/ 958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4" h="959">
                  <a:moveTo>
                    <a:pt x="0" y="958"/>
                  </a:moveTo>
                  <a:lnTo>
                    <a:pt x="3423" y="958"/>
                  </a:lnTo>
                  <a:lnTo>
                    <a:pt x="3423" y="0"/>
                  </a:lnTo>
                  <a:lnTo>
                    <a:pt x="0" y="0"/>
                  </a:lnTo>
                  <a:lnTo>
                    <a:pt x="0" y="95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0" name="Freeform 14"/>
            <p:cNvSpPr>
              <a:spLocks noChangeArrowheads="1"/>
            </p:cNvSpPr>
            <p:nvPr/>
          </p:nvSpPr>
          <p:spPr bwMode="auto">
            <a:xfrm>
              <a:off x="147" y="3300"/>
              <a:ext cx="775" cy="216"/>
            </a:xfrm>
            <a:custGeom>
              <a:avLst/>
              <a:gdLst>
                <a:gd name="T0" fmla="*/ 0 w 3424"/>
                <a:gd name="T1" fmla="*/ 958 h 959"/>
                <a:gd name="T2" fmla="*/ 3423 w 3424"/>
                <a:gd name="T3" fmla="*/ 958 h 959"/>
                <a:gd name="T4" fmla="*/ 3423 w 3424"/>
                <a:gd name="T5" fmla="*/ 0 h 959"/>
                <a:gd name="T6" fmla="*/ 0 w 3424"/>
                <a:gd name="T7" fmla="*/ 0 h 959"/>
                <a:gd name="T8" fmla="*/ 0 w 3424"/>
                <a:gd name="T9" fmla="*/ 958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4" h="959">
                  <a:moveTo>
                    <a:pt x="0" y="958"/>
                  </a:moveTo>
                  <a:lnTo>
                    <a:pt x="3423" y="958"/>
                  </a:lnTo>
                  <a:lnTo>
                    <a:pt x="3423" y="0"/>
                  </a:lnTo>
                  <a:lnTo>
                    <a:pt x="0" y="0"/>
                  </a:lnTo>
                  <a:lnTo>
                    <a:pt x="0" y="95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1" name="Text Box 15"/>
            <p:cNvSpPr txBox="1">
              <a:spLocks noChangeArrowheads="1"/>
            </p:cNvSpPr>
            <p:nvPr/>
          </p:nvSpPr>
          <p:spPr bwMode="auto">
            <a:xfrm>
              <a:off x="220" y="3326"/>
              <a:ext cx="614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solidFill>
                    <a:srgbClr val="FF0000"/>
                  </a:solidFill>
                  <a:latin typeface="Gill Sans" charset="0"/>
                </a:rPr>
                <a:t>CORDÉES</a:t>
              </a:r>
            </a:p>
          </p:txBody>
        </p:sp>
        <p:sp>
          <p:nvSpPr>
            <p:cNvPr id="24592" name="Freeform 16"/>
            <p:cNvSpPr>
              <a:spLocks noChangeArrowheads="1"/>
            </p:cNvSpPr>
            <p:nvPr/>
          </p:nvSpPr>
          <p:spPr bwMode="auto">
            <a:xfrm>
              <a:off x="897" y="2866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1 h 2392"/>
                <a:gd name="T4" fmla="*/ 1298 w 2608"/>
                <a:gd name="T5" fmla="*/ 1791 h 2392"/>
                <a:gd name="T6" fmla="*/ 1298 w 2608"/>
                <a:gd name="T7" fmla="*/ 2391 h 2392"/>
                <a:gd name="T8" fmla="*/ 2607 w 2608"/>
                <a:gd name="T9" fmla="*/ 1194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91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3" name="Freeform 17"/>
            <p:cNvSpPr>
              <a:spLocks noChangeArrowheads="1"/>
            </p:cNvSpPr>
            <p:nvPr/>
          </p:nvSpPr>
          <p:spPr bwMode="auto">
            <a:xfrm>
              <a:off x="897" y="2866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1 h 2392"/>
                <a:gd name="T4" fmla="*/ 1298 w 2608"/>
                <a:gd name="T5" fmla="*/ 1791 h 2392"/>
                <a:gd name="T6" fmla="*/ 1298 w 2608"/>
                <a:gd name="T7" fmla="*/ 2391 h 2392"/>
                <a:gd name="T8" fmla="*/ 2607 w 2608"/>
                <a:gd name="T9" fmla="*/ 1194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91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4" name="Freeform 18"/>
            <p:cNvSpPr>
              <a:spLocks noChangeArrowheads="1"/>
            </p:cNvSpPr>
            <p:nvPr/>
          </p:nvSpPr>
          <p:spPr bwMode="auto">
            <a:xfrm>
              <a:off x="936" y="3014"/>
              <a:ext cx="601" cy="236"/>
            </a:xfrm>
            <a:custGeom>
              <a:avLst/>
              <a:gdLst>
                <a:gd name="T0" fmla="*/ 0 w 2653"/>
                <a:gd name="T1" fmla="*/ 1046 h 1047"/>
                <a:gd name="T2" fmla="*/ 2652 w 2653"/>
                <a:gd name="T3" fmla="*/ 1046 h 1047"/>
                <a:gd name="T4" fmla="*/ 2652 w 2653"/>
                <a:gd name="T5" fmla="*/ 0 h 1047"/>
                <a:gd name="T6" fmla="*/ 0 w 2653"/>
                <a:gd name="T7" fmla="*/ 0 h 1047"/>
                <a:gd name="T8" fmla="*/ 0 w 2653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3" h="1047">
                  <a:moveTo>
                    <a:pt x="0" y="1046"/>
                  </a:moveTo>
                  <a:lnTo>
                    <a:pt x="2652" y="1046"/>
                  </a:lnTo>
                  <a:lnTo>
                    <a:pt x="2652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5" name="Text Box 19"/>
            <p:cNvSpPr txBox="1">
              <a:spLocks noChangeArrowheads="1"/>
            </p:cNvSpPr>
            <p:nvPr/>
          </p:nvSpPr>
          <p:spPr bwMode="auto">
            <a:xfrm>
              <a:off x="1000" y="3031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1</a:t>
              </a:r>
            </a:p>
          </p:txBody>
        </p:sp>
        <p:sp>
          <p:nvSpPr>
            <p:cNvPr id="24596" name="Freeform 20"/>
            <p:cNvSpPr>
              <a:spLocks noChangeArrowheads="1"/>
            </p:cNvSpPr>
            <p:nvPr/>
          </p:nvSpPr>
          <p:spPr bwMode="auto">
            <a:xfrm>
              <a:off x="1438" y="3145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4 h 2392"/>
                <a:gd name="T4" fmla="*/ 1301 w 2608"/>
                <a:gd name="T5" fmla="*/ 1794 h 2392"/>
                <a:gd name="T6" fmla="*/ 1301 w 2608"/>
                <a:gd name="T7" fmla="*/ 2391 h 2392"/>
                <a:gd name="T8" fmla="*/ 2607 w 2608"/>
                <a:gd name="T9" fmla="*/ 1197 h 2392"/>
                <a:gd name="T10" fmla="*/ 1301 w 2608"/>
                <a:gd name="T11" fmla="*/ 0 h 2392"/>
                <a:gd name="T12" fmla="*/ 1301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4"/>
                  </a:lnTo>
                  <a:lnTo>
                    <a:pt x="1301" y="1794"/>
                  </a:lnTo>
                  <a:lnTo>
                    <a:pt x="1301" y="2391"/>
                  </a:lnTo>
                  <a:lnTo>
                    <a:pt x="2607" y="1197"/>
                  </a:lnTo>
                  <a:lnTo>
                    <a:pt x="1301" y="0"/>
                  </a:lnTo>
                  <a:lnTo>
                    <a:pt x="1301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7" name="Freeform 21"/>
            <p:cNvSpPr>
              <a:spLocks noChangeArrowheads="1"/>
            </p:cNvSpPr>
            <p:nvPr/>
          </p:nvSpPr>
          <p:spPr bwMode="auto">
            <a:xfrm>
              <a:off x="1438" y="3145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4 h 2392"/>
                <a:gd name="T4" fmla="*/ 1301 w 2608"/>
                <a:gd name="T5" fmla="*/ 1794 h 2392"/>
                <a:gd name="T6" fmla="*/ 1301 w 2608"/>
                <a:gd name="T7" fmla="*/ 2391 h 2392"/>
                <a:gd name="T8" fmla="*/ 2607 w 2608"/>
                <a:gd name="T9" fmla="*/ 1197 h 2392"/>
                <a:gd name="T10" fmla="*/ 1301 w 2608"/>
                <a:gd name="T11" fmla="*/ 0 h 2392"/>
                <a:gd name="T12" fmla="*/ 1301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4"/>
                  </a:lnTo>
                  <a:lnTo>
                    <a:pt x="1301" y="1794"/>
                  </a:lnTo>
                  <a:lnTo>
                    <a:pt x="1301" y="2391"/>
                  </a:lnTo>
                  <a:lnTo>
                    <a:pt x="2607" y="1197"/>
                  </a:lnTo>
                  <a:lnTo>
                    <a:pt x="1301" y="0"/>
                  </a:lnTo>
                  <a:lnTo>
                    <a:pt x="1301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8" name="Freeform 22"/>
            <p:cNvSpPr>
              <a:spLocks noChangeArrowheads="1"/>
            </p:cNvSpPr>
            <p:nvPr/>
          </p:nvSpPr>
          <p:spPr bwMode="auto">
            <a:xfrm>
              <a:off x="1478" y="3293"/>
              <a:ext cx="601" cy="236"/>
            </a:xfrm>
            <a:custGeom>
              <a:avLst/>
              <a:gdLst>
                <a:gd name="T0" fmla="*/ 0 w 2653"/>
                <a:gd name="T1" fmla="*/ 1045 h 1046"/>
                <a:gd name="T2" fmla="*/ 2652 w 2653"/>
                <a:gd name="T3" fmla="*/ 1045 h 1046"/>
                <a:gd name="T4" fmla="*/ 2652 w 2653"/>
                <a:gd name="T5" fmla="*/ 0 h 1046"/>
                <a:gd name="T6" fmla="*/ 0 w 2653"/>
                <a:gd name="T7" fmla="*/ 0 h 1046"/>
                <a:gd name="T8" fmla="*/ 0 w 2653"/>
                <a:gd name="T9" fmla="*/ 104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3" h="1046">
                  <a:moveTo>
                    <a:pt x="0" y="1045"/>
                  </a:moveTo>
                  <a:lnTo>
                    <a:pt x="2652" y="1045"/>
                  </a:lnTo>
                  <a:lnTo>
                    <a:pt x="2652" y="0"/>
                  </a:lnTo>
                  <a:lnTo>
                    <a:pt x="0" y="0"/>
                  </a:lnTo>
                  <a:lnTo>
                    <a:pt x="0" y="104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9" name="Text Box 23"/>
            <p:cNvSpPr txBox="1">
              <a:spLocks noChangeArrowheads="1"/>
            </p:cNvSpPr>
            <p:nvPr/>
          </p:nvSpPr>
          <p:spPr bwMode="auto">
            <a:xfrm>
              <a:off x="1542" y="3311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2</a:t>
              </a:r>
            </a:p>
          </p:txBody>
        </p:sp>
        <p:sp>
          <p:nvSpPr>
            <p:cNvPr id="24600" name="Freeform 24"/>
            <p:cNvSpPr>
              <a:spLocks noChangeArrowheads="1"/>
            </p:cNvSpPr>
            <p:nvPr/>
          </p:nvSpPr>
          <p:spPr bwMode="auto">
            <a:xfrm>
              <a:off x="1981" y="3490"/>
              <a:ext cx="590" cy="541"/>
            </a:xfrm>
            <a:custGeom>
              <a:avLst/>
              <a:gdLst>
                <a:gd name="T0" fmla="*/ 0 w 2608"/>
                <a:gd name="T1" fmla="*/ 597 h 2389"/>
                <a:gd name="T2" fmla="*/ 0 w 2608"/>
                <a:gd name="T3" fmla="*/ 1791 h 2389"/>
                <a:gd name="T4" fmla="*/ 1298 w 2608"/>
                <a:gd name="T5" fmla="*/ 1791 h 2389"/>
                <a:gd name="T6" fmla="*/ 1298 w 2608"/>
                <a:gd name="T7" fmla="*/ 2388 h 2389"/>
                <a:gd name="T8" fmla="*/ 2607 w 2608"/>
                <a:gd name="T9" fmla="*/ 1194 h 2389"/>
                <a:gd name="T10" fmla="*/ 1298 w 2608"/>
                <a:gd name="T11" fmla="*/ 0 h 2389"/>
                <a:gd name="T12" fmla="*/ 1298 w 2608"/>
                <a:gd name="T13" fmla="*/ 597 h 2389"/>
                <a:gd name="T14" fmla="*/ 0 w 2608"/>
                <a:gd name="T15" fmla="*/ 597 h 2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89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88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1" name="Freeform 25"/>
            <p:cNvSpPr>
              <a:spLocks noChangeArrowheads="1"/>
            </p:cNvSpPr>
            <p:nvPr/>
          </p:nvSpPr>
          <p:spPr bwMode="auto">
            <a:xfrm>
              <a:off x="1981" y="3490"/>
              <a:ext cx="590" cy="541"/>
            </a:xfrm>
            <a:custGeom>
              <a:avLst/>
              <a:gdLst>
                <a:gd name="T0" fmla="*/ 0 w 2608"/>
                <a:gd name="T1" fmla="*/ 597 h 2389"/>
                <a:gd name="T2" fmla="*/ 0 w 2608"/>
                <a:gd name="T3" fmla="*/ 1791 h 2389"/>
                <a:gd name="T4" fmla="*/ 1298 w 2608"/>
                <a:gd name="T5" fmla="*/ 1791 h 2389"/>
                <a:gd name="T6" fmla="*/ 1298 w 2608"/>
                <a:gd name="T7" fmla="*/ 2388 h 2389"/>
                <a:gd name="T8" fmla="*/ 2607 w 2608"/>
                <a:gd name="T9" fmla="*/ 1194 h 2389"/>
                <a:gd name="T10" fmla="*/ 1298 w 2608"/>
                <a:gd name="T11" fmla="*/ 0 h 2389"/>
                <a:gd name="T12" fmla="*/ 1298 w 2608"/>
                <a:gd name="T13" fmla="*/ 597 h 2389"/>
                <a:gd name="T14" fmla="*/ 0 w 2608"/>
                <a:gd name="T15" fmla="*/ 597 h 2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89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88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2" name="Freeform 26"/>
            <p:cNvSpPr>
              <a:spLocks noChangeArrowheads="1"/>
            </p:cNvSpPr>
            <p:nvPr/>
          </p:nvSpPr>
          <p:spPr bwMode="auto">
            <a:xfrm>
              <a:off x="2019" y="3638"/>
              <a:ext cx="500" cy="236"/>
            </a:xfrm>
            <a:custGeom>
              <a:avLst/>
              <a:gdLst>
                <a:gd name="T0" fmla="*/ 0 w 2210"/>
                <a:gd name="T1" fmla="*/ 1046 h 1047"/>
                <a:gd name="T2" fmla="*/ 2209 w 2210"/>
                <a:gd name="T3" fmla="*/ 1046 h 1047"/>
                <a:gd name="T4" fmla="*/ 2209 w 2210"/>
                <a:gd name="T5" fmla="*/ 0 h 1047"/>
                <a:gd name="T6" fmla="*/ 0 w 2210"/>
                <a:gd name="T7" fmla="*/ 0 h 1047"/>
                <a:gd name="T8" fmla="*/ 0 w 2210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0" h="1047">
                  <a:moveTo>
                    <a:pt x="0" y="1046"/>
                  </a:moveTo>
                  <a:lnTo>
                    <a:pt x="2209" y="1046"/>
                  </a:lnTo>
                  <a:lnTo>
                    <a:pt x="2209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3" name="Text Box 27"/>
            <p:cNvSpPr txBox="1">
              <a:spLocks noChangeArrowheads="1"/>
            </p:cNvSpPr>
            <p:nvPr/>
          </p:nvSpPr>
          <p:spPr bwMode="auto">
            <a:xfrm>
              <a:off x="2084" y="3656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3</a:t>
              </a:r>
            </a:p>
          </p:txBody>
        </p:sp>
        <p:sp>
          <p:nvSpPr>
            <p:cNvPr id="24604" name="Freeform 28"/>
            <p:cNvSpPr>
              <a:spLocks noChangeArrowheads="1"/>
            </p:cNvSpPr>
            <p:nvPr/>
          </p:nvSpPr>
          <p:spPr bwMode="auto">
            <a:xfrm>
              <a:off x="2629" y="3835"/>
              <a:ext cx="590" cy="541"/>
            </a:xfrm>
            <a:custGeom>
              <a:avLst/>
              <a:gdLst>
                <a:gd name="T0" fmla="*/ 0 w 2607"/>
                <a:gd name="T1" fmla="*/ 600 h 2392"/>
                <a:gd name="T2" fmla="*/ 0 w 2607"/>
                <a:gd name="T3" fmla="*/ 1794 h 2392"/>
                <a:gd name="T4" fmla="*/ 1300 w 2607"/>
                <a:gd name="T5" fmla="*/ 1794 h 2392"/>
                <a:gd name="T6" fmla="*/ 1300 w 2607"/>
                <a:gd name="T7" fmla="*/ 2391 h 2392"/>
                <a:gd name="T8" fmla="*/ 2606 w 2607"/>
                <a:gd name="T9" fmla="*/ 1197 h 2392"/>
                <a:gd name="T10" fmla="*/ 1300 w 2607"/>
                <a:gd name="T11" fmla="*/ 0 h 2392"/>
                <a:gd name="T12" fmla="*/ 1300 w 2607"/>
                <a:gd name="T13" fmla="*/ 600 h 2392"/>
                <a:gd name="T14" fmla="*/ 0 w 2607"/>
                <a:gd name="T15" fmla="*/ 600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7" h="2392">
                  <a:moveTo>
                    <a:pt x="0" y="600"/>
                  </a:moveTo>
                  <a:lnTo>
                    <a:pt x="0" y="1794"/>
                  </a:lnTo>
                  <a:lnTo>
                    <a:pt x="1300" y="1794"/>
                  </a:lnTo>
                  <a:lnTo>
                    <a:pt x="1300" y="2391"/>
                  </a:lnTo>
                  <a:lnTo>
                    <a:pt x="2606" y="1197"/>
                  </a:lnTo>
                  <a:lnTo>
                    <a:pt x="1300" y="0"/>
                  </a:lnTo>
                  <a:lnTo>
                    <a:pt x="1300" y="600"/>
                  </a:lnTo>
                  <a:lnTo>
                    <a:pt x="0" y="60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5" name="Freeform 29"/>
            <p:cNvSpPr>
              <a:spLocks noChangeArrowheads="1"/>
            </p:cNvSpPr>
            <p:nvPr/>
          </p:nvSpPr>
          <p:spPr bwMode="auto">
            <a:xfrm>
              <a:off x="2629" y="3835"/>
              <a:ext cx="590" cy="541"/>
            </a:xfrm>
            <a:custGeom>
              <a:avLst/>
              <a:gdLst>
                <a:gd name="T0" fmla="*/ 0 w 2607"/>
                <a:gd name="T1" fmla="*/ 600 h 2392"/>
                <a:gd name="T2" fmla="*/ 0 w 2607"/>
                <a:gd name="T3" fmla="*/ 1794 h 2392"/>
                <a:gd name="T4" fmla="*/ 1300 w 2607"/>
                <a:gd name="T5" fmla="*/ 1794 h 2392"/>
                <a:gd name="T6" fmla="*/ 1300 w 2607"/>
                <a:gd name="T7" fmla="*/ 2391 h 2392"/>
                <a:gd name="T8" fmla="*/ 2606 w 2607"/>
                <a:gd name="T9" fmla="*/ 1197 h 2392"/>
                <a:gd name="T10" fmla="*/ 1300 w 2607"/>
                <a:gd name="T11" fmla="*/ 0 h 2392"/>
                <a:gd name="T12" fmla="*/ 1300 w 2607"/>
                <a:gd name="T13" fmla="*/ 600 h 2392"/>
                <a:gd name="T14" fmla="*/ 0 w 2607"/>
                <a:gd name="T15" fmla="*/ 600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7" h="2392">
                  <a:moveTo>
                    <a:pt x="0" y="600"/>
                  </a:moveTo>
                  <a:lnTo>
                    <a:pt x="0" y="1794"/>
                  </a:lnTo>
                  <a:lnTo>
                    <a:pt x="1300" y="1794"/>
                  </a:lnTo>
                  <a:lnTo>
                    <a:pt x="1300" y="2391"/>
                  </a:lnTo>
                  <a:lnTo>
                    <a:pt x="2606" y="1197"/>
                  </a:lnTo>
                  <a:lnTo>
                    <a:pt x="1300" y="0"/>
                  </a:lnTo>
                  <a:lnTo>
                    <a:pt x="1300" y="600"/>
                  </a:lnTo>
                  <a:lnTo>
                    <a:pt x="0" y="600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6" name="Freeform 30"/>
            <p:cNvSpPr>
              <a:spLocks noChangeArrowheads="1"/>
            </p:cNvSpPr>
            <p:nvPr/>
          </p:nvSpPr>
          <p:spPr bwMode="auto">
            <a:xfrm>
              <a:off x="2619" y="3983"/>
              <a:ext cx="500" cy="236"/>
            </a:xfrm>
            <a:custGeom>
              <a:avLst/>
              <a:gdLst>
                <a:gd name="T0" fmla="*/ 0 w 2210"/>
                <a:gd name="T1" fmla="*/ 1046 h 1047"/>
                <a:gd name="T2" fmla="*/ 2209 w 2210"/>
                <a:gd name="T3" fmla="*/ 1046 h 1047"/>
                <a:gd name="T4" fmla="*/ 2209 w 2210"/>
                <a:gd name="T5" fmla="*/ 0 h 1047"/>
                <a:gd name="T6" fmla="*/ 0 w 2210"/>
                <a:gd name="T7" fmla="*/ 0 h 1047"/>
                <a:gd name="T8" fmla="*/ 0 w 2210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0" h="1047">
                  <a:moveTo>
                    <a:pt x="0" y="1046"/>
                  </a:moveTo>
                  <a:lnTo>
                    <a:pt x="2209" y="1046"/>
                  </a:lnTo>
                  <a:lnTo>
                    <a:pt x="2209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7" name="Text Box 31"/>
            <p:cNvSpPr txBox="1">
              <a:spLocks noChangeArrowheads="1"/>
            </p:cNvSpPr>
            <p:nvPr/>
          </p:nvSpPr>
          <p:spPr bwMode="auto">
            <a:xfrm>
              <a:off x="2683" y="4001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4</a:t>
              </a:r>
            </a:p>
          </p:txBody>
        </p:sp>
        <p:sp>
          <p:nvSpPr>
            <p:cNvPr id="24608" name="Freeform 32"/>
            <p:cNvSpPr>
              <a:spLocks noChangeArrowheads="1"/>
            </p:cNvSpPr>
            <p:nvPr/>
          </p:nvSpPr>
          <p:spPr bwMode="auto">
            <a:xfrm>
              <a:off x="3607" y="2866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1 h 2392"/>
                <a:gd name="T4" fmla="*/ 1298 w 2608"/>
                <a:gd name="T5" fmla="*/ 1791 h 2392"/>
                <a:gd name="T6" fmla="*/ 1298 w 2608"/>
                <a:gd name="T7" fmla="*/ 2391 h 2392"/>
                <a:gd name="T8" fmla="*/ 2607 w 2608"/>
                <a:gd name="T9" fmla="*/ 1194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91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9" name="Freeform 33"/>
            <p:cNvSpPr>
              <a:spLocks noChangeArrowheads="1"/>
            </p:cNvSpPr>
            <p:nvPr/>
          </p:nvSpPr>
          <p:spPr bwMode="auto">
            <a:xfrm>
              <a:off x="3607" y="2866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1 h 2392"/>
                <a:gd name="T4" fmla="*/ 1298 w 2608"/>
                <a:gd name="T5" fmla="*/ 1791 h 2392"/>
                <a:gd name="T6" fmla="*/ 1298 w 2608"/>
                <a:gd name="T7" fmla="*/ 2391 h 2392"/>
                <a:gd name="T8" fmla="*/ 2607 w 2608"/>
                <a:gd name="T9" fmla="*/ 1194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91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10" name="Freeform 34"/>
            <p:cNvSpPr>
              <a:spLocks noChangeArrowheads="1"/>
            </p:cNvSpPr>
            <p:nvPr/>
          </p:nvSpPr>
          <p:spPr bwMode="auto">
            <a:xfrm>
              <a:off x="3646" y="3014"/>
              <a:ext cx="500" cy="236"/>
            </a:xfrm>
            <a:custGeom>
              <a:avLst/>
              <a:gdLst>
                <a:gd name="T0" fmla="*/ 0 w 2210"/>
                <a:gd name="T1" fmla="*/ 1046 h 1047"/>
                <a:gd name="T2" fmla="*/ 2209 w 2210"/>
                <a:gd name="T3" fmla="*/ 1046 h 1047"/>
                <a:gd name="T4" fmla="*/ 2209 w 2210"/>
                <a:gd name="T5" fmla="*/ 0 h 1047"/>
                <a:gd name="T6" fmla="*/ 0 w 2210"/>
                <a:gd name="T7" fmla="*/ 0 h 1047"/>
                <a:gd name="T8" fmla="*/ 0 w 2210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0" h="1047">
                  <a:moveTo>
                    <a:pt x="0" y="1046"/>
                  </a:moveTo>
                  <a:lnTo>
                    <a:pt x="2209" y="1046"/>
                  </a:lnTo>
                  <a:lnTo>
                    <a:pt x="2209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11" name="Text Box 35"/>
            <p:cNvSpPr txBox="1">
              <a:spLocks noChangeArrowheads="1"/>
            </p:cNvSpPr>
            <p:nvPr/>
          </p:nvSpPr>
          <p:spPr bwMode="auto">
            <a:xfrm>
              <a:off x="3710" y="3031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9</a:t>
              </a:r>
            </a:p>
          </p:txBody>
        </p:sp>
        <p:sp>
          <p:nvSpPr>
            <p:cNvPr id="24612" name="Freeform 36"/>
            <p:cNvSpPr>
              <a:spLocks noChangeArrowheads="1"/>
            </p:cNvSpPr>
            <p:nvPr/>
          </p:nvSpPr>
          <p:spPr bwMode="auto">
            <a:xfrm>
              <a:off x="4148" y="3195"/>
              <a:ext cx="599" cy="541"/>
            </a:xfrm>
            <a:custGeom>
              <a:avLst/>
              <a:gdLst>
                <a:gd name="T0" fmla="*/ 0 w 2645"/>
                <a:gd name="T1" fmla="*/ 597 h 2390"/>
                <a:gd name="T2" fmla="*/ 0 w 2645"/>
                <a:gd name="T3" fmla="*/ 1792 h 2390"/>
                <a:gd name="T4" fmla="*/ 1318 w 2645"/>
                <a:gd name="T5" fmla="*/ 1792 h 2390"/>
                <a:gd name="T6" fmla="*/ 1318 w 2645"/>
                <a:gd name="T7" fmla="*/ 2389 h 2390"/>
                <a:gd name="T8" fmla="*/ 2644 w 2645"/>
                <a:gd name="T9" fmla="*/ 1195 h 2390"/>
                <a:gd name="T10" fmla="*/ 1318 w 2645"/>
                <a:gd name="T11" fmla="*/ 0 h 2390"/>
                <a:gd name="T12" fmla="*/ 1318 w 2645"/>
                <a:gd name="T13" fmla="*/ 597 h 2390"/>
                <a:gd name="T14" fmla="*/ 0 w 2645"/>
                <a:gd name="T15" fmla="*/ 597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5" h="2390">
                  <a:moveTo>
                    <a:pt x="0" y="597"/>
                  </a:moveTo>
                  <a:lnTo>
                    <a:pt x="0" y="1792"/>
                  </a:lnTo>
                  <a:lnTo>
                    <a:pt x="1318" y="1792"/>
                  </a:lnTo>
                  <a:lnTo>
                    <a:pt x="1318" y="2389"/>
                  </a:lnTo>
                  <a:lnTo>
                    <a:pt x="2644" y="1195"/>
                  </a:lnTo>
                  <a:lnTo>
                    <a:pt x="1318" y="0"/>
                  </a:lnTo>
                  <a:lnTo>
                    <a:pt x="1318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13" name="Freeform 37"/>
            <p:cNvSpPr>
              <a:spLocks noChangeArrowheads="1"/>
            </p:cNvSpPr>
            <p:nvPr/>
          </p:nvSpPr>
          <p:spPr bwMode="auto">
            <a:xfrm>
              <a:off x="4148" y="3195"/>
              <a:ext cx="599" cy="541"/>
            </a:xfrm>
            <a:custGeom>
              <a:avLst/>
              <a:gdLst>
                <a:gd name="T0" fmla="*/ 0 w 2645"/>
                <a:gd name="T1" fmla="*/ 597 h 2390"/>
                <a:gd name="T2" fmla="*/ 0 w 2645"/>
                <a:gd name="T3" fmla="*/ 1792 h 2390"/>
                <a:gd name="T4" fmla="*/ 1318 w 2645"/>
                <a:gd name="T5" fmla="*/ 1792 h 2390"/>
                <a:gd name="T6" fmla="*/ 1318 w 2645"/>
                <a:gd name="T7" fmla="*/ 2389 h 2390"/>
                <a:gd name="T8" fmla="*/ 2644 w 2645"/>
                <a:gd name="T9" fmla="*/ 1195 h 2390"/>
                <a:gd name="T10" fmla="*/ 1318 w 2645"/>
                <a:gd name="T11" fmla="*/ 0 h 2390"/>
                <a:gd name="T12" fmla="*/ 1318 w 2645"/>
                <a:gd name="T13" fmla="*/ 597 h 2390"/>
                <a:gd name="T14" fmla="*/ 0 w 2645"/>
                <a:gd name="T15" fmla="*/ 597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5" h="2390">
                  <a:moveTo>
                    <a:pt x="0" y="597"/>
                  </a:moveTo>
                  <a:lnTo>
                    <a:pt x="0" y="1792"/>
                  </a:lnTo>
                  <a:lnTo>
                    <a:pt x="1318" y="1792"/>
                  </a:lnTo>
                  <a:lnTo>
                    <a:pt x="1318" y="2389"/>
                  </a:lnTo>
                  <a:lnTo>
                    <a:pt x="2644" y="1195"/>
                  </a:lnTo>
                  <a:lnTo>
                    <a:pt x="1318" y="0"/>
                  </a:lnTo>
                  <a:lnTo>
                    <a:pt x="1318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14" name="Freeform 38"/>
            <p:cNvSpPr>
              <a:spLocks noChangeArrowheads="1"/>
            </p:cNvSpPr>
            <p:nvPr/>
          </p:nvSpPr>
          <p:spPr bwMode="auto">
            <a:xfrm>
              <a:off x="4148" y="3342"/>
              <a:ext cx="787" cy="236"/>
            </a:xfrm>
            <a:custGeom>
              <a:avLst/>
              <a:gdLst>
                <a:gd name="T0" fmla="*/ 0 w 3477"/>
                <a:gd name="T1" fmla="*/ 1045 h 1046"/>
                <a:gd name="T2" fmla="*/ 3476 w 3477"/>
                <a:gd name="T3" fmla="*/ 1045 h 1046"/>
                <a:gd name="T4" fmla="*/ 3476 w 3477"/>
                <a:gd name="T5" fmla="*/ 0 h 1046"/>
                <a:gd name="T6" fmla="*/ 0 w 3477"/>
                <a:gd name="T7" fmla="*/ 0 h 1046"/>
                <a:gd name="T8" fmla="*/ 0 w 3477"/>
                <a:gd name="T9" fmla="*/ 104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7" h="1046">
                  <a:moveTo>
                    <a:pt x="0" y="1045"/>
                  </a:moveTo>
                  <a:lnTo>
                    <a:pt x="3476" y="1045"/>
                  </a:lnTo>
                  <a:lnTo>
                    <a:pt x="3476" y="0"/>
                  </a:lnTo>
                  <a:lnTo>
                    <a:pt x="0" y="0"/>
                  </a:lnTo>
                  <a:lnTo>
                    <a:pt x="0" y="104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15" name="Text Box 39"/>
            <p:cNvSpPr txBox="1">
              <a:spLocks noChangeArrowheads="1"/>
            </p:cNvSpPr>
            <p:nvPr/>
          </p:nvSpPr>
          <p:spPr bwMode="auto">
            <a:xfrm>
              <a:off x="4214" y="3360"/>
              <a:ext cx="42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10</a:t>
              </a:r>
            </a:p>
          </p:txBody>
        </p:sp>
        <p:sp>
          <p:nvSpPr>
            <p:cNvPr id="24616" name="Freeform 40"/>
            <p:cNvSpPr>
              <a:spLocks noChangeArrowheads="1"/>
            </p:cNvSpPr>
            <p:nvPr/>
          </p:nvSpPr>
          <p:spPr bwMode="auto">
            <a:xfrm>
              <a:off x="4691" y="3539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4 h 2392"/>
                <a:gd name="T4" fmla="*/ 1298 w 2608"/>
                <a:gd name="T5" fmla="*/ 1794 h 2392"/>
                <a:gd name="T6" fmla="*/ 1298 w 2608"/>
                <a:gd name="T7" fmla="*/ 2391 h 2392"/>
                <a:gd name="T8" fmla="*/ 2607 w 2608"/>
                <a:gd name="T9" fmla="*/ 1197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4"/>
                  </a:lnTo>
                  <a:lnTo>
                    <a:pt x="1298" y="1794"/>
                  </a:lnTo>
                  <a:lnTo>
                    <a:pt x="1298" y="2391"/>
                  </a:lnTo>
                  <a:lnTo>
                    <a:pt x="2607" y="1197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17" name="Freeform 41"/>
            <p:cNvSpPr>
              <a:spLocks noChangeArrowheads="1"/>
            </p:cNvSpPr>
            <p:nvPr/>
          </p:nvSpPr>
          <p:spPr bwMode="auto">
            <a:xfrm>
              <a:off x="4691" y="3539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4 h 2392"/>
                <a:gd name="T4" fmla="*/ 1298 w 2608"/>
                <a:gd name="T5" fmla="*/ 1794 h 2392"/>
                <a:gd name="T6" fmla="*/ 1298 w 2608"/>
                <a:gd name="T7" fmla="*/ 2391 h 2392"/>
                <a:gd name="T8" fmla="*/ 2607 w 2608"/>
                <a:gd name="T9" fmla="*/ 1197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4"/>
                  </a:lnTo>
                  <a:lnTo>
                    <a:pt x="1298" y="1794"/>
                  </a:lnTo>
                  <a:lnTo>
                    <a:pt x="1298" y="2391"/>
                  </a:lnTo>
                  <a:lnTo>
                    <a:pt x="2607" y="1197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18" name="Freeform 42"/>
            <p:cNvSpPr>
              <a:spLocks noChangeArrowheads="1"/>
            </p:cNvSpPr>
            <p:nvPr/>
          </p:nvSpPr>
          <p:spPr bwMode="auto">
            <a:xfrm>
              <a:off x="4691" y="3687"/>
              <a:ext cx="787" cy="236"/>
            </a:xfrm>
            <a:custGeom>
              <a:avLst/>
              <a:gdLst>
                <a:gd name="T0" fmla="*/ 0 w 3477"/>
                <a:gd name="T1" fmla="*/ 1045 h 1046"/>
                <a:gd name="T2" fmla="*/ 3476 w 3477"/>
                <a:gd name="T3" fmla="*/ 1045 h 1046"/>
                <a:gd name="T4" fmla="*/ 3476 w 3477"/>
                <a:gd name="T5" fmla="*/ 0 h 1046"/>
                <a:gd name="T6" fmla="*/ 0 w 3477"/>
                <a:gd name="T7" fmla="*/ 0 h 1046"/>
                <a:gd name="T8" fmla="*/ 0 w 3477"/>
                <a:gd name="T9" fmla="*/ 104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7" h="1046">
                  <a:moveTo>
                    <a:pt x="0" y="1045"/>
                  </a:moveTo>
                  <a:lnTo>
                    <a:pt x="3476" y="1045"/>
                  </a:lnTo>
                  <a:lnTo>
                    <a:pt x="3476" y="0"/>
                  </a:lnTo>
                  <a:lnTo>
                    <a:pt x="0" y="0"/>
                  </a:lnTo>
                  <a:lnTo>
                    <a:pt x="0" y="104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19" name="Text Box 43"/>
            <p:cNvSpPr txBox="1">
              <a:spLocks noChangeArrowheads="1"/>
            </p:cNvSpPr>
            <p:nvPr/>
          </p:nvSpPr>
          <p:spPr bwMode="auto">
            <a:xfrm>
              <a:off x="4756" y="3705"/>
              <a:ext cx="42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11</a:t>
              </a:r>
            </a:p>
          </p:txBody>
        </p:sp>
        <p:sp>
          <p:nvSpPr>
            <p:cNvPr id="24620" name="Freeform 44"/>
            <p:cNvSpPr>
              <a:spLocks noChangeArrowheads="1"/>
            </p:cNvSpPr>
            <p:nvPr/>
          </p:nvSpPr>
          <p:spPr bwMode="auto">
            <a:xfrm>
              <a:off x="5183" y="3884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1 h 2392"/>
                <a:gd name="T4" fmla="*/ 1298 w 2608"/>
                <a:gd name="T5" fmla="*/ 1791 h 2392"/>
                <a:gd name="T6" fmla="*/ 1298 w 2608"/>
                <a:gd name="T7" fmla="*/ 2391 h 2392"/>
                <a:gd name="T8" fmla="*/ 2607 w 2608"/>
                <a:gd name="T9" fmla="*/ 1194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91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21" name="Freeform 45"/>
            <p:cNvSpPr>
              <a:spLocks noChangeArrowheads="1"/>
            </p:cNvSpPr>
            <p:nvPr/>
          </p:nvSpPr>
          <p:spPr bwMode="auto">
            <a:xfrm>
              <a:off x="5183" y="3884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1 h 2392"/>
                <a:gd name="T4" fmla="*/ 1298 w 2608"/>
                <a:gd name="T5" fmla="*/ 1791 h 2392"/>
                <a:gd name="T6" fmla="*/ 1298 w 2608"/>
                <a:gd name="T7" fmla="*/ 2391 h 2392"/>
                <a:gd name="T8" fmla="*/ 2607 w 2608"/>
                <a:gd name="T9" fmla="*/ 1194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91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22" name="Freeform 46"/>
            <p:cNvSpPr>
              <a:spLocks noChangeArrowheads="1"/>
            </p:cNvSpPr>
            <p:nvPr/>
          </p:nvSpPr>
          <p:spPr bwMode="auto">
            <a:xfrm>
              <a:off x="2227" y="2862"/>
              <a:ext cx="590" cy="597"/>
            </a:xfrm>
            <a:custGeom>
              <a:avLst/>
              <a:gdLst>
                <a:gd name="T0" fmla="*/ 0 w 2608"/>
                <a:gd name="T1" fmla="*/ 656 h 2639"/>
                <a:gd name="T2" fmla="*/ 0 w 2608"/>
                <a:gd name="T3" fmla="*/ 1982 h 2639"/>
                <a:gd name="T4" fmla="*/ 1301 w 2608"/>
                <a:gd name="T5" fmla="*/ 1982 h 2639"/>
                <a:gd name="T6" fmla="*/ 1301 w 2608"/>
                <a:gd name="T7" fmla="*/ 2638 h 2639"/>
                <a:gd name="T8" fmla="*/ 2607 w 2608"/>
                <a:gd name="T9" fmla="*/ 1315 h 2639"/>
                <a:gd name="T10" fmla="*/ 1301 w 2608"/>
                <a:gd name="T11" fmla="*/ 0 h 2639"/>
                <a:gd name="T12" fmla="*/ 1301 w 2608"/>
                <a:gd name="T13" fmla="*/ 656 h 2639"/>
                <a:gd name="T14" fmla="*/ 0 w 2608"/>
                <a:gd name="T15" fmla="*/ 656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639">
                  <a:moveTo>
                    <a:pt x="0" y="656"/>
                  </a:moveTo>
                  <a:lnTo>
                    <a:pt x="0" y="1982"/>
                  </a:lnTo>
                  <a:lnTo>
                    <a:pt x="1301" y="1982"/>
                  </a:lnTo>
                  <a:lnTo>
                    <a:pt x="1301" y="2638"/>
                  </a:lnTo>
                  <a:lnTo>
                    <a:pt x="2607" y="1315"/>
                  </a:lnTo>
                  <a:lnTo>
                    <a:pt x="1301" y="0"/>
                  </a:lnTo>
                  <a:lnTo>
                    <a:pt x="1301" y="656"/>
                  </a:lnTo>
                  <a:lnTo>
                    <a:pt x="0" y="6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23" name="Freeform 47"/>
            <p:cNvSpPr>
              <a:spLocks noChangeArrowheads="1"/>
            </p:cNvSpPr>
            <p:nvPr/>
          </p:nvSpPr>
          <p:spPr bwMode="auto">
            <a:xfrm>
              <a:off x="2227" y="2862"/>
              <a:ext cx="590" cy="597"/>
            </a:xfrm>
            <a:custGeom>
              <a:avLst/>
              <a:gdLst>
                <a:gd name="T0" fmla="*/ 0 w 2608"/>
                <a:gd name="T1" fmla="*/ 656 h 2639"/>
                <a:gd name="T2" fmla="*/ 0 w 2608"/>
                <a:gd name="T3" fmla="*/ 1982 h 2639"/>
                <a:gd name="T4" fmla="*/ 1301 w 2608"/>
                <a:gd name="T5" fmla="*/ 1982 h 2639"/>
                <a:gd name="T6" fmla="*/ 1301 w 2608"/>
                <a:gd name="T7" fmla="*/ 2638 h 2639"/>
                <a:gd name="T8" fmla="*/ 2607 w 2608"/>
                <a:gd name="T9" fmla="*/ 1315 h 2639"/>
                <a:gd name="T10" fmla="*/ 1301 w 2608"/>
                <a:gd name="T11" fmla="*/ 0 h 2639"/>
                <a:gd name="T12" fmla="*/ 1301 w 2608"/>
                <a:gd name="T13" fmla="*/ 656 h 2639"/>
                <a:gd name="T14" fmla="*/ 0 w 2608"/>
                <a:gd name="T15" fmla="*/ 656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639">
                  <a:moveTo>
                    <a:pt x="0" y="656"/>
                  </a:moveTo>
                  <a:lnTo>
                    <a:pt x="0" y="1982"/>
                  </a:lnTo>
                  <a:lnTo>
                    <a:pt x="1301" y="1982"/>
                  </a:lnTo>
                  <a:lnTo>
                    <a:pt x="1301" y="2638"/>
                  </a:lnTo>
                  <a:lnTo>
                    <a:pt x="2607" y="1315"/>
                  </a:lnTo>
                  <a:lnTo>
                    <a:pt x="1301" y="0"/>
                  </a:lnTo>
                  <a:lnTo>
                    <a:pt x="1301" y="656"/>
                  </a:lnTo>
                  <a:lnTo>
                    <a:pt x="0" y="656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24" name="Freeform 48"/>
            <p:cNvSpPr>
              <a:spLocks noChangeArrowheads="1"/>
            </p:cNvSpPr>
            <p:nvPr/>
          </p:nvSpPr>
          <p:spPr bwMode="auto">
            <a:xfrm>
              <a:off x="2216" y="3043"/>
              <a:ext cx="650" cy="236"/>
            </a:xfrm>
            <a:custGeom>
              <a:avLst/>
              <a:gdLst>
                <a:gd name="T0" fmla="*/ 0 w 2872"/>
                <a:gd name="T1" fmla="*/ 1046 h 1047"/>
                <a:gd name="T2" fmla="*/ 2871 w 2872"/>
                <a:gd name="T3" fmla="*/ 1046 h 1047"/>
                <a:gd name="T4" fmla="*/ 2871 w 2872"/>
                <a:gd name="T5" fmla="*/ 0 h 1047"/>
                <a:gd name="T6" fmla="*/ 0 w 2872"/>
                <a:gd name="T7" fmla="*/ 0 h 1047"/>
                <a:gd name="T8" fmla="*/ 0 w 2872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2" h="1047">
                  <a:moveTo>
                    <a:pt x="0" y="1046"/>
                  </a:moveTo>
                  <a:lnTo>
                    <a:pt x="2871" y="1046"/>
                  </a:lnTo>
                  <a:lnTo>
                    <a:pt x="2871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25" name="Text Box 49"/>
            <p:cNvSpPr txBox="1">
              <a:spLocks noChangeArrowheads="1"/>
            </p:cNvSpPr>
            <p:nvPr/>
          </p:nvSpPr>
          <p:spPr bwMode="auto">
            <a:xfrm>
              <a:off x="2281" y="3061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5</a:t>
              </a:r>
            </a:p>
          </p:txBody>
        </p:sp>
        <p:sp>
          <p:nvSpPr>
            <p:cNvPr id="24626" name="Freeform 50"/>
            <p:cNvSpPr>
              <a:spLocks noChangeArrowheads="1"/>
            </p:cNvSpPr>
            <p:nvPr/>
          </p:nvSpPr>
          <p:spPr bwMode="auto">
            <a:xfrm>
              <a:off x="2769" y="3244"/>
              <a:ext cx="648" cy="541"/>
            </a:xfrm>
            <a:custGeom>
              <a:avLst/>
              <a:gdLst>
                <a:gd name="T0" fmla="*/ 0 w 2860"/>
                <a:gd name="T1" fmla="*/ 597 h 2392"/>
                <a:gd name="T2" fmla="*/ 0 w 2860"/>
                <a:gd name="T3" fmla="*/ 1794 h 2392"/>
                <a:gd name="T4" fmla="*/ 1427 w 2860"/>
                <a:gd name="T5" fmla="*/ 1794 h 2392"/>
                <a:gd name="T6" fmla="*/ 1427 w 2860"/>
                <a:gd name="T7" fmla="*/ 2391 h 2392"/>
                <a:gd name="T8" fmla="*/ 2859 w 2860"/>
                <a:gd name="T9" fmla="*/ 1197 h 2392"/>
                <a:gd name="T10" fmla="*/ 1427 w 2860"/>
                <a:gd name="T11" fmla="*/ 0 h 2392"/>
                <a:gd name="T12" fmla="*/ 1427 w 2860"/>
                <a:gd name="T13" fmla="*/ 597 h 2392"/>
                <a:gd name="T14" fmla="*/ 0 w 2860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0" h="2392">
                  <a:moveTo>
                    <a:pt x="0" y="597"/>
                  </a:moveTo>
                  <a:lnTo>
                    <a:pt x="0" y="1794"/>
                  </a:lnTo>
                  <a:lnTo>
                    <a:pt x="1427" y="1794"/>
                  </a:lnTo>
                  <a:lnTo>
                    <a:pt x="1427" y="2391"/>
                  </a:lnTo>
                  <a:lnTo>
                    <a:pt x="2859" y="1197"/>
                  </a:lnTo>
                  <a:lnTo>
                    <a:pt x="1427" y="0"/>
                  </a:lnTo>
                  <a:lnTo>
                    <a:pt x="1427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27" name="Freeform 51"/>
            <p:cNvSpPr>
              <a:spLocks noChangeArrowheads="1"/>
            </p:cNvSpPr>
            <p:nvPr/>
          </p:nvSpPr>
          <p:spPr bwMode="auto">
            <a:xfrm>
              <a:off x="2769" y="3244"/>
              <a:ext cx="648" cy="541"/>
            </a:xfrm>
            <a:custGeom>
              <a:avLst/>
              <a:gdLst>
                <a:gd name="T0" fmla="*/ 0 w 2860"/>
                <a:gd name="T1" fmla="*/ 597 h 2392"/>
                <a:gd name="T2" fmla="*/ 0 w 2860"/>
                <a:gd name="T3" fmla="*/ 1794 h 2392"/>
                <a:gd name="T4" fmla="*/ 1427 w 2860"/>
                <a:gd name="T5" fmla="*/ 1794 h 2392"/>
                <a:gd name="T6" fmla="*/ 1427 w 2860"/>
                <a:gd name="T7" fmla="*/ 2391 h 2392"/>
                <a:gd name="T8" fmla="*/ 2859 w 2860"/>
                <a:gd name="T9" fmla="*/ 1197 h 2392"/>
                <a:gd name="T10" fmla="*/ 1427 w 2860"/>
                <a:gd name="T11" fmla="*/ 0 h 2392"/>
                <a:gd name="T12" fmla="*/ 1427 w 2860"/>
                <a:gd name="T13" fmla="*/ 597 h 2392"/>
                <a:gd name="T14" fmla="*/ 0 w 2860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0" h="2392">
                  <a:moveTo>
                    <a:pt x="0" y="597"/>
                  </a:moveTo>
                  <a:lnTo>
                    <a:pt x="0" y="1794"/>
                  </a:lnTo>
                  <a:lnTo>
                    <a:pt x="1427" y="1794"/>
                  </a:lnTo>
                  <a:lnTo>
                    <a:pt x="1427" y="2391"/>
                  </a:lnTo>
                  <a:lnTo>
                    <a:pt x="2859" y="1197"/>
                  </a:lnTo>
                  <a:lnTo>
                    <a:pt x="1427" y="0"/>
                  </a:lnTo>
                  <a:lnTo>
                    <a:pt x="1427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28" name="Freeform 52"/>
            <p:cNvSpPr>
              <a:spLocks noChangeArrowheads="1"/>
            </p:cNvSpPr>
            <p:nvPr/>
          </p:nvSpPr>
          <p:spPr bwMode="auto">
            <a:xfrm>
              <a:off x="2808" y="3425"/>
              <a:ext cx="601" cy="236"/>
            </a:xfrm>
            <a:custGeom>
              <a:avLst/>
              <a:gdLst>
                <a:gd name="T0" fmla="*/ 0 w 2656"/>
                <a:gd name="T1" fmla="*/ 1045 h 1046"/>
                <a:gd name="T2" fmla="*/ 2655 w 2656"/>
                <a:gd name="T3" fmla="*/ 1045 h 1046"/>
                <a:gd name="T4" fmla="*/ 2655 w 2656"/>
                <a:gd name="T5" fmla="*/ 0 h 1046"/>
                <a:gd name="T6" fmla="*/ 0 w 2656"/>
                <a:gd name="T7" fmla="*/ 0 h 1046"/>
                <a:gd name="T8" fmla="*/ 0 w 2656"/>
                <a:gd name="T9" fmla="*/ 104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6" h="1046">
                  <a:moveTo>
                    <a:pt x="0" y="1045"/>
                  </a:moveTo>
                  <a:lnTo>
                    <a:pt x="2655" y="1045"/>
                  </a:lnTo>
                  <a:lnTo>
                    <a:pt x="2655" y="0"/>
                  </a:lnTo>
                  <a:lnTo>
                    <a:pt x="0" y="0"/>
                  </a:lnTo>
                  <a:lnTo>
                    <a:pt x="0" y="104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29" name="Text Box 53"/>
            <p:cNvSpPr txBox="1">
              <a:spLocks noChangeArrowheads="1"/>
            </p:cNvSpPr>
            <p:nvPr/>
          </p:nvSpPr>
          <p:spPr bwMode="auto">
            <a:xfrm>
              <a:off x="2872" y="3443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6</a:t>
              </a:r>
            </a:p>
          </p:txBody>
        </p:sp>
        <p:sp>
          <p:nvSpPr>
            <p:cNvPr id="24630" name="Freeform 54"/>
            <p:cNvSpPr>
              <a:spLocks noChangeArrowheads="1"/>
            </p:cNvSpPr>
            <p:nvPr/>
          </p:nvSpPr>
          <p:spPr bwMode="auto">
            <a:xfrm>
              <a:off x="3368" y="3589"/>
              <a:ext cx="590" cy="541"/>
            </a:xfrm>
            <a:custGeom>
              <a:avLst/>
              <a:gdLst>
                <a:gd name="T0" fmla="*/ 0 w 2608"/>
                <a:gd name="T1" fmla="*/ 597 h 2389"/>
                <a:gd name="T2" fmla="*/ 0 w 2608"/>
                <a:gd name="T3" fmla="*/ 1791 h 2389"/>
                <a:gd name="T4" fmla="*/ 1297 w 2608"/>
                <a:gd name="T5" fmla="*/ 1791 h 2389"/>
                <a:gd name="T6" fmla="*/ 1297 w 2608"/>
                <a:gd name="T7" fmla="*/ 2388 h 2389"/>
                <a:gd name="T8" fmla="*/ 2607 w 2608"/>
                <a:gd name="T9" fmla="*/ 1194 h 2389"/>
                <a:gd name="T10" fmla="*/ 1297 w 2608"/>
                <a:gd name="T11" fmla="*/ 0 h 2389"/>
                <a:gd name="T12" fmla="*/ 1297 w 2608"/>
                <a:gd name="T13" fmla="*/ 597 h 2389"/>
                <a:gd name="T14" fmla="*/ 0 w 2608"/>
                <a:gd name="T15" fmla="*/ 597 h 2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89">
                  <a:moveTo>
                    <a:pt x="0" y="597"/>
                  </a:moveTo>
                  <a:lnTo>
                    <a:pt x="0" y="1791"/>
                  </a:lnTo>
                  <a:lnTo>
                    <a:pt x="1297" y="1791"/>
                  </a:lnTo>
                  <a:lnTo>
                    <a:pt x="1297" y="2388"/>
                  </a:lnTo>
                  <a:lnTo>
                    <a:pt x="2607" y="1194"/>
                  </a:lnTo>
                  <a:lnTo>
                    <a:pt x="1297" y="0"/>
                  </a:lnTo>
                  <a:lnTo>
                    <a:pt x="1297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31" name="Freeform 55"/>
            <p:cNvSpPr>
              <a:spLocks noChangeArrowheads="1"/>
            </p:cNvSpPr>
            <p:nvPr/>
          </p:nvSpPr>
          <p:spPr bwMode="auto">
            <a:xfrm>
              <a:off x="3368" y="3589"/>
              <a:ext cx="590" cy="541"/>
            </a:xfrm>
            <a:custGeom>
              <a:avLst/>
              <a:gdLst>
                <a:gd name="T0" fmla="*/ 0 w 2608"/>
                <a:gd name="T1" fmla="*/ 597 h 2389"/>
                <a:gd name="T2" fmla="*/ 0 w 2608"/>
                <a:gd name="T3" fmla="*/ 1791 h 2389"/>
                <a:gd name="T4" fmla="*/ 1297 w 2608"/>
                <a:gd name="T5" fmla="*/ 1791 h 2389"/>
                <a:gd name="T6" fmla="*/ 1297 w 2608"/>
                <a:gd name="T7" fmla="*/ 2388 h 2389"/>
                <a:gd name="T8" fmla="*/ 2607 w 2608"/>
                <a:gd name="T9" fmla="*/ 1194 h 2389"/>
                <a:gd name="T10" fmla="*/ 1297 w 2608"/>
                <a:gd name="T11" fmla="*/ 0 h 2389"/>
                <a:gd name="T12" fmla="*/ 1297 w 2608"/>
                <a:gd name="T13" fmla="*/ 597 h 2389"/>
                <a:gd name="T14" fmla="*/ 0 w 2608"/>
                <a:gd name="T15" fmla="*/ 597 h 2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89">
                  <a:moveTo>
                    <a:pt x="0" y="597"/>
                  </a:moveTo>
                  <a:lnTo>
                    <a:pt x="0" y="1791"/>
                  </a:lnTo>
                  <a:lnTo>
                    <a:pt x="1297" y="1791"/>
                  </a:lnTo>
                  <a:lnTo>
                    <a:pt x="1297" y="2388"/>
                  </a:lnTo>
                  <a:lnTo>
                    <a:pt x="2607" y="1194"/>
                  </a:lnTo>
                  <a:lnTo>
                    <a:pt x="1297" y="0"/>
                  </a:lnTo>
                  <a:lnTo>
                    <a:pt x="1297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32" name="Freeform 56"/>
            <p:cNvSpPr>
              <a:spLocks noChangeArrowheads="1"/>
            </p:cNvSpPr>
            <p:nvPr/>
          </p:nvSpPr>
          <p:spPr bwMode="auto">
            <a:xfrm>
              <a:off x="3407" y="3736"/>
              <a:ext cx="500" cy="236"/>
            </a:xfrm>
            <a:custGeom>
              <a:avLst/>
              <a:gdLst>
                <a:gd name="T0" fmla="*/ 0 w 2210"/>
                <a:gd name="T1" fmla="*/ 1045 h 1046"/>
                <a:gd name="T2" fmla="*/ 2209 w 2210"/>
                <a:gd name="T3" fmla="*/ 1045 h 1046"/>
                <a:gd name="T4" fmla="*/ 2209 w 2210"/>
                <a:gd name="T5" fmla="*/ 0 h 1046"/>
                <a:gd name="T6" fmla="*/ 0 w 2210"/>
                <a:gd name="T7" fmla="*/ 0 h 1046"/>
                <a:gd name="T8" fmla="*/ 0 w 2210"/>
                <a:gd name="T9" fmla="*/ 104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0" h="1046">
                  <a:moveTo>
                    <a:pt x="0" y="1045"/>
                  </a:moveTo>
                  <a:lnTo>
                    <a:pt x="2209" y="1045"/>
                  </a:lnTo>
                  <a:lnTo>
                    <a:pt x="2209" y="0"/>
                  </a:lnTo>
                  <a:lnTo>
                    <a:pt x="0" y="0"/>
                  </a:lnTo>
                  <a:lnTo>
                    <a:pt x="0" y="104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33" name="Text Box 57"/>
            <p:cNvSpPr txBox="1">
              <a:spLocks noChangeArrowheads="1"/>
            </p:cNvSpPr>
            <p:nvPr/>
          </p:nvSpPr>
          <p:spPr bwMode="auto">
            <a:xfrm>
              <a:off x="3471" y="3754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7</a:t>
              </a:r>
            </a:p>
          </p:txBody>
        </p:sp>
        <p:sp>
          <p:nvSpPr>
            <p:cNvPr id="24634" name="Freeform 58"/>
            <p:cNvSpPr>
              <a:spLocks noChangeArrowheads="1"/>
            </p:cNvSpPr>
            <p:nvPr/>
          </p:nvSpPr>
          <p:spPr bwMode="auto">
            <a:xfrm>
              <a:off x="4009" y="3884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1 h 2392"/>
                <a:gd name="T4" fmla="*/ 1298 w 2608"/>
                <a:gd name="T5" fmla="*/ 1791 h 2392"/>
                <a:gd name="T6" fmla="*/ 1298 w 2608"/>
                <a:gd name="T7" fmla="*/ 2391 h 2392"/>
                <a:gd name="T8" fmla="*/ 2607 w 2608"/>
                <a:gd name="T9" fmla="*/ 1194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91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35" name="Freeform 59"/>
            <p:cNvSpPr>
              <a:spLocks noChangeArrowheads="1"/>
            </p:cNvSpPr>
            <p:nvPr/>
          </p:nvSpPr>
          <p:spPr bwMode="auto">
            <a:xfrm>
              <a:off x="4009" y="3884"/>
              <a:ext cx="590" cy="541"/>
            </a:xfrm>
            <a:custGeom>
              <a:avLst/>
              <a:gdLst>
                <a:gd name="T0" fmla="*/ 0 w 2608"/>
                <a:gd name="T1" fmla="*/ 597 h 2392"/>
                <a:gd name="T2" fmla="*/ 0 w 2608"/>
                <a:gd name="T3" fmla="*/ 1791 h 2392"/>
                <a:gd name="T4" fmla="*/ 1298 w 2608"/>
                <a:gd name="T5" fmla="*/ 1791 h 2392"/>
                <a:gd name="T6" fmla="*/ 1298 w 2608"/>
                <a:gd name="T7" fmla="*/ 2391 h 2392"/>
                <a:gd name="T8" fmla="*/ 2607 w 2608"/>
                <a:gd name="T9" fmla="*/ 1194 h 2392"/>
                <a:gd name="T10" fmla="*/ 1298 w 2608"/>
                <a:gd name="T11" fmla="*/ 0 h 2392"/>
                <a:gd name="T12" fmla="*/ 1298 w 2608"/>
                <a:gd name="T13" fmla="*/ 597 h 2392"/>
                <a:gd name="T14" fmla="*/ 0 w 2608"/>
                <a:gd name="T15" fmla="*/ 597 h 2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8" h="2392">
                  <a:moveTo>
                    <a:pt x="0" y="597"/>
                  </a:moveTo>
                  <a:lnTo>
                    <a:pt x="0" y="1791"/>
                  </a:lnTo>
                  <a:lnTo>
                    <a:pt x="1298" y="1791"/>
                  </a:lnTo>
                  <a:lnTo>
                    <a:pt x="1298" y="2391"/>
                  </a:lnTo>
                  <a:lnTo>
                    <a:pt x="2607" y="1194"/>
                  </a:lnTo>
                  <a:lnTo>
                    <a:pt x="1298" y="0"/>
                  </a:lnTo>
                  <a:lnTo>
                    <a:pt x="1298" y="597"/>
                  </a:lnTo>
                  <a:lnTo>
                    <a:pt x="0" y="59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36" name="Freeform 60"/>
            <p:cNvSpPr>
              <a:spLocks noChangeArrowheads="1"/>
            </p:cNvSpPr>
            <p:nvPr/>
          </p:nvSpPr>
          <p:spPr bwMode="auto">
            <a:xfrm>
              <a:off x="3998" y="4032"/>
              <a:ext cx="500" cy="236"/>
            </a:xfrm>
            <a:custGeom>
              <a:avLst/>
              <a:gdLst>
                <a:gd name="T0" fmla="*/ 0 w 2209"/>
                <a:gd name="T1" fmla="*/ 1046 h 1047"/>
                <a:gd name="T2" fmla="*/ 2208 w 2209"/>
                <a:gd name="T3" fmla="*/ 1046 h 1047"/>
                <a:gd name="T4" fmla="*/ 2208 w 2209"/>
                <a:gd name="T5" fmla="*/ 0 h 1047"/>
                <a:gd name="T6" fmla="*/ 0 w 2209"/>
                <a:gd name="T7" fmla="*/ 0 h 1047"/>
                <a:gd name="T8" fmla="*/ 0 w 2209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9" h="1047">
                  <a:moveTo>
                    <a:pt x="0" y="1046"/>
                  </a:moveTo>
                  <a:lnTo>
                    <a:pt x="2208" y="1046"/>
                  </a:lnTo>
                  <a:lnTo>
                    <a:pt x="2208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37" name="Text Box 61"/>
            <p:cNvSpPr txBox="1">
              <a:spLocks noChangeArrowheads="1"/>
            </p:cNvSpPr>
            <p:nvPr/>
          </p:nvSpPr>
          <p:spPr bwMode="auto">
            <a:xfrm>
              <a:off x="4063" y="4050"/>
              <a:ext cx="35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8</a:t>
              </a:r>
            </a:p>
          </p:txBody>
        </p:sp>
        <p:sp>
          <p:nvSpPr>
            <p:cNvPr id="24638" name="Freeform 62"/>
            <p:cNvSpPr>
              <a:spLocks noChangeArrowheads="1"/>
            </p:cNvSpPr>
            <p:nvPr/>
          </p:nvSpPr>
          <p:spPr bwMode="auto">
            <a:xfrm>
              <a:off x="5173" y="4041"/>
              <a:ext cx="699" cy="236"/>
            </a:xfrm>
            <a:custGeom>
              <a:avLst/>
              <a:gdLst>
                <a:gd name="T0" fmla="*/ 0 w 3087"/>
                <a:gd name="T1" fmla="*/ 1046 h 1047"/>
                <a:gd name="T2" fmla="*/ 3086 w 3087"/>
                <a:gd name="T3" fmla="*/ 1046 h 1047"/>
                <a:gd name="T4" fmla="*/ 3086 w 3087"/>
                <a:gd name="T5" fmla="*/ 0 h 1047"/>
                <a:gd name="T6" fmla="*/ 0 w 3087"/>
                <a:gd name="T7" fmla="*/ 0 h 1047"/>
                <a:gd name="T8" fmla="*/ 0 w 3087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7" h="1047">
                  <a:moveTo>
                    <a:pt x="0" y="1046"/>
                  </a:moveTo>
                  <a:lnTo>
                    <a:pt x="3086" y="1046"/>
                  </a:lnTo>
                  <a:lnTo>
                    <a:pt x="3086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39" name="Text Box 63"/>
            <p:cNvSpPr txBox="1">
              <a:spLocks noChangeArrowheads="1"/>
            </p:cNvSpPr>
            <p:nvPr/>
          </p:nvSpPr>
          <p:spPr bwMode="auto">
            <a:xfrm>
              <a:off x="5238" y="4059"/>
              <a:ext cx="42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323232"/>
                  </a:solidFill>
                  <a:latin typeface="Gill Sans" charset="0"/>
                </a:rPr>
                <a:t>PIC 12</a:t>
              </a:r>
            </a:p>
          </p:txBody>
        </p:sp>
        <p:sp>
          <p:nvSpPr>
            <p:cNvPr id="24640" name="Freeform 64"/>
            <p:cNvSpPr>
              <a:spLocks noChangeArrowheads="1"/>
            </p:cNvSpPr>
            <p:nvPr/>
          </p:nvSpPr>
          <p:spPr bwMode="auto">
            <a:xfrm>
              <a:off x="196" y="2297"/>
              <a:ext cx="795" cy="177"/>
            </a:xfrm>
            <a:custGeom>
              <a:avLst/>
              <a:gdLst>
                <a:gd name="T0" fmla="*/ 0 w 3510"/>
                <a:gd name="T1" fmla="*/ 782 h 783"/>
                <a:gd name="T2" fmla="*/ 3509 w 3510"/>
                <a:gd name="T3" fmla="*/ 782 h 783"/>
                <a:gd name="T4" fmla="*/ 3509 w 3510"/>
                <a:gd name="T5" fmla="*/ 0 h 783"/>
                <a:gd name="T6" fmla="*/ 0 w 3510"/>
                <a:gd name="T7" fmla="*/ 0 h 783"/>
                <a:gd name="T8" fmla="*/ 0 w 3510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0" h="783">
                  <a:moveTo>
                    <a:pt x="0" y="782"/>
                  </a:moveTo>
                  <a:lnTo>
                    <a:pt x="3509" y="782"/>
                  </a:lnTo>
                  <a:lnTo>
                    <a:pt x="3509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41" name="Text Box 65"/>
            <p:cNvSpPr txBox="1">
              <a:spLocks noChangeArrowheads="1"/>
            </p:cNvSpPr>
            <p:nvPr/>
          </p:nvSpPr>
          <p:spPr bwMode="auto">
            <a:xfrm>
              <a:off x="254" y="2367"/>
              <a:ext cx="473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Septembre</a:t>
              </a:r>
            </a:p>
          </p:txBody>
        </p:sp>
        <p:sp>
          <p:nvSpPr>
            <p:cNvPr id="24642" name="Text Box 66"/>
            <p:cNvSpPr txBox="1">
              <a:spLocks noChangeArrowheads="1"/>
            </p:cNvSpPr>
            <p:nvPr/>
          </p:nvSpPr>
          <p:spPr bwMode="auto">
            <a:xfrm>
              <a:off x="4938" y="2358"/>
              <a:ext cx="357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Octobre</a:t>
              </a:r>
            </a:p>
          </p:txBody>
        </p:sp>
        <p:sp>
          <p:nvSpPr>
            <p:cNvPr id="24643" name="Freeform 67"/>
            <p:cNvSpPr>
              <a:spLocks noChangeArrowheads="1"/>
            </p:cNvSpPr>
            <p:nvPr/>
          </p:nvSpPr>
          <p:spPr bwMode="auto">
            <a:xfrm>
              <a:off x="1192" y="1726"/>
              <a:ext cx="245" cy="442"/>
            </a:xfrm>
            <a:custGeom>
              <a:avLst/>
              <a:gdLst>
                <a:gd name="T0" fmla="*/ 810 w 1083"/>
                <a:gd name="T1" fmla="*/ 0 h 1955"/>
                <a:gd name="T2" fmla="*/ 272 w 1083"/>
                <a:gd name="T3" fmla="*/ 9 h 1955"/>
                <a:gd name="T4" fmla="*/ 272 w 1083"/>
                <a:gd name="T5" fmla="*/ 976 h 1955"/>
                <a:gd name="T6" fmla="*/ 0 w 1083"/>
                <a:gd name="T7" fmla="*/ 976 h 1955"/>
                <a:gd name="T8" fmla="*/ 541 w 1083"/>
                <a:gd name="T9" fmla="*/ 1954 h 1955"/>
                <a:gd name="T10" fmla="*/ 1082 w 1083"/>
                <a:gd name="T11" fmla="*/ 973 h 1955"/>
                <a:gd name="T12" fmla="*/ 810 w 1083"/>
                <a:gd name="T13" fmla="*/ 973 h 1955"/>
                <a:gd name="T14" fmla="*/ 810 w 1083"/>
                <a:gd name="T15" fmla="*/ 0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5">
                  <a:moveTo>
                    <a:pt x="810" y="0"/>
                  </a:moveTo>
                  <a:lnTo>
                    <a:pt x="272" y="9"/>
                  </a:lnTo>
                  <a:lnTo>
                    <a:pt x="272" y="976"/>
                  </a:lnTo>
                  <a:lnTo>
                    <a:pt x="0" y="976"/>
                  </a:lnTo>
                  <a:lnTo>
                    <a:pt x="541" y="1954"/>
                  </a:lnTo>
                  <a:lnTo>
                    <a:pt x="1082" y="973"/>
                  </a:lnTo>
                  <a:lnTo>
                    <a:pt x="810" y="973"/>
                  </a:lnTo>
                  <a:lnTo>
                    <a:pt x="810" y="0"/>
                  </a:lnTo>
                </a:path>
              </a:pathLst>
            </a:custGeom>
            <a:solidFill>
              <a:srgbClr val="8DFF7E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44" name="Freeform 68"/>
            <p:cNvSpPr>
              <a:spLocks noChangeArrowheads="1"/>
            </p:cNvSpPr>
            <p:nvPr/>
          </p:nvSpPr>
          <p:spPr bwMode="auto">
            <a:xfrm>
              <a:off x="1530" y="1708"/>
              <a:ext cx="245" cy="442"/>
            </a:xfrm>
            <a:custGeom>
              <a:avLst/>
              <a:gdLst>
                <a:gd name="T0" fmla="*/ 810 w 1083"/>
                <a:gd name="T1" fmla="*/ 0 h 1955"/>
                <a:gd name="T2" fmla="*/ 272 w 1083"/>
                <a:gd name="T3" fmla="*/ 8 h 1955"/>
                <a:gd name="T4" fmla="*/ 272 w 1083"/>
                <a:gd name="T5" fmla="*/ 975 h 1955"/>
                <a:gd name="T6" fmla="*/ 0 w 1083"/>
                <a:gd name="T7" fmla="*/ 975 h 1955"/>
                <a:gd name="T8" fmla="*/ 544 w 1083"/>
                <a:gd name="T9" fmla="*/ 1954 h 1955"/>
                <a:gd name="T10" fmla="*/ 1082 w 1083"/>
                <a:gd name="T11" fmla="*/ 973 h 1955"/>
                <a:gd name="T12" fmla="*/ 810 w 1083"/>
                <a:gd name="T13" fmla="*/ 973 h 1955"/>
                <a:gd name="T14" fmla="*/ 810 w 1083"/>
                <a:gd name="T15" fmla="*/ 0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5">
                  <a:moveTo>
                    <a:pt x="810" y="0"/>
                  </a:moveTo>
                  <a:lnTo>
                    <a:pt x="272" y="8"/>
                  </a:lnTo>
                  <a:lnTo>
                    <a:pt x="272" y="975"/>
                  </a:lnTo>
                  <a:lnTo>
                    <a:pt x="0" y="975"/>
                  </a:lnTo>
                  <a:lnTo>
                    <a:pt x="544" y="1954"/>
                  </a:lnTo>
                  <a:lnTo>
                    <a:pt x="1082" y="973"/>
                  </a:lnTo>
                  <a:lnTo>
                    <a:pt x="810" y="973"/>
                  </a:lnTo>
                  <a:lnTo>
                    <a:pt x="810" y="0"/>
                  </a:lnTo>
                </a:path>
              </a:pathLst>
            </a:custGeom>
            <a:solidFill>
              <a:srgbClr val="8DFF7E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45" name="Freeform 69"/>
            <p:cNvSpPr>
              <a:spLocks noChangeArrowheads="1"/>
            </p:cNvSpPr>
            <p:nvPr/>
          </p:nvSpPr>
          <p:spPr bwMode="auto">
            <a:xfrm>
              <a:off x="1784" y="1717"/>
              <a:ext cx="245" cy="442"/>
            </a:xfrm>
            <a:custGeom>
              <a:avLst/>
              <a:gdLst>
                <a:gd name="T0" fmla="*/ 810 w 1083"/>
                <a:gd name="T1" fmla="*/ 0 h 1955"/>
                <a:gd name="T2" fmla="*/ 272 w 1083"/>
                <a:gd name="T3" fmla="*/ 9 h 1955"/>
                <a:gd name="T4" fmla="*/ 272 w 1083"/>
                <a:gd name="T5" fmla="*/ 976 h 1955"/>
                <a:gd name="T6" fmla="*/ 0 w 1083"/>
                <a:gd name="T7" fmla="*/ 976 h 1955"/>
                <a:gd name="T8" fmla="*/ 544 w 1083"/>
                <a:gd name="T9" fmla="*/ 1954 h 1955"/>
                <a:gd name="T10" fmla="*/ 1082 w 1083"/>
                <a:gd name="T11" fmla="*/ 973 h 1955"/>
                <a:gd name="T12" fmla="*/ 810 w 1083"/>
                <a:gd name="T13" fmla="*/ 973 h 1955"/>
                <a:gd name="T14" fmla="*/ 810 w 1083"/>
                <a:gd name="T15" fmla="*/ 0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5">
                  <a:moveTo>
                    <a:pt x="810" y="0"/>
                  </a:moveTo>
                  <a:lnTo>
                    <a:pt x="272" y="9"/>
                  </a:lnTo>
                  <a:lnTo>
                    <a:pt x="272" y="976"/>
                  </a:lnTo>
                  <a:lnTo>
                    <a:pt x="0" y="976"/>
                  </a:lnTo>
                  <a:lnTo>
                    <a:pt x="544" y="1954"/>
                  </a:lnTo>
                  <a:lnTo>
                    <a:pt x="1082" y="973"/>
                  </a:lnTo>
                  <a:lnTo>
                    <a:pt x="810" y="973"/>
                  </a:lnTo>
                  <a:lnTo>
                    <a:pt x="810" y="0"/>
                  </a:lnTo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46" name="Freeform 70"/>
            <p:cNvSpPr>
              <a:spLocks noChangeArrowheads="1"/>
            </p:cNvSpPr>
            <p:nvPr/>
          </p:nvSpPr>
          <p:spPr bwMode="auto">
            <a:xfrm>
              <a:off x="4977" y="1708"/>
              <a:ext cx="245" cy="442"/>
            </a:xfrm>
            <a:custGeom>
              <a:avLst/>
              <a:gdLst>
                <a:gd name="T0" fmla="*/ 811 w 1084"/>
                <a:gd name="T1" fmla="*/ 0 h 1955"/>
                <a:gd name="T2" fmla="*/ 272 w 1084"/>
                <a:gd name="T3" fmla="*/ 8 h 1955"/>
                <a:gd name="T4" fmla="*/ 272 w 1084"/>
                <a:gd name="T5" fmla="*/ 975 h 1955"/>
                <a:gd name="T6" fmla="*/ 0 w 1084"/>
                <a:gd name="T7" fmla="*/ 975 h 1955"/>
                <a:gd name="T8" fmla="*/ 544 w 1084"/>
                <a:gd name="T9" fmla="*/ 1954 h 1955"/>
                <a:gd name="T10" fmla="*/ 1083 w 1084"/>
                <a:gd name="T11" fmla="*/ 973 h 1955"/>
                <a:gd name="T12" fmla="*/ 811 w 1084"/>
                <a:gd name="T13" fmla="*/ 973 h 1955"/>
                <a:gd name="T14" fmla="*/ 811 w 1084"/>
                <a:gd name="T15" fmla="*/ 0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4" h="1955">
                  <a:moveTo>
                    <a:pt x="811" y="0"/>
                  </a:moveTo>
                  <a:lnTo>
                    <a:pt x="272" y="8"/>
                  </a:lnTo>
                  <a:lnTo>
                    <a:pt x="272" y="975"/>
                  </a:lnTo>
                  <a:lnTo>
                    <a:pt x="0" y="975"/>
                  </a:lnTo>
                  <a:lnTo>
                    <a:pt x="544" y="1954"/>
                  </a:lnTo>
                  <a:lnTo>
                    <a:pt x="1083" y="973"/>
                  </a:lnTo>
                  <a:lnTo>
                    <a:pt x="811" y="973"/>
                  </a:lnTo>
                  <a:lnTo>
                    <a:pt x="811" y="0"/>
                  </a:lnTo>
                </a:path>
              </a:pathLst>
            </a:custGeom>
            <a:solidFill>
              <a:srgbClr val="8DFF7E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47" name="Freeform 71"/>
            <p:cNvSpPr>
              <a:spLocks noChangeArrowheads="1"/>
            </p:cNvSpPr>
            <p:nvPr/>
          </p:nvSpPr>
          <p:spPr bwMode="auto">
            <a:xfrm>
              <a:off x="5265" y="1692"/>
              <a:ext cx="245" cy="442"/>
            </a:xfrm>
            <a:custGeom>
              <a:avLst/>
              <a:gdLst>
                <a:gd name="T0" fmla="*/ 810 w 1083"/>
                <a:gd name="T1" fmla="*/ 0 h 1955"/>
                <a:gd name="T2" fmla="*/ 271 w 1083"/>
                <a:gd name="T3" fmla="*/ 9 h 1955"/>
                <a:gd name="T4" fmla="*/ 271 w 1083"/>
                <a:gd name="T5" fmla="*/ 976 h 1955"/>
                <a:gd name="T6" fmla="*/ 0 w 1083"/>
                <a:gd name="T7" fmla="*/ 976 h 1955"/>
                <a:gd name="T8" fmla="*/ 543 w 1083"/>
                <a:gd name="T9" fmla="*/ 1954 h 1955"/>
                <a:gd name="T10" fmla="*/ 1082 w 1083"/>
                <a:gd name="T11" fmla="*/ 973 h 1955"/>
                <a:gd name="T12" fmla="*/ 810 w 1083"/>
                <a:gd name="T13" fmla="*/ 973 h 1955"/>
                <a:gd name="T14" fmla="*/ 810 w 1083"/>
                <a:gd name="T15" fmla="*/ 0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5">
                  <a:moveTo>
                    <a:pt x="810" y="0"/>
                  </a:moveTo>
                  <a:lnTo>
                    <a:pt x="271" y="9"/>
                  </a:lnTo>
                  <a:lnTo>
                    <a:pt x="271" y="976"/>
                  </a:lnTo>
                  <a:lnTo>
                    <a:pt x="0" y="976"/>
                  </a:lnTo>
                  <a:lnTo>
                    <a:pt x="543" y="1954"/>
                  </a:lnTo>
                  <a:lnTo>
                    <a:pt x="1082" y="973"/>
                  </a:lnTo>
                  <a:lnTo>
                    <a:pt x="810" y="973"/>
                  </a:lnTo>
                  <a:lnTo>
                    <a:pt x="810" y="0"/>
                  </a:lnTo>
                </a:path>
              </a:pathLst>
            </a:custGeom>
            <a:solidFill>
              <a:srgbClr val="8DFF7E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48" name="Freeform 72"/>
            <p:cNvSpPr>
              <a:spLocks noChangeArrowheads="1"/>
            </p:cNvSpPr>
            <p:nvPr/>
          </p:nvSpPr>
          <p:spPr bwMode="auto">
            <a:xfrm>
              <a:off x="2136" y="1717"/>
              <a:ext cx="245" cy="442"/>
            </a:xfrm>
            <a:custGeom>
              <a:avLst/>
              <a:gdLst>
                <a:gd name="T0" fmla="*/ 810 w 1083"/>
                <a:gd name="T1" fmla="*/ 0 h 1955"/>
                <a:gd name="T2" fmla="*/ 272 w 1083"/>
                <a:gd name="T3" fmla="*/ 9 h 1955"/>
                <a:gd name="T4" fmla="*/ 272 w 1083"/>
                <a:gd name="T5" fmla="*/ 976 h 1955"/>
                <a:gd name="T6" fmla="*/ 0 w 1083"/>
                <a:gd name="T7" fmla="*/ 976 h 1955"/>
                <a:gd name="T8" fmla="*/ 544 w 1083"/>
                <a:gd name="T9" fmla="*/ 1954 h 1955"/>
                <a:gd name="T10" fmla="*/ 1082 w 1083"/>
                <a:gd name="T11" fmla="*/ 973 h 1955"/>
                <a:gd name="T12" fmla="*/ 810 w 1083"/>
                <a:gd name="T13" fmla="*/ 973 h 1955"/>
                <a:gd name="T14" fmla="*/ 810 w 1083"/>
                <a:gd name="T15" fmla="*/ 0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5">
                  <a:moveTo>
                    <a:pt x="810" y="0"/>
                  </a:moveTo>
                  <a:lnTo>
                    <a:pt x="272" y="9"/>
                  </a:lnTo>
                  <a:lnTo>
                    <a:pt x="272" y="976"/>
                  </a:lnTo>
                  <a:lnTo>
                    <a:pt x="0" y="976"/>
                  </a:lnTo>
                  <a:lnTo>
                    <a:pt x="544" y="1954"/>
                  </a:lnTo>
                  <a:lnTo>
                    <a:pt x="1082" y="973"/>
                  </a:lnTo>
                  <a:lnTo>
                    <a:pt x="810" y="973"/>
                  </a:lnTo>
                  <a:lnTo>
                    <a:pt x="810" y="0"/>
                  </a:lnTo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49" name="Freeform 73"/>
            <p:cNvSpPr>
              <a:spLocks noChangeArrowheads="1"/>
            </p:cNvSpPr>
            <p:nvPr/>
          </p:nvSpPr>
          <p:spPr bwMode="auto">
            <a:xfrm>
              <a:off x="2424" y="1700"/>
              <a:ext cx="245" cy="442"/>
            </a:xfrm>
            <a:custGeom>
              <a:avLst/>
              <a:gdLst>
                <a:gd name="T0" fmla="*/ 810 w 1083"/>
                <a:gd name="T1" fmla="*/ 0 h 1954"/>
                <a:gd name="T2" fmla="*/ 272 w 1083"/>
                <a:gd name="T3" fmla="*/ 8 h 1954"/>
                <a:gd name="T4" fmla="*/ 272 w 1083"/>
                <a:gd name="T5" fmla="*/ 975 h 1954"/>
                <a:gd name="T6" fmla="*/ 0 w 1083"/>
                <a:gd name="T7" fmla="*/ 975 h 1954"/>
                <a:gd name="T8" fmla="*/ 544 w 1083"/>
                <a:gd name="T9" fmla="*/ 1953 h 1954"/>
                <a:gd name="T10" fmla="*/ 1082 w 1083"/>
                <a:gd name="T11" fmla="*/ 972 h 1954"/>
                <a:gd name="T12" fmla="*/ 810 w 1083"/>
                <a:gd name="T13" fmla="*/ 972 h 1954"/>
                <a:gd name="T14" fmla="*/ 810 w 1083"/>
                <a:gd name="T15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4">
                  <a:moveTo>
                    <a:pt x="810" y="0"/>
                  </a:moveTo>
                  <a:lnTo>
                    <a:pt x="272" y="8"/>
                  </a:lnTo>
                  <a:lnTo>
                    <a:pt x="272" y="975"/>
                  </a:lnTo>
                  <a:lnTo>
                    <a:pt x="0" y="975"/>
                  </a:lnTo>
                  <a:lnTo>
                    <a:pt x="544" y="1953"/>
                  </a:lnTo>
                  <a:lnTo>
                    <a:pt x="1082" y="972"/>
                  </a:lnTo>
                  <a:lnTo>
                    <a:pt x="810" y="972"/>
                  </a:lnTo>
                  <a:lnTo>
                    <a:pt x="810" y="0"/>
                  </a:lnTo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50" name="Freeform 74"/>
            <p:cNvSpPr>
              <a:spLocks noChangeArrowheads="1"/>
            </p:cNvSpPr>
            <p:nvPr/>
          </p:nvSpPr>
          <p:spPr bwMode="auto">
            <a:xfrm>
              <a:off x="3730" y="1717"/>
              <a:ext cx="245" cy="442"/>
            </a:xfrm>
            <a:custGeom>
              <a:avLst/>
              <a:gdLst>
                <a:gd name="T0" fmla="*/ 810 w 1083"/>
                <a:gd name="T1" fmla="*/ 0 h 1955"/>
                <a:gd name="T2" fmla="*/ 269 w 1083"/>
                <a:gd name="T3" fmla="*/ 9 h 1955"/>
                <a:gd name="T4" fmla="*/ 269 w 1083"/>
                <a:gd name="T5" fmla="*/ 976 h 1955"/>
                <a:gd name="T6" fmla="*/ 0 w 1083"/>
                <a:gd name="T7" fmla="*/ 976 h 1955"/>
                <a:gd name="T8" fmla="*/ 541 w 1083"/>
                <a:gd name="T9" fmla="*/ 1954 h 1955"/>
                <a:gd name="T10" fmla="*/ 1082 w 1083"/>
                <a:gd name="T11" fmla="*/ 973 h 1955"/>
                <a:gd name="T12" fmla="*/ 810 w 1083"/>
                <a:gd name="T13" fmla="*/ 973 h 1955"/>
                <a:gd name="T14" fmla="*/ 810 w 1083"/>
                <a:gd name="T15" fmla="*/ 0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1955">
                  <a:moveTo>
                    <a:pt x="810" y="0"/>
                  </a:moveTo>
                  <a:lnTo>
                    <a:pt x="269" y="9"/>
                  </a:lnTo>
                  <a:lnTo>
                    <a:pt x="269" y="976"/>
                  </a:lnTo>
                  <a:lnTo>
                    <a:pt x="0" y="976"/>
                  </a:lnTo>
                  <a:lnTo>
                    <a:pt x="541" y="1954"/>
                  </a:lnTo>
                  <a:lnTo>
                    <a:pt x="1082" y="973"/>
                  </a:lnTo>
                  <a:lnTo>
                    <a:pt x="810" y="973"/>
                  </a:lnTo>
                  <a:lnTo>
                    <a:pt x="810" y="0"/>
                  </a:lnTo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 w="1512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51" name="Freeform 75"/>
            <p:cNvSpPr>
              <a:spLocks noChangeArrowheads="1"/>
            </p:cNvSpPr>
            <p:nvPr/>
          </p:nvSpPr>
          <p:spPr bwMode="auto">
            <a:xfrm>
              <a:off x="1576" y="1665"/>
              <a:ext cx="2872" cy="295"/>
            </a:xfrm>
            <a:custGeom>
              <a:avLst/>
              <a:gdLst>
                <a:gd name="T0" fmla="*/ 0 w 12669"/>
                <a:gd name="T1" fmla="*/ 1304 h 1305"/>
                <a:gd name="T2" fmla="*/ 12668 w 12669"/>
                <a:gd name="T3" fmla="*/ 1304 h 1305"/>
                <a:gd name="T4" fmla="*/ 12668 w 12669"/>
                <a:gd name="T5" fmla="*/ 0 h 1305"/>
                <a:gd name="T6" fmla="*/ 0 w 12669"/>
                <a:gd name="T7" fmla="*/ 0 h 1305"/>
                <a:gd name="T8" fmla="*/ 0 w 12669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69" h="1305">
                  <a:moveTo>
                    <a:pt x="0" y="1304"/>
                  </a:moveTo>
                  <a:lnTo>
                    <a:pt x="12668" y="1304"/>
                  </a:lnTo>
                  <a:lnTo>
                    <a:pt x="12668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52" name="Text Box 76"/>
            <p:cNvSpPr txBox="1">
              <a:spLocks noChangeArrowheads="1"/>
            </p:cNvSpPr>
            <p:nvPr/>
          </p:nvSpPr>
          <p:spPr bwMode="auto">
            <a:xfrm>
              <a:off x="1568" y="2229"/>
              <a:ext cx="198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 i="1">
                  <a:latin typeface="Gill Sans" charset="0"/>
                </a:rPr>
                <a:t>Réunions mensuelles* du</a:t>
              </a:r>
            </a:p>
          </p:txBody>
        </p:sp>
        <p:sp>
          <p:nvSpPr>
            <p:cNvPr id="24653" name="Text Box 77"/>
            <p:cNvSpPr txBox="1">
              <a:spLocks noChangeArrowheads="1"/>
            </p:cNvSpPr>
            <p:nvPr/>
          </p:nvSpPr>
          <p:spPr bwMode="auto">
            <a:xfrm>
              <a:off x="3591" y="2240"/>
              <a:ext cx="587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 i="1">
                  <a:latin typeface="Gill Sans" charset="0"/>
                </a:rPr>
                <a:t>CODIR</a:t>
              </a:r>
            </a:p>
          </p:txBody>
        </p:sp>
        <p:sp>
          <p:nvSpPr>
            <p:cNvPr id="24654" name="Freeform 78"/>
            <p:cNvSpPr>
              <a:spLocks noChangeArrowheads="1"/>
            </p:cNvSpPr>
            <p:nvPr/>
          </p:nvSpPr>
          <p:spPr bwMode="auto">
            <a:xfrm>
              <a:off x="1281" y="2651"/>
              <a:ext cx="3892" cy="295"/>
            </a:xfrm>
            <a:custGeom>
              <a:avLst/>
              <a:gdLst>
                <a:gd name="T0" fmla="*/ 0 w 17168"/>
                <a:gd name="T1" fmla="*/ 1303 h 1304"/>
                <a:gd name="T2" fmla="*/ 17167 w 17168"/>
                <a:gd name="T3" fmla="*/ 1303 h 1304"/>
                <a:gd name="T4" fmla="*/ 17167 w 17168"/>
                <a:gd name="T5" fmla="*/ 0 h 1304"/>
                <a:gd name="T6" fmla="*/ 0 w 17168"/>
                <a:gd name="T7" fmla="*/ 0 h 1304"/>
                <a:gd name="T8" fmla="*/ 0 w 17168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68" h="1304">
                  <a:moveTo>
                    <a:pt x="0" y="1303"/>
                  </a:moveTo>
                  <a:lnTo>
                    <a:pt x="17167" y="1303"/>
                  </a:lnTo>
                  <a:lnTo>
                    <a:pt x="17167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55" name="Text Box 79"/>
            <p:cNvSpPr txBox="1">
              <a:spLocks noChangeArrowheads="1"/>
            </p:cNvSpPr>
            <p:nvPr/>
          </p:nvSpPr>
          <p:spPr bwMode="auto">
            <a:xfrm>
              <a:off x="1339" y="2663"/>
              <a:ext cx="3444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 i="1">
                  <a:latin typeface="Gill Sans" charset="0"/>
                </a:rPr>
                <a:t>Réunions des CORDÉES (2 x 2 jours/mois*)</a:t>
              </a:r>
            </a:p>
          </p:txBody>
        </p:sp>
        <p:sp>
          <p:nvSpPr>
            <p:cNvPr id="24656" name="Freeform 80"/>
            <p:cNvSpPr>
              <a:spLocks noChangeArrowheads="1"/>
            </p:cNvSpPr>
            <p:nvPr/>
          </p:nvSpPr>
          <p:spPr bwMode="auto">
            <a:xfrm>
              <a:off x="837" y="4317"/>
              <a:ext cx="1922" cy="177"/>
            </a:xfrm>
            <a:custGeom>
              <a:avLst/>
              <a:gdLst>
                <a:gd name="T0" fmla="*/ 0 w 8478"/>
                <a:gd name="T1" fmla="*/ 782 h 783"/>
                <a:gd name="T2" fmla="*/ 8477 w 8478"/>
                <a:gd name="T3" fmla="*/ 782 h 783"/>
                <a:gd name="T4" fmla="*/ 8477 w 8478"/>
                <a:gd name="T5" fmla="*/ 0 h 783"/>
                <a:gd name="T6" fmla="*/ 0 w 8478"/>
                <a:gd name="T7" fmla="*/ 0 h 783"/>
                <a:gd name="T8" fmla="*/ 0 w 847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8" h="783">
                  <a:moveTo>
                    <a:pt x="0" y="782"/>
                  </a:moveTo>
                  <a:lnTo>
                    <a:pt x="8477" y="782"/>
                  </a:lnTo>
                  <a:lnTo>
                    <a:pt x="847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57" name="Text Box 81"/>
            <p:cNvSpPr txBox="1">
              <a:spLocks noChangeArrowheads="1"/>
            </p:cNvSpPr>
            <p:nvPr/>
          </p:nvSpPr>
          <p:spPr bwMode="auto">
            <a:xfrm>
              <a:off x="888" y="4337"/>
              <a:ext cx="1342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 i="1">
                  <a:latin typeface="Gill Sans" charset="0"/>
                </a:rPr>
                <a:t>* calendrier et rythme de travail à</a:t>
              </a:r>
            </a:p>
          </p:txBody>
        </p:sp>
        <p:sp>
          <p:nvSpPr>
            <p:cNvPr id="24658" name="Text Box 82"/>
            <p:cNvSpPr txBox="1">
              <a:spLocks noChangeArrowheads="1"/>
            </p:cNvSpPr>
            <p:nvPr/>
          </p:nvSpPr>
          <p:spPr bwMode="auto">
            <a:xfrm>
              <a:off x="2259" y="4342"/>
              <a:ext cx="38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 i="1">
                  <a:latin typeface="Gill Sans" charset="0"/>
                </a:rPr>
                <a:t>confirmer</a:t>
              </a:r>
            </a:p>
          </p:txBody>
        </p:sp>
        <p:sp>
          <p:nvSpPr>
            <p:cNvPr id="24659" name="Freeform 83"/>
            <p:cNvSpPr>
              <a:spLocks noChangeArrowheads="1"/>
            </p:cNvSpPr>
            <p:nvPr/>
          </p:nvSpPr>
          <p:spPr bwMode="auto">
            <a:xfrm>
              <a:off x="2531" y="1936"/>
              <a:ext cx="1452" cy="196"/>
            </a:xfrm>
            <a:custGeom>
              <a:avLst/>
              <a:gdLst>
                <a:gd name="T0" fmla="*/ 0 w 6409"/>
                <a:gd name="T1" fmla="*/ 869 h 870"/>
                <a:gd name="T2" fmla="*/ 6408 w 6409"/>
                <a:gd name="T3" fmla="*/ 869 h 870"/>
                <a:gd name="T4" fmla="*/ 6408 w 6409"/>
                <a:gd name="T5" fmla="*/ 0 h 870"/>
                <a:gd name="T6" fmla="*/ 0 w 6409"/>
                <a:gd name="T7" fmla="*/ 0 h 870"/>
                <a:gd name="T8" fmla="*/ 0 w 6409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9" h="870">
                  <a:moveTo>
                    <a:pt x="0" y="869"/>
                  </a:moveTo>
                  <a:lnTo>
                    <a:pt x="6408" y="869"/>
                  </a:lnTo>
                  <a:lnTo>
                    <a:pt x="6408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60" name="Text Box 84"/>
            <p:cNvSpPr txBox="1">
              <a:spLocks noChangeArrowheads="1"/>
            </p:cNvSpPr>
            <p:nvPr/>
          </p:nvSpPr>
          <p:spPr bwMode="auto">
            <a:xfrm>
              <a:off x="2562" y="1956"/>
              <a:ext cx="122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(animées par le chef de projet)</a:t>
              </a:r>
            </a:p>
          </p:txBody>
        </p:sp>
        <p:sp>
          <p:nvSpPr>
            <p:cNvPr id="24661" name="Freeform 85"/>
            <p:cNvSpPr>
              <a:spLocks noChangeArrowheads="1"/>
            </p:cNvSpPr>
            <p:nvPr/>
          </p:nvSpPr>
          <p:spPr bwMode="auto">
            <a:xfrm>
              <a:off x="591" y="3956"/>
              <a:ext cx="1380" cy="196"/>
            </a:xfrm>
            <a:custGeom>
              <a:avLst/>
              <a:gdLst>
                <a:gd name="T0" fmla="*/ 0 w 6089"/>
                <a:gd name="T1" fmla="*/ 869 h 870"/>
                <a:gd name="T2" fmla="*/ 6088 w 6089"/>
                <a:gd name="T3" fmla="*/ 869 h 870"/>
                <a:gd name="T4" fmla="*/ 6088 w 6089"/>
                <a:gd name="T5" fmla="*/ 0 h 870"/>
                <a:gd name="T6" fmla="*/ 0 w 6089"/>
                <a:gd name="T7" fmla="*/ 0 h 870"/>
                <a:gd name="T8" fmla="*/ 0 w 6089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9" h="870">
                  <a:moveTo>
                    <a:pt x="0" y="869"/>
                  </a:moveTo>
                  <a:lnTo>
                    <a:pt x="6088" y="869"/>
                  </a:lnTo>
                  <a:lnTo>
                    <a:pt x="6088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62" name="Text Box 86"/>
            <p:cNvSpPr txBox="1">
              <a:spLocks noChangeArrowheads="1"/>
            </p:cNvSpPr>
            <p:nvPr/>
          </p:nvSpPr>
          <p:spPr bwMode="auto">
            <a:xfrm>
              <a:off x="646" y="3976"/>
              <a:ext cx="108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(animées par le consultant)</a:t>
              </a:r>
            </a:p>
          </p:txBody>
        </p:sp>
        <p:sp>
          <p:nvSpPr>
            <p:cNvPr id="24663" name="Freeform 87"/>
            <p:cNvSpPr>
              <a:spLocks noChangeArrowheads="1"/>
            </p:cNvSpPr>
            <p:nvPr/>
          </p:nvSpPr>
          <p:spPr bwMode="auto">
            <a:xfrm>
              <a:off x="4345" y="1133"/>
              <a:ext cx="1094" cy="592"/>
            </a:xfrm>
            <a:custGeom>
              <a:avLst/>
              <a:gdLst>
                <a:gd name="T0" fmla="*/ 0 w 4828"/>
                <a:gd name="T1" fmla="*/ 2613 h 2614"/>
                <a:gd name="T2" fmla="*/ 4827 w 4828"/>
                <a:gd name="T3" fmla="*/ 2613 h 2614"/>
                <a:gd name="T4" fmla="*/ 4827 w 4828"/>
                <a:gd name="T5" fmla="*/ 0 h 2614"/>
                <a:gd name="T6" fmla="*/ 0 w 4828"/>
                <a:gd name="T7" fmla="*/ 0 h 2614"/>
                <a:gd name="T8" fmla="*/ 0 w 4828"/>
                <a:gd name="T9" fmla="*/ 2613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8" h="2614">
                  <a:moveTo>
                    <a:pt x="0" y="2613"/>
                  </a:moveTo>
                  <a:lnTo>
                    <a:pt x="4827" y="2613"/>
                  </a:lnTo>
                  <a:lnTo>
                    <a:pt x="4827" y="0"/>
                  </a:lnTo>
                  <a:lnTo>
                    <a:pt x="0" y="0"/>
                  </a:lnTo>
                  <a:lnTo>
                    <a:pt x="0" y="261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64" name="Text Box 88"/>
            <p:cNvSpPr txBox="1">
              <a:spLocks noChangeArrowheads="1"/>
            </p:cNvSpPr>
            <p:nvPr/>
          </p:nvSpPr>
          <p:spPr bwMode="auto">
            <a:xfrm>
              <a:off x="4402" y="1151"/>
              <a:ext cx="88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sensibilisation</a:t>
              </a:r>
            </a:p>
          </p:txBody>
        </p:sp>
        <p:sp>
          <p:nvSpPr>
            <p:cNvPr id="24665" name="Text Box 89"/>
            <p:cNvSpPr txBox="1">
              <a:spLocks noChangeArrowheads="1"/>
            </p:cNvSpPr>
            <p:nvPr/>
          </p:nvSpPr>
          <p:spPr bwMode="auto">
            <a:xfrm>
              <a:off x="4872" y="1321"/>
              <a:ext cx="3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 </a:t>
              </a:r>
            </a:p>
          </p:txBody>
        </p:sp>
        <p:sp>
          <p:nvSpPr>
            <p:cNvPr id="24666" name="Text Box 90"/>
            <p:cNvSpPr txBox="1">
              <a:spLocks noChangeArrowheads="1"/>
            </p:cNvSpPr>
            <p:nvPr/>
          </p:nvSpPr>
          <p:spPr bwMode="auto">
            <a:xfrm>
              <a:off x="4790" y="1492"/>
              <a:ext cx="189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Du</a:t>
              </a:r>
            </a:p>
          </p:txBody>
        </p:sp>
        <p:sp>
          <p:nvSpPr>
            <p:cNvPr id="24667" name="Text Box 91"/>
            <p:cNvSpPr txBox="1">
              <a:spLocks noChangeArrowheads="1"/>
            </p:cNvSpPr>
            <p:nvPr/>
          </p:nvSpPr>
          <p:spPr bwMode="auto">
            <a:xfrm>
              <a:off x="4557" y="1663"/>
              <a:ext cx="62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personnel</a:t>
              </a:r>
            </a:p>
          </p:txBody>
        </p:sp>
        <p:sp>
          <p:nvSpPr>
            <p:cNvPr id="24668" name="Freeform 92"/>
            <p:cNvSpPr>
              <a:spLocks noChangeArrowheads="1"/>
            </p:cNvSpPr>
            <p:nvPr/>
          </p:nvSpPr>
          <p:spPr bwMode="auto">
            <a:xfrm>
              <a:off x="5128" y="2375"/>
              <a:ext cx="714" cy="675"/>
            </a:xfrm>
            <a:custGeom>
              <a:avLst/>
              <a:gdLst>
                <a:gd name="T0" fmla="*/ 1312 w 3152"/>
                <a:gd name="T1" fmla="*/ 0 h 2981"/>
                <a:gd name="T2" fmla="*/ 1202 w 3152"/>
                <a:gd name="T3" fmla="*/ 1147 h 2981"/>
                <a:gd name="T4" fmla="*/ 0 w 3152"/>
                <a:gd name="T5" fmla="*/ 1441 h 2981"/>
                <a:gd name="T6" fmla="*/ 1130 w 3152"/>
                <a:gd name="T7" fmla="*/ 1839 h 2981"/>
                <a:gd name="T8" fmla="*/ 1017 w 3152"/>
                <a:gd name="T9" fmla="*/ 2980 h 2981"/>
                <a:gd name="T10" fmla="*/ 1842 w 3152"/>
                <a:gd name="T11" fmla="*/ 2128 h 2981"/>
                <a:gd name="T12" fmla="*/ 2968 w 3152"/>
                <a:gd name="T13" fmla="*/ 2489 h 2981"/>
                <a:gd name="T14" fmla="*/ 2329 w 3152"/>
                <a:gd name="T15" fmla="*/ 1539 h 2981"/>
                <a:gd name="T16" fmla="*/ 3151 w 3152"/>
                <a:gd name="T17" fmla="*/ 662 h 2981"/>
                <a:gd name="T18" fmla="*/ 1945 w 3152"/>
                <a:gd name="T19" fmla="*/ 959 h 2981"/>
                <a:gd name="T20" fmla="*/ 1312 w 3152"/>
                <a:gd name="T21" fmla="*/ 0 h 2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2" h="2981">
                  <a:moveTo>
                    <a:pt x="1312" y="0"/>
                  </a:moveTo>
                  <a:lnTo>
                    <a:pt x="1202" y="1147"/>
                  </a:lnTo>
                  <a:lnTo>
                    <a:pt x="0" y="1441"/>
                  </a:lnTo>
                  <a:lnTo>
                    <a:pt x="1130" y="1839"/>
                  </a:lnTo>
                  <a:lnTo>
                    <a:pt x="1017" y="2980"/>
                  </a:lnTo>
                  <a:lnTo>
                    <a:pt x="1842" y="2128"/>
                  </a:lnTo>
                  <a:lnTo>
                    <a:pt x="2968" y="2489"/>
                  </a:lnTo>
                  <a:lnTo>
                    <a:pt x="2329" y="1539"/>
                  </a:lnTo>
                  <a:lnTo>
                    <a:pt x="3151" y="662"/>
                  </a:lnTo>
                  <a:lnTo>
                    <a:pt x="1945" y="959"/>
                  </a:lnTo>
                  <a:lnTo>
                    <a:pt x="13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69" name="Freeform 93"/>
            <p:cNvSpPr>
              <a:spLocks noChangeArrowheads="1"/>
            </p:cNvSpPr>
            <p:nvPr/>
          </p:nvSpPr>
          <p:spPr bwMode="auto">
            <a:xfrm>
              <a:off x="5128" y="2375"/>
              <a:ext cx="714" cy="675"/>
            </a:xfrm>
            <a:custGeom>
              <a:avLst/>
              <a:gdLst>
                <a:gd name="T0" fmla="*/ 1312 w 3152"/>
                <a:gd name="T1" fmla="*/ 0 h 2981"/>
                <a:gd name="T2" fmla="*/ 1202 w 3152"/>
                <a:gd name="T3" fmla="*/ 1147 h 2981"/>
                <a:gd name="T4" fmla="*/ 0 w 3152"/>
                <a:gd name="T5" fmla="*/ 1441 h 2981"/>
                <a:gd name="T6" fmla="*/ 1130 w 3152"/>
                <a:gd name="T7" fmla="*/ 1839 h 2981"/>
                <a:gd name="T8" fmla="*/ 1017 w 3152"/>
                <a:gd name="T9" fmla="*/ 2980 h 2981"/>
                <a:gd name="T10" fmla="*/ 1842 w 3152"/>
                <a:gd name="T11" fmla="*/ 2128 h 2981"/>
                <a:gd name="T12" fmla="*/ 2968 w 3152"/>
                <a:gd name="T13" fmla="*/ 2489 h 2981"/>
                <a:gd name="T14" fmla="*/ 2329 w 3152"/>
                <a:gd name="T15" fmla="*/ 1539 h 2981"/>
                <a:gd name="T16" fmla="*/ 3151 w 3152"/>
                <a:gd name="T17" fmla="*/ 662 h 2981"/>
                <a:gd name="T18" fmla="*/ 1945 w 3152"/>
                <a:gd name="T19" fmla="*/ 959 h 2981"/>
                <a:gd name="T20" fmla="*/ 1312 w 3152"/>
                <a:gd name="T21" fmla="*/ 0 h 2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2" h="2981">
                  <a:moveTo>
                    <a:pt x="1312" y="0"/>
                  </a:moveTo>
                  <a:lnTo>
                    <a:pt x="1202" y="1147"/>
                  </a:lnTo>
                  <a:lnTo>
                    <a:pt x="0" y="1441"/>
                  </a:lnTo>
                  <a:lnTo>
                    <a:pt x="1130" y="1839"/>
                  </a:lnTo>
                  <a:lnTo>
                    <a:pt x="1017" y="2980"/>
                  </a:lnTo>
                  <a:lnTo>
                    <a:pt x="1842" y="2128"/>
                  </a:lnTo>
                  <a:lnTo>
                    <a:pt x="2968" y="2489"/>
                  </a:lnTo>
                  <a:lnTo>
                    <a:pt x="2329" y="1539"/>
                  </a:lnTo>
                  <a:lnTo>
                    <a:pt x="3151" y="662"/>
                  </a:lnTo>
                  <a:lnTo>
                    <a:pt x="1945" y="959"/>
                  </a:lnTo>
                  <a:lnTo>
                    <a:pt x="1312" y="0"/>
                  </a:lnTo>
                </a:path>
              </a:pathLst>
            </a:custGeom>
            <a:solidFill>
              <a:srgbClr val="FF00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70" name="Freeform 94"/>
            <p:cNvSpPr>
              <a:spLocks noChangeArrowheads="1"/>
            </p:cNvSpPr>
            <p:nvPr/>
          </p:nvSpPr>
          <p:spPr bwMode="auto">
            <a:xfrm>
              <a:off x="5168" y="2439"/>
              <a:ext cx="707" cy="538"/>
            </a:xfrm>
            <a:custGeom>
              <a:avLst/>
              <a:gdLst>
                <a:gd name="T0" fmla="*/ 0 w 3124"/>
                <a:gd name="T1" fmla="*/ 995 h 2378"/>
                <a:gd name="T2" fmla="*/ 533 w 3124"/>
                <a:gd name="T3" fmla="*/ 2377 h 2378"/>
                <a:gd name="T4" fmla="*/ 3123 w 3124"/>
                <a:gd name="T5" fmla="*/ 1382 h 2378"/>
                <a:gd name="T6" fmla="*/ 2593 w 3124"/>
                <a:gd name="T7" fmla="*/ 0 h 2378"/>
                <a:gd name="T8" fmla="*/ 0 w 3124"/>
                <a:gd name="T9" fmla="*/ 995 h 2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4" h="2378">
                  <a:moveTo>
                    <a:pt x="0" y="995"/>
                  </a:moveTo>
                  <a:lnTo>
                    <a:pt x="533" y="2377"/>
                  </a:lnTo>
                  <a:lnTo>
                    <a:pt x="3123" y="1382"/>
                  </a:lnTo>
                  <a:lnTo>
                    <a:pt x="2593" y="0"/>
                  </a:lnTo>
                  <a:lnTo>
                    <a:pt x="0" y="99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71" name="Text Box 95"/>
            <p:cNvSpPr txBox="1">
              <a:spLocks noChangeArrowheads="1"/>
            </p:cNvSpPr>
            <p:nvPr/>
          </p:nvSpPr>
          <p:spPr bwMode="auto">
            <a:xfrm rot="20340000">
              <a:off x="5251" y="2555"/>
              <a:ext cx="504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700" b="1">
                  <a:latin typeface="Gill Sans" charset="0"/>
                </a:rPr>
                <a:t>audit</a:t>
              </a:r>
            </a:p>
          </p:txBody>
        </p:sp>
        <p:sp>
          <p:nvSpPr>
            <p:cNvPr id="24672" name="Freeform 96"/>
            <p:cNvSpPr>
              <a:spLocks noChangeArrowheads="1"/>
            </p:cNvSpPr>
            <p:nvPr/>
          </p:nvSpPr>
          <p:spPr bwMode="auto">
            <a:xfrm>
              <a:off x="453" y="1167"/>
              <a:ext cx="1120" cy="592"/>
            </a:xfrm>
            <a:custGeom>
              <a:avLst/>
              <a:gdLst>
                <a:gd name="T0" fmla="*/ 0 w 4943"/>
                <a:gd name="T1" fmla="*/ 2612 h 2613"/>
                <a:gd name="T2" fmla="*/ 4942 w 4943"/>
                <a:gd name="T3" fmla="*/ 2612 h 2613"/>
                <a:gd name="T4" fmla="*/ 4942 w 4943"/>
                <a:gd name="T5" fmla="*/ 0 h 2613"/>
                <a:gd name="T6" fmla="*/ 0 w 4943"/>
                <a:gd name="T7" fmla="*/ 0 h 2613"/>
                <a:gd name="T8" fmla="*/ 0 w 4943"/>
                <a:gd name="T9" fmla="*/ 2612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43" h="2613">
                  <a:moveTo>
                    <a:pt x="0" y="2612"/>
                  </a:moveTo>
                  <a:lnTo>
                    <a:pt x="4942" y="2612"/>
                  </a:lnTo>
                  <a:lnTo>
                    <a:pt x="4942" y="0"/>
                  </a:lnTo>
                  <a:lnTo>
                    <a:pt x="0" y="0"/>
                  </a:lnTo>
                  <a:lnTo>
                    <a:pt x="0" y="261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73" name="Text Box 97"/>
            <p:cNvSpPr txBox="1">
              <a:spLocks noChangeArrowheads="1"/>
            </p:cNvSpPr>
            <p:nvPr/>
          </p:nvSpPr>
          <p:spPr bwMode="auto">
            <a:xfrm>
              <a:off x="489" y="1185"/>
              <a:ext cx="88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sensibilisation</a:t>
              </a:r>
            </a:p>
          </p:txBody>
        </p:sp>
        <p:sp>
          <p:nvSpPr>
            <p:cNvPr id="24674" name="Text Box 98"/>
            <p:cNvSpPr txBox="1">
              <a:spLocks noChangeArrowheads="1"/>
            </p:cNvSpPr>
            <p:nvPr/>
          </p:nvSpPr>
          <p:spPr bwMode="auto">
            <a:xfrm>
              <a:off x="931" y="1356"/>
              <a:ext cx="15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de</a:t>
              </a:r>
            </a:p>
          </p:txBody>
        </p:sp>
        <p:sp>
          <p:nvSpPr>
            <p:cNvPr id="24675" name="Text Box 99"/>
            <p:cNvSpPr txBox="1">
              <a:spLocks noChangeArrowheads="1"/>
            </p:cNvSpPr>
            <p:nvPr/>
          </p:nvSpPr>
          <p:spPr bwMode="auto">
            <a:xfrm>
              <a:off x="517" y="1526"/>
              <a:ext cx="92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l’encadrement</a:t>
              </a:r>
            </a:p>
          </p:txBody>
        </p:sp>
        <p:sp>
          <p:nvSpPr>
            <p:cNvPr id="24676" name="Freeform 100"/>
            <p:cNvSpPr>
              <a:spLocks noChangeArrowheads="1"/>
            </p:cNvSpPr>
            <p:nvPr/>
          </p:nvSpPr>
          <p:spPr bwMode="auto">
            <a:xfrm>
              <a:off x="1576" y="2084"/>
              <a:ext cx="118" cy="196"/>
            </a:xfrm>
            <a:custGeom>
              <a:avLst/>
              <a:gdLst>
                <a:gd name="T0" fmla="*/ 0 w 526"/>
                <a:gd name="T1" fmla="*/ 869 h 870"/>
                <a:gd name="T2" fmla="*/ 525 w 526"/>
                <a:gd name="T3" fmla="*/ 869 h 870"/>
                <a:gd name="T4" fmla="*/ 525 w 526"/>
                <a:gd name="T5" fmla="*/ 0 h 870"/>
                <a:gd name="T6" fmla="*/ 0 w 526"/>
                <a:gd name="T7" fmla="*/ 0 h 870"/>
                <a:gd name="T8" fmla="*/ 0 w 526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870">
                  <a:moveTo>
                    <a:pt x="0" y="869"/>
                  </a:moveTo>
                  <a:lnTo>
                    <a:pt x="525" y="869"/>
                  </a:lnTo>
                  <a:lnTo>
                    <a:pt x="525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77" name="Freeform 101"/>
            <p:cNvSpPr>
              <a:spLocks noChangeArrowheads="1"/>
            </p:cNvSpPr>
            <p:nvPr/>
          </p:nvSpPr>
          <p:spPr bwMode="auto">
            <a:xfrm>
              <a:off x="492" y="1689"/>
              <a:ext cx="939" cy="196"/>
            </a:xfrm>
            <a:custGeom>
              <a:avLst/>
              <a:gdLst>
                <a:gd name="T0" fmla="*/ 0 w 4144"/>
                <a:gd name="T1" fmla="*/ 869 h 870"/>
                <a:gd name="T2" fmla="*/ 4143 w 4144"/>
                <a:gd name="T3" fmla="*/ 869 h 870"/>
                <a:gd name="T4" fmla="*/ 4143 w 4144"/>
                <a:gd name="T5" fmla="*/ 0 h 870"/>
                <a:gd name="T6" fmla="*/ 0 w 4144"/>
                <a:gd name="T7" fmla="*/ 0 h 870"/>
                <a:gd name="T8" fmla="*/ 0 w 4144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4" h="870">
                  <a:moveTo>
                    <a:pt x="0" y="869"/>
                  </a:moveTo>
                  <a:lnTo>
                    <a:pt x="4143" y="869"/>
                  </a:lnTo>
                  <a:lnTo>
                    <a:pt x="4143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78" name="Text Box 102"/>
            <p:cNvSpPr txBox="1">
              <a:spLocks noChangeArrowheads="1"/>
            </p:cNvSpPr>
            <p:nvPr/>
          </p:nvSpPr>
          <p:spPr bwMode="auto">
            <a:xfrm>
              <a:off x="559" y="1709"/>
              <a:ext cx="71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par chef de projet</a:t>
              </a:r>
            </a:p>
          </p:txBody>
        </p:sp>
        <p:sp>
          <p:nvSpPr>
            <p:cNvPr id="24679" name="Freeform 103"/>
            <p:cNvSpPr>
              <a:spLocks noChangeArrowheads="1"/>
            </p:cNvSpPr>
            <p:nvPr/>
          </p:nvSpPr>
          <p:spPr bwMode="auto">
            <a:xfrm>
              <a:off x="4438" y="1675"/>
              <a:ext cx="892" cy="196"/>
            </a:xfrm>
            <a:custGeom>
              <a:avLst/>
              <a:gdLst>
                <a:gd name="T0" fmla="*/ 0 w 3937"/>
                <a:gd name="T1" fmla="*/ 869 h 870"/>
                <a:gd name="T2" fmla="*/ 3936 w 3937"/>
                <a:gd name="T3" fmla="*/ 869 h 870"/>
                <a:gd name="T4" fmla="*/ 3936 w 3937"/>
                <a:gd name="T5" fmla="*/ 0 h 870"/>
                <a:gd name="T6" fmla="*/ 0 w 3937"/>
                <a:gd name="T7" fmla="*/ 0 h 870"/>
                <a:gd name="T8" fmla="*/ 0 w 3937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7" h="870">
                  <a:moveTo>
                    <a:pt x="0" y="869"/>
                  </a:moveTo>
                  <a:lnTo>
                    <a:pt x="3936" y="869"/>
                  </a:lnTo>
                  <a:lnTo>
                    <a:pt x="3936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80" name="Text Box 104"/>
            <p:cNvSpPr txBox="1">
              <a:spLocks noChangeArrowheads="1"/>
            </p:cNvSpPr>
            <p:nvPr/>
          </p:nvSpPr>
          <p:spPr bwMode="auto">
            <a:xfrm>
              <a:off x="4771" y="1823"/>
              <a:ext cx="71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par chef de projet</a:t>
              </a:r>
            </a:p>
          </p:txBody>
        </p:sp>
        <p:grpSp>
          <p:nvGrpSpPr>
            <p:cNvPr id="24681" name="Group 105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4682" name="Text Box 106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4683" name="Line 107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4684" name="Line 108"/>
            <p:cNvSpPr>
              <a:spLocks noChangeShapeType="1"/>
            </p:cNvSpPr>
            <p:nvPr/>
          </p:nvSpPr>
          <p:spPr bwMode="auto">
            <a:xfrm>
              <a:off x="579" y="2562"/>
              <a:ext cx="4814" cy="0"/>
            </a:xfrm>
            <a:prstGeom prst="line">
              <a:avLst/>
            </a:prstGeom>
            <a:noFill/>
            <a:ln w="6048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1"/>
          <p:cNvGrpSpPr>
            <a:grpSpLocks/>
          </p:cNvGrpSpPr>
          <p:nvPr/>
        </p:nvGrpSpPr>
        <p:grpSpPr bwMode="auto">
          <a:xfrm>
            <a:off x="406400" y="887413"/>
            <a:ext cx="8836025" cy="5811837"/>
            <a:chOff x="256" y="559"/>
            <a:chExt cx="5566" cy="3661"/>
          </a:xfrm>
        </p:grpSpPr>
        <p:sp>
          <p:nvSpPr>
            <p:cNvPr id="25602" name="Freeform 2"/>
            <p:cNvSpPr>
              <a:spLocks noChangeArrowheads="1"/>
            </p:cNvSpPr>
            <p:nvPr/>
          </p:nvSpPr>
          <p:spPr bwMode="auto">
            <a:xfrm>
              <a:off x="3410" y="2901"/>
              <a:ext cx="2323" cy="586"/>
            </a:xfrm>
            <a:custGeom>
              <a:avLst/>
              <a:gdLst>
                <a:gd name="T0" fmla="*/ 0 w 10246"/>
                <a:gd name="T1" fmla="*/ 2588 h 2589"/>
                <a:gd name="T2" fmla="*/ 10245 w 10246"/>
                <a:gd name="T3" fmla="*/ 2588 h 2589"/>
                <a:gd name="T4" fmla="*/ 10245 w 10246"/>
                <a:gd name="T5" fmla="*/ 0 h 2589"/>
                <a:gd name="T6" fmla="*/ 0 w 10246"/>
                <a:gd name="T7" fmla="*/ 0 h 2589"/>
                <a:gd name="T8" fmla="*/ 0 w 10246"/>
                <a:gd name="T9" fmla="*/ 2588 h 2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6" h="2589">
                  <a:moveTo>
                    <a:pt x="0" y="2588"/>
                  </a:moveTo>
                  <a:lnTo>
                    <a:pt x="10245" y="2588"/>
                  </a:lnTo>
                  <a:lnTo>
                    <a:pt x="10245" y="0"/>
                  </a:lnTo>
                  <a:lnTo>
                    <a:pt x="0" y="0"/>
                  </a:lnTo>
                  <a:lnTo>
                    <a:pt x="0" y="2588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03" name="Freeform 3"/>
            <p:cNvSpPr>
              <a:spLocks noChangeArrowheads="1"/>
            </p:cNvSpPr>
            <p:nvPr/>
          </p:nvSpPr>
          <p:spPr bwMode="auto">
            <a:xfrm>
              <a:off x="355" y="1478"/>
              <a:ext cx="1034" cy="590"/>
            </a:xfrm>
            <a:custGeom>
              <a:avLst/>
              <a:gdLst>
                <a:gd name="T0" fmla="*/ 0 w 4564"/>
                <a:gd name="T1" fmla="*/ 2607 h 2608"/>
                <a:gd name="T2" fmla="*/ 4563 w 4564"/>
                <a:gd name="T3" fmla="*/ 2607 h 2608"/>
                <a:gd name="T4" fmla="*/ 4563 w 4564"/>
                <a:gd name="T5" fmla="*/ 0 h 2608"/>
                <a:gd name="T6" fmla="*/ 0 w 4564"/>
                <a:gd name="T7" fmla="*/ 0 h 2608"/>
                <a:gd name="T8" fmla="*/ 0 w 4564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2608">
                  <a:moveTo>
                    <a:pt x="0" y="2607"/>
                  </a:moveTo>
                  <a:lnTo>
                    <a:pt x="4563" y="2607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04" name="Freeform 4"/>
            <p:cNvSpPr>
              <a:spLocks noChangeArrowheads="1"/>
            </p:cNvSpPr>
            <p:nvPr/>
          </p:nvSpPr>
          <p:spPr bwMode="auto">
            <a:xfrm>
              <a:off x="355" y="1478"/>
              <a:ext cx="1034" cy="590"/>
            </a:xfrm>
            <a:custGeom>
              <a:avLst/>
              <a:gdLst>
                <a:gd name="T0" fmla="*/ 0 w 4564"/>
                <a:gd name="T1" fmla="*/ 2607 h 2608"/>
                <a:gd name="T2" fmla="*/ 4563 w 4564"/>
                <a:gd name="T3" fmla="*/ 2607 h 2608"/>
                <a:gd name="T4" fmla="*/ 4563 w 4564"/>
                <a:gd name="T5" fmla="*/ 0 h 2608"/>
                <a:gd name="T6" fmla="*/ 0 w 4564"/>
                <a:gd name="T7" fmla="*/ 0 h 2608"/>
                <a:gd name="T8" fmla="*/ 0 w 4564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2608">
                  <a:moveTo>
                    <a:pt x="0" y="2607"/>
                  </a:moveTo>
                  <a:lnTo>
                    <a:pt x="4563" y="2607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05" name="Freeform 5"/>
            <p:cNvSpPr>
              <a:spLocks noChangeArrowheads="1"/>
            </p:cNvSpPr>
            <p:nvPr/>
          </p:nvSpPr>
          <p:spPr bwMode="auto">
            <a:xfrm>
              <a:off x="355" y="2168"/>
              <a:ext cx="1034" cy="590"/>
            </a:xfrm>
            <a:custGeom>
              <a:avLst/>
              <a:gdLst>
                <a:gd name="T0" fmla="*/ 0 w 4564"/>
                <a:gd name="T1" fmla="*/ 2606 h 2607"/>
                <a:gd name="T2" fmla="*/ 4563 w 4564"/>
                <a:gd name="T3" fmla="*/ 2606 h 2607"/>
                <a:gd name="T4" fmla="*/ 4563 w 4564"/>
                <a:gd name="T5" fmla="*/ 0 h 2607"/>
                <a:gd name="T6" fmla="*/ 0 w 4564"/>
                <a:gd name="T7" fmla="*/ 0 h 2607"/>
                <a:gd name="T8" fmla="*/ 0 w 4564"/>
                <a:gd name="T9" fmla="*/ 2606 h 2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2607">
                  <a:moveTo>
                    <a:pt x="0" y="2606"/>
                  </a:moveTo>
                  <a:lnTo>
                    <a:pt x="4563" y="2606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26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06" name="Freeform 6"/>
            <p:cNvSpPr>
              <a:spLocks noChangeArrowheads="1"/>
            </p:cNvSpPr>
            <p:nvPr/>
          </p:nvSpPr>
          <p:spPr bwMode="auto">
            <a:xfrm>
              <a:off x="355" y="2168"/>
              <a:ext cx="1034" cy="590"/>
            </a:xfrm>
            <a:custGeom>
              <a:avLst/>
              <a:gdLst>
                <a:gd name="T0" fmla="*/ 0 w 4564"/>
                <a:gd name="T1" fmla="*/ 2606 h 2607"/>
                <a:gd name="T2" fmla="*/ 4563 w 4564"/>
                <a:gd name="T3" fmla="*/ 2606 h 2607"/>
                <a:gd name="T4" fmla="*/ 4563 w 4564"/>
                <a:gd name="T5" fmla="*/ 0 h 2607"/>
                <a:gd name="T6" fmla="*/ 0 w 4564"/>
                <a:gd name="T7" fmla="*/ 0 h 2607"/>
                <a:gd name="T8" fmla="*/ 0 w 4564"/>
                <a:gd name="T9" fmla="*/ 2606 h 2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2607">
                  <a:moveTo>
                    <a:pt x="0" y="2606"/>
                  </a:moveTo>
                  <a:lnTo>
                    <a:pt x="4563" y="2606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2606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07" name="Freeform 7"/>
            <p:cNvSpPr>
              <a:spLocks noChangeArrowheads="1"/>
            </p:cNvSpPr>
            <p:nvPr/>
          </p:nvSpPr>
          <p:spPr bwMode="auto">
            <a:xfrm>
              <a:off x="355" y="2858"/>
              <a:ext cx="1034" cy="590"/>
            </a:xfrm>
            <a:custGeom>
              <a:avLst/>
              <a:gdLst>
                <a:gd name="T0" fmla="*/ 0 w 4564"/>
                <a:gd name="T1" fmla="*/ 2607 h 2608"/>
                <a:gd name="T2" fmla="*/ 4563 w 4564"/>
                <a:gd name="T3" fmla="*/ 2607 h 2608"/>
                <a:gd name="T4" fmla="*/ 4563 w 4564"/>
                <a:gd name="T5" fmla="*/ 0 h 2608"/>
                <a:gd name="T6" fmla="*/ 0 w 4564"/>
                <a:gd name="T7" fmla="*/ 0 h 2608"/>
                <a:gd name="T8" fmla="*/ 0 w 4564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2608">
                  <a:moveTo>
                    <a:pt x="0" y="2607"/>
                  </a:moveTo>
                  <a:lnTo>
                    <a:pt x="4563" y="2607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08" name="Freeform 8"/>
            <p:cNvSpPr>
              <a:spLocks noChangeArrowheads="1"/>
            </p:cNvSpPr>
            <p:nvPr/>
          </p:nvSpPr>
          <p:spPr bwMode="auto">
            <a:xfrm>
              <a:off x="355" y="2858"/>
              <a:ext cx="1034" cy="590"/>
            </a:xfrm>
            <a:custGeom>
              <a:avLst/>
              <a:gdLst>
                <a:gd name="T0" fmla="*/ 0 w 4564"/>
                <a:gd name="T1" fmla="*/ 2607 h 2608"/>
                <a:gd name="T2" fmla="*/ 4563 w 4564"/>
                <a:gd name="T3" fmla="*/ 2607 h 2608"/>
                <a:gd name="T4" fmla="*/ 4563 w 4564"/>
                <a:gd name="T5" fmla="*/ 0 h 2608"/>
                <a:gd name="T6" fmla="*/ 0 w 4564"/>
                <a:gd name="T7" fmla="*/ 0 h 2608"/>
                <a:gd name="T8" fmla="*/ 0 w 4564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2608">
                  <a:moveTo>
                    <a:pt x="0" y="2607"/>
                  </a:moveTo>
                  <a:lnTo>
                    <a:pt x="4563" y="2607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09" name="Freeform 9"/>
            <p:cNvSpPr>
              <a:spLocks noChangeArrowheads="1"/>
            </p:cNvSpPr>
            <p:nvPr/>
          </p:nvSpPr>
          <p:spPr bwMode="auto">
            <a:xfrm>
              <a:off x="355" y="3597"/>
              <a:ext cx="1034" cy="590"/>
            </a:xfrm>
            <a:custGeom>
              <a:avLst/>
              <a:gdLst>
                <a:gd name="T0" fmla="*/ 0 w 4564"/>
                <a:gd name="T1" fmla="*/ 2607 h 2608"/>
                <a:gd name="T2" fmla="*/ 4563 w 4564"/>
                <a:gd name="T3" fmla="*/ 2607 h 2608"/>
                <a:gd name="T4" fmla="*/ 4563 w 4564"/>
                <a:gd name="T5" fmla="*/ 0 h 2608"/>
                <a:gd name="T6" fmla="*/ 0 w 4564"/>
                <a:gd name="T7" fmla="*/ 0 h 2608"/>
                <a:gd name="T8" fmla="*/ 0 w 4564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2608">
                  <a:moveTo>
                    <a:pt x="0" y="2607"/>
                  </a:moveTo>
                  <a:lnTo>
                    <a:pt x="4563" y="2607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10" name="Freeform 10"/>
            <p:cNvSpPr>
              <a:spLocks noChangeArrowheads="1"/>
            </p:cNvSpPr>
            <p:nvPr/>
          </p:nvSpPr>
          <p:spPr bwMode="auto">
            <a:xfrm>
              <a:off x="355" y="3597"/>
              <a:ext cx="1034" cy="590"/>
            </a:xfrm>
            <a:custGeom>
              <a:avLst/>
              <a:gdLst>
                <a:gd name="T0" fmla="*/ 0 w 4564"/>
                <a:gd name="T1" fmla="*/ 2607 h 2608"/>
                <a:gd name="T2" fmla="*/ 4563 w 4564"/>
                <a:gd name="T3" fmla="*/ 2607 h 2608"/>
                <a:gd name="T4" fmla="*/ 4563 w 4564"/>
                <a:gd name="T5" fmla="*/ 0 h 2608"/>
                <a:gd name="T6" fmla="*/ 0 w 4564"/>
                <a:gd name="T7" fmla="*/ 0 h 2608"/>
                <a:gd name="T8" fmla="*/ 0 w 4564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2608">
                  <a:moveTo>
                    <a:pt x="0" y="2607"/>
                  </a:moveTo>
                  <a:lnTo>
                    <a:pt x="4563" y="2607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>
              <a:off x="355" y="2809"/>
              <a:ext cx="522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>
              <a:off x="355" y="3547"/>
              <a:ext cx="5271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613" name="Freeform 13"/>
            <p:cNvSpPr>
              <a:spLocks noChangeArrowheads="1"/>
            </p:cNvSpPr>
            <p:nvPr/>
          </p:nvSpPr>
          <p:spPr bwMode="auto">
            <a:xfrm>
              <a:off x="1478" y="2183"/>
              <a:ext cx="1451" cy="746"/>
            </a:xfrm>
            <a:custGeom>
              <a:avLst/>
              <a:gdLst>
                <a:gd name="T0" fmla="*/ 0 w 6403"/>
                <a:gd name="T1" fmla="*/ 3294 h 3295"/>
                <a:gd name="T2" fmla="*/ 6402 w 6403"/>
                <a:gd name="T3" fmla="*/ 3294 h 3295"/>
                <a:gd name="T4" fmla="*/ 6402 w 6403"/>
                <a:gd name="T5" fmla="*/ 0 h 3295"/>
                <a:gd name="T6" fmla="*/ 0 w 6403"/>
                <a:gd name="T7" fmla="*/ 0 h 3295"/>
                <a:gd name="T8" fmla="*/ 0 w 6403"/>
                <a:gd name="T9" fmla="*/ 3294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3" h="3295">
                  <a:moveTo>
                    <a:pt x="0" y="3294"/>
                  </a:moveTo>
                  <a:lnTo>
                    <a:pt x="6402" y="3294"/>
                  </a:lnTo>
                  <a:lnTo>
                    <a:pt x="6402" y="0"/>
                  </a:lnTo>
                  <a:lnTo>
                    <a:pt x="0" y="0"/>
                  </a:lnTo>
                  <a:lnTo>
                    <a:pt x="0" y="329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14" name="Freeform 14"/>
            <p:cNvSpPr>
              <a:spLocks noChangeArrowheads="1"/>
            </p:cNvSpPr>
            <p:nvPr/>
          </p:nvSpPr>
          <p:spPr bwMode="auto">
            <a:xfrm>
              <a:off x="1478" y="1443"/>
              <a:ext cx="1480" cy="609"/>
            </a:xfrm>
            <a:custGeom>
              <a:avLst/>
              <a:gdLst>
                <a:gd name="T0" fmla="*/ 0 w 6532"/>
                <a:gd name="T1" fmla="*/ 2688 h 2689"/>
                <a:gd name="T2" fmla="*/ 6531 w 6532"/>
                <a:gd name="T3" fmla="*/ 2688 h 2689"/>
                <a:gd name="T4" fmla="*/ 6531 w 6532"/>
                <a:gd name="T5" fmla="*/ 0 h 2689"/>
                <a:gd name="T6" fmla="*/ 0 w 6532"/>
                <a:gd name="T7" fmla="*/ 0 h 2689"/>
                <a:gd name="T8" fmla="*/ 0 w 6532"/>
                <a:gd name="T9" fmla="*/ 2688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2" h="2689">
                  <a:moveTo>
                    <a:pt x="0" y="2688"/>
                  </a:moveTo>
                  <a:lnTo>
                    <a:pt x="6531" y="2688"/>
                  </a:lnTo>
                  <a:lnTo>
                    <a:pt x="6531" y="0"/>
                  </a:lnTo>
                  <a:lnTo>
                    <a:pt x="0" y="0"/>
                  </a:lnTo>
                  <a:lnTo>
                    <a:pt x="0" y="268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>
              <a:off x="355" y="2119"/>
              <a:ext cx="522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1556" y="1464"/>
              <a:ext cx="133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- 1 réunion par mois </a:t>
              </a:r>
              <a:r>
                <a:rPr lang="fr-FR" sz="1100" i="1">
                  <a:latin typeface="Gill Sans" charset="0"/>
                </a:rPr>
                <a:t>(2 à 3 h)</a:t>
              </a: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1565" y="1593"/>
              <a:ext cx="125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- statue sur l’organisation</a:t>
              </a:r>
            </a:p>
          </p:txBody>
        </p:sp>
        <p:sp>
          <p:nvSpPr>
            <p:cNvPr id="25618" name="Text Box 18"/>
            <p:cNvSpPr txBox="1">
              <a:spLocks noChangeArrowheads="1"/>
            </p:cNvSpPr>
            <p:nvPr/>
          </p:nvSpPr>
          <p:spPr bwMode="auto">
            <a:xfrm>
              <a:off x="1560" y="1734"/>
              <a:ext cx="131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- en se formant à la norme</a:t>
              </a:r>
            </a:p>
          </p:txBody>
        </p:sp>
        <p:grpSp>
          <p:nvGrpSpPr>
            <p:cNvPr id="25619" name="Group 19"/>
            <p:cNvGrpSpPr>
              <a:grpSpLocks/>
            </p:cNvGrpSpPr>
            <p:nvPr/>
          </p:nvGrpSpPr>
          <p:grpSpPr bwMode="auto">
            <a:xfrm>
              <a:off x="1553" y="2190"/>
              <a:ext cx="1293" cy="550"/>
              <a:chOff x="1553" y="2190"/>
              <a:chExt cx="1293" cy="550"/>
            </a:xfrm>
          </p:grpSpPr>
          <p:sp>
            <p:nvSpPr>
              <p:cNvPr id="25620" name="Text Box 20"/>
              <p:cNvSpPr txBox="1">
                <a:spLocks noChangeArrowheads="1"/>
              </p:cNvSpPr>
              <p:nvPr/>
            </p:nvSpPr>
            <p:spPr bwMode="auto">
              <a:xfrm>
                <a:off x="1555" y="2319"/>
                <a:ext cx="906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groupe de travail</a:t>
                </a:r>
              </a:p>
            </p:txBody>
          </p:sp>
          <p:grpSp>
            <p:nvGrpSpPr>
              <p:cNvPr id="25621" name="Group 21"/>
              <p:cNvGrpSpPr>
                <a:grpSpLocks/>
              </p:cNvGrpSpPr>
              <p:nvPr/>
            </p:nvGrpSpPr>
            <p:grpSpPr bwMode="auto">
              <a:xfrm>
                <a:off x="1556" y="2467"/>
                <a:ext cx="1271" cy="126"/>
                <a:chOff x="1556" y="2467"/>
                <a:chExt cx="1271" cy="126"/>
              </a:xfrm>
            </p:grpSpPr>
            <p:sp>
              <p:nvSpPr>
                <p:cNvPr id="25622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556" y="2467"/>
                  <a:ext cx="1108" cy="1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008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b"/>
                <a:lstStyle>
                  <a:lvl1pPr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1pPr>
                  <a:lvl2pPr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2pPr>
                  <a:lvl3pPr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3pPr>
                  <a:lvl4pPr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4pPr>
                  <a:lvl5pPr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5pPr>
                  <a:lvl6pPr marL="2514600" indent="-228600" defTabSz="449263" fontAlgn="base" hangingPunct="0">
                    <a:lnSpc>
                      <a:spcPct val="9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6pPr>
                  <a:lvl7pPr marL="2971800" indent="-228600" defTabSz="449263" fontAlgn="base" hangingPunct="0">
                    <a:lnSpc>
                      <a:spcPct val="9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7pPr>
                  <a:lvl8pPr marL="3429000" indent="-228600" defTabSz="449263" fontAlgn="base" hangingPunct="0">
                    <a:lnSpc>
                      <a:spcPct val="9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8pPr>
                  <a:lvl9pPr marL="3886200" indent="-228600" defTabSz="449263" fontAlgn="base" hangingPunct="0">
                    <a:lnSpc>
                      <a:spcPct val="9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723900" algn="l"/>
                      <a:tab pos="1447800" algn="l"/>
                    </a:tabLst>
                    <a:defRPr sz="2400">
                      <a:solidFill>
                        <a:srgbClr val="000000"/>
                      </a:solidFill>
                      <a:latin typeface="Times New Roman" pitchFamily="16" charset="0"/>
                      <a:ea typeface="SimSun" charset="-122"/>
                    </a:defRPr>
                  </a:lvl9pPr>
                </a:lstStyle>
                <a:p>
                  <a:pPr>
                    <a:lnSpc>
                      <a:spcPct val="100000"/>
                    </a:lnSpc>
                  </a:pPr>
                  <a:r>
                    <a:rPr lang="fr-FR" sz="1300" b="1">
                      <a:latin typeface="Gill Sans" charset="0"/>
                    </a:rPr>
                    <a:t>- 3 à 4 personnes (</a:t>
                  </a:r>
                  <a:r>
                    <a:rPr lang="fr-FR" sz="1100" i="1">
                      <a:latin typeface="Gill Sans" charset="0"/>
                    </a:rPr>
                    <a:t>MR et</a:t>
                  </a:r>
                </a:p>
              </p:txBody>
            </p:sp>
            <p:sp>
              <p:nvSpPr>
                <p:cNvPr id="25623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669" y="2475"/>
                  <a:ext cx="158" cy="1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008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b"/>
                <a:lstStyle/>
                <a:p>
                  <a:pPr>
                    <a:lnSpc>
                      <a:spcPct val="100000"/>
                    </a:lnSpc>
                  </a:pPr>
                  <a:r>
                    <a:rPr lang="fr-FR" sz="1100" i="1">
                      <a:latin typeface="Gill Sans" charset="0"/>
                    </a:rPr>
                    <a:t>MD)</a:t>
                  </a:r>
                </a:p>
              </p:txBody>
            </p:sp>
          </p:grpSp>
          <p:sp>
            <p:nvSpPr>
              <p:cNvPr id="25624" name="Text Box 24"/>
              <p:cNvSpPr txBox="1">
                <a:spLocks noChangeArrowheads="1"/>
              </p:cNvSpPr>
              <p:nvPr/>
            </p:nvSpPr>
            <p:spPr bwMode="auto">
              <a:xfrm>
                <a:off x="1553" y="2614"/>
                <a:ext cx="796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réunies par 1/2</a:t>
                </a:r>
              </a:p>
            </p:txBody>
          </p:sp>
          <p:sp>
            <p:nvSpPr>
              <p:cNvPr id="25625" name="Text Box 25"/>
              <p:cNvSpPr txBox="1">
                <a:spLocks noChangeArrowheads="1"/>
              </p:cNvSpPr>
              <p:nvPr/>
            </p:nvSpPr>
            <p:spPr bwMode="auto">
              <a:xfrm>
                <a:off x="2364" y="2613"/>
                <a:ext cx="423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/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journées</a:t>
                </a:r>
              </a:p>
            </p:txBody>
          </p:sp>
          <p:sp>
            <p:nvSpPr>
              <p:cNvPr id="25626" name="Text Box 26"/>
              <p:cNvSpPr txBox="1">
                <a:spLocks noChangeArrowheads="1"/>
              </p:cNvSpPr>
              <p:nvPr/>
            </p:nvSpPr>
            <p:spPr bwMode="auto">
              <a:xfrm>
                <a:off x="1555" y="2190"/>
                <a:ext cx="883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rédige le Manuel</a:t>
                </a:r>
              </a:p>
            </p:txBody>
          </p:sp>
          <p:sp>
            <p:nvSpPr>
              <p:cNvPr id="25627" name="Text Box 27"/>
              <p:cNvSpPr txBox="1">
                <a:spLocks noChangeArrowheads="1"/>
              </p:cNvSpPr>
              <p:nvPr/>
            </p:nvSpPr>
            <p:spPr bwMode="auto">
              <a:xfrm>
                <a:off x="2477" y="2323"/>
                <a:ext cx="368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/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Qualité</a:t>
                </a:r>
              </a:p>
            </p:txBody>
          </p:sp>
        </p:grpSp>
        <p:sp>
          <p:nvSpPr>
            <p:cNvPr id="25628" name="Text Box 28"/>
            <p:cNvSpPr txBox="1">
              <a:spLocks noChangeArrowheads="1"/>
            </p:cNvSpPr>
            <p:nvPr/>
          </p:nvSpPr>
          <p:spPr bwMode="auto">
            <a:xfrm>
              <a:off x="2676" y="2992"/>
              <a:ext cx="34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cordée</a:t>
              </a:r>
            </a:p>
          </p:txBody>
        </p:sp>
        <p:grpSp>
          <p:nvGrpSpPr>
            <p:cNvPr id="25629" name="Group 29"/>
            <p:cNvGrpSpPr>
              <a:grpSpLocks/>
            </p:cNvGrpSpPr>
            <p:nvPr/>
          </p:nvGrpSpPr>
          <p:grpSpPr bwMode="auto">
            <a:xfrm>
              <a:off x="1544" y="2863"/>
              <a:ext cx="1344" cy="662"/>
              <a:chOff x="1544" y="2863"/>
              <a:chExt cx="1344" cy="662"/>
            </a:xfrm>
          </p:grpSpPr>
          <p:sp>
            <p:nvSpPr>
              <p:cNvPr id="25630" name="Text Box 30"/>
              <p:cNvSpPr txBox="1">
                <a:spLocks noChangeArrowheads="1"/>
              </p:cNvSpPr>
              <p:nvPr/>
            </p:nvSpPr>
            <p:spPr bwMode="auto">
              <a:xfrm>
                <a:off x="1563" y="2863"/>
                <a:ext cx="1154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conduite par un pilote</a:t>
                </a:r>
              </a:p>
            </p:txBody>
          </p:sp>
          <p:sp>
            <p:nvSpPr>
              <p:cNvPr id="25631" name="Text Box 31"/>
              <p:cNvSpPr txBox="1">
                <a:spLocks noChangeArrowheads="1"/>
              </p:cNvSpPr>
              <p:nvPr/>
            </p:nvSpPr>
            <p:spPr bwMode="auto">
              <a:xfrm>
                <a:off x="1544" y="2992"/>
                <a:ext cx="1141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sujets de travail d’une</a:t>
                </a:r>
              </a:p>
            </p:txBody>
          </p:sp>
          <p:sp>
            <p:nvSpPr>
              <p:cNvPr id="25632" name="Text Box 32"/>
              <p:cNvSpPr txBox="1">
                <a:spLocks noChangeArrowheads="1"/>
              </p:cNvSpPr>
              <p:nvPr/>
            </p:nvSpPr>
            <p:spPr bwMode="auto">
              <a:xfrm>
                <a:off x="1566" y="3133"/>
                <a:ext cx="1322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regroupés dans un thème</a:t>
                </a:r>
              </a:p>
            </p:txBody>
          </p:sp>
          <p:sp>
            <p:nvSpPr>
              <p:cNvPr id="25633" name="Text Box 33"/>
              <p:cNvSpPr txBox="1">
                <a:spLocks noChangeArrowheads="1"/>
              </p:cNvSpPr>
              <p:nvPr/>
            </p:nvSpPr>
            <p:spPr bwMode="auto">
              <a:xfrm>
                <a:off x="1555" y="3266"/>
                <a:ext cx="1121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par complémentarité</a:t>
                </a:r>
              </a:p>
            </p:txBody>
          </p:sp>
          <p:sp>
            <p:nvSpPr>
              <p:cNvPr id="25634" name="Text Box 34"/>
              <p:cNvSpPr txBox="1">
                <a:spLocks noChangeArrowheads="1"/>
              </p:cNvSpPr>
              <p:nvPr/>
            </p:nvSpPr>
            <p:spPr bwMode="auto">
              <a:xfrm>
                <a:off x="1566" y="3398"/>
                <a:ext cx="1274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par processus de gestion</a:t>
                </a:r>
              </a:p>
            </p:txBody>
          </p:sp>
        </p:grpSp>
        <p:grpSp>
          <p:nvGrpSpPr>
            <p:cNvPr id="25635" name="Group 35"/>
            <p:cNvGrpSpPr>
              <a:grpSpLocks/>
            </p:cNvGrpSpPr>
            <p:nvPr/>
          </p:nvGrpSpPr>
          <p:grpSpPr bwMode="auto">
            <a:xfrm>
              <a:off x="1552" y="3647"/>
              <a:ext cx="1354" cy="533"/>
              <a:chOff x="1552" y="3647"/>
              <a:chExt cx="1354" cy="533"/>
            </a:xfrm>
          </p:grpSpPr>
          <p:sp>
            <p:nvSpPr>
              <p:cNvPr id="25636" name="Text Box 36"/>
              <p:cNvSpPr txBox="1">
                <a:spLocks noChangeArrowheads="1"/>
              </p:cNvSpPr>
              <p:nvPr/>
            </p:nvSpPr>
            <p:spPr bwMode="auto">
              <a:xfrm>
                <a:off x="1552" y="3648"/>
                <a:ext cx="984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enregistrement de</a:t>
                </a:r>
              </a:p>
            </p:txBody>
          </p:sp>
          <p:sp>
            <p:nvSpPr>
              <p:cNvPr id="25637" name="Text Box 37"/>
              <p:cNvSpPr txBox="1">
                <a:spLocks noChangeArrowheads="1"/>
              </p:cNvSpPr>
              <p:nvPr/>
            </p:nvSpPr>
            <p:spPr bwMode="auto">
              <a:xfrm>
                <a:off x="2555" y="3647"/>
                <a:ext cx="351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/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chaque</a:t>
                </a:r>
              </a:p>
            </p:txBody>
          </p:sp>
          <p:sp>
            <p:nvSpPr>
              <p:cNvPr id="25638" name="Text Box 38"/>
              <p:cNvSpPr txBox="1">
                <a:spLocks noChangeArrowheads="1"/>
              </p:cNvSpPr>
              <p:nvPr/>
            </p:nvSpPr>
            <p:spPr bwMode="auto">
              <a:xfrm>
                <a:off x="1559" y="3771"/>
                <a:ext cx="1025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 réunion de cordée,</a:t>
                </a:r>
              </a:p>
            </p:txBody>
          </p:sp>
          <p:sp>
            <p:nvSpPr>
              <p:cNvPr id="25639" name="Text Box 39"/>
              <p:cNvSpPr txBox="1">
                <a:spLocks noChangeArrowheads="1"/>
              </p:cNvSpPr>
              <p:nvPr/>
            </p:nvSpPr>
            <p:spPr bwMode="auto">
              <a:xfrm>
                <a:off x="1555" y="3914"/>
                <a:ext cx="942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tenu par le pilote,</a:t>
                </a:r>
              </a:p>
            </p:txBody>
          </p:sp>
          <p:sp>
            <p:nvSpPr>
              <p:cNvPr id="25640" name="Text Box 40"/>
              <p:cNvSpPr txBox="1">
                <a:spLocks noChangeArrowheads="1"/>
              </p:cNvSpPr>
              <p:nvPr/>
            </p:nvSpPr>
            <p:spPr bwMode="auto">
              <a:xfrm>
                <a:off x="1559" y="4054"/>
                <a:ext cx="1167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 b="1">
                    <a:latin typeface="Gill Sans" charset="0"/>
                  </a:rPr>
                  <a:t>- outil  de gestion </a:t>
                </a:r>
                <a:r>
                  <a:rPr lang="fr-FR" sz="1100" i="1">
                    <a:latin typeface="Gill Sans" charset="0"/>
                  </a:rPr>
                  <a:t>(budget)</a:t>
                </a:r>
              </a:p>
            </p:txBody>
          </p:sp>
        </p:grpSp>
        <p:sp>
          <p:nvSpPr>
            <p:cNvPr id="25641" name="Freeform 41"/>
            <p:cNvSpPr>
              <a:spLocks noChangeArrowheads="1"/>
            </p:cNvSpPr>
            <p:nvPr/>
          </p:nvSpPr>
          <p:spPr bwMode="auto">
            <a:xfrm>
              <a:off x="3023" y="1626"/>
              <a:ext cx="345" cy="295"/>
            </a:xfrm>
            <a:custGeom>
              <a:avLst/>
              <a:gdLst>
                <a:gd name="T0" fmla="*/ 0 w 1524"/>
                <a:gd name="T1" fmla="*/ 162 h 1304"/>
                <a:gd name="T2" fmla="*/ 0 w 1524"/>
                <a:gd name="T3" fmla="*/ 1140 h 1304"/>
                <a:gd name="T4" fmla="*/ 757 w 1524"/>
                <a:gd name="T5" fmla="*/ 1140 h 1304"/>
                <a:gd name="T6" fmla="*/ 757 w 1524"/>
                <a:gd name="T7" fmla="*/ 1303 h 1304"/>
                <a:gd name="T8" fmla="*/ 1523 w 1524"/>
                <a:gd name="T9" fmla="*/ 653 h 1304"/>
                <a:gd name="T10" fmla="*/ 757 w 1524"/>
                <a:gd name="T11" fmla="*/ 0 h 1304"/>
                <a:gd name="T12" fmla="*/ 757 w 1524"/>
                <a:gd name="T13" fmla="*/ 162 h 1304"/>
                <a:gd name="T14" fmla="*/ 0 w 1524"/>
                <a:gd name="T15" fmla="*/ 16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4" h="1304">
                  <a:moveTo>
                    <a:pt x="0" y="162"/>
                  </a:moveTo>
                  <a:lnTo>
                    <a:pt x="0" y="1140"/>
                  </a:lnTo>
                  <a:lnTo>
                    <a:pt x="757" y="1140"/>
                  </a:lnTo>
                  <a:lnTo>
                    <a:pt x="757" y="1303"/>
                  </a:lnTo>
                  <a:lnTo>
                    <a:pt x="1523" y="653"/>
                  </a:lnTo>
                  <a:lnTo>
                    <a:pt x="757" y="0"/>
                  </a:lnTo>
                  <a:lnTo>
                    <a:pt x="757" y="162"/>
                  </a:lnTo>
                  <a:lnTo>
                    <a:pt x="0" y="1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2" name="Freeform 42"/>
            <p:cNvSpPr>
              <a:spLocks noChangeArrowheads="1"/>
            </p:cNvSpPr>
            <p:nvPr/>
          </p:nvSpPr>
          <p:spPr bwMode="auto">
            <a:xfrm>
              <a:off x="3023" y="1626"/>
              <a:ext cx="345" cy="295"/>
            </a:xfrm>
            <a:custGeom>
              <a:avLst/>
              <a:gdLst>
                <a:gd name="T0" fmla="*/ 0 w 1524"/>
                <a:gd name="T1" fmla="*/ 162 h 1304"/>
                <a:gd name="T2" fmla="*/ 0 w 1524"/>
                <a:gd name="T3" fmla="*/ 1140 h 1304"/>
                <a:gd name="T4" fmla="*/ 757 w 1524"/>
                <a:gd name="T5" fmla="*/ 1140 h 1304"/>
                <a:gd name="T6" fmla="*/ 757 w 1524"/>
                <a:gd name="T7" fmla="*/ 1303 h 1304"/>
                <a:gd name="T8" fmla="*/ 1523 w 1524"/>
                <a:gd name="T9" fmla="*/ 653 h 1304"/>
                <a:gd name="T10" fmla="*/ 757 w 1524"/>
                <a:gd name="T11" fmla="*/ 0 h 1304"/>
                <a:gd name="T12" fmla="*/ 757 w 1524"/>
                <a:gd name="T13" fmla="*/ 162 h 1304"/>
                <a:gd name="T14" fmla="*/ 0 w 1524"/>
                <a:gd name="T15" fmla="*/ 16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4" h="1304">
                  <a:moveTo>
                    <a:pt x="0" y="162"/>
                  </a:moveTo>
                  <a:lnTo>
                    <a:pt x="0" y="1140"/>
                  </a:lnTo>
                  <a:lnTo>
                    <a:pt x="757" y="1140"/>
                  </a:lnTo>
                  <a:lnTo>
                    <a:pt x="757" y="1303"/>
                  </a:lnTo>
                  <a:lnTo>
                    <a:pt x="1523" y="653"/>
                  </a:lnTo>
                  <a:lnTo>
                    <a:pt x="757" y="0"/>
                  </a:lnTo>
                  <a:lnTo>
                    <a:pt x="757" y="162"/>
                  </a:lnTo>
                  <a:lnTo>
                    <a:pt x="0" y="162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8DFF7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3" name="Freeform 43"/>
            <p:cNvSpPr>
              <a:spLocks noChangeArrowheads="1"/>
            </p:cNvSpPr>
            <p:nvPr/>
          </p:nvSpPr>
          <p:spPr bwMode="auto">
            <a:xfrm>
              <a:off x="3023" y="2316"/>
              <a:ext cx="345" cy="295"/>
            </a:xfrm>
            <a:custGeom>
              <a:avLst/>
              <a:gdLst>
                <a:gd name="T0" fmla="*/ 0 w 1524"/>
                <a:gd name="T1" fmla="*/ 165 h 1307"/>
                <a:gd name="T2" fmla="*/ 0 w 1524"/>
                <a:gd name="T3" fmla="*/ 1141 h 1307"/>
                <a:gd name="T4" fmla="*/ 757 w 1524"/>
                <a:gd name="T5" fmla="*/ 1141 h 1307"/>
                <a:gd name="T6" fmla="*/ 757 w 1524"/>
                <a:gd name="T7" fmla="*/ 1306 h 1307"/>
                <a:gd name="T8" fmla="*/ 1523 w 1524"/>
                <a:gd name="T9" fmla="*/ 653 h 1307"/>
                <a:gd name="T10" fmla="*/ 757 w 1524"/>
                <a:gd name="T11" fmla="*/ 0 h 1307"/>
                <a:gd name="T12" fmla="*/ 757 w 1524"/>
                <a:gd name="T13" fmla="*/ 165 h 1307"/>
                <a:gd name="T14" fmla="*/ 0 w 1524"/>
                <a:gd name="T15" fmla="*/ 165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4" h="1307">
                  <a:moveTo>
                    <a:pt x="0" y="165"/>
                  </a:moveTo>
                  <a:lnTo>
                    <a:pt x="0" y="1141"/>
                  </a:lnTo>
                  <a:lnTo>
                    <a:pt x="757" y="1141"/>
                  </a:lnTo>
                  <a:lnTo>
                    <a:pt x="757" y="1306"/>
                  </a:lnTo>
                  <a:lnTo>
                    <a:pt x="1523" y="653"/>
                  </a:lnTo>
                  <a:lnTo>
                    <a:pt x="757" y="0"/>
                  </a:lnTo>
                  <a:lnTo>
                    <a:pt x="757" y="165"/>
                  </a:lnTo>
                  <a:lnTo>
                    <a:pt x="0" y="1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4" name="Freeform 44"/>
            <p:cNvSpPr>
              <a:spLocks noChangeArrowheads="1"/>
            </p:cNvSpPr>
            <p:nvPr/>
          </p:nvSpPr>
          <p:spPr bwMode="auto">
            <a:xfrm>
              <a:off x="3023" y="2316"/>
              <a:ext cx="345" cy="295"/>
            </a:xfrm>
            <a:custGeom>
              <a:avLst/>
              <a:gdLst>
                <a:gd name="T0" fmla="*/ 0 w 1524"/>
                <a:gd name="T1" fmla="*/ 165 h 1307"/>
                <a:gd name="T2" fmla="*/ 0 w 1524"/>
                <a:gd name="T3" fmla="*/ 1141 h 1307"/>
                <a:gd name="T4" fmla="*/ 757 w 1524"/>
                <a:gd name="T5" fmla="*/ 1141 h 1307"/>
                <a:gd name="T6" fmla="*/ 757 w 1524"/>
                <a:gd name="T7" fmla="*/ 1306 h 1307"/>
                <a:gd name="T8" fmla="*/ 1523 w 1524"/>
                <a:gd name="T9" fmla="*/ 653 h 1307"/>
                <a:gd name="T10" fmla="*/ 757 w 1524"/>
                <a:gd name="T11" fmla="*/ 0 h 1307"/>
                <a:gd name="T12" fmla="*/ 757 w 1524"/>
                <a:gd name="T13" fmla="*/ 165 h 1307"/>
                <a:gd name="T14" fmla="*/ 0 w 1524"/>
                <a:gd name="T15" fmla="*/ 165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4" h="1307">
                  <a:moveTo>
                    <a:pt x="0" y="165"/>
                  </a:moveTo>
                  <a:lnTo>
                    <a:pt x="0" y="1141"/>
                  </a:lnTo>
                  <a:lnTo>
                    <a:pt x="757" y="1141"/>
                  </a:lnTo>
                  <a:lnTo>
                    <a:pt x="757" y="1306"/>
                  </a:lnTo>
                  <a:lnTo>
                    <a:pt x="1523" y="653"/>
                  </a:lnTo>
                  <a:lnTo>
                    <a:pt x="757" y="0"/>
                  </a:lnTo>
                  <a:lnTo>
                    <a:pt x="757" y="165"/>
                  </a:lnTo>
                  <a:lnTo>
                    <a:pt x="0" y="165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8DFF7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5" name="Freeform 45"/>
            <p:cNvSpPr>
              <a:spLocks noChangeArrowheads="1"/>
            </p:cNvSpPr>
            <p:nvPr/>
          </p:nvSpPr>
          <p:spPr bwMode="auto">
            <a:xfrm>
              <a:off x="3023" y="3055"/>
              <a:ext cx="345" cy="295"/>
            </a:xfrm>
            <a:custGeom>
              <a:avLst/>
              <a:gdLst>
                <a:gd name="T0" fmla="*/ 0 w 1524"/>
                <a:gd name="T1" fmla="*/ 162 h 1304"/>
                <a:gd name="T2" fmla="*/ 0 w 1524"/>
                <a:gd name="T3" fmla="*/ 1141 h 1304"/>
                <a:gd name="T4" fmla="*/ 757 w 1524"/>
                <a:gd name="T5" fmla="*/ 1141 h 1304"/>
                <a:gd name="T6" fmla="*/ 757 w 1524"/>
                <a:gd name="T7" fmla="*/ 1303 h 1304"/>
                <a:gd name="T8" fmla="*/ 1523 w 1524"/>
                <a:gd name="T9" fmla="*/ 653 h 1304"/>
                <a:gd name="T10" fmla="*/ 757 w 1524"/>
                <a:gd name="T11" fmla="*/ 0 h 1304"/>
                <a:gd name="T12" fmla="*/ 757 w 1524"/>
                <a:gd name="T13" fmla="*/ 162 h 1304"/>
                <a:gd name="T14" fmla="*/ 0 w 1524"/>
                <a:gd name="T15" fmla="*/ 16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4" h="1304">
                  <a:moveTo>
                    <a:pt x="0" y="162"/>
                  </a:moveTo>
                  <a:lnTo>
                    <a:pt x="0" y="1141"/>
                  </a:lnTo>
                  <a:lnTo>
                    <a:pt x="757" y="1141"/>
                  </a:lnTo>
                  <a:lnTo>
                    <a:pt x="757" y="1303"/>
                  </a:lnTo>
                  <a:lnTo>
                    <a:pt x="1523" y="653"/>
                  </a:lnTo>
                  <a:lnTo>
                    <a:pt x="757" y="0"/>
                  </a:lnTo>
                  <a:lnTo>
                    <a:pt x="757" y="162"/>
                  </a:lnTo>
                  <a:lnTo>
                    <a:pt x="0" y="1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6" name="Freeform 46"/>
            <p:cNvSpPr>
              <a:spLocks noChangeArrowheads="1"/>
            </p:cNvSpPr>
            <p:nvPr/>
          </p:nvSpPr>
          <p:spPr bwMode="auto">
            <a:xfrm>
              <a:off x="3023" y="3055"/>
              <a:ext cx="345" cy="295"/>
            </a:xfrm>
            <a:custGeom>
              <a:avLst/>
              <a:gdLst>
                <a:gd name="T0" fmla="*/ 0 w 1524"/>
                <a:gd name="T1" fmla="*/ 162 h 1304"/>
                <a:gd name="T2" fmla="*/ 0 w 1524"/>
                <a:gd name="T3" fmla="*/ 1141 h 1304"/>
                <a:gd name="T4" fmla="*/ 757 w 1524"/>
                <a:gd name="T5" fmla="*/ 1141 h 1304"/>
                <a:gd name="T6" fmla="*/ 757 w 1524"/>
                <a:gd name="T7" fmla="*/ 1303 h 1304"/>
                <a:gd name="T8" fmla="*/ 1523 w 1524"/>
                <a:gd name="T9" fmla="*/ 653 h 1304"/>
                <a:gd name="T10" fmla="*/ 757 w 1524"/>
                <a:gd name="T11" fmla="*/ 0 h 1304"/>
                <a:gd name="T12" fmla="*/ 757 w 1524"/>
                <a:gd name="T13" fmla="*/ 162 h 1304"/>
                <a:gd name="T14" fmla="*/ 0 w 1524"/>
                <a:gd name="T15" fmla="*/ 16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4" h="1304">
                  <a:moveTo>
                    <a:pt x="0" y="162"/>
                  </a:moveTo>
                  <a:lnTo>
                    <a:pt x="0" y="1141"/>
                  </a:lnTo>
                  <a:lnTo>
                    <a:pt x="757" y="1141"/>
                  </a:lnTo>
                  <a:lnTo>
                    <a:pt x="757" y="1303"/>
                  </a:lnTo>
                  <a:lnTo>
                    <a:pt x="1523" y="653"/>
                  </a:lnTo>
                  <a:lnTo>
                    <a:pt x="757" y="0"/>
                  </a:lnTo>
                  <a:lnTo>
                    <a:pt x="757" y="162"/>
                  </a:lnTo>
                  <a:lnTo>
                    <a:pt x="0" y="162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8DFF7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7" name="Freeform 47"/>
            <p:cNvSpPr>
              <a:spLocks noChangeArrowheads="1"/>
            </p:cNvSpPr>
            <p:nvPr/>
          </p:nvSpPr>
          <p:spPr bwMode="auto">
            <a:xfrm>
              <a:off x="3023" y="3744"/>
              <a:ext cx="345" cy="295"/>
            </a:xfrm>
            <a:custGeom>
              <a:avLst/>
              <a:gdLst>
                <a:gd name="T0" fmla="*/ 0 w 1524"/>
                <a:gd name="T1" fmla="*/ 163 h 1304"/>
                <a:gd name="T2" fmla="*/ 0 w 1524"/>
                <a:gd name="T3" fmla="*/ 1141 h 1304"/>
                <a:gd name="T4" fmla="*/ 757 w 1524"/>
                <a:gd name="T5" fmla="*/ 1141 h 1304"/>
                <a:gd name="T6" fmla="*/ 757 w 1524"/>
                <a:gd name="T7" fmla="*/ 1303 h 1304"/>
                <a:gd name="T8" fmla="*/ 1523 w 1524"/>
                <a:gd name="T9" fmla="*/ 653 h 1304"/>
                <a:gd name="T10" fmla="*/ 757 w 1524"/>
                <a:gd name="T11" fmla="*/ 0 h 1304"/>
                <a:gd name="T12" fmla="*/ 757 w 1524"/>
                <a:gd name="T13" fmla="*/ 163 h 1304"/>
                <a:gd name="T14" fmla="*/ 0 w 1524"/>
                <a:gd name="T15" fmla="*/ 16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4" h="1304">
                  <a:moveTo>
                    <a:pt x="0" y="163"/>
                  </a:moveTo>
                  <a:lnTo>
                    <a:pt x="0" y="1141"/>
                  </a:lnTo>
                  <a:lnTo>
                    <a:pt x="757" y="1141"/>
                  </a:lnTo>
                  <a:lnTo>
                    <a:pt x="757" y="1303"/>
                  </a:lnTo>
                  <a:lnTo>
                    <a:pt x="1523" y="653"/>
                  </a:lnTo>
                  <a:lnTo>
                    <a:pt x="757" y="0"/>
                  </a:lnTo>
                  <a:lnTo>
                    <a:pt x="757" y="163"/>
                  </a:lnTo>
                  <a:lnTo>
                    <a:pt x="0" y="16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8" name="Freeform 48"/>
            <p:cNvSpPr>
              <a:spLocks noChangeArrowheads="1"/>
            </p:cNvSpPr>
            <p:nvPr/>
          </p:nvSpPr>
          <p:spPr bwMode="auto">
            <a:xfrm>
              <a:off x="3023" y="3744"/>
              <a:ext cx="345" cy="295"/>
            </a:xfrm>
            <a:custGeom>
              <a:avLst/>
              <a:gdLst>
                <a:gd name="T0" fmla="*/ 0 w 1524"/>
                <a:gd name="T1" fmla="*/ 163 h 1304"/>
                <a:gd name="T2" fmla="*/ 0 w 1524"/>
                <a:gd name="T3" fmla="*/ 1141 h 1304"/>
                <a:gd name="T4" fmla="*/ 757 w 1524"/>
                <a:gd name="T5" fmla="*/ 1141 h 1304"/>
                <a:gd name="T6" fmla="*/ 757 w 1524"/>
                <a:gd name="T7" fmla="*/ 1303 h 1304"/>
                <a:gd name="T8" fmla="*/ 1523 w 1524"/>
                <a:gd name="T9" fmla="*/ 653 h 1304"/>
                <a:gd name="T10" fmla="*/ 757 w 1524"/>
                <a:gd name="T11" fmla="*/ 0 h 1304"/>
                <a:gd name="T12" fmla="*/ 757 w 1524"/>
                <a:gd name="T13" fmla="*/ 163 h 1304"/>
                <a:gd name="T14" fmla="*/ 0 w 1524"/>
                <a:gd name="T15" fmla="*/ 16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4" h="1304">
                  <a:moveTo>
                    <a:pt x="0" y="163"/>
                  </a:moveTo>
                  <a:lnTo>
                    <a:pt x="0" y="1141"/>
                  </a:lnTo>
                  <a:lnTo>
                    <a:pt x="757" y="1141"/>
                  </a:lnTo>
                  <a:lnTo>
                    <a:pt x="757" y="1303"/>
                  </a:lnTo>
                  <a:lnTo>
                    <a:pt x="1523" y="653"/>
                  </a:lnTo>
                  <a:lnTo>
                    <a:pt x="757" y="0"/>
                  </a:lnTo>
                  <a:lnTo>
                    <a:pt x="757" y="163"/>
                  </a:lnTo>
                  <a:lnTo>
                    <a:pt x="0" y="163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8DFF7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9" name="Freeform 49"/>
            <p:cNvSpPr>
              <a:spLocks noChangeArrowheads="1"/>
            </p:cNvSpPr>
            <p:nvPr/>
          </p:nvSpPr>
          <p:spPr bwMode="auto">
            <a:xfrm>
              <a:off x="256" y="1542"/>
              <a:ext cx="1231" cy="471"/>
            </a:xfrm>
            <a:custGeom>
              <a:avLst/>
              <a:gdLst>
                <a:gd name="T0" fmla="*/ 0 w 5434"/>
                <a:gd name="T1" fmla="*/ 2082 h 2083"/>
                <a:gd name="T2" fmla="*/ 5433 w 5434"/>
                <a:gd name="T3" fmla="*/ 2082 h 2083"/>
                <a:gd name="T4" fmla="*/ 5433 w 5434"/>
                <a:gd name="T5" fmla="*/ 0 h 2083"/>
                <a:gd name="T6" fmla="*/ 0 w 5434"/>
                <a:gd name="T7" fmla="*/ 0 h 2083"/>
                <a:gd name="T8" fmla="*/ 0 w 5434"/>
                <a:gd name="T9" fmla="*/ 2082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34" h="2083">
                  <a:moveTo>
                    <a:pt x="0" y="2082"/>
                  </a:moveTo>
                  <a:lnTo>
                    <a:pt x="5433" y="2082"/>
                  </a:lnTo>
                  <a:lnTo>
                    <a:pt x="5433" y="0"/>
                  </a:lnTo>
                  <a:lnTo>
                    <a:pt x="0" y="0"/>
                  </a:lnTo>
                  <a:lnTo>
                    <a:pt x="0" y="20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50" name="Text Box 50"/>
            <p:cNvSpPr txBox="1">
              <a:spLocks noChangeArrowheads="1"/>
            </p:cNvSpPr>
            <p:nvPr/>
          </p:nvSpPr>
          <p:spPr bwMode="auto">
            <a:xfrm>
              <a:off x="678" y="1562"/>
              <a:ext cx="36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A5E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solidFill>
                    <a:srgbClr val="00A5E4"/>
                  </a:solidFill>
                  <a:latin typeface="Gill Sans" charset="0"/>
                </a:rPr>
                <a:t>CODIR</a:t>
              </a:r>
            </a:p>
          </p:txBody>
        </p:sp>
        <p:sp>
          <p:nvSpPr>
            <p:cNvPr id="25651" name="Text Box 51"/>
            <p:cNvSpPr txBox="1">
              <a:spLocks noChangeArrowheads="1"/>
            </p:cNvSpPr>
            <p:nvPr/>
          </p:nvSpPr>
          <p:spPr bwMode="auto">
            <a:xfrm>
              <a:off x="809" y="1695"/>
              <a:ext cx="12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ou</a:t>
              </a:r>
            </a:p>
          </p:txBody>
        </p:sp>
        <p:sp>
          <p:nvSpPr>
            <p:cNvPr id="25652" name="Text Box 52"/>
            <p:cNvSpPr txBox="1">
              <a:spLocks noChangeArrowheads="1"/>
            </p:cNvSpPr>
            <p:nvPr/>
          </p:nvSpPr>
          <p:spPr bwMode="auto">
            <a:xfrm>
              <a:off x="393" y="1827"/>
              <a:ext cx="95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Comité de Pilotage</a:t>
              </a:r>
            </a:p>
          </p:txBody>
        </p:sp>
        <p:sp>
          <p:nvSpPr>
            <p:cNvPr id="25653" name="Text Box 53"/>
            <p:cNvSpPr txBox="1">
              <a:spLocks noChangeArrowheads="1"/>
            </p:cNvSpPr>
            <p:nvPr/>
          </p:nvSpPr>
          <p:spPr bwMode="auto">
            <a:xfrm>
              <a:off x="585" y="2382"/>
              <a:ext cx="540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A5E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solidFill>
                    <a:srgbClr val="00A5E4"/>
                  </a:solidFill>
                  <a:latin typeface="Gill Sans" charset="0"/>
                </a:rPr>
                <a:t>CORDÉE</a:t>
              </a:r>
            </a:p>
          </p:txBody>
        </p:sp>
        <p:sp>
          <p:nvSpPr>
            <p:cNvPr id="25654" name="Freeform 54"/>
            <p:cNvSpPr>
              <a:spLocks noChangeArrowheads="1"/>
            </p:cNvSpPr>
            <p:nvPr/>
          </p:nvSpPr>
          <p:spPr bwMode="auto">
            <a:xfrm>
              <a:off x="376" y="3710"/>
              <a:ext cx="1011" cy="334"/>
            </a:xfrm>
            <a:custGeom>
              <a:avLst/>
              <a:gdLst>
                <a:gd name="T0" fmla="*/ 0 w 4464"/>
                <a:gd name="T1" fmla="*/ 1477 h 1478"/>
                <a:gd name="T2" fmla="*/ 4463 w 4464"/>
                <a:gd name="T3" fmla="*/ 1477 h 1478"/>
                <a:gd name="T4" fmla="*/ 4463 w 4464"/>
                <a:gd name="T5" fmla="*/ 0 h 1478"/>
                <a:gd name="T6" fmla="*/ 0 w 4464"/>
                <a:gd name="T7" fmla="*/ 0 h 1478"/>
                <a:gd name="T8" fmla="*/ 0 w 4464"/>
                <a:gd name="T9" fmla="*/ 1477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4" h="1478">
                  <a:moveTo>
                    <a:pt x="0" y="1477"/>
                  </a:moveTo>
                  <a:lnTo>
                    <a:pt x="4463" y="1477"/>
                  </a:lnTo>
                  <a:lnTo>
                    <a:pt x="4463" y="0"/>
                  </a:lnTo>
                  <a:lnTo>
                    <a:pt x="0" y="0"/>
                  </a:lnTo>
                  <a:lnTo>
                    <a:pt x="0" y="147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55" name="Text Box 55"/>
            <p:cNvSpPr txBox="1">
              <a:spLocks noChangeArrowheads="1"/>
            </p:cNvSpPr>
            <p:nvPr/>
          </p:nvSpPr>
          <p:spPr bwMode="auto">
            <a:xfrm>
              <a:off x="633" y="3729"/>
              <a:ext cx="46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A5E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solidFill>
                    <a:srgbClr val="00A5E4"/>
                  </a:solidFill>
                  <a:latin typeface="Gill Sans" charset="0"/>
                </a:rPr>
                <a:t>CARNET</a:t>
              </a:r>
            </a:p>
          </p:txBody>
        </p:sp>
        <p:sp>
          <p:nvSpPr>
            <p:cNvPr id="25656" name="Text Box 56"/>
            <p:cNvSpPr txBox="1">
              <a:spLocks noChangeArrowheads="1"/>
            </p:cNvSpPr>
            <p:nvPr/>
          </p:nvSpPr>
          <p:spPr bwMode="auto">
            <a:xfrm>
              <a:off x="446" y="3862"/>
              <a:ext cx="82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A5E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solidFill>
                    <a:srgbClr val="00A5E4"/>
                  </a:solidFill>
                  <a:latin typeface="Gill Sans" charset="0"/>
                </a:rPr>
                <a:t> d’EXPÉDITION</a:t>
              </a:r>
            </a:p>
          </p:txBody>
        </p:sp>
        <p:sp>
          <p:nvSpPr>
            <p:cNvPr id="25657" name="Freeform 57"/>
            <p:cNvSpPr>
              <a:spLocks noChangeArrowheads="1"/>
            </p:cNvSpPr>
            <p:nvPr/>
          </p:nvSpPr>
          <p:spPr bwMode="auto">
            <a:xfrm>
              <a:off x="3410" y="2217"/>
              <a:ext cx="2323" cy="493"/>
            </a:xfrm>
            <a:custGeom>
              <a:avLst/>
              <a:gdLst>
                <a:gd name="T0" fmla="*/ 0 w 10246"/>
                <a:gd name="T1" fmla="*/ 2176 h 2177"/>
                <a:gd name="T2" fmla="*/ 10245 w 10246"/>
                <a:gd name="T3" fmla="*/ 2176 h 2177"/>
                <a:gd name="T4" fmla="*/ 10245 w 10246"/>
                <a:gd name="T5" fmla="*/ 0 h 2177"/>
                <a:gd name="T6" fmla="*/ 0 w 10246"/>
                <a:gd name="T7" fmla="*/ 0 h 2177"/>
                <a:gd name="T8" fmla="*/ 0 w 10246"/>
                <a:gd name="T9" fmla="*/ 2176 h 2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6" h="2177">
                  <a:moveTo>
                    <a:pt x="0" y="2176"/>
                  </a:moveTo>
                  <a:lnTo>
                    <a:pt x="10245" y="2176"/>
                  </a:lnTo>
                  <a:lnTo>
                    <a:pt x="10245" y="0"/>
                  </a:lnTo>
                  <a:lnTo>
                    <a:pt x="0" y="0"/>
                  </a:lnTo>
                  <a:lnTo>
                    <a:pt x="0" y="21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58" name="Freeform 58"/>
            <p:cNvSpPr>
              <a:spLocks noChangeArrowheads="1"/>
            </p:cNvSpPr>
            <p:nvPr/>
          </p:nvSpPr>
          <p:spPr bwMode="auto">
            <a:xfrm>
              <a:off x="3410" y="2217"/>
              <a:ext cx="2323" cy="493"/>
            </a:xfrm>
            <a:custGeom>
              <a:avLst/>
              <a:gdLst>
                <a:gd name="T0" fmla="*/ 0 w 10246"/>
                <a:gd name="T1" fmla="*/ 2176 h 2177"/>
                <a:gd name="T2" fmla="*/ 10245 w 10246"/>
                <a:gd name="T3" fmla="*/ 2176 h 2177"/>
                <a:gd name="T4" fmla="*/ 10245 w 10246"/>
                <a:gd name="T5" fmla="*/ 0 h 2177"/>
                <a:gd name="T6" fmla="*/ 0 w 10246"/>
                <a:gd name="T7" fmla="*/ 0 h 2177"/>
                <a:gd name="T8" fmla="*/ 0 w 10246"/>
                <a:gd name="T9" fmla="*/ 2176 h 2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6" h="2177">
                  <a:moveTo>
                    <a:pt x="0" y="2176"/>
                  </a:moveTo>
                  <a:lnTo>
                    <a:pt x="10245" y="2176"/>
                  </a:lnTo>
                  <a:lnTo>
                    <a:pt x="10245" y="0"/>
                  </a:lnTo>
                  <a:lnTo>
                    <a:pt x="0" y="0"/>
                  </a:lnTo>
                  <a:lnTo>
                    <a:pt x="0" y="2176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59" name="Freeform 59"/>
            <p:cNvSpPr>
              <a:spLocks noChangeArrowheads="1"/>
            </p:cNvSpPr>
            <p:nvPr/>
          </p:nvSpPr>
          <p:spPr bwMode="auto">
            <a:xfrm>
              <a:off x="3385" y="1527"/>
              <a:ext cx="2347" cy="492"/>
            </a:xfrm>
            <a:custGeom>
              <a:avLst/>
              <a:gdLst>
                <a:gd name="T0" fmla="*/ 0 w 10355"/>
                <a:gd name="T1" fmla="*/ 2172 h 2173"/>
                <a:gd name="T2" fmla="*/ 10354 w 10355"/>
                <a:gd name="T3" fmla="*/ 2172 h 2173"/>
                <a:gd name="T4" fmla="*/ 10354 w 10355"/>
                <a:gd name="T5" fmla="*/ 0 h 2173"/>
                <a:gd name="T6" fmla="*/ 0 w 10355"/>
                <a:gd name="T7" fmla="*/ 0 h 2173"/>
                <a:gd name="T8" fmla="*/ 0 w 10355"/>
                <a:gd name="T9" fmla="*/ 2172 h 2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55" h="2173">
                  <a:moveTo>
                    <a:pt x="0" y="2172"/>
                  </a:moveTo>
                  <a:lnTo>
                    <a:pt x="10354" y="2172"/>
                  </a:lnTo>
                  <a:lnTo>
                    <a:pt x="10354" y="0"/>
                  </a:lnTo>
                  <a:lnTo>
                    <a:pt x="0" y="0"/>
                  </a:lnTo>
                  <a:lnTo>
                    <a:pt x="0" y="217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60" name="Freeform 60"/>
            <p:cNvSpPr>
              <a:spLocks noChangeArrowheads="1"/>
            </p:cNvSpPr>
            <p:nvPr/>
          </p:nvSpPr>
          <p:spPr bwMode="auto">
            <a:xfrm>
              <a:off x="3385" y="1527"/>
              <a:ext cx="2347" cy="492"/>
            </a:xfrm>
            <a:custGeom>
              <a:avLst/>
              <a:gdLst>
                <a:gd name="T0" fmla="*/ 0 w 10355"/>
                <a:gd name="T1" fmla="*/ 2172 h 2173"/>
                <a:gd name="T2" fmla="*/ 10354 w 10355"/>
                <a:gd name="T3" fmla="*/ 2172 h 2173"/>
                <a:gd name="T4" fmla="*/ 10354 w 10355"/>
                <a:gd name="T5" fmla="*/ 0 h 2173"/>
                <a:gd name="T6" fmla="*/ 0 w 10355"/>
                <a:gd name="T7" fmla="*/ 0 h 2173"/>
                <a:gd name="T8" fmla="*/ 0 w 10355"/>
                <a:gd name="T9" fmla="*/ 2172 h 2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55" h="2173">
                  <a:moveTo>
                    <a:pt x="0" y="2172"/>
                  </a:moveTo>
                  <a:lnTo>
                    <a:pt x="10354" y="2172"/>
                  </a:lnTo>
                  <a:lnTo>
                    <a:pt x="10354" y="0"/>
                  </a:lnTo>
                  <a:lnTo>
                    <a:pt x="0" y="0"/>
                  </a:lnTo>
                  <a:lnTo>
                    <a:pt x="0" y="2172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61" name="Freeform 61"/>
            <p:cNvSpPr>
              <a:spLocks noChangeArrowheads="1"/>
            </p:cNvSpPr>
            <p:nvPr/>
          </p:nvSpPr>
          <p:spPr bwMode="auto">
            <a:xfrm>
              <a:off x="3410" y="3597"/>
              <a:ext cx="2323" cy="590"/>
            </a:xfrm>
            <a:custGeom>
              <a:avLst/>
              <a:gdLst>
                <a:gd name="T0" fmla="*/ 0 w 10246"/>
                <a:gd name="T1" fmla="*/ 2607 h 2608"/>
                <a:gd name="T2" fmla="*/ 10245 w 10246"/>
                <a:gd name="T3" fmla="*/ 2607 h 2608"/>
                <a:gd name="T4" fmla="*/ 10245 w 10246"/>
                <a:gd name="T5" fmla="*/ 0 h 2608"/>
                <a:gd name="T6" fmla="*/ 0 w 10246"/>
                <a:gd name="T7" fmla="*/ 0 h 2608"/>
                <a:gd name="T8" fmla="*/ 0 w 10246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6" h="2608">
                  <a:moveTo>
                    <a:pt x="0" y="2607"/>
                  </a:moveTo>
                  <a:lnTo>
                    <a:pt x="10245" y="2607"/>
                  </a:lnTo>
                  <a:lnTo>
                    <a:pt x="10245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62" name="Freeform 62"/>
            <p:cNvSpPr>
              <a:spLocks noChangeArrowheads="1"/>
            </p:cNvSpPr>
            <p:nvPr/>
          </p:nvSpPr>
          <p:spPr bwMode="auto">
            <a:xfrm>
              <a:off x="3410" y="3597"/>
              <a:ext cx="2323" cy="590"/>
            </a:xfrm>
            <a:custGeom>
              <a:avLst/>
              <a:gdLst>
                <a:gd name="T0" fmla="*/ 0 w 10246"/>
                <a:gd name="T1" fmla="*/ 2607 h 2608"/>
                <a:gd name="T2" fmla="*/ 10245 w 10246"/>
                <a:gd name="T3" fmla="*/ 2607 h 2608"/>
                <a:gd name="T4" fmla="*/ 10245 w 10246"/>
                <a:gd name="T5" fmla="*/ 0 h 2608"/>
                <a:gd name="T6" fmla="*/ 0 w 10246"/>
                <a:gd name="T7" fmla="*/ 0 h 2608"/>
                <a:gd name="T8" fmla="*/ 0 w 10246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6" h="2608">
                  <a:moveTo>
                    <a:pt x="0" y="2607"/>
                  </a:moveTo>
                  <a:lnTo>
                    <a:pt x="10245" y="2607"/>
                  </a:lnTo>
                  <a:lnTo>
                    <a:pt x="10245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63" name="Freeform 63"/>
            <p:cNvSpPr>
              <a:spLocks noChangeArrowheads="1"/>
            </p:cNvSpPr>
            <p:nvPr/>
          </p:nvSpPr>
          <p:spPr bwMode="auto">
            <a:xfrm>
              <a:off x="3350" y="1542"/>
              <a:ext cx="2325" cy="471"/>
            </a:xfrm>
            <a:custGeom>
              <a:avLst/>
              <a:gdLst>
                <a:gd name="T0" fmla="*/ 0 w 10258"/>
                <a:gd name="T1" fmla="*/ 2082 h 2083"/>
                <a:gd name="T2" fmla="*/ 10257 w 10258"/>
                <a:gd name="T3" fmla="*/ 2082 h 2083"/>
                <a:gd name="T4" fmla="*/ 10257 w 10258"/>
                <a:gd name="T5" fmla="*/ 0 h 2083"/>
                <a:gd name="T6" fmla="*/ 0 w 10258"/>
                <a:gd name="T7" fmla="*/ 0 h 2083"/>
                <a:gd name="T8" fmla="*/ 0 w 10258"/>
                <a:gd name="T9" fmla="*/ 2082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58" h="2083">
                  <a:moveTo>
                    <a:pt x="0" y="2082"/>
                  </a:moveTo>
                  <a:lnTo>
                    <a:pt x="10257" y="2082"/>
                  </a:lnTo>
                  <a:lnTo>
                    <a:pt x="10257" y="0"/>
                  </a:lnTo>
                  <a:lnTo>
                    <a:pt x="0" y="0"/>
                  </a:lnTo>
                  <a:lnTo>
                    <a:pt x="0" y="20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64" name="Text Box 64"/>
            <p:cNvSpPr txBox="1">
              <a:spLocks noChangeArrowheads="1"/>
            </p:cNvSpPr>
            <p:nvPr/>
          </p:nvSpPr>
          <p:spPr bwMode="auto">
            <a:xfrm>
              <a:off x="3442" y="1562"/>
              <a:ext cx="20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* est construit autour et  par la Direction</a:t>
              </a:r>
            </a:p>
          </p:txBody>
        </p:sp>
        <p:sp>
          <p:nvSpPr>
            <p:cNvPr id="25665" name="Text Box 65"/>
            <p:cNvSpPr txBox="1">
              <a:spLocks noChangeArrowheads="1"/>
            </p:cNvSpPr>
            <p:nvPr/>
          </p:nvSpPr>
          <p:spPr bwMode="auto">
            <a:xfrm>
              <a:off x="3410" y="1695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</a:t>
              </a:r>
            </a:p>
          </p:txBody>
        </p:sp>
        <p:sp>
          <p:nvSpPr>
            <p:cNvPr id="25666" name="Text Box 66"/>
            <p:cNvSpPr txBox="1">
              <a:spLocks noChangeArrowheads="1"/>
            </p:cNvSpPr>
            <p:nvPr/>
          </p:nvSpPr>
          <p:spPr bwMode="auto">
            <a:xfrm>
              <a:off x="3475" y="1718"/>
              <a:ext cx="177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  qui choisit ses membres </a:t>
              </a:r>
              <a:r>
                <a:rPr lang="fr-FR" sz="1300" i="1">
                  <a:latin typeface="Gill Sans" charset="0"/>
                </a:rPr>
                <a:t>(décideurs</a:t>
              </a:r>
              <a:r>
                <a:rPr lang="fr-FR" sz="1300" b="1">
                  <a:latin typeface="Gill Sans" charset="0"/>
                </a:rPr>
                <a:t>),</a:t>
              </a:r>
            </a:p>
          </p:txBody>
        </p:sp>
        <p:sp>
          <p:nvSpPr>
            <p:cNvPr id="25667" name="Text Box 67"/>
            <p:cNvSpPr txBox="1">
              <a:spLocks noChangeArrowheads="1"/>
            </p:cNvSpPr>
            <p:nvPr/>
          </p:nvSpPr>
          <p:spPr bwMode="auto">
            <a:xfrm>
              <a:off x="3426" y="1835"/>
              <a:ext cx="203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* conduite par le chef de projet </a:t>
              </a:r>
              <a:r>
                <a:rPr lang="fr-FR" sz="1100" i="1">
                  <a:latin typeface="Gill Sans" charset="0"/>
                </a:rPr>
                <a:t>jusqu’à l’audit</a:t>
              </a:r>
            </a:p>
          </p:txBody>
        </p:sp>
        <p:sp>
          <p:nvSpPr>
            <p:cNvPr id="25668" name="Text Box 68"/>
            <p:cNvSpPr txBox="1">
              <a:spLocks noChangeArrowheads="1"/>
            </p:cNvSpPr>
            <p:nvPr/>
          </p:nvSpPr>
          <p:spPr bwMode="auto">
            <a:xfrm>
              <a:off x="3480" y="2252"/>
              <a:ext cx="141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* relève les fonctionnements</a:t>
              </a:r>
            </a:p>
          </p:txBody>
        </p:sp>
        <p:sp>
          <p:nvSpPr>
            <p:cNvPr id="25669" name="Text Box 69"/>
            <p:cNvSpPr txBox="1">
              <a:spLocks noChangeArrowheads="1"/>
            </p:cNvSpPr>
            <p:nvPr/>
          </p:nvSpPr>
          <p:spPr bwMode="auto">
            <a:xfrm>
              <a:off x="4900" y="2252"/>
              <a:ext cx="46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existants,</a:t>
              </a:r>
            </a:p>
          </p:txBody>
        </p:sp>
        <p:sp>
          <p:nvSpPr>
            <p:cNvPr id="25670" name="Text Box 70"/>
            <p:cNvSpPr txBox="1">
              <a:spLocks noChangeArrowheads="1"/>
            </p:cNvSpPr>
            <p:nvPr/>
          </p:nvSpPr>
          <p:spPr bwMode="auto">
            <a:xfrm>
              <a:off x="3489" y="2384"/>
              <a:ext cx="1605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* propose et rédige les pratiques</a:t>
              </a:r>
            </a:p>
          </p:txBody>
        </p:sp>
        <p:sp>
          <p:nvSpPr>
            <p:cNvPr id="25671" name="Text Box 71"/>
            <p:cNvSpPr txBox="1">
              <a:spLocks noChangeArrowheads="1"/>
            </p:cNvSpPr>
            <p:nvPr/>
          </p:nvSpPr>
          <p:spPr bwMode="auto">
            <a:xfrm>
              <a:off x="3458" y="2789"/>
              <a:ext cx="3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•</a:t>
              </a:r>
            </a:p>
          </p:txBody>
        </p:sp>
        <p:sp>
          <p:nvSpPr>
            <p:cNvPr id="25672" name="Text Box 72"/>
            <p:cNvSpPr txBox="1">
              <a:spLocks noChangeArrowheads="1"/>
            </p:cNvSpPr>
            <p:nvPr/>
          </p:nvSpPr>
          <p:spPr bwMode="auto">
            <a:xfrm>
              <a:off x="3578" y="2506"/>
              <a:ext cx="161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correspondantes et manquantes.</a:t>
              </a:r>
            </a:p>
          </p:txBody>
        </p:sp>
        <p:sp>
          <p:nvSpPr>
            <p:cNvPr id="25673" name="Freeform 73"/>
            <p:cNvSpPr>
              <a:spLocks noChangeArrowheads="1"/>
            </p:cNvSpPr>
            <p:nvPr/>
          </p:nvSpPr>
          <p:spPr bwMode="auto">
            <a:xfrm>
              <a:off x="3399" y="2872"/>
              <a:ext cx="2424" cy="609"/>
            </a:xfrm>
            <a:custGeom>
              <a:avLst/>
              <a:gdLst>
                <a:gd name="T0" fmla="*/ 0 w 10693"/>
                <a:gd name="T1" fmla="*/ 2688 h 2689"/>
                <a:gd name="T2" fmla="*/ 10692 w 10693"/>
                <a:gd name="T3" fmla="*/ 2688 h 2689"/>
                <a:gd name="T4" fmla="*/ 10692 w 10693"/>
                <a:gd name="T5" fmla="*/ 0 h 2689"/>
                <a:gd name="T6" fmla="*/ 0 w 10693"/>
                <a:gd name="T7" fmla="*/ 0 h 2689"/>
                <a:gd name="T8" fmla="*/ 0 w 10693"/>
                <a:gd name="T9" fmla="*/ 2688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93" h="2689">
                  <a:moveTo>
                    <a:pt x="0" y="2688"/>
                  </a:moveTo>
                  <a:lnTo>
                    <a:pt x="10692" y="2688"/>
                  </a:lnTo>
                  <a:lnTo>
                    <a:pt x="10692" y="0"/>
                  </a:lnTo>
                  <a:lnTo>
                    <a:pt x="0" y="0"/>
                  </a:lnTo>
                  <a:lnTo>
                    <a:pt x="0" y="268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74" name="Text Box 74"/>
            <p:cNvSpPr txBox="1">
              <a:spLocks noChangeArrowheads="1"/>
            </p:cNvSpPr>
            <p:nvPr/>
          </p:nvSpPr>
          <p:spPr bwMode="auto">
            <a:xfrm>
              <a:off x="3500" y="2909"/>
              <a:ext cx="207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* défini  selon le plan général de la norme,</a:t>
              </a:r>
            </a:p>
          </p:txBody>
        </p:sp>
        <p:sp>
          <p:nvSpPr>
            <p:cNvPr id="25675" name="Text Box 75"/>
            <p:cNvSpPr txBox="1">
              <a:spLocks noChangeArrowheads="1"/>
            </p:cNvSpPr>
            <p:nvPr/>
          </p:nvSpPr>
          <p:spPr bwMode="auto">
            <a:xfrm>
              <a:off x="3497" y="3041"/>
              <a:ext cx="20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* sont programmés et enchaînés selon le</a:t>
              </a:r>
            </a:p>
          </p:txBody>
        </p:sp>
        <p:sp>
          <p:nvSpPr>
            <p:cNvPr id="25676" name="Text Box 76"/>
            <p:cNvSpPr txBox="1">
              <a:spLocks noChangeArrowheads="1"/>
            </p:cNvSpPr>
            <p:nvPr/>
          </p:nvSpPr>
          <p:spPr bwMode="auto">
            <a:xfrm>
              <a:off x="3504" y="3174"/>
              <a:ext cx="2015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  plan de travail d’installation correspon-</a:t>
              </a:r>
            </a:p>
          </p:txBody>
        </p:sp>
        <p:sp>
          <p:nvSpPr>
            <p:cNvPr id="25677" name="Text Box 77"/>
            <p:cNvSpPr txBox="1">
              <a:spLocks noChangeArrowheads="1"/>
            </p:cNvSpPr>
            <p:nvPr/>
          </p:nvSpPr>
          <p:spPr bwMode="auto">
            <a:xfrm>
              <a:off x="3496" y="3307"/>
              <a:ext cx="158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  dant à la situation du magasin,</a:t>
              </a:r>
            </a:p>
          </p:txBody>
        </p:sp>
        <p:sp>
          <p:nvSpPr>
            <p:cNvPr id="25678" name="Freeform 78"/>
            <p:cNvSpPr>
              <a:spLocks noChangeArrowheads="1"/>
            </p:cNvSpPr>
            <p:nvPr/>
          </p:nvSpPr>
          <p:spPr bwMode="auto">
            <a:xfrm>
              <a:off x="3399" y="3611"/>
              <a:ext cx="2325" cy="609"/>
            </a:xfrm>
            <a:custGeom>
              <a:avLst/>
              <a:gdLst>
                <a:gd name="T0" fmla="*/ 0 w 10258"/>
                <a:gd name="T1" fmla="*/ 2691 h 2692"/>
                <a:gd name="T2" fmla="*/ 10257 w 10258"/>
                <a:gd name="T3" fmla="*/ 2691 h 2692"/>
                <a:gd name="T4" fmla="*/ 10257 w 10258"/>
                <a:gd name="T5" fmla="*/ 0 h 2692"/>
                <a:gd name="T6" fmla="*/ 0 w 10258"/>
                <a:gd name="T7" fmla="*/ 0 h 2692"/>
                <a:gd name="T8" fmla="*/ 0 w 10258"/>
                <a:gd name="T9" fmla="*/ 2691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58" h="2692">
                  <a:moveTo>
                    <a:pt x="0" y="2691"/>
                  </a:moveTo>
                  <a:lnTo>
                    <a:pt x="10257" y="2691"/>
                  </a:lnTo>
                  <a:lnTo>
                    <a:pt x="10257" y="0"/>
                  </a:lnTo>
                  <a:lnTo>
                    <a:pt x="0" y="0"/>
                  </a:lnTo>
                  <a:lnTo>
                    <a:pt x="0" y="2691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79" name="Text Box 79"/>
            <p:cNvSpPr txBox="1">
              <a:spLocks noChangeArrowheads="1"/>
            </p:cNvSpPr>
            <p:nvPr/>
          </p:nvSpPr>
          <p:spPr bwMode="auto">
            <a:xfrm>
              <a:off x="3494" y="3631"/>
              <a:ext cx="198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* permet de consigner l’avancement des</a:t>
              </a:r>
            </a:p>
          </p:txBody>
        </p:sp>
        <p:sp>
          <p:nvSpPr>
            <p:cNvPr id="25680" name="Text Box 80"/>
            <p:cNvSpPr txBox="1">
              <a:spLocks noChangeArrowheads="1"/>
            </p:cNvSpPr>
            <p:nvPr/>
          </p:nvSpPr>
          <p:spPr bwMode="auto">
            <a:xfrm>
              <a:off x="3490" y="3764"/>
              <a:ext cx="157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 travaux, de situer les blocages,</a:t>
              </a:r>
            </a:p>
          </p:txBody>
        </p:sp>
        <p:sp>
          <p:nvSpPr>
            <p:cNvPr id="25681" name="Text Box 81"/>
            <p:cNvSpPr txBox="1">
              <a:spLocks noChangeArrowheads="1"/>
            </p:cNvSpPr>
            <p:nvPr/>
          </p:nvSpPr>
          <p:spPr bwMode="auto">
            <a:xfrm>
              <a:off x="3487" y="3897"/>
              <a:ext cx="168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* permet au MQ de suivre tous les</a:t>
              </a:r>
            </a:p>
          </p:txBody>
        </p:sp>
        <p:sp>
          <p:nvSpPr>
            <p:cNvPr id="25682" name="Text Box 82"/>
            <p:cNvSpPr txBox="1">
              <a:spLocks noChangeArrowheads="1"/>
            </p:cNvSpPr>
            <p:nvPr/>
          </p:nvSpPr>
          <p:spPr bwMode="auto">
            <a:xfrm>
              <a:off x="3494" y="4030"/>
              <a:ext cx="177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 travaux et leurs interdépendances,</a:t>
              </a:r>
            </a:p>
          </p:txBody>
        </p:sp>
        <p:sp>
          <p:nvSpPr>
            <p:cNvPr id="25683" name="Freeform 83"/>
            <p:cNvSpPr>
              <a:spLocks noChangeArrowheads="1"/>
            </p:cNvSpPr>
            <p:nvPr/>
          </p:nvSpPr>
          <p:spPr bwMode="auto">
            <a:xfrm>
              <a:off x="318" y="2906"/>
              <a:ext cx="1120" cy="453"/>
            </a:xfrm>
            <a:custGeom>
              <a:avLst/>
              <a:gdLst>
                <a:gd name="T0" fmla="*/ 0 w 4943"/>
                <a:gd name="T1" fmla="*/ 2001 h 2002"/>
                <a:gd name="T2" fmla="*/ 4942 w 4943"/>
                <a:gd name="T3" fmla="*/ 2001 h 2002"/>
                <a:gd name="T4" fmla="*/ 4942 w 4943"/>
                <a:gd name="T5" fmla="*/ 0 h 2002"/>
                <a:gd name="T6" fmla="*/ 0 w 4943"/>
                <a:gd name="T7" fmla="*/ 0 h 2002"/>
                <a:gd name="T8" fmla="*/ 0 w 4943"/>
                <a:gd name="T9" fmla="*/ 2001 h 2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43" h="2002">
                  <a:moveTo>
                    <a:pt x="0" y="2001"/>
                  </a:moveTo>
                  <a:lnTo>
                    <a:pt x="4942" y="2001"/>
                  </a:lnTo>
                  <a:lnTo>
                    <a:pt x="4942" y="0"/>
                  </a:lnTo>
                  <a:lnTo>
                    <a:pt x="0" y="0"/>
                  </a:lnTo>
                  <a:lnTo>
                    <a:pt x="0" y="2001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84" name="Text Box 84"/>
            <p:cNvSpPr txBox="1">
              <a:spLocks noChangeArrowheads="1"/>
            </p:cNvSpPr>
            <p:nvPr/>
          </p:nvSpPr>
          <p:spPr bwMode="auto">
            <a:xfrm>
              <a:off x="706" y="2924"/>
              <a:ext cx="317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A5E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 b="1">
                  <a:solidFill>
                    <a:srgbClr val="00A5E4"/>
                  </a:solidFill>
                  <a:latin typeface="Gill Sans" charset="0"/>
                </a:rPr>
                <a:t>P.I.C.</a:t>
              </a:r>
            </a:p>
          </p:txBody>
        </p:sp>
        <p:sp>
          <p:nvSpPr>
            <p:cNvPr id="25685" name="Text Box 85"/>
            <p:cNvSpPr txBox="1">
              <a:spLocks noChangeArrowheads="1"/>
            </p:cNvSpPr>
            <p:nvPr/>
          </p:nvSpPr>
          <p:spPr bwMode="auto">
            <a:xfrm>
              <a:off x="422" y="3103"/>
              <a:ext cx="863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Pôle interdépendant</a:t>
              </a:r>
            </a:p>
          </p:txBody>
        </p:sp>
        <p:sp>
          <p:nvSpPr>
            <p:cNvPr id="25686" name="Text Box 86"/>
            <p:cNvSpPr txBox="1">
              <a:spLocks noChangeArrowheads="1"/>
            </p:cNvSpPr>
            <p:nvPr/>
          </p:nvSpPr>
          <p:spPr bwMode="auto">
            <a:xfrm>
              <a:off x="418" y="3255"/>
              <a:ext cx="81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et complémentaire</a:t>
              </a:r>
            </a:p>
          </p:txBody>
        </p:sp>
        <p:sp>
          <p:nvSpPr>
            <p:cNvPr id="25687" name="Freeform 87"/>
            <p:cNvSpPr>
              <a:spLocks noChangeArrowheads="1"/>
            </p:cNvSpPr>
            <p:nvPr/>
          </p:nvSpPr>
          <p:spPr bwMode="auto">
            <a:xfrm>
              <a:off x="295" y="1035"/>
              <a:ext cx="4774" cy="335"/>
            </a:xfrm>
            <a:custGeom>
              <a:avLst/>
              <a:gdLst>
                <a:gd name="T0" fmla="*/ 0 w 21056"/>
                <a:gd name="T1" fmla="*/ 1480 h 1481"/>
                <a:gd name="T2" fmla="*/ 21055 w 21056"/>
                <a:gd name="T3" fmla="*/ 1480 h 1481"/>
                <a:gd name="T4" fmla="*/ 21055 w 21056"/>
                <a:gd name="T5" fmla="*/ 0 h 1481"/>
                <a:gd name="T6" fmla="*/ 0 w 21056"/>
                <a:gd name="T7" fmla="*/ 0 h 1481"/>
                <a:gd name="T8" fmla="*/ 0 w 21056"/>
                <a:gd name="T9" fmla="*/ 1480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56" h="1481">
                  <a:moveTo>
                    <a:pt x="0" y="1480"/>
                  </a:moveTo>
                  <a:lnTo>
                    <a:pt x="21055" y="1480"/>
                  </a:lnTo>
                  <a:lnTo>
                    <a:pt x="21055" y="0"/>
                  </a:lnTo>
                  <a:lnTo>
                    <a:pt x="0" y="0"/>
                  </a:lnTo>
                  <a:lnTo>
                    <a:pt x="0" y="1480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88" name="Text Box 88"/>
            <p:cNvSpPr txBox="1">
              <a:spLocks noChangeArrowheads="1"/>
            </p:cNvSpPr>
            <p:nvPr/>
          </p:nvSpPr>
          <p:spPr bwMode="auto">
            <a:xfrm>
              <a:off x="352" y="1045"/>
              <a:ext cx="371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8DFF7E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700" b="1" i="1">
                  <a:solidFill>
                    <a:srgbClr val="00FF00"/>
                  </a:solidFill>
                  <a:latin typeface="Gill Sans" charset="0"/>
                </a:rPr>
                <a:t>2° </a:t>
              </a:r>
              <a:r>
                <a:rPr lang="fr-FR" sz="2300" b="1" i="1">
                  <a:solidFill>
                    <a:srgbClr val="00FF00"/>
                  </a:solidFill>
                  <a:latin typeface="Gill Sans" charset="0"/>
                </a:rPr>
                <a:t>: Définition des mots clés du plan de travail</a:t>
              </a:r>
            </a:p>
          </p:txBody>
        </p:sp>
        <p:grpSp>
          <p:nvGrpSpPr>
            <p:cNvPr id="25689" name="Group 89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5690" name="Text Box 90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5691" name="Line 91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1"/>
          <p:cNvGrpSpPr>
            <a:grpSpLocks/>
          </p:cNvGrpSpPr>
          <p:nvPr/>
        </p:nvGrpSpPr>
        <p:grpSpPr bwMode="auto">
          <a:xfrm>
            <a:off x="485775" y="704850"/>
            <a:ext cx="8523288" cy="6489700"/>
            <a:chOff x="306" y="444"/>
            <a:chExt cx="5369" cy="4088"/>
          </a:xfrm>
        </p:grpSpPr>
        <p:sp>
          <p:nvSpPr>
            <p:cNvPr id="26626" name="Line 2"/>
            <p:cNvSpPr>
              <a:spLocks noChangeShapeType="1"/>
            </p:cNvSpPr>
            <p:nvPr/>
          </p:nvSpPr>
          <p:spPr bwMode="auto">
            <a:xfrm>
              <a:off x="404" y="1872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27" name="Line 3"/>
            <p:cNvSpPr>
              <a:spLocks noChangeShapeType="1"/>
            </p:cNvSpPr>
            <p:nvPr/>
          </p:nvSpPr>
          <p:spPr bwMode="auto">
            <a:xfrm>
              <a:off x="404" y="2267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28" name="Line 4"/>
            <p:cNvSpPr>
              <a:spLocks noChangeShapeType="1"/>
            </p:cNvSpPr>
            <p:nvPr/>
          </p:nvSpPr>
          <p:spPr bwMode="auto">
            <a:xfrm>
              <a:off x="404" y="2710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29" name="Line 5"/>
            <p:cNvSpPr>
              <a:spLocks noChangeShapeType="1"/>
            </p:cNvSpPr>
            <p:nvPr/>
          </p:nvSpPr>
          <p:spPr bwMode="auto">
            <a:xfrm>
              <a:off x="404" y="3104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>
              <a:off x="404" y="3498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1" name="Line 7"/>
            <p:cNvSpPr>
              <a:spLocks noChangeShapeType="1"/>
            </p:cNvSpPr>
            <p:nvPr/>
          </p:nvSpPr>
          <p:spPr bwMode="auto">
            <a:xfrm>
              <a:off x="405" y="3942"/>
              <a:ext cx="5173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2" name="Line 8"/>
            <p:cNvSpPr>
              <a:spLocks noChangeShapeType="1"/>
            </p:cNvSpPr>
            <p:nvPr/>
          </p:nvSpPr>
          <p:spPr bwMode="auto">
            <a:xfrm>
              <a:off x="405" y="4336"/>
              <a:ext cx="5173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3" name="Freeform 9"/>
            <p:cNvSpPr>
              <a:spLocks noChangeArrowheads="1"/>
            </p:cNvSpPr>
            <p:nvPr/>
          </p:nvSpPr>
          <p:spPr bwMode="auto">
            <a:xfrm>
              <a:off x="2276" y="1921"/>
              <a:ext cx="1034" cy="295"/>
            </a:xfrm>
            <a:custGeom>
              <a:avLst/>
              <a:gdLst>
                <a:gd name="T0" fmla="*/ 0 w 4564"/>
                <a:gd name="T1" fmla="*/ 1303 h 1304"/>
                <a:gd name="T2" fmla="*/ 4563 w 4564"/>
                <a:gd name="T3" fmla="*/ 1303 h 1304"/>
                <a:gd name="T4" fmla="*/ 4563 w 4564"/>
                <a:gd name="T5" fmla="*/ 0 h 1304"/>
                <a:gd name="T6" fmla="*/ 0 w 4564"/>
                <a:gd name="T7" fmla="*/ 0 h 1304"/>
                <a:gd name="T8" fmla="*/ 0 w 4564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4">
                  <a:moveTo>
                    <a:pt x="0" y="1303"/>
                  </a:moveTo>
                  <a:lnTo>
                    <a:pt x="4563" y="1303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34" name="Freeform 10"/>
            <p:cNvSpPr>
              <a:spLocks noChangeArrowheads="1"/>
            </p:cNvSpPr>
            <p:nvPr/>
          </p:nvSpPr>
          <p:spPr bwMode="auto">
            <a:xfrm>
              <a:off x="2276" y="1921"/>
              <a:ext cx="1034" cy="295"/>
            </a:xfrm>
            <a:custGeom>
              <a:avLst/>
              <a:gdLst>
                <a:gd name="T0" fmla="*/ 0 w 4564"/>
                <a:gd name="T1" fmla="*/ 1303 h 1304"/>
                <a:gd name="T2" fmla="*/ 4563 w 4564"/>
                <a:gd name="T3" fmla="*/ 1303 h 1304"/>
                <a:gd name="T4" fmla="*/ 4563 w 4564"/>
                <a:gd name="T5" fmla="*/ 0 h 1304"/>
                <a:gd name="T6" fmla="*/ 0 w 4564"/>
                <a:gd name="T7" fmla="*/ 0 h 1304"/>
                <a:gd name="T8" fmla="*/ 0 w 4564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4">
                  <a:moveTo>
                    <a:pt x="0" y="1303"/>
                  </a:moveTo>
                  <a:lnTo>
                    <a:pt x="4563" y="1303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35" name="Freeform 11"/>
            <p:cNvSpPr>
              <a:spLocks noChangeArrowheads="1"/>
            </p:cNvSpPr>
            <p:nvPr/>
          </p:nvSpPr>
          <p:spPr bwMode="auto">
            <a:xfrm>
              <a:off x="2276" y="2316"/>
              <a:ext cx="1034" cy="295"/>
            </a:xfrm>
            <a:custGeom>
              <a:avLst/>
              <a:gdLst>
                <a:gd name="T0" fmla="*/ 0 w 4564"/>
                <a:gd name="T1" fmla="*/ 1306 h 1307"/>
                <a:gd name="T2" fmla="*/ 4563 w 4564"/>
                <a:gd name="T3" fmla="*/ 1306 h 1307"/>
                <a:gd name="T4" fmla="*/ 4563 w 4564"/>
                <a:gd name="T5" fmla="*/ 0 h 1307"/>
                <a:gd name="T6" fmla="*/ 0 w 4564"/>
                <a:gd name="T7" fmla="*/ 0 h 1307"/>
                <a:gd name="T8" fmla="*/ 0 w 4564"/>
                <a:gd name="T9" fmla="*/ 1306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7">
                  <a:moveTo>
                    <a:pt x="0" y="1306"/>
                  </a:moveTo>
                  <a:lnTo>
                    <a:pt x="4563" y="1306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36" name="Freeform 12"/>
            <p:cNvSpPr>
              <a:spLocks noChangeArrowheads="1"/>
            </p:cNvSpPr>
            <p:nvPr/>
          </p:nvSpPr>
          <p:spPr bwMode="auto">
            <a:xfrm>
              <a:off x="2276" y="2316"/>
              <a:ext cx="1034" cy="295"/>
            </a:xfrm>
            <a:custGeom>
              <a:avLst/>
              <a:gdLst>
                <a:gd name="T0" fmla="*/ 0 w 4564"/>
                <a:gd name="T1" fmla="*/ 1306 h 1307"/>
                <a:gd name="T2" fmla="*/ 4563 w 4564"/>
                <a:gd name="T3" fmla="*/ 1306 h 1307"/>
                <a:gd name="T4" fmla="*/ 4563 w 4564"/>
                <a:gd name="T5" fmla="*/ 0 h 1307"/>
                <a:gd name="T6" fmla="*/ 0 w 4564"/>
                <a:gd name="T7" fmla="*/ 0 h 1307"/>
                <a:gd name="T8" fmla="*/ 0 w 4564"/>
                <a:gd name="T9" fmla="*/ 1306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7">
                  <a:moveTo>
                    <a:pt x="0" y="1306"/>
                  </a:moveTo>
                  <a:lnTo>
                    <a:pt x="4563" y="1306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6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37" name="Freeform 13"/>
            <p:cNvSpPr>
              <a:spLocks noChangeArrowheads="1"/>
            </p:cNvSpPr>
            <p:nvPr/>
          </p:nvSpPr>
          <p:spPr bwMode="auto">
            <a:xfrm>
              <a:off x="2276" y="2759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38" name="Freeform 14"/>
            <p:cNvSpPr>
              <a:spLocks noChangeArrowheads="1"/>
            </p:cNvSpPr>
            <p:nvPr/>
          </p:nvSpPr>
          <p:spPr bwMode="auto">
            <a:xfrm>
              <a:off x="2276" y="2759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39" name="Freeform 15"/>
            <p:cNvSpPr>
              <a:spLocks noChangeArrowheads="1"/>
            </p:cNvSpPr>
            <p:nvPr/>
          </p:nvSpPr>
          <p:spPr bwMode="auto">
            <a:xfrm>
              <a:off x="2276" y="3153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0" name="Freeform 16"/>
            <p:cNvSpPr>
              <a:spLocks noChangeArrowheads="1"/>
            </p:cNvSpPr>
            <p:nvPr/>
          </p:nvSpPr>
          <p:spPr bwMode="auto">
            <a:xfrm>
              <a:off x="2276" y="3153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1" name="Freeform 17"/>
            <p:cNvSpPr>
              <a:spLocks noChangeArrowheads="1"/>
            </p:cNvSpPr>
            <p:nvPr/>
          </p:nvSpPr>
          <p:spPr bwMode="auto">
            <a:xfrm>
              <a:off x="2276" y="3547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2" name="Freeform 18"/>
            <p:cNvSpPr>
              <a:spLocks noChangeArrowheads="1"/>
            </p:cNvSpPr>
            <p:nvPr/>
          </p:nvSpPr>
          <p:spPr bwMode="auto">
            <a:xfrm>
              <a:off x="2276" y="3547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3" name="Freeform 19"/>
            <p:cNvSpPr>
              <a:spLocks noChangeArrowheads="1"/>
            </p:cNvSpPr>
            <p:nvPr/>
          </p:nvSpPr>
          <p:spPr bwMode="auto">
            <a:xfrm>
              <a:off x="2276" y="3991"/>
              <a:ext cx="1034" cy="295"/>
            </a:xfrm>
            <a:custGeom>
              <a:avLst/>
              <a:gdLst>
                <a:gd name="T0" fmla="*/ 0 w 4564"/>
                <a:gd name="T1" fmla="*/ 1303 h 1304"/>
                <a:gd name="T2" fmla="*/ 4563 w 4564"/>
                <a:gd name="T3" fmla="*/ 1303 h 1304"/>
                <a:gd name="T4" fmla="*/ 4563 w 4564"/>
                <a:gd name="T5" fmla="*/ 0 h 1304"/>
                <a:gd name="T6" fmla="*/ 0 w 4564"/>
                <a:gd name="T7" fmla="*/ 0 h 1304"/>
                <a:gd name="T8" fmla="*/ 0 w 4564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4">
                  <a:moveTo>
                    <a:pt x="0" y="1303"/>
                  </a:moveTo>
                  <a:lnTo>
                    <a:pt x="4563" y="1303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4" name="Freeform 20"/>
            <p:cNvSpPr>
              <a:spLocks noChangeArrowheads="1"/>
            </p:cNvSpPr>
            <p:nvPr/>
          </p:nvSpPr>
          <p:spPr bwMode="auto">
            <a:xfrm>
              <a:off x="2276" y="3991"/>
              <a:ext cx="1034" cy="295"/>
            </a:xfrm>
            <a:custGeom>
              <a:avLst/>
              <a:gdLst>
                <a:gd name="T0" fmla="*/ 0 w 4564"/>
                <a:gd name="T1" fmla="*/ 1303 h 1304"/>
                <a:gd name="T2" fmla="*/ 4563 w 4564"/>
                <a:gd name="T3" fmla="*/ 1303 h 1304"/>
                <a:gd name="T4" fmla="*/ 4563 w 4564"/>
                <a:gd name="T5" fmla="*/ 0 h 1304"/>
                <a:gd name="T6" fmla="*/ 0 w 4564"/>
                <a:gd name="T7" fmla="*/ 0 h 1304"/>
                <a:gd name="T8" fmla="*/ 0 w 4564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4">
                  <a:moveTo>
                    <a:pt x="0" y="1303"/>
                  </a:moveTo>
                  <a:lnTo>
                    <a:pt x="4563" y="1303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5" name="Freeform 21"/>
            <p:cNvSpPr>
              <a:spLocks noChangeArrowheads="1"/>
            </p:cNvSpPr>
            <p:nvPr/>
          </p:nvSpPr>
          <p:spPr bwMode="auto">
            <a:xfrm>
              <a:off x="2276" y="1527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6" name="Freeform 22"/>
            <p:cNvSpPr>
              <a:spLocks noChangeArrowheads="1"/>
            </p:cNvSpPr>
            <p:nvPr/>
          </p:nvSpPr>
          <p:spPr bwMode="auto">
            <a:xfrm>
              <a:off x="2276" y="1527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7" name="Freeform 23"/>
            <p:cNvSpPr>
              <a:spLocks noChangeArrowheads="1"/>
            </p:cNvSpPr>
            <p:nvPr/>
          </p:nvSpPr>
          <p:spPr bwMode="auto">
            <a:xfrm>
              <a:off x="2473" y="1971"/>
              <a:ext cx="519" cy="177"/>
            </a:xfrm>
            <a:custGeom>
              <a:avLst/>
              <a:gdLst>
                <a:gd name="T0" fmla="*/ 0 w 2291"/>
                <a:gd name="T1" fmla="*/ 782 h 783"/>
                <a:gd name="T2" fmla="*/ 2290 w 2291"/>
                <a:gd name="T3" fmla="*/ 782 h 783"/>
                <a:gd name="T4" fmla="*/ 2290 w 2291"/>
                <a:gd name="T5" fmla="*/ 0 h 783"/>
                <a:gd name="T6" fmla="*/ 0 w 2291"/>
                <a:gd name="T7" fmla="*/ 0 h 783"/>
                <a:gd name="T8" fmla="*/ 0 w 2291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1" h="783">
                  <a:moveTo>
                    <a:pt x="0" y="782"/>
                  </a:moveTo>
                  <a:lnTo>
                    <a:pt x="2290" y="782"/>
                  </a:lnTo>
                  <a:lnTo>
                    <a:pt x="2290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48" name="Text Box 24"/>
            <p:cNvSpPr txBox="1">
              <a:spLocks noChangeArrowheads="1"/>
            </p:cNvSpPr>
            <p:nvPr/>
          </p:nvSpPr>
          <p:spPr bwMode="auto">
            <a:xfrm>
              <a:off x="2535" y="1992"/>
              <a:ext cx="366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2</a:t>
              </a:r>
            </a:p>
          </p:txBody>
        </p:sp>
        <p:sp>
          <p:nvSpPr>
            <p:cNvPr id="26649" name="Freeform 25"/>
            <p:cNvSpPr>
              <a:spLocks noChangeArrowheads="1"/>
            </p:cNvSpPr>
            <p:nvPr/>
          </p:nvSpPr>
          <p:spPr bwMode="auto">
            <a:xfrm>
              <a:off x="2488" y="2365"/>
              <a:ext cx="546" cy="177"/>
            </a:xfrm>
            <a:custGeom>
              <a:avLst/>
              <a:gdLst>
                <a:gd name="T0" fmla="*/ 0 w 2412"/>
                <a:gd name="T1" fmla="*/ 782 h 783"/>
                <a:gd name="T2" fmla="*/ 2411 w 2412"/>
                <a:gd name="T3" fmla="*/ 782 h 783"/>
                <a:gd name="T4" fmla="*/ 2411 w 2412"/>
                <a:gd name="T5" fmla="*/ 0 h 783"/>
                <a:gd name="T6" fmla="*/ 0 w 2412"/>
                <a:gd name="T7" fmla="*/ 0 h 783"/>
                <a:gd name="T8" fmla="*/ 0 w 2412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2" h="783">
                  <a:moveTo>
                    <a:pt x="0" y="782"/>
                  </a:moveTo>
                  <a:lnTo>
                    <a:pt x="2411" y="782"/>
                  </a:lnTo>
                  <a:lnTo>
                    <a:pt x="2411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50" name="Text Box 26"/>
            <p:cNvSpPr txBox="1">
              <a:spLocks noChangeArrowheads="1"/>
            </p:cNvSpPr>
            <p:nvPr/>
          </p:nvSpPr>
          <p:spPr bwMode="auto">
            <a:xfrm>
              <a:off x="2550" y="2386"/>
              <a:ext cx="39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3</a:t>
              </a:r>
            </a:p>
          </p:txBody>
        </p:sp>
        <p:sp>
          <p:nvSpPr>
            <p:cNvPr id="26651" name="Freeform 27"/>
            <p:cNvSpPr>
              <a:spLocks noChangeArrowheads="1"/>
            </p:cNvSpPr>
            <p:nvPr/>
          </p:nvSpPr>
          <p:spPr bwMode="auto">
            <a:xfrm>
              <a:off x="2488" y="2809"/>
              <a:ext cx="546" cy="177"/>
            </a:xfrm>
            <a:custGeom>
              <a:avLst/>
              <a:gdLst>
                <a:gd name="T0" fmla="*/ 0 w 2412"/>
                <a:gd name="T1" fmla="*/ 782 h 783"/>
                <a:gd name="T2" fmla="*/ 2411 w 2412"/>
                <a:gd name="T3" fmla="*/ 782 h 783"/>
                <a:gd name="T4" fmla="*/ 2411 w 2412"/>
                <a:gd name="T5" fmla="*/ 0 h 783"/>
                <a:gd name="T6" fmla="*/ 0 w 2412"/>
                <a:gd name="T7" fmla="*/ 0 h 783"/>
                <a:gd name="T8" fmla="*/ 0 w 2412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2" h="783">
                  <a:moveTo>
                    <a:pt x="0" y="782"/>
                  </a:moveTo>
                  <a:lnTo>
                    <a:pt x="2411" y="782"/>
                  </a:lnTo>
                  <a:lnTo>
                    <a:pt x="2411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52" name="Text Box 28"/>
            <p:cNvSpPr txBox="1">
              <a:spLocks noChangeArrowheads="1"/>
            </p:cNvSpPr>
            <p:nvPr/>
          </p:nvSpPr>
          <p:spPr bwMode="auto">
            <a:xfrm>
              <a:off x="2550" y="2829"/>
              <a:ext cx="39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4</a:t>
              </a:r>
            </a:p>
          </p:txBody>
        </p:sp>
        <p:sp>
          <p:nvSpPr>
            <p:cNvPr id="26653" name="Freeform 29"/>
            <p:cNvSpPr>
              <a:spLocks noChangeArrowheads="1"/>
            </p:cNvSpPr>
            <p:nvPr/>
          </p:nvSpPr>
          <p:spPr bwMode="auto">
            <a:xfrm>
              <a:off x="2488" y="3203"/>
              <a:ext cx="546" cy="177"/>
            </a:xfrm>
            <a:custGeom>
              <a:avLst/>
              <a:gdLst>
                <a:gd name="T0" fmla="*/ 0 w 2412"/>
                <a:gd name="T1" fmla="*/ 782 h 783"/>
                <a:gd name="T2" fmla="*/ 2411 w 2412"/>
                <a:gd name="T3" fmla="*/ 782 h 783"/>
                <a:gd name="T4" fmla="*/ 2411 w 2412"/>
                <a:gd name="T5" fmla="*/ 0 h 783"/>
                <a:gd name="T6" fmla="*/ 0 w 2412"/>
                <a:gd name="T7" fmla="*/ 0 h 783"/>
                <a:gd name="T8" fmla="*/ 0 w 2412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2" h="783">
                  <a:moveTo>
                    <a:pt x="0" y="782"/>
                  </a:moveTo>
                  <a:lnTo>
                    <a:pt x="2411" y="782"/>
                  </a:lnTo>
                  <a:lnTo>
                    <a:pt x="2411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54" name="Text Box 30"/>
            <p:cNvSpPr txBox="1">
              <a:spLocks noChangeArrowheads="1"/>
            </p:cNvSpPr>
            <p:nvPr/>
          </p:nvSpPr>
          <p:spPr bwMode="auto">
            <a:xfrm>
              <a:off x="2550" y="3224"/>
              <a:ext cx="39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5</a:t>
              </a:r>
            </a:p>
          </p:txBody>
        </p:sp>
        <p:sp>
          <p:nvSpPr>
            <p:cNvPr id="26655" name="Freeform 31"/>
            <p:cNvSpPr>
              <a:spLocks noChangeArrowheads="1"/>
            </p:cNvSpPr>
            <p:nvPr/>
          </p:nvSpPr>
          <p:spPr bwMode="auto">
            <a:xfrm>
              <a:off x="2488" y="3597"/>
              <a:ext cx="546" cy="177"/>
            </a:xfrm>
            <a:custGeom>
              <a:avLst/>
              <a:gdLst>
                <a:gd name="T0" fmla="*/ 0 w 2412"/>
                <a:gd name="T1" fmla="*/ 782 h 783"/>
                <a:gd name="T2" fmla="*/ 2411 w 2412"/>
                <a:gd name="T3" fmla="*/ 782 h 783"/>
                <a:gd name="T4" fmla="*/ 2411 w 2412"/>
                <a:gd name="T5" fmla="*/ 0 h 783"/>
                <a:gd name="T6" fmla="*/ 0 w 2412"/>
                <a:gd name="T7" fmla="*/ 0 h 783"/>
                <a:gd name="T8" fmla="*/ 0 w 2412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2" h="783">
                  <a:moveTo>
                    <a:pt x="0" y="782"/>
                  </a:moveTo>
                  <a:lnTo>
                    <a:pt x="2411" y="782"/>
                  </a:lnTo>
                  <a:lnTo>
                    <a:pt x="2411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56" name="Text Box 32"/>
            <p:cNvSpPr txBox="1">
              <a:spLocks noChangeArrowheads="1"/>
            </p:cNvSpPr>
            <p:nvPr/>
          </p:nvSpPr>
          <p:spPr bwMode="auto">
            <a:xfrm>
              <a:off x="2550" y="3618"/>
              <a:ext cx="39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6</a:t>
              </a:r>
            </a:p>
          </p:txBody>
        </p:sp>
        <p:sp>
          <p:nvSpPr>
            <p:cNvPr id="26657" name="Freeform 33"/>
            <p:cNvSpPr>
              <a:spLocks noChangeArrowheads="1"/>
            </p:cNvSpPr>
            <p:nvPr/>
          </p:nvSpPr>
          <p:spPr bwMode="auto">
            <a:xfrm>
              <a:off x="2488" y="4040"/>
              <a:ext cx="546" cy="177"/>
            </a:xfrm>
            <a:custGeom>
              <a:avLst/>
              <a:gdLst>
                <a:gd name="T0" fmla="*/ 0 w 2412"/>
                <a:gd name="T1" fmla="*/ 785 h 786"/>
                <a:gd name="T2" fmla="*/ 2411 w 2412"/>
                <a:gd name="T3" fmla="*/ 785 h 786"/>
                <a:gd name="T4" fmla="*/ 2411 w 2412"/>
                <a:gd name="T5" fmla="*/ 0 h 786"/>
                <a:gd name="T6" fmla="*/ 0 w 2412"/>
                <a:gd name="T7" fmla="*/ 0 h 786"/>
                <a:gd name="T8" fmla="*/ 0 w 2412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2" h="786">
                  <a:moveTo>
                    <a:pt x="0" y="785"/>
                  </a:moveTo>
                  <a:lnTo>
                    <a:pt x="2411" y="785"/>
                  </a:lnTo>
                  <a:lnTo>
                    <a:pt x="2411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58" name="Text Box 34"/>
            <p:cNvSpPr txBox="1">
              <a:spLocks noChangeArrowheads="1"/>
            </p:cNvSpPr>
            <p:nvPr/>
          </p:nvSpPr>
          <p:spPr bwMode="auto">
            <a:xfrm>
              <a:off x="2550" y="4061"/>
              <a:ext cx="39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7</a:t>
              </a:r>
            </a:p>
          </p:txBody>
        </p:sp>
        <p:sp>
          <p:nvSpPr>
            <p:cNvPr id="26659" name="Freeform 35"/>
            <p:cNvSpPr>
              <a:spLocks noChangeArrowheads="1"/>
            </p:cNvSpPr>
            <p:nvPr/>
          </p:nvSpPr>
          <p:spPr bwMode="auto">
            <a:xfrm>
              <a:off x="3311" y="4355"/>
              <a:ext cx="1856" cy="177"/>
            </a:xfrm>
            <a:custGeom>
              <a:avLst/>
              <a:gdLst>
                <a:gd name="T0" fmla="*/ 0 w 8189"/>
                <a:gd name="T1" fmla="*/ 782 h 783"/>
                <a:gd name="T2" fmla="*/ 8188 w 8189"/>
                <a:gd name="T3" fmla="*/ 782 h 783"/>
                <a:gd name="T4" fmla="*/ 8188 w 8189"/>
                <a:gd name="T5" fmla="*/ 0 h 783"/>
                <a:gd name="T6" fmla="*/ 0 w 8189"/>
                <a:gd name="T7" fmla="*/ 0 h 783"/>
                <a:gd name="T8" fmla="*/ 0 w 8189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9" h="783">
                  <a:moveTo>
                    <a:pt x="0" y="782"/>
                  </a:moveTo>
                  <a:lnTo>
                    <a:pt x="8188" y="782"/>
                  </a:lnTo>
                  <a:lnTo>
                    <a:pt x="8188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60" name="Text Box 36"/>
            <p:cNvSpPr txBox="1">
              <a:spLocks noChangeArrowheads="1"/>
            </p:cNvSpPr>
            <p:nvPr/>
          </p:nvSpPr>
          <p:spPr bwMode="auto">
            <a:xfrm>
              <a:off x="3364" y="4376"/>
              <a:ext cx="1559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 i="1">
                  <a:latin typeface="Gill Sans" charset="0"/>
                </a:rPr>
                <a:t>* durée définie en ½ journées de travail</a:t>
              </a:r>
            </a:p>
          </p:txBody>
        </p:sp>
        <p:sp>
          <p:nvSpPr>
            <p:cNvPr id="26661" name="Freeform 37"/>
            <p:cNvSpPr>
              <a:spLocks noChangeArrowheads="1"/>
            </p:cNvSpPr>
            <p:nvPr/>
          </p:nvSpPr>
          <p:spPr bwMode="auto">
            <a:xfrm>
              <a:off x="3300" y="1971"/>
              <a:ext cx="562" cy="196"/>
            </a:xfrm>
            <a:custGeom>
              <a:avLst/>
              <a:gdLst>
                <a:gd name="T0" fmla="*/ 0 w 2482"/>
                <a:gd name="T1" fmla="*/ 869 h 870"/>
                <a:gd name="T2" fmla="*/ 2481 w 2482"/>
                <a:gd name="T3" fmla="*/ 869 h 870"/>
                <a:gd name="T4" fmla="*/ 2481 w 2482"/>
                <a:gd name="T5" fmla="*/ 0 h 870"/>
                <a:gd name="T6" fmla="*/ 0 w 2482"/>
                <a:gd name="T7" fmla="*/ 0 h 870"/>
                <a:gd name="T8" fmla="*/ 0 w 2482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2" h="870">
                  <a:moveTo>
                    <a:pt x="0" y="869"/>
                  </a:moveTo>
                  <a:lnTo>
                    <a:pt x="2481" y="869"/>
                  </a:lnTo>
                  <a:lnTo>
                    <a:pt x="2481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62" name="Text Box 38"/>
            <p:cNvSpPr txBox="1">
              <a:spLocks noChangeArrowheads="1"/>
            </p:cNvSpPr>
            <p:nvPr/>
          </p:nvSpPr>
          <p:spPr bwMode="auto">
            <a:xfrm>
              <a:off x="3366" y="1991"/>
              <a:ext cx="40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Durée:   4</a:t>
              </a:r>
            </a:p>
          </p:txBody>
        </p:sp>
        <p:sp>
          <p:nvSpPr>
            <p:cNvPr id="26663" name="Freeform 39"/>
            <p:cNvSpPr>
              <a:spLocks noChangeArrowheads="1"/>
            </p:cNvSpPr>
            <p:nvPr/>
          </p:nvSpPr>
          <p:spPr bwMode="auto">
            <a:xfrm>
              <a:off x="3300" y="2365"/>
              <a:ext cx="621" cy="196"/>
            </a:xfrm>
            <a:custGeom>
              <a:avLst/>
              <a:gdLst>
                <a:gd name="T0" fmla="*/ 0 w 2745"/>
                <a:gd name="T1" fmla="*/ 868 h 869"/>
                <a:gd name="T2" fmla="*/ 2744 w 2745"/>
                <a:gd name="T3" fmla="*/ 868 h 869"/>
                <a:gd name="T4" fmla="*/ 2744 w 2745"/>
                <a:gd name="T5" fmla="*/ 0 h 869"/>
                <a:gd name="T6" fmla="*/ 0 w 2745"/>
                <a:gd name="T7" fmla="*/ 0 h 869"/>
                <a:gd name="T8" fmla="*/ 0 w 2745"/>
                <a:gd name="T9" fmla="*/ 868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5" h="869">
                  <a:moveTo>
                    <a:pt x="0" y="868"/>
                  </a:moveTo>
                  <a:lnTo>
                    <a:pt x="2744" y="868"/>
                  </a:lnTo>
                  <a:lnTo>
                    <a:pt x="2744" y="0"/>
                  </a:lnTo>
                  <a:lnTo>
                    <a:pt x="0" y="0"/>
                  </a:lnTo>
                  <a:lnTo>
                    <a:pt x="0" y="86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64" name="Text Box 40"/>
            <p:cNvSpPr txBox="1">
              <a:spLocks noChangeArrowheads="1"/>
            </p:cNvSpPr>
            <p:nvPr/>
          </p:nvSpPr>
          <p:spPr bwMode="auto">
            <a:xfrm>
              <a:off x="3365" y="2385"/>
              <a:ext cx="43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Durée:  10</a:t>
              </a:r>
            </a:p>
          </p:txBody>
        </p:sp>
        <p:sp>
          <p:nvSpPr>
            <p:cNvPr id="26665" name="Text Box 41"/>
            <p:cNvSpPr txBox="1">
              <a:spLocks noChangeArrowheads="1"/>
            </p:cNvSpPr>
            <p:nvPr/>
          </p:nvSpPr>
          <p:spPr bwMode="auto">
            <a:xfrm>
              <a:off x="3366" y="2829"/>
              <a:ext cx="37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Durée:  6</a:t>
              </a:r>
            </a:p>
          </p:txBody>
        </p:sp>
        <p:sp>
          <p:nvSpPr>
            <p:cNvPr id="26666" name="Freeform 42"/>
            <p:cNvSpPr>
              <a:spLocks noChangeArrowheads="1"/>
            </p:cNvSpPr>
            <p:nvPr/>
          </p:nvSpPr>
          <p:spPr bwMode="auto">
            <a:xfrm>
              <a:off x="3300" y="3203"/>
              <a:ext cx="562" cy="196"/>
            </a:xfrm>
            <a:custGeom>
              <a:avLst/>
              <a:gdLst>
                <a:gd name="T0" fmla="*/ 0 w 2482"/>
                <a:gd name="T1" fmla="*/ 869 h 870"/>
                <a:gd name="T2" fmla="*/ 2481 w 2482"/>
                <a:gd name="T3" fmla="*/ 869 h 870"/>
                <a:gd name="T4" fmla="*/ 2481 w 2482"/>
                <a:gd name="T5" fmla="*/ 0 h 870"/>
                <a:gd name="T6" fmla="*/ 0 w 2482"/>
                <a:gd name="T7" fmla="*/ 0 h 870"/>
                <a:gd name="T8" fmla="*/ 0 w 2482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2" h="870">
                  <a:moveTo>
                    <a:pt x="0" y="869"/>
                  </a:moveTo>
                  <a:lnTo>
                    <a:pt x="2481" y="869"/>
                  </a:lnTo>
                  <a:lnTo>
                    <a:pt x="2481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67" name="Text Box 43"/>
            <p:cNvSpPr txBox="1">
              <a:spLocks noChangeArrowheads="1"/>
            </p:cNvSpPr>
            <p:nvPr/>
          </p:nvSpPr>
          <p:spPr bwMode="auto">
            <a:xfrm>
              <a:off x="3366" y="3223"/>
              <a:ext cx="37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Durée:  5</a:t>
              </a:r>
            </a:p>
          </p:txBody>
        </p:sp>
        <p:sp>
          <p:nvSpPr>
            <p:cNvPr id="26668" name="Freeform 44"/>
            <p:cNvSpPr>
              <a:spLocks noChangeArrowheads="1"/>
            </p:cNvSpPr>
            <p:nvPr/>
          </p:nvSpPr>
          <p:spPr bwMode="auto">
            <a:xfrm>
              <a:off x="3311" y="3597"/>
              <a:ext cx="593" cy="196"/>
            </a:xfrm>
            <a:custGeom>
              <a:avLst/>
              <a:gdLst>
                <a:gd name="T0" fmla="*/ 0 w 2620"/>
                <a:gd name="T1" fmla="*/ 869 h 870"/>
                <a:gd name="T2" fmla="*/ 2619 w 2620"/>
                <a:gd name="T3" fmla="*/ 869 h 870"/>
                <a:gd name="T4" fmla="*/ 2619 w 2620"/>
                <a:gd name="T5" fmla="*/ 0 h 870"/>
                <a:gd name="T6" fmla="*/ 0 w 2620"/>
                <a:gd name="T7" fmla="*/ 0 h 870"/>
                <a:gd name="T8" fmla="*/ 0 w 2620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0" h="870">
                  <a:moveTo>
                    <a:pt x="0" y="869"/>
                  </a:moveTo>
                  <a:lnTo>
                    <a:pt x="2619" y="869"/>
                  </a:lnTo>
                  <a:lnTo>
                    <a:pt x="2619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69" name="Text Box 45"/>
            <p:cNvSpPr txBox="1">
              <a:spLocks noChangeArrowheads="1"/>
            </p:cNvSpPr>
            <p:nvPr/>
          </p:nvSpPr>
          <p:spPr bwMode="auto">
            <a:xfrm>
              <a:off x="3376" y="3617"/>
              <a:ext cx="40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Durée:   8</a:t>
              </a:r>
            </a:p>
          </p:txBody>
        </p:sp>
        <p:sp>
          <p:nvSpPr>
            <p:cNvPr id="26670" name="Freeform 46"/>
            <p:cNvSpPr>
              <a:spLocks noChangeArrowheads="1"/>
            </p:cNvSpPr>
            <p:nvPr/>
          </p:nvSpPr>
          <p:spPr bwMode="auto">
            <a:xfrm>
              <a:off x="3311" y="4040"/>
              <a:ext cx="593" cy="196"/>
            </a:xfrm>
            <a:custGeom>
              <a:avLst/>
              <a:gdLst>
                <a:gd name="T0" fmla="*/ 0 w 2620"/>
                <a:gd name="T1" fmla="*/ 869 h 870"/>
                <a:gd name="T2" fmla="*/ 2619 w 2620"/>
                <a:gd name="T3" fmla="*/ 869 h 870"/>
                <a:gd name="T4" fmla="*/ 2619 w 2620"/>
                <a:gd name="T5" fmla="*/ 0 h 870"/>
                <a:gd name="T6" fmla="*/ 0 w 2620"/>
                <a:gd name="T7" fmla="*/ 0 h 870"/>
                <a:gd name="T8" fmla="*/ 0 w 2620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0" h="870">
                  <a:moveTo>
                    <a:pt x="0" y="869"/>
                  </a:moveTo>
                  <a:lnTo>
                    <a:pt x="2619" y="869"/>
                  </a:lnTo>
                  <a:lnTo>
                    <a:pt x="2619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71" name="Text Box 47"/>
            <p:cNvSpPr txBox="1">
              <a:spLocks noChangeArrowheads="1"/>
            </p:cNvSpPr>
            <p:nvPr/>
          </p:nvSpPr>
          <p:spPr bwMode="auto">
            <a:xfrm>
              <a:off x="3376" y="4060"/>
              <a:ext cx="37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Durée:  6</a:t>
              </a:r>
            </a:p>
          </p:txBody>
        </p:sp>
        <p:sp>
          <p:nvSpPr>
            <p:cNvPr id="26672" name="Freeform 48"/>
            <p:cNvSpPr>
              <a:spLocks noChangeArrowheads="1"/>
            </p:cNvSpPr>
            <p:nvPr/>
          </p:nvSpPr>
          <p:spPr bwMode="auto">
            <a:xfrm>
              <a:off x="4040" y="1971"/>
              <a:ext cx="1383" cy="177"/>
            </a:xfrm>
            <a:custGeom>
              <a:avLst/>
              <a:gdLst>
                <a:gd name="T0" fmla="*/ 0 w 6103"/>
                <a:gd name="T1" fmla="*/ 782 h 783"/>
                <a:gd name="T2" fmla="*/ 6102 w 6103"/>
                <a:gd name="T3" fmla="*/ 782 h 783"/>
                <a:gd name="T4" fmla="*/ 6102 w 6103"/>
                <a:gd name="T5" fmla="*/ 0 h 783"/>
                <a:gd name="T6" fmla="*/ 0 w 6103"/>
                <a:gd name="T7" fmla="*/ 0 h 783"/>
                <a:gd name="T8" fmla="*/ 0 w 6103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3" h="783">
                  <a:moveTo>
                    <a:pt x="0" y="782"/>
                  </a:moveTo>
                  <a:lnTo>
                    <a:pt x="6102" y="782"/>
                  </a:lnTo>
                  <a:lnTo>
                    <a:pt x="6102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73" name="Text Box 49"/>
            <p:cNvSpPr txBox="1">
              <a:spLocks noChangeArrowheads="1"/>
            </p:cNvSpPr>
            <p:nvPr/>
          </p:nvSpPr>
          <p:spPr bwMode="auto">
            <a:xfrm>
              <a:off x="4093" y="1992"/>
              <a:ext cx="1152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    manager Qualité</a:t>
              </a:r>
            </a:p>
          </p:txBody>
        </p:sp>
        <p:sp>
          <p:nvSpPr>
            <p:cNvPr id="26674" name="Freeform 50"/>
            <p:cNvSpPr>
              <a:spLocks noChangeArrowheads="1"/>
            </p:cNvSpPr>
            <p:nvPr/>
          </p:nvSpPr>
          <p:spPr bwMode="auto">
            <a:xfrm>
              <a:off x="4040" y="2365"/>
              <a:ext cx="436" cy="177"/>
            </a:xfrm>
            <a:custGeom>
              <a:avLst/>
              <a:gdLst>
                <a:gd name="T0" fmla="*/ 0 w 1929"/>
                <a:gd name="T1" fmla="*/ 782 h 783"/>
                <a:gd name="T2" fmla="*/ 1928 w 1929"/>
                <a:gd name="T3" fmla="*/ 782 h 783"/>
                <a:gd name="T4" fmla="*/ 1928 w 1929"/>
                <a:gd name="T5" fmla="*/ 0 h 783"/>
                <a:gd name="T6" fmla="*/ 0 w 1929"/>
                <a:gd name="T7" fmla="*/ 0 h 783"/>
                <a:gd name="T8" fmla="*/ 0 w 1929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9" h="783">
                  <a:moveTo>
                    <a:pt x="0" y="782"/>
                  </a:moveTo>
                  <a:lnTo>
                    <a:pt x="1928" y="782"/>
                  </a:lnTo>
                  <a:lnTo>
                    <a:pt x="1928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75" name="Text Box 51"/>
            <p:cNvSpPr txBox="1">
              <a:spLocks noChangeArrowheads="1"/>
            </p:cNvSpPr>
            <p:nvPr/>
          </p:nvSpPr>
          <p:spPr bwMode="auto">
            <a:xfrm>
              <a:off x="4099" y="2386"/>
              <a:ext cx="289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</a:t>
              </a:r>
            </a:p>
          </p:txBody>
        </p:sp>
        <p:sp>
          <p:nvSpPr>
            <p:cNvPr id="26676" name="Freeform 52"/>
            <p:cNvSpPr>
              <a:spLocks noChangeArrowheads="1"/>
            </p:cNvSpPr>
            <p:nvPr/>
          </p:nvSpPr>
          <p:spPr bwMode="auto">
            <a:xfrm>
              <a:off x="4050" y="2809"/>
              <a:ext cx="478" cy="177"/>
            </a:xfrm>
            <a:custGeom>
              <a:avLst/>
              <a:gdLst>
                <a:gd name="T0" fmla="*/ 0 w 2114"/>
                <a:gd name="T1" fmla="*/ 782 h 783"/>
                <a:gd name="T2" fmla="*/ 2113 w 2114"/>
                <a:gd name="T3" fmla="*/ 782 h 783"/>
                <a:gd name="T4" fmla="*/ 2113 w 2114"/>
                <a:gd name="T5" fmla="*/ 0 h 783"/>
                <a:gd name="T6" fmla="*/ 0 w 2114"/>
                <a:gd name="T7" fmla="*/ 0 h 783"/>
                <a:gd name="T8" fmla="*/ 0 w 2114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4" h="783">
                  <a:moveTo>
                    <a:pt x="0" y="782"/>
                  </a:moveTo>
                  <a:lnTo>
                    <a:pt x="2113" y="782"/>
                  </a:lnTo>
                  <a:lnTo>
                    <a:pt x="2113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77" name="Text Box 53"/>
            <p:cNvSpPr txBox="1">
              <a:spLocks noChangeArrowheads="1"/>
            </p:cNvSpPr>
            <p:nvPr/>
          </p:nvSpPr>
          <p:spPr bwMode="auto">
            <a:xfrm>
              <a:off x="4108" y="2829"/>
              <a:ext cx="328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pilotes :</a:t>
              </a:r>
            </a:p>
          </p:txBody>
        </p:sp>
        <p:sp>
          <p:nvSpPr>
            <p:cNvPr id="26678" name="Freeform 54"/>
            <p:cNvSpPr>
              <a:spLocks noChangeArrowheads="1"/>
            </p:cNvSpPr>
            <p:nvPr/>
          </p:nvSpPr>
          <p:spPr bwMode="auto">
            <a:xfrm>
              <a:off x="4040" y="3597"/>
              <a:ext cx="1635" cy="213"/>
            </a:xfrm>
            <a:custGeom>
              <a:avLst/>
              <a:gdLst>
                <a:gd name="T0" fmla="*/ 0 w 7216"/>
                <a:gd name="T1" fmla="*/ 942 h 943"/>
                <a:gd name="T2" fmla="*/ 7215 w 7216"/>
                <a:gd name="T3" fmla="*/ 942 h 943"/>
                <a:gd name="T4" fmla="*/ 7215 w 7216"/>
                <a:gd name="T5" fmla="*/ 0 h 943"/>
                <a:gd name="T6" fmla="*/ 0 w 7216"/>
                <a:gd name="T7" fmla="*/ 0 h 943"/>
                <a:gd name="T8" fmla="*/ 0 w 7216"/>
                <a:gd name="T9" fmla="*/ 942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16" h="943">
                  <a:moveTo>
                    <a:pt x="0" y="942"/>
                  </a:moveTo>
                  <a:lnTo>
                    <a:pt x="7215" y="942"/>
                  </a:lnTo>
                  <a:lnTo>
                    <a:pt x="7215" y="0"/>
                  </a:lnTo>
                  <a:lnTo>
                    <a:pt x="0" y="0"/>
                  </a:lnTo>
                  <a:lnTo>
                    <a:pt x="0" y="94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79" name="Text Box 55"/>
            <p:cNvSpPr txBox="1">
              <a:spLocks noChangeArrowheads="1"/>
            </p:cNvSpPr>
            <p:nvPr/>
          </p:nvSpPr>
          <p:spPr bwMode="auto">
            <a:xfrm>
              <a:off x="4094" y="3618"/>
              <a:ext cx="1313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     manager comptable</a:t>
              </a:r>
            </a:p>
          </p:txBody>
        </p:sp>
        <p:sp>
          <p:nvSpPr>
            <p:cNvPr id="26680" name="Freeform 56"/>
            <p:cNvSpPr>
              <a:spLocks noChangeArrowheads="1"/>
            </p:cNvSpPr>
            <p:nvPr/>
          </p:nvSpPr>
          <p:spPr bwMode="auto">
            <a:xfrm>
              <a:off x="4040" y="3203"/>
              <a:ext cx="1602" cy="177"/>
            </a:xfrm>
            <a:custGeom>
              <a:avLst/>
              <a:gdLst>
                <a:gd name="T0" fmla="*/ 0 w 7068"/>
                <a:gd name="T1" fmla="*/ 782 h 783"/>
                <a:gd name="T2" fmla="*/ 7067 w 7068"/>
                <a:gd name="T3" fmla="*/ 782 h 783"/>
                <a:gd name="T4" fmla="*/ 7067 w 7068"/>
                <a:gd name="T5" fmla="*/ 0 h 783"/>
                <a:gd name="T6" fmla="*/ 0 w 7068"/>
                <a:gd name="T7" fmla="*/ 0 h 783"/>
                <a:gd name="T8" fmla="*/ 0 w 706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68" h="783">
                  <a:moveTo>
                    <a:pt x="0" y="782"/>
                  </a:moveTo>
                  <a:lnTo>
                    <a:pt x="7067" y="782"/>
                  </a:lnTo>
                  <a:lnTo>
                    <a:pt x="706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81" name="Text Box 57"/>
            <p:cNvSpPr txBox="1">
              <a:spLocks noChangeArrowheads="1"/>
            </p:cNvSpPr>
            <p:nvPr/>
          </p:nvSpPr>
          <p:spPr bwMode="auto">
            <a:xfrm>
              <a:off x="4092" y="3224"/>
              <a:ext cx="1352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    manager signalisation</a:t>
              </a:r>
            </a:p>
          </p:txBody>
        </p:sp>
        <p:sp>
          <p:nvSpPr>
            <p:cNvPr id="26682" name="Freeform 58"/>
            <p:cNvSpPr>
              <a:spLocks noChangeArrowheads="1"/>
            </p:cNvSpPr>
            <p:nvPr/>
          </p:nvSpPr>
          <p:spPr bwMode="auto">
            <a:xfrm>
              <a:off x="4040" y="4040"/>
              <a:ext cx="1426" cy="177"/>
            </a:xfrm>
            <a:custGeom>
              <a:avLst/>
              <a:gdLst>
                <a:gd name="T0" fmla="*/ 0 w 6294"/>
                <a:gd name="T1" fmla="*/ 785 h 786"/>
                <a:gd name="T2" fmla="*/ 6293 w 6294"/>
                <a:gd name="T3" fmla="*/ 785 h 786"/>
                <a:gd name="T4" fmla="*/ 6293 w 6294"/>
                <a:gd name="T5" fmla="*/ 0 h 786"/>
                <a:gd name="T6" fmla="*/ 0 w 6294"/>
                <a:gd name="T7" fmla="*/ 0 h 786"/>
                <a:gd name="T8" fmla="*/ 0 w 6294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94" h="786">
                  <a:moveTo>
                    <a:pt x="0" y="785"/>
                  </a:moveTo>
                  <a:lnTo>
                    <a:pt x="6293" y="785"/>
                  </a:lnTo>
                  <a:lnTo>
                    <a:pt x="6293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83" name="Text Box 59"/>
            <p:cNvSpPr txBox="1">
              <a:spLocks noChangeArrowheads="1"/>
            </p:cNvSpPr>
            <p:nvPr/>
          </p:nvSpPr>
          <p:spPr bwMode="auto">
            <a:xfrm>
              <a:off x="4093" y="4061"/>
              <a:ext cx="1192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      manager maison</a:t>
              </a:r>
            </a:p>
          </p:txBody>
        </p:sp>
        <p:sp>
          <p:nvSpPr>
            <p:cNvPr id="26684" name="Freeform 60"/>
            <p:cNvSpPr>
              <a:spLocks noChangeArrowheads="1"/>
            </p:cNvSpPr>
            <p:nvPr/>
          </p:nvSpPr>
          <p:spPr bwMode="auto">
            <a:xfrm>
              <a:off x="2488" y="1577"/>
              <a:ext cx="546" cy="177"/>
            </a:xfrm>
            <a:custGeom>
              <a:avLst/>
              <a:gdLst>
                <a:gd name="T0" fmla="*/ 0 w 2412"/>
                <a:gd name="T1" fmla="*/ 782 h 783"/>
                <a:gd name="T2" fmla="*/ 2411 w 2412"/>
                <a:gd name="T3" fmla="*/ 782 h 783"/>
                <a:gd name="T4" fmla="*/ 2411 w 2412"/>
                <a:gd name="T5" fmla="*/ 0 h 783"/>
                <a:gd name="T6" fmla="*/ 0 w 2412"/>
                <a:gd name="T7" fmla="*/ 0 h 783"/>
                <a:gd name="T8" fmla="*/ 0 w 2412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2" h="783">
                  <a:moveTo>
                    <a:pt x="0" y="782"/>
                  </a:moveTo>
                  <a:lnTo>
                    <a:pt x="2411" y="782"/>
                  </a:lnTo>
                  <a:lnTo>
                    <a:pt x="2411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85" name="Text Box 61"/>
            <p:cNvSpPr txBox="1">
              <a:spLocks noChangeArrowheads="1"/>
            </p:cNvSpPr>
            <p:nvPr/>
          </p:nvSpPr>
          <p:spPr bwMode="auto">
            <a:xfrm>
              <a:off x="2550" y="1598"/>
              <a:ext cx="39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1</a:t>
              </a:r>
            </a:p>
          </p:txBody>
        </p:sp>
        <p:sp>
          <p:nvSpPr>
            <p:cNvPr id="26686" name="Freeform 62"/>
            <p:cNvSpPr>
              <a:spLocks noChangeArrowheads="1"/>
            </p:cNvSpPr>
            <p:nvPr/>
          </p:nvSpPr>
          <p:spPr bwMode="auto">
            <a:xfrm>
              <a:off x="4493" y="2316"/>
              <a:ext cx="966" cy="295"/>
            </a:xfrm>
            <a:custGeom>
              <a:avLst/>
              <a:gdLst>
                <a:gd name="T0" fmla="*/ 0 w 4265"/>
                <a:gd name="T1" fmla="*/ 1306 h 1307"/>
                <a:gd name="T2" fmla="*/ 4264 w 4265"/>
                <a:gd name="T3" fmla="*/ 1306 h 1307"/>
                <a:gd name="T4" fmla="*/ 4264 w 4265"/>
                <a:gd name="T5" fmla="*/ 0 h 1307"/>
                <a:gd name="T6" fmla="*/ 0 w 4265"/>
                <a:gd name="T7" fmla="*/ 0 h 1307"/>
                <a:gd name="T8" fmla="*/ 0 w 4265"/>
                <a:gd name="T9" fmla="*/ 1306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5" h="1307">
                  <a:moveTo>
                    <a:pt x="0" y="1306"/>
                  </a:moveTo>
                  <a:lnTo>
                    <a:pt x="4264" y="1306"/>
                  </a:lnTo>
                  <a:lnTo>
                    <a:pt x="4264" y="0"/>
                  </a:lnTo>
                  <a:lnTo>
                    <a:pt x="0" y="0"/>
                  </a:lnTo>
                  <a:lnTo>
                    <a:pt x="0" y="130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87" name="Text Box 63"/>
            <p:cNvSpPr txBox="1">
              <a:spLocks noChangeArrowheads="1"/>
            </p:cNvSpPr>
            <p:nvPr/>
          </p:nvSpPr>
          <p:spPr bwMode="auto">
            <a:xfrm>
              <a:off x="4561" y="2337"/>
              <a:ext cx="775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i="1">
                  <a:latin typeface="Gill Sans" charset="0"/>
                </a:rPr>
                <a:t>boulangerie, boucherie,</a:t>
              </a:r>
            </a:p>
          </p:txBody>
        </p:sp>
        <p:sp>
          <p:nvSpPr>
            <p:cNvPr id="26688" name="Text Box 64"/>
            <p:cNvSpPr txBox="1">
              <a:spLocks noChangeArrowheads="1"/>
            </p:cNvSpPr>
            <p:nvPr/>
          </p:nvSpPr>
          <p:spPr bwMode="auto">
            <a:xfrm>
              <a:off x="4558" y="2449"/>
              <a:ext cx="654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i="1">
                  <a:latin typeface="Gill Sans" charset="0"/>
                </a:rPr>
                <a:t>cafétéria, traiteur,...</a:t>
              </a:r>
            </a:p>
          </p:txBody>
        </p:sp>
        <p:sp>
          <p:nvSpPr>
            <p:cNvPr id="26689" name="Freeform 65"/>
            <p:cNvSpPr>
              <a:spLocks noChangeArrowheads="1"/>
            </p:cNvSpPr>
            <p:nvPr/>
          </p:nvSpPr>
          <p:spPr bwMode="auto">
            <a:xfrm>
              <a:off x="344" y="1035"/>
              <a:ext cx="3856" cy="295"/>
            </a:xfrm>
            <a:custGeom>
              <a:avLst/>
              <a:gdLst>
                <a:gd name="T0" fmla="*/ 0 w 17008"/>
                <a:gd name="T1" fmla="*/ 1303 h 1304"/>
                <a:gd name="T2" fmla="*/ 17007 w 17008"/>
                <a:gd name="T3" fmla="*/ 1303 h 1304"/>
                <a:gd name="T4" fmla="*/ 17007 w 17008"/>
                <a:gd name="T5" fmla="*/ 0 h 1304"/>
                <a:gd name="T6" fmla="*/ 0 w 17008"/>
                <a:gd name="T7" fmla="*/ 0 h 1304"/>
                <a:gd name="T8" fmla="*/ 0 w 17008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08" h="1304">
                  <a:moveTo>
                    <a:pt x="0" y="1303"/>
                  </a:moveTo>
                  <a:lnTo>
                    <a:pt x="17007" y="1303"/>
                  </a:lnTo>
                  <a:lnTo>
                    <a:pt x="17007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90" name="Text Box 66"/>
            <p:cNvSpPr txBox="1">
              <a:spLocks noChangeArrowheads="1"/>
            </p:cNvSpPr>
            <p:nvPr/>
          </p:nvSpPr>
          <p:spPr bwMode="auto">
            <a:xfrm>
              <a:off x="404" y="1048"/>
              <a:ext cx="3459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8DFF7E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 i="1">
                  <a:solidFill>
                    <a:srgbClr val="00FF00"/>
                  </a:solidFill>
                  <a:latin typeface="Gill Sans" charset="0"/>
                </a:rPr>
                <a:t> Plan d’enchaînement prévisionnel des PICs</a:t>
              </a:r>
            </a:p>
          </p:txBody>
        </p:sp>
        <p:sp>
          <p:nvSpPr>
            <p:cNvPr id="26691" name="Line 67"/>
            <p:cNvSpPr>
              <a:spLocks noChangeShapeType="1"/>
            </p:cNvSpPr>
            <p:nvPr/>
          </p:nvSpPr>
          <p:spPr bwMode="auto">
            <a:xfrm>
              <a:off x="404" y="1478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92" name="Freeform 68"/>
            <p:cNvSpPr>
              <a:spLocks noChangeArrowheads="1"/>
            </p:cNvSpPr>
            <p:nvPr/>
          </p:nvSpPr>
          <p:spPr bwMode="auto">
            <a:xfrm>
              <a:off x="306" y="444"/>
              <a:ext cx="5271" cy="590"/>
            </a:xfrm>
            <a:custGeom>
              <a:avLst/>
              <a:gdLst>
                <a:gd name="T0" fmla="*/ 0 w 23248"/>
                <a:gd name="T1" fmla="*/ 2607 h 2608"/>
                <a:gd name="T2" fmla="*/ 23247 w 23248"/>
                <a:gd name="T3" fmla="*/ 2607 h 2608"/>
                <a:gd name="T4" fmla="*/ 23247 w 23248"/>
                <a:gd name="T5" fmla="*/ 0 h 2608"/>
                <a:gd name="T6" fmla="*/ 0 w 23248"/>
                <a:gd name="T7" fmla="*/ 0 h 2608"/>
                <a:gd name="T8" fmla="*/ 0 w 23248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48" h="2608">
                  <a:moveTo>
                    <a:pt x="0" y="2607"/>
                  </a:moveTo>
                  <a:lnTo>
                    <a:pt x="23247" y="2607"/>
                  </a:lnTo>
                  <a:lnTo>
                    <a:pt x="23247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93" name="Freeform 69"/>
            <p:cNvSpPr>
              <a:spLocks noChangeArrowheads="1"/>
            </p:cNvSpPr>
            <p:nvPr/>
          </p:nvSpPr>
          <p:spPr bwMode="auto">
            <a:xfrm>
              <a:off x="404" y="1626"/>
              <a:ext cx="1517" cy="196"/>
            </a:xfrm>
            <a:custGeom>
              <a:avLst/>
              <a:gdLst>
                <a:gd name="T0" fmla="*/ 0 w 6695"/>
                <a:gd name="T1" fmla="*/ 869 h 870"/>
                <a:gd name="T2" fmla="*/ 6694 w 6695"/>
                <a:gd name="T3" fmla="*/ 869 h 870"/>
                <a:gd name="T4" fmla="*/ 6694 w 6695"/>
                <a:gd name="T5" fmla="*/ 0 h 870"/>
                <a:gd name="T6" fmla="*/ 0 w 6695"/>
                <a:gd name="T7" fmla="*/ 0 h 870"/>
                <a:gd name="T8" fmla="*/ 0 w 6695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95" h="870">
                  <a:moveTo>
                    <a:pt x="0" y="869"/>
                  </a:moveTo>
                  <a:lnTo>
                    <a:pt x="6694" y="869"/>
                  </a:lnTo>
                  <a:lnTo>
                    <a:pt x="6694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94" name="Text Box 70"/>
            <p:cNvSpPr txBox="1">
              <a:spLocks noChangeArrowheads="1"/>
            </p:cNvSpPr>
            <p:nvPr/>
          </p:nvSpPr>
          <p:spPr bwMode="auto">
            <a:xfrm>
              <a:off x="488" y="1646"/>
              <a:ext cx="128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1. Maîtrise des documents</a:t>
              </a:r>
            </a:p>
          </p:txBody>
        </p:sp>
        <p:sp>
          <p:nvSpPr>
            <p:cNvPr id="26695" name="Freeform 71"/>
            <p:cNvSpPr>
              <a:spLocks noChangeArrowheads="1"/>
            </p:cNvSpPr>
            <p:nvPr/>
          </p:nvSpPr>
          <p:spPr bwMode="auto">
            <a:xfrm>
              <a:off x="404" y="1971"/>
              <a:ext cx="1693" cy="196"/>
            </a:xfrm>
            <a:custGeom>
              <a:avLst/>
              <a:gdLst>
                <a:gd name="T0" fmla="*/ 0 w 7469"/>
                <a:gd name="T1" fmla="*/ 869 h 870"/>
                <a:gd name="T2" fmla="*/ 7468 w 7469"/>
                <a:gd name="T3" fmla="*/ 869 h 870"/>
                <a:gd name="T4" fmla="*/ 7468 w 7469"/>
                <a:gd name="T5" fmla="*/ 0 h 870"/>
                <a:gd name="T6" fmla="*/ 0 w 7469"/>
                <a:gd name="T7" fmla="*/ 0 h 870"/>
                <a:gd name="T8" fmla="*/ 0 w 7469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9" h="870">
                  <a:moveTo>
                    <a:pt x="0" y="869"/>
                  </a:moveTo>
                  <a:lnTo>
                    <a:pt x="7468" y="869"/>
                  </a:lnTo>
                  <a:lnTo>
                    <a:pt x="7468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96" name="Text Box 72"/>
            <p:cNvSpPr txBox="1">
              <a:spLocks noChangeArrowheads="1"/>
            </p:cNvSpPr>
            <p:nvPr/>
          </p:nvSpPr>
          <p:spPr bwMode="auto">
            <a:xfrm>
              <a:off x="496" y="1991"/>
              <a:ext cx="145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2. Plan d’amélioration qualité</a:t>
              </a:r>
            </a:p>
          </p:txBody>
        </p:sp>
        <p:sp>
          <p:nvSpPr>
            <p:cNvPr id="26697" name="Freeform 73"/>
            <p:cNvSpPr>
              <a:spLocks noChangeArrowheads="1"/>
            </p:cNvSpPr>
            <p:nvPr/>
          </p:nvSpPr>
          <p:spPr bwMode="auto">
            <a:xfrm>
              <a:off x="355" y="2365"/>
              <a:ext cx="1587" cy="196"/>
            </a:xfrm>
            <a:custGeom>
              <a:avLst/>
              <a:gdLst>
                <a:gd name="T0" fmla="*/ 0 w 7003"/>
                <a:gd name="T1" fmla="*/ 868 h 869"/>
                <a:gd name="T2" fmla="*/ 7002 w 7003"/>
                <a:gd name="T3" fmla="*/ 868 h 869"/>
                <a:gd name="T4" fmla="*/ 7002 w 7003"/>
                <a:gd name="T5" fmla="*/ 0 h 869"/>
                <a:gd name="T6" fmla="*/ 0 w 7003"/>
                <a:gd name="T7" fmla="*/ 0 h 869"/>
                <a:gd name="T8" fmla="*/ 0 w 7003"/>
                <a:gd name="T9" fmla="*/ 868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3" h="869">
                  <a:moveTo>
                    <a:pt x="0" y="868"/>
                  </a:moveTo>
                  <a:lnTo>
                    <a:pt x="7002" y="868"/>
                  </a:lnTo>
                  <a:lnTo>
                    <a:pt x="7002" y="0"/>
                  </a:lnTo>
                  <a:lnTo>
                    <a:pt x="0" y="0"/>
                  </a:lnTo>
                  <a:lnTo>
                    <a:pt x="0" y="86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98" name="Text Box 74"/>
            <p:cNvSpPr txBox="1">
              <a:spLocks noChangeArrowheads="1"/>
            </p:cNvSpPr>
            <p:nvPr/>
          </p:nvSpPr>
          <p:spPr bwMode="auto">
            <a:xfrm>
              <a:off x="442" y="2385"/>
              <a:ext cx="1355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3. Pratiques de  fabrication</a:t>
              </a:r>
            </a:p>
          </p:txBody>
        </p:sp>
        <p:sp>
          <p:nvSpPr>
            <p:cNvPr id="26699" name="Text Box 75"/>
            <p:cNvSpPr txBox="1">
              <a:spLocks noChangeArrowheads="1"/>
            </p:cNvSpPr>
            <p:nvPr/>
          </p:nvSpPr>
          <p:spPr bwMode="auto">
            <a:xfrm>
              <a:off x="474" y="2829"/>
              <a:ext cx="78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4 . Libre-service</a:t>
              </a:r>
            </a:p>
          </p:txBody>
        </p:sp>
        <p:sp>
          <p:nvSpPr>
            <p:cNvPr id="26700" name="Freeform 76"/>
            <p:cNvSpPr>
              <a:spLocks noChangeArrowheads="1"/>
            </p:cNvSpPr>
            <p:nvPr/>
          </p:nvSpPr>
          <p:spPr bwMode="auto">
            <a:xfrm>
              <a:off x="404" y="3203"/>
              <a:ext cx="1133" cy="196"/>
            </a:xfrm>
            <a:custGeom>
              <a:avLst/>
              <a:gdLst>
                <a:gd name="T0" fmla="*/ 0 w 5002"/>
                <a:gd name="T1" fmla="*/ 869 h 870"/>
                <a:gd name="T2" fmla="*/ 5001 w 5002"/>
                <a:gd name="T3" fmla="*/ 869 h 870"/>
                <a:gd name="T4" fmla="*/ 5001 w 5002"/>
                <a:gd name="T5" fmla="*/ 0 h 870"/>
                <a:gd name="T6" fmla="*/ 0 w 5002"/>
                <a:gd name="T7" fmla="*/ 0 h 870"/>
                <a:gd name="T8" fmla="*/ 0 w 5002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02" h="870">
                  <a:moveTo>
                    <a:pt x="0" y="869"/>
                  </a:moveTo>
                  <a:lnTo>
                    <a:pt x="5001" y="869"/>
                  </a:lnTo>
                  <a:lnTo>
                    <a:pt x="5001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701" name="Text Box 77"/>
            <p:cNvSpPr txBox="1">
              <a:spLocks noChangeArrowheads="1"/>
            </p:cNvSpPr>
            <p:nvPr/>
          </p:nvSpPr>
          <p:spPr bwMode="auto">
            <a:xfrm>
              <a:off x="478" y="3223"/>
              <a:ext cx="93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5. Promesse Client</a:t>
              </a:r>
            </a:p>
          </p:txBody>
        </p:sp>
        <p:sp>
          <p:nvSpPr>
            <p:cNvPr id="26702" name="Freeform 78"/>
            <p:cNvSpPr>
              <a:spLocks noChangeArrowheads="1"/>
            </p:cNvSpPr>
            <p:nvPr/>
          </p:nvSpPr>
          <p:spPr bwMode="auto">
            <a:xfrm>
              <a:off x="404" y="3597"/>
              <a:ext cx="1515" cy="196"/>
            </a:xfrm>
            <a:custGeom>
              <a:avLst/>
              <a:gdLst>
                <a:gd name="T0" fmla="*/ 0 w 6687"/>
                <a:gd name="T1" fmla="*/ 869 h 870"/>
                <a:gd name="T2" fmla="*/ 6686 w 6687"/>
                <a:gd name="T3" fmla="*/ 869 h 870"/>
                <a:gd name="T4" fmla="*/ 6686 w 6687"/>
                <a:gd name="T5" fmla="*/ 0 h 870"/>
                <a:gd name="T6" fmla="*/ 0 w 6687"/>
                <a:gd name="T7" fmla="*/ 0 h 870"/>
                <a:gd name="T8" fmla="*/ 0 w 6687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7" h="870">
                  <a:moveTo>
                    <a:pt x="0" y="869"/>
                  </a:moveTo>
                  <a:lnTo>
                    <a:pt x="6686" y="869"/>
                  </a:lnTo>
                  <a:lnTo>
                    <a:pt x="6686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703" name="Text Box 79"/>
            <p:cNvSpPr txBox="1">
              <a:spLocks noChangeArrowheads="1"/>
            </p:cNvSpPr>
            <p:nvPr/>
          </p:nvSpPr>
          <p:spPr bwMode="auto">
            <a:xfrm>
              <a:off x="487" y="3617"/>
              <a:ext cx="128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6. Fonctions et Formation</a:t>
              </a:r>
            </a:p>
          </p:txBody>
        </p:sp>
        <p:sp>
          <p:nvSpPr>
            <p:cNvPr id="26704" name="Freeform 80"/>
            <p:cNvSpPr>
              <a:spLocks noChangeArrowheads="1"/>
            </p:cNvSpPr>
            <p:nvPr/>
          </p:nvSpPr>
          <p:spPr bwMode="auto">
            <a:xfrm>
              <a:off x="404" y="3942"/>
              <a:ext cx="1822" cy="334"/>
            </a:xfrm>
            <a:custGeom>
              <a:avLst/>
              <a:gdLst>
                <a:gd name="T0" fmla="*/ 0 w 8038"/>
                <a:gd name="T1" fmla="*/ 1477 h 1478"/>
                <a:gd name="T2" fmla="*/ 8037 w 8038"/>
                <a:gd name="T3" fmla="*/ 1477 h 1478"/>
                <a:gd name="T4" fmla="*/ 8037 w 8038"/>
                <a:gd name="T5" fmla="*/ 0 h 1478"/>
                <a:gd name="T6" fmla="*/ 0 w 8038"/>
                <a:gd name="T7" fmla="*/ 0 h 1478"/>
                <a:gd name="T8" fmla="*/ 0 w 8038"/>
                <a:gd name="T9" fmla="*/ 1477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38" h="1478">
                  <a:moveTo>
                    <a:pt x="0" y="1477"/>
                  </a:moveTo>
                  <a:lnTo>
                    <a:pt x="8037" y="1477"/>
                  </a:lnTo>
                  <a:lnTo>
                    <a:pt x="8037" y="0"/>
                  </a:lnTo>
                  <a:lnTo>
                    <a:pt x="0" y="0"/>
                  </a:lnTo>
                  <a:lnTo>
                    <a:pt x="0" y="147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705" name="Text Box 81"/>
            <p:cNvSpPr txBox="1">
              <a:spLocks noChangeArrowheads="1"/>
            </p:cNvSpPr>
            <p:nvPr/>
          </p:nvSpPr>
          <p:spPr bwMode="auto">
            <a:xfrm>
              <a:off x="472" y="3961"/>
              <a:ext cx="58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9. Achats et</a:t>
              </a:r>
            </a:p>
          </p:txBody>
        </p:sp>
        <p:sp>
          <p:nvSpPr>
            <p:cNvPr id="26706" name="Text Box 82"/>
            <p:cNvSpPr txBox="1">
              <a:spLocks noChangeArrowheads="1"/>
            </p:cNvSpPr>
            <p:nvPr/>
          </p:nvSpPr>
          <p:spPr bwMode="auto">
            <a:xfrm>
              <a:off x="487" y="4094"/>
              <a:ext cx="135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   Identification des articles</a:t>
              </a:r>
            </a:p>
          </p:txBody>
        </p:sp>
        <p:sp>
          <p:nvSpPr>
            <p:cNvPr id="26707" name="Freeform 83"/>
            <p:cNvSpPr>
              <a:spLocks noChangeArrowheads="1"/>
            </p:cNvSpPr>
            <p:nvPr/>
          </p:nvSpPr>
          <p:spPr bwMode="auto">
            <a:xfrm>
              <a:off x="4493" y="2809"/>
              <a:ext cx="922" cy="177"/>
            </a:xfrm>
            <a:custGeom>
              <a:avLst/>
              <a:gdLst>
                <a:gd name="T0" fmla="*/ 0 w 4069"/>
                <a:gd name="T1" fmla="*/ 782 h 783"/>
                <a:gd name="T2" fmla="*/ 4068 w 4069"/>
                <a:gd name="T3" fmla="*/ 782 h 783"/>
                <a:gd name="T4" fmla="*/ 4068 w 4069"/>
                <a:gd name="T5" fmla="*/ 0 h 783"/>
                <a:gd name="T6" fmla="*/ 0 w 4069"/>
                <a:gd name="T7" fmla="*/ 0 h 783"/>
                <a:gd name="T8" fmla="*/ 0 w 4069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9" h="783">
                  <a:moveTo>
                    <a:pt x="0" y="782"/>
                  </a:moveTo>
                  <a:lnTo>
                    <a:pt x="4068" y="782"/>
                  </a:lnTo>
                  <a:lnTo>
                    <a:pt x="4068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708" name="Text Box 84"/>
            <p:cNvSpPr txBox="1">
              <a:spLocks noChangeArrowheads="1"/>
            </p:cNvSpPr>
            <p:nvPr/>
          </p:nvSpPr>
          <p:spPr bwMode="auto">
            <a:xfrm>
              <a:off x="4551" y="2829"/>
              <a:ext cx="735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manager épicerie</a:t>
              </a:r>
            </a:p>
          </p:txBody>
        </p:sp>
        <p:sp>
          <p:nvSpPr>
            <p:cNvPr id="26709" name="Freeform 85"/>
            <p:cNvSpPr>
              <a:spLocks noChangeArrowheads="1"/>
            </p:cNvSpPr>
            <p:nvPr/>
          </p:nvSpPr>
          <p:spPr bwMode="auto">
            <a:xfrm>
              <a:off x="4040" y="1626"/>
              <a:ext cx="1382" cy="177"/>
            </a:xfrm>
            <a:custGeom>
              <a:avLst/>
              <a:gdLst>
                <a:gd name="T0" fmla="*/ 0 w 6098"/>
                <a:gd name="T1" fmla="*/ 784 h 785"/>
                <a:gd name="T2" fmla="*/ 6097 w 6098"/>
                <a:gd name="T3" fmla="*/ 784 h 785"/>
                <a:gd name="T4" fmla="*/ 6097 w 6098"/>
                <a:gd name="T5" fmla="*/ 0 h 785"/>
                <a:gd name="T6" fmla="*/ 0 w 6098"/>
                <a:gd name="T7" fmla="*/ 0 h 785"/>
                <a:gd name="T8" fmla="*/ 0 w 6098"/>
                <a:gd name="T9" fmla="*/ 784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8" h="785">
                  <a:moveTo>
                    <a:pt x="0" y="784"/>
                  </a:moveTo>
                  <a:lnTo>
                    <a:pt x="6097" y="784"/>
                  </a:lnTo>
                  <a:lnTo>
                    <a:pt x="6097" y="0"/>
                  </a:lnTo>
                  <a:lnTo>
                    <a:pt x="0" y="0"/>
                  </a:lnTo>
                  <a:lnTo>
                    <a:pt x="0" y="78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710" name="Text Box 86"/>
            <p:cNvSpPr txBox="1">
              <a:spLocks noChangeArrowheads="1"/>
            </p:cNvSpPr>
            <p:nvPr/>
          </p:nvSpPr>
          <p:spPr bwMode="auto">
            <a:xfrm>
              <a:off x="4093" y="1647"/>
              <a:ext cx="115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     manager qualité</a:t>
              </a:r>
            </a:p>
          </p:txBody>
        </p:sp>
        <p:sp>
          <p:nvSpPr>
            <p:cNvPr id="26711" name="Freeform 87"/>
            <p:cNvSpPr>
              <a:spLocks noChangeArrowheads="1"/>
            </p:cNvSpPr>
            <p:nvPr/>
          </p:nvSpPr>
          <p:spPr bwMode="auto">
            <a:xfrm>
              <a:off x="3311" y="1626"/>
              <a:ext cx="613" cy="196"/>
            </a:xfrm>
            <a:custGeom>
              <a:avLst/>
              <a:gdLst>
                <a:gd name="T0" fmla="*/ 0 w 2706"/>
                <a:gd name="T1" fmla="*/ 869 h 870"/>
                <a:gd name="T2" fmla="*/ 2705 w 2706"/>
                <a:gd name="T3" fmla="*/ 869 h 870"/>
                <a:gd name="T4" fmla="*/ 2705 w 2706"/>
                <a:gd name="T5" fmla="*/ 0 h 870"/>
                <a:gd name="T6" fmla="*/ 0 w 2706"/>
                <a:gd name="T7" fmla="*/ 0 h 870"/>
                <a:gd name="T8" fmla="*/ 0 w 2706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6" h="870">
                  <a:moveTo>
                    <a:pt x="0" y="869"/>
                  </a:moveTo>
                  <a:lnTo>
                    <a:pt x="2705" y="869"/>
                  </a:lnTo>
                  <a:lnTo>
                    <a:pt x="2705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712" name="Text Box 88"/>
            <p:cNvSpPr txBox="1">
              <a:spLocks noChangeArrowheads="1"/>
            </p:cNvSpPr>
            <p:nvPr/>
          </p:nvSpPr>
          <p:spPr bwMode="auto">
            <a:xfrm>
              <a:off x="3376" y="1646"/>
              <a:ext cx="42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Durée* : 5</a:t>
              </a:r>
            </a:p>
          </p:txBody>
        </p:sp>
        <p:grpSp>
          <p:nvGrpSpPr>
            <p:cNvPr id="26713" name="Group 89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6714" name="Text Box 90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6715" name="Line 91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1"/>
          <p:cNvGrpSpPr>
            <a:grpSpLocks/>
          </p:cNvGrpSpPr>
          <p:nvPr/>
        </p:nvGrpSpPr>
        <p:grpSpPr bwMode="auto">
          <a:xfrm>
            <a:off x="546100" y="887413"/>
            <a:ext cx="8383588" cy="6072187"/>
            <a:chOff x="344" y="559"/>
            <a:chExt cx="5281" cy="3825"/>
          </a:xfrm>
        </p:grpSpPr>
        <p:sp>
          <p:nvSpPr>
            <p:cNvPr id="27650" name="Freeform 2"/>
            <p:cNvSpPr>
              <a:spLocks noChangeArrowheads="1"/>
            </p:cNvSpPr>
            <p:nvPr/>
          </p:nvSpPr>
          <p:spPr bwMode="auto">
            <a:xfrm>
              <a:off x="344" y="1542"/>
              <a:ext cx="1980" cy="196"/>
            </a:xfrm>
            <a:custGeom>
              <a:avLst/>
              <a:gdLst>
                <a:gd name="T0" fmla="*/ 0 w 8736"/>
                <a:gd name="T1" fmla="*/ 869 h 870"/>
                <a:gd name="T2" fmla="*/ 8735 w 8736"/>
                <a:gd name="T3" fmla="*/ 869 h 870"/>
                <a:gd name="T4" fmla="*/ 8735 w 8736"/>
                <a:gd name="T5" fmla="*/ 0 h 870"/>
                <a:gd name="T6" fmla="*/ 0 w 8736"/>
                <a:gd name="T7" fmla="*/ 0 h 870"/>
                <a:gd name="T8" fmla="*/ 0 w 8736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6" h="870">
                  <a:moveTo>
                    <a:pt x="0" y="869"/>
                  </a:moveTo>
                  <a:lnTo>
                    <a:pt x="8735" y="869"/>
                  </a:lnTo>
                  <a:lnTo>
                    <a:pt x="8735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51" name="Text Box 3"/>
            <p:cNvSpPr txBox="1">
              <a:spLocks noChangeArrowheads="1"/>
            </p:cNvSpPr>
            <p:nvPr/>
          </p:nvSpPr>
          <p:spPr bwMode="auto">
            <a:xfrm>
              <a:off x="430" y="1562"/>
              <a:ext cx="147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8. Hygiène Qualité, Contrôles</a:t>
              </a:r>
            </a:p>
          </p:txBody>
        </p:sp>
        <p:sp>
          <p:nvSpPr>
            <p:cNvPr id="27652" name="Line 4"/>
            <p:cNvSpPr>
              <a:spLocks noChangeShapeType="1"/>
            </p:cNvSpPr>
            <p:nvPr/>
          </p:nvSpPr>
          <p:spPr bwMode="auto">
            <a:xfrm>
              <a:off x="404" y="1872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653" name="Line 5"/>
            <p:cNvSpPr>
              <a:spLocks noChangeShapeType="1"/>
            </p:cNvSpPr>
            <p:nvPr/>
          </p:nvSpPr>
          <p:spPr bwMode="auto">
            <a:xfrm>
              <a:off x="404" y="2267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654" name="Line 6"/>
            <p:cNvSpPr>
              <a:spLocks noChangeShapeType="1"/>
            </p:cNvSpPr>
            <p:nvPr/>
          </p:nvSpPr>
          <p:spPr bwMode="auto">
            <a:xfrm>
              <a:off x="355" y="2710"/>
              <a:ext cx="522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655" name="Line 7"/>
            <p:cNvSpPr>
              <a:spLocks noChangeShapeType="1"/>
            </p:cNvSpPr>
            <p:nvPr/>
          </p:nvSpPr>
          <p:spPr bwMode="auto">
            <a:xfrm>
              <a:off x="404" y="3104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656" name="Line 8"/>
            <p:cNvSpPr>
              <a:spLocks noChangeShapeType="1"/>
            </p:cNvSpPr>
            <p:nvPr/>
          </p:nvSpPr>
          <p:spPr bwMode="auto">
            <a:xfrm>
              <a:off x="404" y="3498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657" name="Line 9"/>
            <p:cNvSpPr>
              <a:spLocks noChangeShapeType="1"/>
            </p:cNvSpPr>
            <p:nvPr/>
          </p:nvSpPr>
          <p:spPr bwMode="auto">
            <a:xfrm>
              <a:off x="404" y="3942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658" name="Freeform 10"/>
            <p:cNvSpPr>
              <a:spLocks noChangeArrowheads="1"/>
            </p:cNvSpPr>
            <p:nvPr/>
          </p:nvSpPr>
          <p:spPr bwMode="auto">
            <a:xfrm>
              <a:off x="2276" y="1921"/>
              <a:ext cx="1034" cy="295"/>
            </a:xfrm>
            <a:custGeom>
              <a:avLst/>
              <a:gdLst>
                <a:gd name="T0" fmla="*/ 0 w 4564"/>
                <a:gd name="T1" fmla="*/ 1303 h 1304"/>
                <a:gd name="T2" fmla="*/ 4563 w 4564"/>
                <a:gd name="T3" fmla="*/ 1303 h 1304"/>
                <a:gd name="T4" fmla="*/ 4563 w 4564"/>
                <a:gd name="T5" fmla="*/ 0 h 1304"/>
                <a:gd name="T6" fmla="*/ 0 w 4564"/>
                <a:gd name="T7" fmla="*/ 0 h 1304"/>
                <a:gd name="T8" fmla="*/ 0 w 4564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4">
                  <a:moveTo>
                    <a:pt x="0" y="1303"/>
                  </a:moveTo>
                  <a:lnTo>
                    <a:pt x="4563" y="1303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59" name="Freeform 11"/>
            <p:cNvSpPr>
              <a:spLocks noChangeArrowheads="1"/>
            </p:cNvSpPr>
            <p:nvPr/>
          </p:nvSpPr>
          <p:spPr bwMode="auto">
            <a:xfrm>
              <a:off x="2276" y="1921"/>
              <a:ext cx="1034" cy="295"/>
            </a:xfrm>
            <a:custGeom>
              <a:avLst/>
              <a:gdLst>
                <a:gd name="T0" fmla="*/ 0 w 4564"/>
                <a:gd name="T1" fmla="*/ 1303 h 1304"/>
                <a:gd name="T2" fmla="*/ 4563 w 4564"/>
                <a:gd name="T3" fmla="*/ 1303 h 1304"/>
                <a:gd name="T4" fmla="*/ 4563 w 4564"/>
                <a:gd name="T5" fmla="*/ 0 h 1304"/>
                <a:gd name="T6" fmla="*/ 0 w 4564"/>
                <a:gd name="T7" fmla="*/ 0 h 1304"/>
                <a:gd name="T8" fmla="*/ 0 w 4564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4">
                  <a:moveTo>
                    <a:pt x="0" y="1303"/>
                  </a:moveTo>
                  <a:lnTo>
                    <a:pt x="4563" y="1303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0" name="Freeform 12"/>
            <p:cNvSpPr>
              <a:spLocks noChangeArrowheads="1"/>
            </p:cNvSpPr>
            <p:nvPr/>
          </p:nvSpPr>
          <p:spPr bwMode="auto">
            <a:xfrm>
              <a:off x="2268" y="1519"/>
              <a:ext cx="1034" cy="295"/>
            </a:xfrm>
            <a:custGeom>
              <a:avLst/>
              <a:gdLst>
                <a:gd name="T0" fmla="*/ 0 w 4565"/>
                <a:gd name="T1" fmla="*/ 1303 h 1304"/>
                <a:gd name="T2" fmla="*/ 4564 w 4565"/>
                <a:gd name="T3" fmla="*/ 1303 h 1304"/>
                <a:gd name="T4" fmla="*/ 4564 w 4565"/>
                <a:gd name="T5" fmla="*/ 0 h 1304"/>
                <a:gd name="T6" fmla="*/ 0 w 4565"/>
                <a:gd name="T7" fmla="*/ 0 h 1304"/>
                <a:gd name="T8" fmla="*/ 0 w 4565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5" h="1304">
                  <a:moveTo>
                    <a:pt x="0" y="1303"/>
                  </a:moveTo>
                  <a:lnTo>
                    <a:pt x="4564" y="1303"/>
                  </a:lnTo>
                  <a:lnTo>
                    <a:pt x="4564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1" name="Freeform 13"/>
            <p:cNvSpPr>
              <a:spLocks noChangeArrowheads="1"/>
            </p:cNvSpPr>
            <p:nvPr/>
          </p:nvSpPr>
          <p:spPr bwMode="auto">
            <a:xfrm>
              <a:off x="2268" y="1519"/>
              <a:ext cx="1034" cy="295"/>
            </a:xfrm>
            <a:custGeom>
              <a:avLst/>
              <a:gdLst>
                <a:gd name="T0" fmla="*/ 0 w 4565"/>
                <a:gd name="T1" fmla="*/ 1303 h 1304"/>
                <a:gd name="T2" fmla="*/ 4564 w 4565"/>
                <a:gd name="T3" fmla="*/ 1303 h 1304"/>
                <a:gd name="T4" fmla="*/ 4564 w 4565"/>
                <a:gd name="T5" fmla="*/ 0 h 1304"/>
                <a:gd name="T6" fmla="*/ 0 w 4565"/>
                <a:gd name="T7" fmla="*/ 0 h 1304"/>
                <a:gd name="T8" fmla="*/ 0 w 4565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5" h="1304">
                  <a:moveTo>
                    <a:pt x="0" y="1303"/>
                  </a:moveTo>
                  <a:lnTo>
                    <a:pt x="4564" y="1303"/>
                  </a:lnTo>
                  <a:lnTo>
                    <a:pt x="4564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2" name="Freeform 14"/>
            <p:cNvSpPr>
              <a:spLocks noChangeArrowheads="1"/>
            </p:cNvSpPr>
            <p:nvPr/>
          </p:nvSpPr>
          <p:spPr bwMode="auto">
            <a:xfrm>
              <a:off x="2276" y="2759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3" name="Freeform 15"/>
            <p:cNvSpPr>
              <a:spLocks noChangeArrowheads="1"/>
            </p:cNvSpPr>
            <p:nvPr/>
          </p:nvSpPr>
          <p:spPr bwMode="auto">
            <a:xfrm>
              <a:off x="2276" y="2759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4" name="Freeform 16"/>
            <p:cNvSpPr>
              <a:spLocks noChangeArrowheads="1"/>
            </p:cNvSpPr>
            <p:nvPr/>
          </p:nvSpPr>
          <p:spPr bwMode="auto">
            <a:xfrm>
              <a:off x="2276" y="3153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5" name="Freeform 17"/>
            <p:cNvSpPr>
              <a:spLocks noChangeArrowheads="1"/>
            </p:cNvSpPr>
            <p:nvPr/>
          </p:nvSpPr>
          <p:spPr bwMode="auto">
            <a:xfrm>
              <a:off x="2276" y="3153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6" name="Freeform 18"/>
            <p:cNvSpPr>
              <a:spLocks noChangeArrowheads="1"/>
            </p:cNvSpPr>
            <p:nvPr/>
          </p:nvSpPr>
          <p:spPr bwMode="auto">
            <a:xfrm>
              <a:off x="2276" y="3547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7" name="Freeform 19"/>
            <p:cNvSpPr>
              <a:spLocks noChangeArrowheads="1"/>
            </p:cNvSpPr>
            <p:nvPr/>
          </p:nvSpPr>
          <p:spPr bwMode="auto">
            <a:xfrm>
              <a:off x="2276" y="3547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8" name="Freeform 20"/>
            <p:cNvSpPr>
              <a:spLocks noChangeArrowheads="1"/>
            </p:cNvSpPr>
            <p:nvPr/>
          </p:nvSpPr>
          <p:spPr bwMode="auto">
            <a:xfrm>
              <a:off x="2276" y="2316"/>
              <a:ext cx="1034" cy="295"/>
            </a:xfrm>
            <a:custGeom>
              <a:avLst/>
              <a:gdLst>
                <a:gd name="T0" fmla="*/ 0 w 4564"/>
                <a:gd name="T1" fmla="*/ 1306 h 1307"/>
                <a:gd name="T2" fmla="*/ 4563 w 4564"/>
                <a:gd name="T3" fmla="*/ 1306 h 1307"/>
                <a:gd name="T4" fmla="*/ 4563 w 4564"/>
                <a:gd name="T5" fmla="*/ 0 h 1307"/>
                <a:gd name="T6" fmla="*/ 0 w 4564"/>
                <a:gd name="T7" fmla="*/ 0 h 1307"/>
                <a:gd name="T8" fmla="*/ 0 w 4564"/>
                <a:gd name="T9" fmla="*/ 1306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7">
                  <a:moveTo>
                    <a:pt x="0" y="1306"/>
                  </a:moveTo>
                  <a:lnTo>
                    <a:pt x="4563" y="1306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69" name="Freeform 21"/>
            <p:cNvSpPr>
              <a:spLocks noChangeArrowheads="1"/>
            </p:cNvSpPr>
            <p:nvPr/>
          </p:nvSpPr>
          <p:spPr bwMode="auto">
            <a:xfrm>
              <a:off x="2276" y="2316"/>
              <a:ext cx="1034" cy="295"/>
            </a:xfrm>
            <a:custGeom>
              <a:avLst/>
              <a:gdLst>
                <a:gd name="T0" fmla="*/ 0 w 4564"/>
                <a:gd name="T1" fmla="*/ 1306 h 1307"/>
                <a:gd name="T2" fmla="*/ 4563 w 4564"/>
                <a:gd name="T3" fmla="*/ 1306 h 1307"/>
                <a:gd name="T4" fmla="*/ 4563 w 4564"/>
                <a:gd name="T5" fmla="*/ 0 h 1307"/>
                <a:gd name="T6" fmla="*/ 0 w 4564"/>
                <a:gd name="T7" fmla="*/ 0 h 1307"/>
                <a:gd name="T8" fmla="*/ 0 w 4564"/>
                <a:gd name="T9" fmla="*/ 1306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7">
                  <a:moveTo>
                    <a:pt x="0" y="1306"/>
                  </a:moveTo>
                  <a:lnTo>
                    <a:pt x="4563" y="1306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6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70" name="Freeform 22"/>
            <p:cNvSpPr>
              <a:spLocks noChangeArrowheads="1"/>
            </p:cNvSpPr>
            <p:nvPr/>
          </p:nvSpPr>
          <p:spPr bwMode="auto">
            <a:xfrm>
              <a:off x="2548" y="1971"/>
              <a:ext cx="519" cy="177"/>
            </a:xfrm>
            <a:custGeom>
              <a:avLst/>
              <a:gdLst>
                <a:gd name="T0" fmla="*/ 0 w 2292"/>
                <a:gd name="T1" fmla="*/ 782 h 783"/>
                <a:gd name="T2" fmla="*/ 2291 w 2292"/>
                <a:gd name="T3" fmla="*/ 782 h 783"/>
                <a:gd name="T4" fmla="*/ 2291 w 2292"/>
                <a:gd name="T5" fmla="*/ 0 h 783"/>
                <a:gd name="T6" fmla="*/ 0 w 2292"/>
                <a:gd name="T7" fmla="*/ 0 h 783"/>
                <a:gd name="T8" fmla="*/ 0 w 2292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2" h="783">
                  <a:moveTo>
                    <a:pt x="0" y="782"/>
                  </a:moveTo>
                  <a:lnTo>
                    <a:pt x="2291" y="782"/>
                  </a:lnTo>
                  <a:lnTo>
                    <a:pt x="2291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71" name="Text Box 23"/>
            <p:cNvSpPr txBox="1">
              <a:spLocks noChangeArrowheads="1"/>
            </p:cNvSpPr>
            <p:nvPr/>
          </p:nvSpPr>
          <p:spPr bwMode="auto">
            <a:xfrm>
              <a:off x="2610" y="1992"/>
              <a:ext cx="366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9</a:t>
              </a:r>
            </a:p>
          </p:txBody>
        </p:sp>
        <p:sp>
          <p:nvSpPr>
            <p:cNvPr id="27672" name="Freeform 24"/>
            <p:cNvSpPr>
              <a:spLocks noChangeArrowheads="1"/>
            </p:cNvSpPr>
            <p:nvPr/>
          </p:nvSpPr>
          <p:spPr bwMode="auto">
            <a:xfrm>
              <a:off x="2469" y="1557"/>
              <a:ext cx="496" cy="177"/>
            </a:xfrm>
            <a:custGeom>
              <a:avLst/>
              <a:gdLst>
                <a:gd name="T0" fmla="*/ 0 w 2193"/>
                <a:gd name="T1" fmla="*/ 782 h 783"/>
                <a:gd name="T2" fmla="*/ 2192 w 2193"/>
                <a:gd name="T3" fmla="*/ 782 h 783"/>
                <a:gd name="T4" fmla="*/ 2192 w 2193"/>
                <a:gd name="T5" fmla="*/ 0 h 783"/>
                <a:gd name="T6" fmla="*/ 0 w 2193"/>
                <a:gd name="T7" fmla="*/ 0 h 783"/>
                <a:gd name="T8" fmla="*/ 0 w 2193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3" h="783">
                  <a:moveTo>
                    <a:pt x="0" y="782"/>
                  </a:moveTo>
                  <a:lnTo>
                    <a:pt x="2192" y="782"/>
                  </a:lnTo>
                  <a:lnTo>
                    <a:pt x="2192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73" name="Text Box 25"/>
            <p:cNvSpPr txBox="1">
              <a:spLocks noChangeArrowheads="1"/>
            </p:cNvSpPr>
            <p:nvPr/>
          </p:nvSpPr>
          <p:spPr bwMode="auto">
            <a:xfrm>
              <a:off x="2560" y="1578"/>
              <a:ext cx="366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8</a:t>
              </a:r>
            </a:p>
          </p:txBody>
        </p:sp>
        <p:sp>
          <p:nvSpPr>
            <p:cNvPr id="27674" name="Freeform 26"/>
            <p:cNvSpPr>
              <a:spLocks noChangeArrowheads="1"/>
            </p:cNvSpPr>
            <p:nvPr/>
          </p:nvSpPr>
          <p:spPr bwMode="auto">
            <a:xfrm>
              <a:off x="2495" y="2809"/>
              <a:ext cx="601" cy="177"/>
            </a:xfrm>
            <a:custGeom>
              <a:avLst/>
              <a:gdLst>
                <a:gd name="T0" fmla="*/ 0 w 2653"/>
                <a:gd name="T1" fmla="*/ 782 h 783"/>
                <a:gd name="T2" fmla="*/ 2652 w 2653"/>
                <a:gd name="T3" fmla="*/ 782 h 783"/>
                <a:gd name="T4" fmla="*/ 2652 w 2653"/>
                <a:gd name="T5" fmla="*/ 0 h 783"/>
                <a:gd name="T6" fmla="*/ 0 w 2653"/>
                <a:gd name="T7" fmla="*/ 0 h 783"/>
                <a:gd name="T8" fmla="*/ 0 w 2653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3" h="783">
                  <a:moveTo>
                    <a:pt x="0" y="782"/>
                  </a:moveTo>
                  <a:lnTo>
                    <a:pt x="2652" y="782"/>
                  </a:lnTo>
                  <a:lnTo>
                    <a:pt x="2652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75" name="Text Box 27"/>
            <p:cNvSpPr txBox="1">
              <a:spLocks noChangeArrowheads="1"/>
            </p:cNvSpPr>
            <p:nvPr/>
          </p:nvSpPr>
          <p:spPr bwMode="auto">
            <a:xfrm>
              <a:off x="2556" y="2829"/>
              <a:ext cx="44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11</a:t>
              </a:r>
            </a:p>
          </p:txBody>
        </p:sp>
        <p:sp>
          <p:nvSpPr>
            <p:cNvPr id="27676" name="Freeform 28"/>
            <p:cNvSpPr>
              <a:spLocks noChangeArrowheads="1"/>
            </p:cNvSpPr>
            <p:nvPr/>
          </p:nvSpPr>
          <p:spPr bwMode="auto">
            <a:xfrm>
              <a:off x="2495" y="3203"/>
              <a:ext cx="601" cy="177"/>
            </a:xfrm>
            <a:custGeom>
              <a:avLst/>
              <a:gdLst>
                <a:gd name="T0" fmla="*/ 0 w 2653"/>
                <a:gd name="T1" fmla="*/ 782 h 783"/>
                <a:gd name="T2" fmla="*/ 2652 w 2653"/>
                <a:gd name="T3" fmla="*/ 782 h 783"/>
                <a:gd name="T4" fmla="*/ 2652 w 2653"/>
                <a:gd name="T5" fmla="*/ 0 h 783"/>
                <a:gd name="T6" fmla="*/ 0 w 2653"/>
                <a:gd name="T7" fmla="*/ 0 h 783"/>
                <a:gd name="T8" fmla="*/ 0 w 2653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3" h="783">
                  <a:moveTo>
                    <a:pt x="0" y="782"/>
                  </a:moveTo>
                  <a:lnTo>
                    <a:pt x="2652" y="782"/>
                  </a:lnTo>
                  <a:lnTo>
                    <a:pt x="2652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77" name="Text Box 29"/>
            <p:cNvSpPr txBox="1">
              <a:spLocks noChangeArrowheads="1"/>
            </p:cNvSpPr>
            <p:nvPr/>
          </p:nvSpPr>
          <p:spPr bwMode="auto">
            <a:xfrm>
              <a:off x="2556" y="3224"/>
              <a:ext cx="44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12</a:t>
              </a:r>
            </a:p>
          </p:txBody>
        </p:sp>
        <p:sp>
          <p:nvSpPr>
            <p:cNvPr id="27678" name="Text Box 30"/>
            <p:cNvSpPr txBox="1">
              <a:spLocks noChangeArrowheads="1"/>
            </p:cNvSpPr>
            <p:nvPr/>
          </p:nvSpPr>
          <p:spPr bwMode="auto">
            <a:xfrm>
              <a:off x="3415" y="2385"/>
              <a:ext cx="43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: 10</a:t>
              </a:r>
            </a:p>
          </p:txBody>
        </p:sp>
        <p:sp>
          <p:nvSpPr>
            <p:cNvPr id="27679" name="Freeform 31"/>
            <p:cNvSpPr>
              <a:spLocks noChangeArrowheads="1"/>
            </p:cNvSpPr>
            <p:nvPr/>
          </p:nvSpPr>
          <p:spPr bwMode="auto">
            <a:xfrm>
              <a:off x="3311" y="1971"/>
              <a:ext cx="561" cy="196"/>
            </a:xfrm>
            <a:custGeom>
              <a:avLst/>
              <a:gdLst>
                <a:gd name="T0" fmla="*/ 0 w 2479"/>
                <a:gd name="T1" fmla="*/ 869 h 870"/>
                <a:gd name="T2" fmla="*/ 2478 w 2479"/>
                <a:gd name="T3" fmla="*/ 869 h 870"/>
                <a:gd name="T4" fmla="*/ 2478 w 2479"/>
                <a:gd name="T5" fmla="*/ 0 h 870"/>
                <a:gd name="T6" fmla="*/ 0 w 2479"/>
                <a:gd name="T7" fmla="*/ 0 h 870"/>
                <a:gd name="T8" fmla="*/ 0 w 2479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9" h="870">
                  <a:moveTo>
                    <a:pt x="0" y="869"/>
                  </a:moveTo>
                  <a:lnTo>
                    <a:pt x="2478" y="869"/>
                  </a:lnTo>
                  <a:lnTo>
                    <a:pt x="2478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80" name="Text Box 32"/>
            <p:cNvSpPr txBox="1">
              <a:spLocks noChangeArrowheads="1"/>
            </p:cNvSpPr>
            <p:nvPr/>
          </p:nvSpPr>
          <p:spPr bwMode="auto">
            <a:xfrm>
              <a:off x="3376" y="1991"/>
              <a:ext cx="40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:  8</a:t>
              </a:r>
            </a:p>
          </p:txBody>
        </p:sp>
        <p:sp>
          <p:nvSpPr>
            <p:cNvPr id="27681" name="Freeform 33"/>
            <p:cNvSpPr>
              <a:spLocks noChangeArrowheads="1"/>
            </p:cNvSpPr>
            <p:nvPr/>
          </p:nvSpPr>
          <p:spPr bwMode="auto">
            <a:xfrm>
              <a:off x="3311" y="1577"/>
              <a:ext cx="561" cy="196"/>
            </a:xfrm>
            <a:custGeom>
              <a:avLst/>
              <a:gdLst>
                <a:gd name="T0" fmla="*/ 0 w 2479"/>
                <a:gd name="T1" fmla="*/ 869 h 870"/>
                <a:gd name="T2" fmla="*/ 2478 w 2479"/>
                <a:gd name="T3" fmla="*/ 869 h 870"/>
                <a:gd name="T4" fmla="*/ 2478 w 2479"/>
                <a:gd name="T5" fmla="*/ 0 h 870"/>
                <a:gd name="T6" fmla="*/ 0 w 2479"/>
                <a:gd name="T7" fmla="*/ 0 h 870"/>
                <a:gd name="T8" fmla="*/ 0 w 2479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9" h="870">
                  <a:moveTo>
                    <a:pt x="0" y="869"/>
                  </a:moveTo>
                  <a:lnTo>
                    <a:pt x="2478" y="869"/>
                  </a:lnTo>
                  <a:lnTo>
                    <a:pt x="2478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82" name="Text Box 34"/>
            <p:cNvSpPr txBox="1">
              <a:spLocks noChangeArrowheads="1"/>
            </p:cNvSpPr>
            <p:nvPr/>
          </p:nvSpPr>
          <p:spPr bwMode="auto">
            <a:xfrm>
              <a:off x="3376" y="1597"/>
              <a:ext cx="40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:  5</a:t>
              </a:r>
            </a:p>
          </p:txBody>
        </p:sp>
        <p:sp>
          <p:nvSpPr>
            <p:cNvPr id="27683" name="Freeform 35"/>
            <p:cNvSpPr>
              <a:spLocks noChangeArrowheads="1"/>
            </p:cNvSpPr>
            <p:nvPr/>
          </p:nvSpPr>
          <p:spPr bwMode="auto">
            <a:xfrm>
              <a:off x="3300" y="2809"/>
              <a:ext cx="562" cy="196"/>
            </a:xfrm>
            <a:custGeom>
              <a:avLst/>
              <a:gdLst>
                <a:gd name="T0" fmla="*/ 0 w 2482"/>
                <a:gd name="T1" fmla="*/ 869 h 870"/>
                <a:gd name="T2" fmla="*/ 2481 w 2482"/>
                <a:gd name="T3" fmla="*/ 869 h 870"/>
                <a:gd name="T4" fmla="*/ 2481 w 2482"/>
                <a:gd name="T5" fmla="*/ 0 h 870"/>
                <a:gd name="T6" fmla="*/ 0 w 2482"/>
                <a:gd name="T7" fmla="*/ 0 h 870"/>
                <a:gd name="T8" fmla="*/ 0 w 2482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2" h="870">
                  <a:moveTo>
                    <a:pt x="0" y="869"/>
                  </a:moveTo>
                  <a:lnTo>
                    <a:pt x="2481" y="869"/>
                  </a:lnTo>
                  <a:lnTo>
                    <a:pt x="2481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84" name="Text Box 36"/>
            <p:cNvSpPr txBox="1">
              <a:spLocks noChangeArrowheads="1"/>
            </p:cNvSpPr>
            <p:nvPr/>
          </p:nvSpPr>
          <p:spPr bwMode="auto">
            <a:xfrm>
              <a:off x="3366" y="2829"/>
              <a:ext cx="40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:  6</a:t>
              </a:r>
            </a:p>
          </p:txBody>
        </p:sp>
        <p:sp>
          <p:nvSpPr>
            <p:cNvPr id="27685" name="Freeform 37"/>
            <p:cNvSpPr>
              <a:spLocks noChangeArrowheads="1"/>
            </p:cNvSpPr>
            <p:nvPr/>
          </p:nvSpPr>
          <p:spPr bwMode="auto">
            <a:xfrm>
              <a:off x="3300" y="3203"/>
              <a:ext cx="562" cy="196"/>
            </a:xfrm>
            <a:custGeom>
              <a:avLst/>
              <a:gdLst>
                <a:gd name="T0" fmla="*/ 0 w 2482"/>
                <a:gd name="T1" fmla="*/ 869 h 870"/>
                <a:gd name="T2" fmla="*/ 2481 w 2482"/>
                <a:gd name="T3" fmla="*/ 869 h 870"/>
                <a:gd name="T4" fmla="*/ 2481 w 2482"/>
                <a:gd name="T5" fmla="*/ 0 h 870"/>
                <a:gd name="T6" fmla="*/ 0 w 2482"/>
                <a:gd name="T7" fmla="*/ 0 h 870"/>
                <a:gd name="T8" fmla="*/ 0 w 2482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2" h="870">
                  <a:moveTo>
                    <a:pt x="0" y="869"/>
                  </a:moveTo>
                  <a:lnTo>
                    <a:pt x="2481" y="869"/>
                  </a:lnTo>
                  <a:lnTo>
                    <a:pt x="2481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86" name="Text Box 38"/>
            <p:cNvSpPr txBox="1">
              <a:spLocks noChangeArrowheads="1"/>
            </p:cNvSpPr>
            <p:nvPr/>
          </p:nvSpPr>
          <p:spPr bwMode="auto">
            <a:xfrm>
              <a:off x="3366" y="3223"/>
              <a:ext cx="40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:  6</a:t>
              </a:r>
            </a:p>
          </p:txBody>
        </p:sp>
        <p:sp>
          <p:nvSpPr>
            <p:cNvPr id="27687" name="Freeform 39"/>
            <p:cNvSpPr>
              <a:spLocks noChangeArrowheads="1"/>
            </p:cNvSpPr>
            <p:nvPr/>
          </p:nvSpPr>
          <p:spPr bwMode="auto">
            <a:xfrm>
              <a:off x="3300" y="3597"/>
              <a:ext cx="562" cy="196"/>
            </a:xfrm>
            <a:custGeom>
              <a:avLst/>
              <a:gdLst>
                <a:gd name="T0" fmla="*/ 0 w 2482"/>
                <a:gd name="T1" fmla="*/ 869 h 870"/>
                <a:gd name="T2" fmla="*/ 2481 w 2482"/>
                <a:gd name="T3" fmla="*/ 869 h 870"/>
                <a:gd name="T4" fmla="*/ 2481 w 2482"/>
                <a:gd name="T5" fmla="*/ 0 h 870"/>
                <a:gd name="T6" fmla="*/ 0 w 2482"/>
                <a:gd name="T7" fmla="*/ 0 h 870"/>
                <a:gd name="T8" fmla="*/ 0 w 2482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2" h="870">
                  <a:moveTo>
                    <a:pt x="0" y="869"/>
                  </a:moveTo>
                  <a:lnTo>
                    <a:pt x="2481" y="869"/>
                  </a:lnTo>
                  <a:lnTo>
                    <a:pt x="2481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88" name="Text Box 40"/>
            <p:cNvSpPr txBox="1">
              <a:spLocks noChangeArrowheads="1"/>
            </p:cNvSpPr>
            <p:nvPr/>
          </p:nvSpPr>
          <p:spPr bwMode="auto">
            <a:xfrm>
              <a:off x="3366" y="3617"/>
              <a:ext cx="40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:  6</a:t>
              </a:r>
            </a:p>
          </p:txBody>
        </p:sp>
        <p:sp>
          <p:nvSpPr>
            <p:cNvPr id="27689" name="Text Box 41"/>
            <p:cNvSpPr txBox="1">
              <a:spLocks noChangeArrowheads="1"/>
            </p:cNvSpPr>
            <p:nvPr/>
          </p:nvSpPr>
          <p:spPr bwMode="auto">
            <a:xfrm>
              <a:off x="4097" y="2386"/>
              <a:ext cx="929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manager SAV</a:t>
              </a:r>
            </a:p>
          </p:txBody>
        </p:sp>
        <p:sp>
          <p:nvSpPr>
            <p:cNvPr id="27690" name="Text Box 42"/>
            <p:cNvSpPr txBox="1">
              <a:spLocks noChangeArrowheads="1"/>
            </p:cNvSpPr>
            <p:nvPr/>
          </p:nvSpPr>
          <p:spPr bwMode="auto">
            <a:xfrm>
              <a:off x="4106" y="1992"/>
              <a:ext cx="1308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manager culture loisirs</a:t>
              </a:r>
            </a:p>
          </p:txBody>
        </p:sp>
        <p:sp>
          <p:nvSpPr>
            <p:cNvPr id="27691" name="Text Box 43"/>
            <p:cNvSpPr txBox="1">
              <a:spLocks noChangeArrowheads="1"/>
            </p:cNvSpPr>
            <p:nvPr/>
          </p:nvSpPr>
          <p:spPr bwMode="auto">
            <a:xfrm>
              <a:off x="4106" y="1598"/>
              <a:ext cx="853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manager PF</a:t>
              </a:r>
            </a:p>
          </p:txBody>
        </p:sp>
        <p:sp>
          <p:nvSpPr>
            <p:cNvPr id="27692" name="Freeform 44"/>
            <p:cNvSpPr>
              <a:spLocks noChangeArrowheads="1"/>
            </p:cNvSpPr>
            <p:nvPr/>
          </p:nvSpPr>
          <p:spPr bwMode="auto">
            <a:xfrm>
              <a:off x="4040" y="2809"/>
              <a:ext cx="1195" cy="177"/>
            </a:xfrm>
            <a:custGeom>
              <a:avLst/>
              <a:gdLst>
                <a:gd name="T0" fmla="*/ 0 w 5274"/>
                <a:gd name="T1" fmla="*/ 782 h 783"/>
                <a:gd name="T2" fmla="*/ 5273 w 5274"/>
                <a:gd name="T3" fmla="*/ 782 h 783"/>
                <a:gd name="T4" fmla="*/ 5273 w 5274"/>
                <a:gd name="T5" fmla="*/ 0 h 783"/>
                <a:gd name="T6" fmla="*/ 0 w 5274"/>
                <a:gd name="T7" fmla="*/ 0 h 783"/>
                <a:gd name="T8" fmla="*/ 0 w 5274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4" h="783">
                  <a:moveTo>
                    <a:pt x="0" y="782"/>
                  </a:moveTo>
                  <a:lnTo>
                    <a:pt x="5273" y="782"/>
                  </a:lnTo>
                  <a:lnTo>
                    <a:pt x="5273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93" name="Text Box 45"/>
            <p:cNvSpPr txBox="1">
              <a:spLocks noChangeArrowheads="1"/>
            </p:cNvSpPr>
            <p:nvPr/>
          </p:nvSpPr>
          <p:spPr bwMode="auto">
            <a:xfrm>
              <a:off x="4094" y="2829"/>
              <a:ext cx="983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manager caisse</a:t>
              </a:r>
            </a:p>
          </p:txBody>
        </p:sp>
        <p:sp>
          <p:nvSpPr>
            <p:cNvPr id="27694" name="Freeform 46"/>
            <p:cNvSpPr>
              <a:spLocks noChangeArrowheads="1"/>
            </p:cNvSpPr>
            <p:nvPr/>
          </p:nvSpPr>
          <p:spPr bwMode="auto">
            <a:xfrm>
              <a:off x="4040" y="3203"/>
              <a:ext cx="1525" cy="177"/>
            </a:xfrm>
            <a:custGeom>
              <a:avLst/>
              <a:gdLst>
                <a:gd name="T0" fmla="*/ 0 w 6728"/>
                <a:gd name="T1" fmla="*/ 782 h 783"/>
                <a:gd name="T2" fmla="*/ 6727 w 6728"/>
                <a:gd name="T3" fmla="*/ 782 h 783"/>
                <a:gd name="T4" fmla="*/ 6727 w 6728"/>
                <a:gd name="T5" fmla="*/ 0 h 783"/>
                <a:gd name="T6" fmla="*/ 0 w 6728"/>
                <a:gd name="T7" fmla="*/ 0 h 783"/>
                <a:gd name="T8" fmla="*/ 0 w 67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28" h="783">
                  <a:moveTo>
                    <a:pt x="0" y="782"/>
                  </a:moveTo>
                  <a:lnTo>
                    <a:pt x="6727" y="782"/>
                  </a:lnTo>
                  <a:lnTo>
                    <a:pt x="67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95" name="Text Box 47"/>
            <p:cNvSpPr txBox="1">
              <a:spLocks noChangeArrowheads="1"/>
            </p:cNvSpPr>
            <p:nvPr/>
          </p:nvSpPr>
          <p:spPr bwMode="auto">
            <a:xfrm>
              <a:off x="4096" y="3224"/>
              <a:ext cx="1285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manager maintenance</a:t>
              </a:r>
            </a:p>
          </p:txBody>
        </p:sp>
        <p:sp>
          <p:nvSpPr>
            <p:cNvPr id="27696" name="Freeform 48"/>
            <p:cNvSpPr>
              <a:spLocks noChangeArrowheads="1"/>
            </p:cNvSpPr>
            <p:nvPr/>
          </p:nvSpPr>
          <p:spPr bwMode="auto">
            <a:xfrm>
              <a:off x="2495" y="2365"/>
              <a:ext cx="601" cy="177"/>
            </a:xfrm>
            <a:custGeom>
              <a:avLst/>
              <a:gdLst>
                <a:gd name="T0" fmla="*/ 0 w 2653"/>
                <a:gd name="T1" fmla="*/ 782 h 783"/>
                <a:gd name="T2" fmla="*/ 2652 w 2653"/>
                <a:gd name="T3" fmla="*/ 782 h 783"/>
                <a:gd name="T4" fmla="*/ 2652 w 2653"/>
                <a:gd name="T5" fmla="*/ 0 h 783"/>
                <a:gd name="T6" fmla="*/ 0 w 2653"/>
                <a:gd name="T7" fmla="*/ 0 h 783"/>
                <a:gd name="T8" fmla="*/ 0 w 2653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3" h="783">
                  <a:moveTo>
                    <a:pt x="0" y="782"/>
                  </a:moveTo>
                  <a:lnTo>
                    <a:pt x="2652" y="782"/>
                  </a:lnTo>
                  <a:lnTo>
                    <a:pt x="2652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97" name="Text Box 49"/>
            <p:cNvSpPr txBox="1">
              <a:spLocks noChangeArrowheads="1"/>
            </p:cNvSpPr>
            <p:nvPr/>
          </p:nvSpPr>
          <p:spPr bwMode="auto">
            <a:xfrm>
              <a:off x="2556" y="2386"/>
              <a:ext cx="44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10</a:t>
              </a:r>
            </a:p>
          </p:txBody>
        </p:sp>
        <p:sp>
          <p:nvSpPr>
            <p:cNvPr id="27698" name="Freeform 50"/>
            <p:cNvSpPr>
              <a:spLocks noChangeArrowheads="1"/>
            </p:cNvSpPr>
            <p:nvPr/>
          </p:nvSpPr>
          <p:spPr bwMode="auto">
            <a:xfrm>
              <a:off x="443" y="1163"/>
              <a:ext cx="118" cy="177"/>
            </a:xfrm>
            <a:custGeom>
              <a:avLst/>
              <a:gdLst>
                <a:gd name="T0" fmla="*/ 0 w 526"/>
                <a:gd name="T1" fmla="*/ 782 h 783"/>
                <a:gd name="T2" fmla="*/ 525 w 526"/>
                <a:gd name="T3" fmla="*/ 782 h 783"/>
                <a:gd name="T4" fmla="*/ 525 w 526"/>
                <a:gd name="T5" fmla="*/ 0 h 783"/>
                <a:gd name="T6" fmla="*/ 0 w 526"/>
                <a:gd name="T7" fmla="*/ 0 h 783"/>
                <a:gd name="T8" fmla="*/ 0 w 526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783">
                  <a:moveTo>
                    <a:pt x="0" y="782"/>
                  </a:moveTo>
                  <a:lnTo>
                    <a:pt x="525" y="782"/>
                  </a:lnTo>
                  <a:lnTo>
                    <a:pt x="525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699" name="Freeform 51"/>
            <p:cNvSpPr>
              <a:spLocks noChangeArrowheads="1"/>
            </p:cNvSpPr>
            <p:nvPr/>
          </p:nvSpPr>
          <p:spPr bwMode="auto">
            <a:xfrm>
              <a:off x="355" y="1035"/>
              <a:ext cx="3801" cy="295"/>
            </a:xfrm>
            <a:custGeom>
              <a:avLst/>
              <a:gdLst>
                <a:gd name="T0" fmla="*/ 0 w 16767"/>
                <a:gd name="T1" fmla="*/ 1303 h 1304"/>
                <a:gd name="T2" fmla="*/ 16766 w 16767"/>
                <a:gd name="T3" fmla="*/ 1303 h 1304"/>
                <a:gd name="T4" fmla="*/ 16766 w 16767"/>
                <a:gd name="T5" fmla="*/ 0 h 1304"/>
                <a:gd name="T6" fmla="*/ 0 w 16767"/>
                <a:gd name="T7" fmla="*/ 0 h 1304"/>
                <a:gd name="T8" fmla="*/ 0 w 16767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67" h="1304">
                  <a:moveTo>
                    <a:pt x="0" y="1303"/>
                  </a:moveTo>
                  <a:lnTo>
                    <a:pt x="16766" y="1303"/>
                  </a:lnTo>
                  <a:lnTo>
                    <a:pt x="16766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00" name="Text Box 52"/>
            <p:cNvSpPr txBox="1">
              <a:spLocks noChangeArrowheads="1"/>
            </p:cNvSpPr>
            <p:nvPr/>
          </p:nvSpPr>
          <p:spPr bwMode="auto">
            <a:xfrm>
              <a:off x="414" y="1048"/>
              <a:ext cx="3408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 i="1">
                  <a:solidFill>
                    <a:srgbClr val="00FF00"/>
                  </a:solidFill>
                  <a:latin typeface="Gill Sans" charset="0"/>
                </a:rPr>
                <a:t>Plan d’enchaînement prévisionnel des PICs</a:t>
              </a:r>
            </a:p>
          </p:txBody>
        </p:sp>
        <p:sp>
          <p:nvSpPr>
            <p:cNvPr id="27701" name="Line 53"/>
            <p:cNvSpPr>
              <a:spLocks noChangeShapeType="1"/>
            </p:cNvSpPr>
            <p:nvPr/>
          </p:nvSpPr>
          <p:spPr bwMode="auto">
            <a:xfrm>
              <a:off x="404" y="1478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02" name="Line 54"/>
            <p:cNvSpPr>
              <a:spLocks noChangeShapeType="1"/>
            </p:cNvSpPr>
            <p:nvPr/>
          </p:nvSpPr>
          <p:spPr bwMode="auto">
            <a:xfrm>
              <a:off x="405" y="4385"/>
              <a:ext cx="5173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03" name="Freeform 55"/>
            <p:cNvSpPr>
              <a:spLocks noChangeArrowheads="1"/>
            </p:cNvSpPr>
            <p:nvPr/>
          </p:nvSpPr>
          <p:spPr bwMode="auto">
            <a:xfrm>
              <a:off x="2543" y="4070"/>
              <a:ext cx="447" cy="177"/>
            </a:xfrm>
            <a:custGeom>
              <a:avLst/>
              <a:gdLst>
                <a:gd name="T0" fmla="*/ 0 w 1975"/>
                <a:gd name="T1" fmla="*/ 785 h 786"/>
                <a:gd name="T2" fmla="*/ 1974 w 1975"/>
                <a:gd name="T3" fmla="*/ 785 h 786"/>
                <a:gd name="T4" fmla="*/ 1974 w 1975"/>
                <a:gd name="T5" fmla="*/ 0 h 786"/>
                <a:gd name="T6" fmla="*/ 0 w 1975"/>
                <a:gd name="T7" fmla="*/ 0 h 786"/>
                <a:gd name="T8" fmla="*/ 0 w 1975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5" h="786">
                  <a:moveTo>
                    <a:pt x="0" y="785"/>
                  </a:moveTo>
                  <a:lnTo>
                    <a:pt x="1974" y="785"/>
                  </a:lnTo>
                  <a:lnTo>
                    <a:pt x="1974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04" name="Freeform 56"/>
            <p:cNvSpPr>
              <a:spLocks noChangeArrowheads="1"/>
            </p:cNvSpPr>
            <p:nvPr/>
          </p:nvSpPr>
          <p:spPr bwMode="auto">
            <a:xfrm>
              <a:off x="2543" y="4070"/>
              <a:ext cx="447" cy="177"/>
            </a:xfrm>
            <a:custGeom>
              <a:avLst/>
              <a:gdLst>
                <a:gd name="T0" fmla="*/ 0 w 1975"/>
                <a:gd name="T1" fmla="*/ 785 h 786"/>
                <a:gd name="T2" fmla="*/ 1974 w 1975"/>
                <a:gd name="T3" fmla="*/ 785 h 786"/>
                <a:gd name="T4" fmla="*/ 1974 w 1975"/>
                <a:gd name="T5" fmla="*/ 0 h 786"/>
                <a:gd name="T6" fmla="*/ 0 w 1975"/>
                <a:gd name="T7" fmla="*/ 0 h 786"/>
                <a:gd name="T8" fmla="*/ 0 w 1975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5" h="786">
                  <a:moveTo>
                    <a:pt x="0" y="785"/>
                  </a:moveTo>
                  <a:lnTo>
                    <a:pt x="1974" y="785"/>
                  </a:lnTo>
                  <a:lnTo>
                    <a:pt x="1974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05" name="Text Box 57"/>
            <p:cNvSpPr txBox="1">
              <a:spLocks noChangeArrowheads="1"/>
            </p:cNvSpPr>
            <p:nvPr/>
          </p:nvSpPr>
          <p:spPr bwMode="auto">
            <a:xfrm>
              <a:off x="2599" y="4091"/>
              <a:ext cx="31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CODIR</a:t>
              </a:r>
            </a:p>
          </p:txBody>
        </p:sp>
        <p:sp>
          <p:nvSpPr>
            <p:cNvPr id="27706" name="Freeform 58"/>
            <p:cNvSpPr>
              <a:spLocks noChangeArrowheads="1"/>
            </p:cNvSpPr>
            <p:nvPr/>
          </p:nvSpPr>
          <p:spPr bwMode="auto">
            <a:xfrm>
              <a:off x="3300" y="4040"/>
              <a:ext cx="530" cy="196"/>
            </a:xfrm>
            <a:custGeom>
              <a:avLst/>
              <a:gdLst>
                <a:gd name="T0" fmla="*/ 0 w 2341"/>
                <a:gd name="T1" fmla="*/ 869 h 870"/>
                <a:gd name="T2" fmla="*/ 2340 w 2341"/>
                <a:gd name="T3" fmla="*/ 869 h 870"/>
                <a:gd name="T4" fmla="*/ 2340 w 2341"/>
                <a:gd name="T5" fmla="*/ 0 h 870"/>
                <a:gd name="T6" fmla="*/ 0 w 2341"/>
                <a:gd name="T7" fmla="*/ 0 h 870"/>
                <a:gd name="T8" fmla="*/ 0 w 2341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1" h="870">
                  <a:moveTo>
                    <a:pt x="0" y="869"/>
                  </a:moveTo>
                  <a:lnTo>
                    <a:pt x="2340" y="869"/>
                  </a:lnTo>
                  <a:lnTo>
                    <a:pt x="2340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07" name="Text Box 59"/>
            <p:cNvSpPr txBox="1">
              <a:spLocks noChangeArrowheads="1"/>
            </p:cNvSpPr>
            <p:nvPr/>
          </p:nvSpPr>
          <p:spPr bwMode="auto">
            <a:xfrm>
              <a:off x="3366" y="4060"/>
              <a:ext cx="37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: 3</a:t>
              </a:r>
            </a:p>
          </p:txBody>
        </p:sp>
        <p:sp>
          <p:nvSpPr>
            <p:cNvPr id="27708" name="Freeform 60"/>
            <p:cNvSpPr>
              <a:spLocks noChangeArrowheads="1"/>
            </p:cNvSpPr>
            <p:nvPr/>
          </p:nvSpPr>
          <p:spPr bwMode="auto">
            <a:xfrm>
              <a:off x="2276" y="3991"/>
              <a:ext cx="1034" cy="344"/>
            </a:xfrm>
            <a:custGeom>
              <a:avLst/>
              <a:gdLst>
                <a:gd name="T0" fmla="*/ 0 w 4564"/>
                <a:gd name="T1" fmla="*/ 1519 h 1520"/>
                <a:gd name="T2" fmla="*/ 4563 w 4564"/>
                <a:gd name="T3" fmla="*/ 1519 h 1520"/>
                <a:gd name="T4" fmla="*/ 4563 w 4564"/>
                <a:gd name="T5" fmla="*/ 0 h 1520"/>
                <a:gd name="T6" fmla="*/ 0 w 4564"/>
                <a:gd name="T7" fmla="*/ 0 h 1520"/>
                <a:gd name="T8" fmla="*/ 0 w 4564"/>
                <a:gd name="T9" fmla="*/ 1519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520">
                  <a:moveTo>
                    <a:pt x="0" y="1519"/>
                  </a:moveTo>
                  <a:lnTo>
                    <a:pt x="4563" y="1519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51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09" name="Freeform 61"/>
            <p:cNvSpPr>
              <a:spLocks noChangeArrowheads="1"/>
            </p:cNvSpPr>
            <p:nvPr/>
          </p:nvSpPr>
          <p:spPr bwMode="auto">
            <a:xfrm>
              <a:off x="2276" y="3991"/>
              <a:ext cx="1034" cy="344"/>
            </a:xfrm>
            <a:custGeom>
              <a:avLst/>
              <a:gdLst>
                <a:gd name="T0" fmla="*/ 0 w 4564"/>
                <a:gd name="T1" fmla="*/ 1519 h 1520"/>
                <a:gd name="T2" fmla="*/ 4563 w 4564"/>
                <a:gd name="T3" fmla="*/ 1519 h 1520"/>
                <a:gd name="T4" fmla="*/ 4563 w 4564"/>
                <a:gd name="T5" fmla="*/ 0 h 1520"/>
                <a:gd name="T6" fmla="*/ 0 w 4564"/>
                <a:gd name="T7" fmla="*/ 0 h 1520"/>
                <a:gd name="T8" fmla="*/ 0 w 4564"/>
                <a:gd name="T9" fmla="*/ 1519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520">
                  <a:moveTo>
                    <a:pt x="0" y="1519"/>
                  </a:moveTo>
                  <a:lnTo>
                    <a:pt x="4563" y="1519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519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10" name="Freeform 62"/>
            <p:cNvSpPr>
              <a:spLocks noChangeArrowheads="1"/>
            </p:cNvSpPr>
            <p:nvPr/>
          </p:nvSpPr>
          <p:spPr bwMode="auto">
            <a:xfrm>
              <a:off x="355" y="1971"/>
              <a:ext cx="1630" cy="196"/>
            </a:xfrm>
            <a:custGeom>
              <a:avLst/>
              <a:gdLst>
                <a:gd name="T0" fmla="*/ 0 w 7194"/>
                <a:gd name="T1" fmla="*/ 869 h 870"/>
                <a:gd name="T2" fmla="*/ 7193 w 7194"/>
                <a:gd name="T3" fmla="*/ 869 h 870"/>
                <a:gd name="T4" fmla="*/ 7193 w 7194"/>
                <a:gd name="T5" fmla="*/ 0 h 870"/>
                <a:gd name="T6" fmla="*/ 0 w 7194"/>
                <a:gd name="T7" fmla="*/ 0 h 870"/>
                <a:gd name="T8" fmla="*/ 0 w 7194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94" h="870">
                  <a:moveTo>
                    <a:pt x="0" y="869"/>
                  </a:moveTo>
                  <a:lnTo>
                    <a:pt x="7193" y="869"/>
                  </a:lnTo>
                  <a:lnTo>
                    <a:pt x="7193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11" name="Text Box 63"/>
            <p:cNvSpPr txBox="1">
              <a:spLocks noChangeArrowheads="1"/>
            </p:cNvSpPr>
            <p:nvPr/>
          </p:nvSpPr>
          <p:spPr bwMode="auto">
            <a:xfrm>
              <a:off x="437" y="1991"/>
              <a:ext cx="139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9. Services (accueil, vente,..)</a:t>
              </a:r>
            </a:p>
          </p:txBody>
        </p:sp>
        <p:sp>
          <p:nvSpPr>
            <p:cNvPr id="27712" name="Text Box 64"/>
            <p:cNvSpPr txBox="1">
              <a:spLocks noChangeArrowheads="1"/>
            </p:cNvSpPr>
            <p:nvPr/>
          </p:nvSpPr>
          <p:spPr bwMode="auto">
            <a:xfrm>
              <a:off x="420" y="2385"/>
              <a:ext cx="39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10. SAV</a:t>
              </a:r>
            </a:p>
          </p:txBody>
        </p:sp>
        <p:sp>
          <p:nvSpPr>
            <p:cNvPr id="27713" name="Freeform 65"/>
            <p:cNvSpPr>
              <a:spLocks noChangeArrowheads="1"/>
            </p:cNvSpPr>
            <p:nvPr/>
          </p:nvSpPr>
          <p:spPr bwMode="auto">
            <a:xfrm>
              <a:off x="378" y="4040"/>
              <a:ext cx="1159" cy="224"/>
            </a:xfrm>
            <a:custGeom>
              <a:avLst/>
              <a:gdLst>
                <a:gd name="T0" fmla="*/ 0 w 5117"/>
                <a:gd name="T1" fmla="*/ 993 h 994"/>
                <a:gd name="T2" fmla="*/ 5116 w 5117"/>
                <a:gd name="T3" fmla="*/ 993 h 994"/>
                <a:gd name="T4" fmla="*/ 5116 w 5117"/>
                <a:gd name="T5" fmla="*/ 0 h 994"/>
                <a:gd name="T6" fmla="*/ 0 w 5117"/>
                <a:gd name="T7" fmla="*/ 0 h 994"/>
                <a:gd name="T8" fmla="*/ 0 w 5117"/>
                <a:gd name="T9" fmla="*/ 993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7" h="994">
                  <a:moveTo>
                    <a:pt x="0" y="993"/>
                  </a:moveTo>
                  <a:lnTo>
                    <a:pt x="5116" y="993"/>
                  </a:lnTo>
                  <a:lnTo>
                    <a:pt x="5116" y="0"/>
                  </a:lnTo>
                  <a:lnTo>
                    <a:pt x="0" y="0"/>
                  </a:lnTo>
                  <a:lnTo>
                    <a:pt x="0" y="99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14" name="Text Box 66"/>
            <p:cNvSpPr txBox="1">
              <a:spLocks noChangeArrowheads="1"/>
            </p:cNvSpPr>
            <p:nvPr/>
          </p:nvSpPr>
          <p:spPr bwMode="auto">
            <a:xfrm>
              <a:off x="455" y="4060"/>
              <a:ext cx="96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14 . Audits internes</a:t>
              </a:r>
            </a:p>
          </p:txBody>
        </p:sp>
        <p:sp>
          <p:nvSpPr>
            <p:cNvPr id="27715" name="Text Box 67"/>
            <p:cNvSpPr txBox="1">
              <a:spLocks noChangeArrowheads="1"/>
            </p:cNvSpPr>
            <p:nvPr/>
          </p:nvSpPr>
          <p:spPr bwMode="auto">
            <a:xfrm>
              <a:off x="437" y="2779"/>
              <a:ext cx="102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11. Passage en caisse</a:t>
              </a:r>
            </a:p>
          </p:txBody>
        </p:sp>
        <p:sp>
          <p:nvSpPr>
            <p:cNvPr id="27716" name="Freeform 68"/>
            <p:cNvSpPr>
              <a:spLocks noChangeArrowheads="1"/>
            </p:cNvSpPr>
            <p:nvPr/>
          </p:nvSpPr>
          <p:spPr bwMode="auto">
            <a:xfrm>
              <a:off x="443" y="3654"/>
              <a:ext cx="118" cy="196"/>
            </a:xfrm>
            <a:custGeom>
              <a:avLst/>
              <a:gdLst>
                <a:gd name="T0" fmla="*/ 0 w 526"/>
                <a:gd name="T1" fmla="*/ 869 h 870"/>
                <a:gd name="T2" fmla="*/ 525 w 526"/>
                <a:gd name="T3" fmla="*/ 869 h 870"/>
                <a:gd name="T4" fmla="*/ 525 w 526"/>
                <a:gd name="T5" fmla="*/ 0 h 870"/>
                <a:gd name="T6" fmla="*/ 0 w 526"/>
                <a:gd name="T7" fmla="*/ 0 h 870"/>
                <a:gd name="T8" fmla="*/ 0 w 526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870">
                  <a:moveTo>
                    <a:pt x="0" y="869"/>
                  </a:moveTo>
                  <a:lnTo>
                    <a:pt x="525" y="869"/>
                  </a:lnTo>
                  <a:lnTo>
                    <a:pt x="525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17" name="Freeform 69"/>
            <p:cNvSpPr>
              <a:spLocks noChangeArrowheads="1"/>
            </p:cNvSpPr>
            <p:nvPr/>
          </p:nvSpPr>
          <p:spPr bwMode="auto">
            <a:xfrm>
              <a:off x="355" y="3597"/>
              <a:ext cx="1724" cy="196"/>
            </a:xfrm>
            <a:custGeom>
              <a:avLst/>
              <a:gdLst>
                <a:gd name="T0" fmla="*/ 0 w 7606"/>
                <a:gd name="T1" fmla="*/ 869 h 870"/>
                <a:gd name="T2" fmla="*/ 7605 w 7606"/>
                <a:gd name="T3" fmla="*/ 869 h 870"/>
                <a:gd name="T4" fmla="*/ 7605 w 7606"/>
                <a:gd name="T5" fmla="*/ 0 h 870"/>
                <a:gd name="T6" fmla="*/ 0 w 7606"/>
                <a:gd name="T7" fmla="*/ 0 h 870"/>
                <a:gd name="T8" fmla="*/ 0 w 7606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06" h="870">
                  <a:moveTo>
                    <a:pt x="0" y="869"/>
                  </a:moveTo>
                  <a:lnTo>
                    <a:pt x="7605" y="869"/>
                  </a:lnTo>
                  <a:lnTo>
                    <a:pt x="7605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18" name="Text Box 70"/>
            <p:cNvSpPr txBox="1">
              <a:spLocks noChangeArrowheads="1"/>
            </p:cNvSpPr>
            <p:nvPr/>
          </p:nvSpPr>
          <p:spPr bwMode="auto">
            <a:xfrm>
              <a:off x="439" y="3617"/>
              <a:ext cx="121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13. Prestations associées</a:t>
              </a:r>
            </a:p>
          </p:txBody>
        </p:sp>
        <p:sp>
          <p:nvSpPr>
            <p:cNvPr id="27719" name="Freeform 71"/>
            <p:cNvSpPr>
              <a:spLocks noChangeArrowheads="1"/>
            </p:cNvSpPr>
            <p:nvPr/>
          </p:nvSpPr>
          <p:spPr bwMode="auto">
            <a:xfrm>
              <a:off x="443" y="3160"/>
              <a:ext cx="118" cy="196"/>
            </a:xfrm>
            <a:custGeom>
              <a:avLst/>
              <a:gdLst>
                <a:gd name="T0" fmla="*/ 0 w 526"/>
                <a:gd name="T1" fmla="*/ 869 h 870"/>
                <a:gd name="T2" fmla="*/ 525 w 526"/>
                <a:gd name="T3" fmla="*/ 869 h 870"/>
                <a:gd name="T4" fmla="*/ 525 w 526"/>
                <a:gd name="T5" fmla="*/ 0 h 870"/>
                <a:gd name="T6" fmla="*/ 0 w 526"/>
                <a:gd name="T7" fmla="*/ 0 h 870"/>
                <a:gd name="T8" fmla="*/ 0 w 526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870">
                  <a:moveTo>
                    <a:pt x="0" y="869"/>
                  </a:moveTo>
                  <a:lnTo>
                    <a:pt x="525" y="869"/>
                  </a:lnTo>
                  <a:lnTo>
                    <a:pt x="525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20" name="Freeform 72"/>
            <p:cNvSpPr>
              <a:spLocks noChangeArrowheads="1"/>
            </p:cNvSpPr>
            <p:nvPr/>
          </p:nvSpPr>
          <p:spPr bwMode="auto">
            <a:xfrm>
              <a:off x="355" y="3104"/>
              <a:ext cx="1871" cy="334"/>
            </a:xfrm>
            <a:custGeom>
              <a:avLst/>
              <a:gdLst>
                <a:gd name="T0" fmla="*/ 0 w 8256"/>
                <a:gd name="T1" fmla="*/ 1475 h 1476"/>
                <a:gd name="T2" fmla="*/ 8255 w 8256"/>
                <a:gd name="T3" fmla="*/ 1475 h 1476"/>
                <a:gd name="T4" fmla="*/ 8255 w 8256"/>
                <a:gd name="T5" fmla="*/ 0 h 1476"/>
                <a:gd name="T6" fmla="*/ 0 w 8256"/>
                <a:gd name="T7" fmla="*/ 0 h 1476"/>
                <a:gd name="T8" fmla="*/ 0 w 8256"/>
                <a:gd name="T9" fmla="*/ 1475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6" h="1476">
                  <a:moveTo>
                    <a:pt x="0" y="1475"/>
                  </a:moveTo>
                  <a:lnTo>
                    <a:pt x="8255" y="1475"/>
                  </a:lnTo>
                  <a:lnTo>
                    <a:pt x="8255" y="0"/>
                  </a:lnTo>
                  <a:lnTo>
                    <a:pt x="0" y="0"/>
                  </a:lnTo>
                  <a:lnTo>
                    <a:pt x="0" y="147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21" name="Text Box 73"/>
            <p:cNvSpPr txBox="1">
              <a:spLocks noChangeArrowheads="1"/>
            </p:cNvSpPr>
            <p:nvPr/>
          </p:nvSpPr>
          <p:spPr bwMode="auto">
            <a:xfrm>
              <a:off x="457" y="3148"/>
              <a:ext cx="93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12. Maintenance et</a:t>
              </a:r>
            </a:p>
          </p:txBody>
        </p:sp>
        <p:sp>
          <p:nvSpPr>
            <p:cNvPr id="27722" name="Text Box 74"/>
            <p:cNvSpPr txBox="1">
              <a:spLocks noChangeArrowheads="1"/>
            </p:cNvSpPr>
            <p:nvPr/>
          </p:nvSpPr>
          <p:spPr bwMode="auto">
            <a:xfrm>
              <a:off x="437" y="3257"/>
              <a:ext cx="137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     Instruments de contrôle</a:t>
              </a:r>
            </a:p>
          </p:txBody>
        </p:sp>
        <p:sp>
          <p:nvSpPr>
            <p:cNvPr id="27723" name="Freeform 75"/>
            <p:cNvSpPr>
              <a:spLocks noChangeArrowheads="1"/>
            </p:cNvSpPr>
            <p:nvPr/>
          </p:nvSpPr>
          <p:spPr bwMode="auto">
            <a:xfrm>
              <a:off x="3941" y="3703"/>
              <a:ext cx="118" cy="196"/>
            </a:xfrm>
            <a:custGeom>
              <a:avLst/>
              <a:gdLst>
                <a:gd name="T0" fmla="*/ 0 w 525"/>
                <a:gd name="T1" fmla="*/ 869 h 870"/>
                <a:gd name="T2" fmla="*/ 524 w 525"/>
                <a:gd name="T3" fmla="*/ 869 h 870"/>
                <a:gd name="T4" fmla="*/ 524 w 525"/>
                <a:gd name="T5" fmla="*/ 0 h 870"/>
                <a:gd name="T6" fmla="*/ 0 w 525"/>
                <a:gd name="T7" fmla="*/ 0 h 870"/>
                <a:gd name="T8" fmla="*/ 0 w 525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870">
                  <a:moveTo>
                    <a:pt x="0" y="869"/>
                  </a:moveTo>
                  <a:lnTo>
                    <a:pt x="524" y="869"/>
                  </a:lnTo>
                  <a:lnTo>
                    <a:pt x="524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24" name="Text Box 76"/>
            <p:cNvSpPr txBox="1">
              <a:spLocks noChangeArrowheads="1"/>
            </p:cNvSpPr>
            <p:nvPr/>
          </p:nvSpPr>
          <p:spPr bwMode="auto">
            <a:xfrm>
              <a:off x="4105" y="3618"/>
              <a:ext cx="1136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manager personne</a:t>
              </a:r>
            </a:p>
          </p:txBody>
        </p:sp>
        <p:sp>
          <p:nvSpPr>
            <p:cNvPr id="27725" name="Freeform 77"/>
            <p:cNvSpPr>
              <a:spLocks noChangeArrowheads="1"/>
            </p:cNvSpPr>
            <p:nvPr/>
          </p:nvSpPr>
          <p:spPr bwMode="auto">
            <a:xfrm>
              <a:off x="2447" y="3597"/>
              <a:ext cx="601" cy="177"/>
            </a:xfrm>
            <a:custGeom>
              <a:avLst/>
              <a:gdLst>
                <a:gd name="T0" fmla="*/ 0 w 2653"/>
                <a:gd name="T1" fmla="*/ 782 h 783"/>
                <a:gd name="T2" fmla="*/ 2652 w 2653"/>
                <a:gd name="T3" fmla="*/ 782 h 783"/>
                <a:gd name="T4" fmla="*/ 2652 w 2653"/>
                <a:gd name="T5" fmla="*/ 0 h 783"/>
                <a:gd name="T6" fmla="*/ 0 w 2653"/>
                <a:gd name="T7" fmla="*/ 0 h 783"/>
                <a:gd name="T8" fmla="*/ 0 w 2653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3" h="783">
                  <a:moveTo>
                    <a:pt x="0" y="782"/>
                  </a:moveTo>
                  <a:lnTo>
                    <a:pt x="2652" y="782"/>
                  </a:lnTo>
                  <a:lnTo>
                    <a:pt x="2652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26" name="Text Box 78"/>
            <p:cNvSpPr txBox="1">
              <a:spLocks noChangeArrowheads="1"/>
            </p:cNvSpPr>
            <p:nvPr/>
          </p:nvSpPr>
          <p:spPr bwMode="auto">
            <a:xfrm>
              <a:off x="2508" y="3618"/>
              <a:ext cx="44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 13</a:t>
              </a:r>
            </a:p>
          </p:txBody>
        </p:sp>
        <p:sp>
          <p:nvSpPr>
            <p:cNvPr id="27727" name="Freeform 79"/>
            <p:cNvSpPr>
              <a:spLocks noChangeArrowheads="1"/>
            </p:cNvSpPr>
            <p:nvPr/>
          </p:nvSpPr>
          <p:spPr bwMode="auto">
            <a:xfrm>
              <a:off x="2473" y="4040"/>
              <a:ext cx="546" cy="177"/>
            </a:xfrm>
            <a:custGeom>
              <a:avLst/>
              <a:gdLst>
                <a:gd name="T0" fmla="*/ 0 w 2414"/>
                <a:gd name="T1" fmla="*/ 785 h 786"/>
                <a:gd name="T2" fmla="*/ 2413 w 2414"/>
                <a:gd name="T3" fmla="*/ 785 h 786"/>
                <a:gd name="T4" fmla="*/ 2413 w 2414"/>
                <a:gd name="T5" fmla="*/ 0 h 786"/>
                <a:gd name="T6" fmla="*/ 0 w 2414"/>
                <a:gd name="T7" fmla="*/ 0 h 786"/>
                <a:gd name="T8" fmla="*/ 0 w 2414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4" h="786">
                  <a:moveTo>
                    <a:pt x="0" y="785"/>
                  </a:moveTo>
                  <a:lnTo>
                    <a:pt x="2413" y="785"/>
                  </a:lnTo>
                  <a:lnTo>
                    <a:pt x="2413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28" name="Text Box 80"/>
            <p:cNvSpPr txBox="1">
              <a:spLocks noChangeArrowheads="1"/>
            </p:cNvSpPr>
            <p:nvPr/>
          </p:nvSpPr>
          <p:spPr bwMode="auto">
            <a:xfrm>
              <a:off x="2589" y="4061"/>
              <a:ext cx="416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cordée 14</a:t>
              </a:r>
            </a:p>
          </p:txBody>
        </p:sp>
        <p:sp>
          <p:nvSpPr>
            <p:cNvPr id="27729" name="Freeform 81"/>
            <p:cNvSpPr>
              <a:spLocks noChangeArrowheads="1"/>
            </p:cNvSpPr>
            <p:nvPr/>
          </p:nvSpPr>
          <p:spPr bwMode="auto">
            <a:xfrm>
              <a:off x="4099" y="4040"/>
              <a:ext cx="1243" cy="177"/>
            </a:xfrm>
            <a:custGeom>
              <a:avLst/>
              <a:gdLst>
                <a:gd name="T0" fmla="*/ 0 w 5487"/>
                <a:gd name="T1" fmla="*/ 785 h 786"/>
                <a:gd name="T2" fmla="*/ 5486 w 5487"/>
                <a:gd name="T3" fmla="*/ 785 h 786"/>
                <a:gd name="T4" fmla="*/ 5486 w 5487"/>
                <a:gd name="T5" fmla="*/ 0 h 786"/>
                <a:gd name="T6" fmla="*/ 0 w 5487"/>
                <a:gd name="T7" fmla="*/ 0 h 786"/>
                <a:gd name="T8" fmla="*/ 0 w 5487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7" h="786">
                  <a:moveTo>
                    <a:pt x="0" y="785"/>
                  </a:moveTo>
                  <a:lnTo>
                    <a:pt x="5486" y="785"/>
                  </a:lnTo>
                  <a:lnTo>
                    <a:pt x="5486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30" name="Text Box 82"/>
            <p:cNvSpPr txBox="1">
              <a:spLocks noChangeArrowheads="1"/>
            </p:cNvSpPr>
            <p:nvPr/>
          </p:nvSpPr>
          <p:spPr bwMode="auto">
            <a:xfrm>
              <a:off x="4155" y="4061"/>
              <a:ext cx="1027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pilote :  manager qualité</a:t>
              </a:r>
            </a:p>
          </p:txBody>
        </p:sp>
        <p:sp>
          <p:nvSpPr>
            <p:cNvPr id="27731" name="Freeform 83"/>
            <p:cNvSpPr>
              <a:spLocks noChangeArrowheads="1"/>
            </p:cNvSpPr>
            <p:nvPr/>
          </p:nvSpPr>
          <p:spPr bwMode="auto">
            <a:xfrm>
              <a:off x="2007" y="4292"/>
              <a:ext cx="228" cy="86"/>
            </a:xfrm>
            <a:custGeom>
              <a:avLst/>
              <a:gdLst>
                <a:gd name="T0" fmla="*/ 519 w 1010"/>
                <a:gd name="T1" fmla="*/ 0 h 385"/>
                <a:gd name="T2" fmla="*/ 429 w 1010"/>
                <a:gd name="T3" fmla="*/ 87 h 385"/>
                <a:gd name="T4" fmla="*/ 353 w 1010"/>
                <a:gd name="T5" fmla="*/ 124 h 385"/>
                <a:gd name="T6" fmla="*/ 289 w 1010"/>
                <a:gd name="T7" fmla="*/ 132 h 385"/>
                <a:gd name="T8" fmla="*/ 207 w 1010"/>
                <a:gd name="T9" fmla="*/ 132 h 385"/>
                <a:gd name="T10" fmla="*/ 140 w 1010"/>
                <a:gd name="T11" fmla="*/ 146 h 385"/>
                <a:gd name="T12" fmla="*/ 53 w 1010"/>
                <a:gd name="T13" fmla="*/ 194 h 385"/>
                <a:gd name="T14" fmla="*/ 0 w 1010"/>
                <a:gd name="T15" fmla="*/ 241 h 385"/>
                <a:gd name="T16" fmla="*/ 22 w 1010"/>
                <a:gd name="T17" fmla="*/ 286 h 385"/>
                <a:gd name="T18" fmla="*/ 73 w 1010"/>
                <a:gd name="T19" fmla="*/ 312 h 385"/>
                <a:gd name="T20" fmla="*/ 154 w 1010"/>
                <a:gd name="T21" fmla="*/ 334 h 385"/>
                <a:gd name="T22" fmla="*/ 272 w 1010"/>
                <a:gd name="T23" fmla="*/ 340 h 385"/>
                <a:gd name="T24" fmla="*/ 412 w 1010"/>
                <a:gd name="T25" fmla="*/ 323 h 385"/>
                <a:gd name="T26" fmla="*/ 496 w 1010"/>
                <a:gd name="T27" fmla="*/ 300 h 385"/>
                <a:gd name="T28" fmla="*/ 603 w 1010"/>
                <a:gd name="T29" fmla="*/ 300 h 385"/>
                <a:gd name="T30" fmla="*/ 729 w 1010"/>
                <a:gd name="T31" fmla="*/ 323 h 385"/>
                <a:gd name="T32" fmla="*/ 732 w 1010"/>
                <a:gd name="T33" fmla="*/ 362 h 385"/>
                <a:gd name="T34" fmla="*/ 824 w 1010"/>
                <a:gd name="T35" fmla="*/ 384 h 385"/>
                <a:gd name="T36" fmla="*/ 922 w 1010"/>
                <a:gd name="T37" fmla="*/ 384 h 385"/>
                <a:gd name="T38" fmla="*/ 1001 w 1010"/>
                <a:gd name="T39" fmla="*/ 368 h 385"/>
                <a:gd name="T40" fmla="*/ 1009 w 1010"/>
                <a:gd name="T41" fmla="*/ 163 h 385"/>
                <a:gd name="T42" fmla="*/ 981 w 1010"/>
                <a:gd name="T43" fmla="*/ 87 h 385"/>
                <a:gd name="T44" fmla="*/ 883 w 1010"/>
                <a:gd name="T45" fmla="*/ 104 h 385"/>
                <a:gd name="T46" fmla="*/ 788 w 1010"/>
                <a:gd name="T47" fmla="*/ 110 h 385"/>
                <a:gd name="T48" fmla="*/ 687 w 1010"/>
                <a:gd name="T49" fmla="*/ 104 h 385"/>
                <a:gd name="T50" fmla="*/ 611 w 1010"/>
                <a:gd name="T51" fmla="*/ 54 h 385"/>
                <a:gd name="T52" fmla="*/ 519 w 1010"/>
                <a:gd name="T5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10" h="385">
                  <a:moveTo>
                    <a:pt x="519" y="0"/>
                  </a:moveTo>
                  <a:lnTo>
                    <a:pt x="429" y="87"/>
                  </a:lnTo>
                  <a:lnTo>
                    <a:pt x="353" y="124"/>
                  </a:lnTo>
                  <a:lnTo>
                    <a:pt x="289" y="132"/>
                  </a:lnTo>
                  <a:lnTo>
                    <a:pt x="207" y="132"/>
                  </a:lnTo>
                  <a:lnTo>
                    <a:pt x="140" y="146"/>
                  </a:lnTo>
                  <a:lnTo>
                    <a:pt x="53" y="194"/>
                  </a:lnTo>
                  <a:lnTo>
                    <a:pt x="0" y="241"/>
                  </a:lnTo>
                  <a:lnTo>
                    <a:pt x="22" y="286"/>
                  </a:lnTo>
                  <a:lnTo>
                    <a:pt x="73" y="312"/>
                  </a:lnTo>
                  <a:lnTo>
                    <a:pt x="154" y="334"/>
                  </a:lnTo>
                  <a:lnTo>
                    <a:pt x="272" y="340"/>
                  </a:lnTo>
                  <a:lnTo>
                    <a:pt x="412" y="323"/>
                  </a:lnTo>
                  <a:lnTo>
                    <a:pt x="496" y="300"/>
                  </a:lnTo>
                  <a:lnTo>
                    <a:pt x="603" y="300"/>
                  </a:lnTo>
                  <a:lnTo>
                    <a:pt x="729" y="323"/>
                  </a:lnTo>
                  <a:lnTo>
                    <a:pt x="732" y="362"/>
                  </a:lnTo>
                  <a:lnTo>
                    <a:pt x="824" y="384"/>
                  </a:lnTo>
                  <a:lnTo>
                    <a:pt x="922" y="384"/>
                  </a:lnTo>
                  <a:lnTo>
                    <a:pt x="1001" y="368"/>
                  </a:lnTo>
                  <a:lnTo>
                    <a:pt x="1009" y="163"/>
                  </a:lnTo>
                  <a:lnTo>
                    <a:pt x="981" y="87"/>
                  </a:lnTo>
                  <a:lnTo>
                    <a:pt x="883" y="104"/>
                  </a:lnTo>
                  <a:lnTo>
                    <a:pt x="788" y="110"/>
                  </a:lnTo>
                  <a:lnTo>
                    <a:pt x="687" y="104"/>
                  </a:lnTo>
                  <a:lnTo>
                    <a:pt x="611" y="54"/>
                  </a:lnTo>
                  <a:lnTo>
                    <a:pt x="519" y="0"/>
                  </a:lnTo>
                </a:path>
              </a:pathLst>
            </a:custGeom>
            <a:solidFill>
              <a:srgbClr val="8F460D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32" name="Freeform 84"/>
            <p:cNvSpPr>
              <a:spLocks noChangeArrowheads="1"/>
            </p:cNvSpPr>
            <p:nvPr/>
          </p:nvSpPr>
          <p:spPr bwMode="auto">
            <a:xfrm>
              <a:off x="2226" y="4285"/>
              <a:ext cx="228" cy="92"/>
            </a:xfrm>
            <a:custGeom>
              <a:avLst/>
              <a:gdLst>
                <a:gd name="T0" fmla="*/ 471 w 1010"/>
                <a:gd name="T1" fmla="*/ 0 h 411"/>
                <a:gd name="T2" fmla="*/ 597 w 1010"/>
                <a:gd name="T3" fmla="*/ 101 h 411"/>
                <a:gd name="T4" fmla="*/ 659 w 1010"/>
                <a:gd name="T5" fmla="*/ 132 h 411"/>
                <a:gd name="T6" fmla="*/ 729 w 1010"/>
                <a:gd name="T7" fmla="*/ 146 h 411"/>
                <a:gd name="T8" fmla="*/ 802 w 1010"/>
                <a:gd name="T9" fmla="*/ 155 h 411"/>
                <a:gd name="T10" fmla="*/ 869 w 1010"/>
                <a:gd name="T11" fmla="*/ 169 h 411"/>
                <a:gd name="T12" fmla="*/ 928 w 1010"/>
                <a:gd name="T13" fmla="*/ 191 h 411"/>
                <a:gd name="T14" fmla="*/ 981 w 1010"/>
                <a:gd name="T15" fmla="*/ 211 h 411"/>
                <a:gd name="T16" fmla="*/ 1009 w 1010"/>
                <a:gd name="T17" fmla="*/ 264 h 411"/>
                <a:gd name="T18" fmla="*/ 987 w 1010"/>
                <a:gd name="T19" fmla="*/ 309 h 411"/>
                <a:gd name="T20" fmla="*/ 937 w 1010"/>
                <a:gd name="T21" fmla="*/ 337 h 411"/>
                <a:gd name="T22" fmla="*/ 855 w 1010"/>
                <a:gd name="T23" fmla="*/ 354 h 411"/>
                <a:gd name="T24" fmla="*/ 743 w 1010"/>
                <a:gd name="T25" fmla="*/ 362 h 411"/>
                <a:gd name="T26" fmla="*/ 597 w 1010"/>
                <a:gd name="T27" fmla="*/ 340 h 411"/>
                <a:gd name="T28" fmla="*/ 510 w 1010"/>
                <a:gd name="T29" fmla="*/ 317 h 411"/>
                <a:gd name="T30" fmla="*/ 407 w 1010"/>
                <a:gd name="T31" fmla="*/ 317 h 411"/>
                <a:gd name="T32" fmla="*/ 281 w 1010"/>
                <a:gd name="T33" fmla="*/ 340 h 411"/>
                <a:gd name="T34" fmla="*/ 275 w 1010"/>
                <a:gd name="T35" fmla="*/ 387 h 411"/>
                <a:gd name="T36" fmla="*/ 191 w 1010"/>
                <a:gd name="T37" fmla="*/ 410 h 411"/>
                <a:gd name="T38" fmla="*/ 84 w 1010"/>
                <a:gd name="T39" fmla="*/ 410 h 411"/>
                <a:gd name="T40" fmla="*/ 14 w 1010"/>
                <a:gd name="T41" fmla="*/ 390 h 411"/>
                <a:gd name="T42" fmla="*/ 0 w 1010"/>
                <a:gd name="T43" fmla="*/ 185 h 411"/>
                <a:gd name="T44" fmla="*/ 26 w 1010"/>
                <a:gd name="T45" fmla="*/ 110 h 411"/>
                <a:gd name="T46" fmla="*/ 126 w 1010"/>
                <a:gd name="T47" fmla="*/ 127 h 411"/>
                <a:gd name="T48" fmla="*/ 222 w 1010"/>
                <a:gd name="T49" fmla="*/ 132 h 411"/>
                <a:gd name="T50" fmla="*/ 320 w 1010"/>
                <a:gd name="T51" fmla="*/ 127 h 411"/>
                <a:gd name="T52" fmla="*/ 398 w 1010"/>
                <a:gd name="T53" fmla="*/ 79 h 411"/>
                <a:gd name="T54" fmla="*/ 471 w 1010"/>
                <a:gd name="T5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10" h="411">
                  <a:moveTo>
                    <a:pt x="471" y="0"/>
                  </a:moveTo>
                  <a:lnTo>
                    <a:pt x="597" y="101"/>
                  </a:lnTo>
                  <a:lnTo>
                    <a:pt x="659" y="132"/>
                  </a:lnTo>
                  <a:lnTo>
                    <a:pt x="729" y="146"/>
                  </a:lnTo>
                  <a:lnTo>
                    <a:pt x="802" y="155"/>
                  </a:lnTo>
                  <a:lnTo>
                    <a:pt x="869" y="169"/>
                  </a:lnTo>
                  <a:lnTo>
                    <a:pt x="928" y="191"/>
                  </a:lnTo>
                  <a:lnTo>
                    <a:pt x="981" y="211"/>
                  </a:lnTo>
                  <a:lnTo>
                    <a:pt x="1009" y="264"/>
                  </a:lnTo>
                  <a:lnTo>
                    <a:pt x="987" y="309"/>
                  </a:lnTo>
                  <a:lnTo>
                    <a:pt x="937" y="337"/>
                  </a:lnTo>
                  <a:lnTo>
                    <a:pt x="855" y="354"/>
                  </a:lnTo>
                  <a:lnTo>
                    <a:pt x="743" y="362"/>
                  </a:lnTo>
                  <a:lnTo>
                    <a:pt x="597" y="340"/>
                  </a:lnTo>
                  <a:lnTo>
                    <a:pt x="510" y="317"/>
                  </a:lnTo>
                  <a:lnTo>
                    <a:pt x="407" y="317"/>
                  </a:lnTo>
                  <a:lnTo>
                    <a:pt x="281" y="340"/>
                  </a:lnTo>
                  <a:lnTo>
                    <a:pt x="275" y="387"/>
                  </a:lnTo>
                  <a:lnTo>
                    <a:pt x="191" y="410"/>
                  </a:lnTo>
                  <a:lnTo>
                    <a:pt x="84" y="410"/>
                  </a:lnTo>
                  <a:lnTo>
                    <a:pt x="14" y="390"/>
                  </a:lnTo>
                  <a:lnTo>
                    <a:pt x="0" y="185"/>
                  </a:lnTo>
                  <a:lnTo>
                    <a:pt x="26" y="110"/>
                  </a:lnTo>
                  <a:lnTo>
                    <a:pt x="126" y="127"/>
                  </a:lnTo>
                  <a:lnTo>
                    <a:pt x="222" y="132"/>
                  </a:lnTo>
                  <a:lnTo>
                    <a:pt x="320" y="127"/>
                  </a:lnTo>
                  <a:lnTo>
                    <a:pt x="398" y="79"/>
                  </a:lnTo>
                  <a:lnTo>
                    <a:pt x="471" y="0"/>
                  </a:lnTo>
                </a:path>
              </a:pathLst>
            </a:custGeom>
            <a:solidFill>
              <a:srgbClr val="8F460D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33" name="Freeform 85"/>
            <p:cNvSpPr>
              <a:spLocks noChangeArrowheads="1"/>
            </p:cNvSpPr>
            <p:nvPr/>
          </p:nvSpPr>
          <p:spPr bwMode="auto">
            <a:xfrm>
              <a:off x="2105" y="3752"/>
              <a:ext cx="253" cy="601"/>
            </a:xfrm>
            <a:custGeom>
              <a:avLst/>
              <a:gdLst>
                <a:gd name="T0" fmla="*/ 137 w 1119"/>
                <a:gd name="T1" fmla="*/ 106 h 2655"/>
                <a:gd name="T2" fmla="*/ 67 w 1119"/>
                <a:gd name="T3" fmla="*/ 176 h 2655"/>
                <a:gd name="T4" fmla="*/ 50 w 1119"/>
                <a:gd name="T5" fmla="*/ 210 h 2655"/>
                <a:gd name="T6" fmla="*/ 14 w 1119"/>
                <a:gd name="T7" fmla="*/ 294 h 2655"/>
                <a:gd name="T8" fmla="*/ 0 w 1119"/>
                <a:gd name="T9" fmla="*/ 386 h 2655"/>
                <a:gd name="T10" fmla="*/ 14 w 1119"/>
                <a:gd name="T11" fmla="*/ 493 h 2655"/>
                <a:gd name="T12" fmla="*/ 73 w 1119"/>
                <a:gd name="T13" fmla="*/ 555 h 2655"/>
                <a:gd name="T14" fmla="*/ 28 w 1119"/>
                <a:gd name="T15" fmla="*/ 588 h 2655"/>
                <a:gd name="T16" fmla="*/ 28 w 1119"/>
                <a:gd name="T17" fmla="*/ 622 h 2655"/>
                <a:gd name="T18" fmla="*/ 104 w 1119"/>
                <a:gd name="T19" fmla="*/ 644 h 2655"/>
                <a:gd name="T20" fmla="*/ 104 w 1119"/>
                <a:gd name="T21" fmla="*/ 681 h 2655"/>
                <a:gd name="T22" fmla="*/ 182 w 1119"/>
                <a:gd name="T23" fmla="*/ 717 h 2655"/>
                <a:gd name="T24" fmla="*/ 182 w 1119"/>
                <a:gd name="T25" fmla="*/ 754 h 2655"/>
                <a:gd name="T26" fmla="*/ 168 w 1119"/>
                <a:gd name="T27" fmla="*/ 863 h 2655"/>
                <a:gd name="T28" fmla="*/ 199 w 1119"/>
                <a:gd name="T29" fmla="*/ 1056 h 2655"/>
                <a:gd name="T30" fmla="*/ 244 w 1119"/>
                <a:gd name="T31" fmla="*/ 1311 h 2655"/>
                <a:gd name="T32" fmla="*/ 168 w 1119"/>
                <a:gd name="T33" fmla="*/ 1525 h 2655"/>
                <a:gd name="T34" fmla="*/ 213 w 1119"/>
                <a:gd name="T35" fmla="*/ 1667 h 2655"/>
                <a:gd name="T36" fmla="*/ 213 w 1119"/>
                <a:gd name="T37" fmla="*/ 2127 h 2655"/>
                <a:gd name="T38" fmla="*/ 123 w 1119"/>
                <a:gd name="T39" fmla="*/ 2293 h 2655"/>
                <a:gd name="T40" fmla="*/ 28 w 1119"/>
                <a:gd name="T41" fmla="*/ 2410 h 2655"/>
                <a:gd name="T42" fmla="*/ 42 w 1119"/>
                <a:gd name="T43" fmla="*/ 2447 h 2655"/>
                <a:gd name="T44" fmla="*/ 73 w 1119"/>
                <a:gd name="T45" fmla="*/ 2475 h 2655"/>
                <a:gd name="T46" fmla="*/ 137 w 1119"/>
                <a:gd name="T47" fmla="*/ 2534 h 2655"/>
                <a:gd name="T48" fmla="*/ 207 w 1119"/>
                <a:gd name="T49" fmla="*/ 2573 h 2655"/>
                <a:gd name="T50" fmla="*/ 266 w 1119"/>
                <a:gd name="T51" fmla="*/ 2601 h 2655"/>
                <a:gd name="T52" fmla="*/ 317 w 1119"/>
                <a:gd name="T53" fmla="*/ 2620 h 2655"/>
                <a:gd name="T54" fmla="*/ 375 w 1119"/>
                <a:gd name="T55" fmla="*/ 2637 h 2655"/>
                <a:gd name="T56" fmla="*/ 471 w 1119"/>
                <a:gd name="T57" fmla="*/ 2654 h 2655"/>
                <a:gd name="T58" fmla="*/ 538 w 1119"/>
                <a:gd name="T59" fmla="*/ 2570 h 2655"/>
                <a:gd name="T60" fmla="*/ 586 w 1119"/>
                <a:gd name="T61" fmla="*/ 2609 h 2655"/>
                <a:gd name="T62" fmla="*/ 631 w 1119"/>
                <a:gd name="T63" fmla="*/ 2637 h 2655"/>
                <a:gd name="T64" fmla="*/ 692 w 1119"/>
                <a:gd name="T65" fmla="*/ 2654 h 2655"/>
                <a:gd name="T66" fmla="*/ 774 w 1119"/>
                <a:gd name="T67" fmla="*/ 2654 h 2655"/>
                <a:gd name="T68" fmla="*/ 846 w 1119"/>
                <a:gd name="T69" fmla="*/ 2643 h 2655"/>
                <a:gd name="T70" fmla="*/ 928 w 1119"/>
                <a:gd name="T71" fmla="*/ 2601 h 2655"/>
                <a:gd name="T72" fmla="*/ 992 w 1119"/>
                <a:gd name="T73" fmla="*/ 2562 h 2655"/>
                <a:gd name="T74" fmla="*/ 1088 w 1119"/>
                <a:gd name="T75" fmla="*/ 2466 h 2655"/>
                <a:gd name="T76" fmla="*/ 1118 w 1119"/>
                <a:gd name="T77" fmla="*/ 2407 h 2655"/>
                <a:gd name="T78" fmla="*/ 978 w 1119"/>
                <a:gd name="T79" fmla="*/ 2256 h 2655"/>
                <a:gd name="T80" fmla="*/ 891 w 1119"/>
                <a:gd name="T81" fmla="*/ 2113 h 2655"/>
                <a:gd name="T82" fmla="*/ 846 w 1119"/>
                <a:gd name="T83" fmla="*/ 1909 h 2655"/>
                <a:gd name="T84" fmla="*/ 802 w 1119"/>
                <a:gd name="T85" fmla="*/ 1836 h 2655"/>
                <a:gd name="T86" fmla="*/ 785 w 1119"/>
                <a:gd name="T87" fmla="*/ 1726 h 2655"/>
                <a:gd name="T88" fmla="*/ 785 w 1119"/>
                <a:gd name="T89" fmla="*/ 1597 h 2655"/>
                <a:gd name="T90" fmla="*/ 846 w 1119"/>
                <a:gd name="T91" fmla="*/ 1452 h 2655"/>
                <a:gd name="T92" fmla="*/ 816 w 1119"/>
                <a:gd name="T93" fmla="*/ 1370 h 2655"/>
                <a:gd name="T94" fmla="*/ 757 w 1119"/>
                <a:gd name="T95" fmla="*/ 1188 h 2655"/>
                <a:gd name="T96" fmla="*/ 846 w 1119"/>
                <a:gd name="T97" fmla="*/ 1023 h 2655"/>
                <a:gd name="T98" fmla="*/ 846 w 1119"/>
                <a:gd name="T99" fmla="*/ 841 h 2655"/>
                <a:gd name="T100" fmla="*/ 877 w 1119"/>
                <a:gd name="T101" fmla="*/ 754 h 2655"/>
                <a:gd name="T102" fmla="*/ 877 w 1119"/>
                <a:gd name="T103" fmla="*/ 681 h 2655"/>
                <a:gd name="T104" fmla="*/ 970 w 1119"/>
                <a:gd name="T105" fmla="*/ 600 h 2655"/>
                <a:gd name="T106" fmla="*/ 1020 w 1119"/>
                <a:gd name="T107" fmla="*/ 493 h 2655"/>
                <a:gd name="T108" fmla="*/ 1020 w 1119"/>
                <a:gd name="T109" fmla="*/ 375 h 2655"/>
                <a:gd name="T110" fmla="*/ 1001 w 1119"/>
                <a:gd name="T111" fmla="*/ 302 h 2655"/>
                <a:gd name="T112" fmla="*/ 1001 w 1119"/>
                <a:gd name="T113" fmla="*/ 193 h 2655"/>
                <a:gd name="T114" fmla="*/ 970 w 1119"/>
                <a:gd name="T115" fmla="*/ 84 h 2655"/>
                <a:gd name="T116" fmla="*/ 911 w 1119"/>
                <a:gd name="T117" fmla="*/ 0 h 2655"/>
                <a:gd name="T118" fmla="*/ 631 w 1119"/>
                <a:gd name="T119" fmla="*/ 22 h 2655"/>
                <a:gd name="T120" fmla="*/ 457 w 1119"/>
                <a:gd name="T121" fmla="*/ 33 h 2655"/>
                <a:gd name="T122" fmla="*/ 199 w 1119"/>
                <a:gd name="T123" fmla="*/ 22 h 2655"/>
                <a:gd name="T124" fmla="*/ 137 w 1119"/>
                <a:gd name="T125" fmla="*/ 106 h 2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9" h="2655">
                  <a:moveTo>
                    <a:pt x="137" y="106"/>
                  </a:moveTo>
                  <a:lnTo>
                    <a:pt x="67" y="176"/>
                  </a:lnTo>
                  <a:lnTo>
                    <a:pt x="50" y="210"/>
                  </a:lnTo>
                  <a:lnTo>
                    <a:pt x="14" y="294"/>
                  </a:lnTo>
                  <a:lnTo>
                    <a:pt x="0" y="386"/>
                  </a:lnTo>
                  <a:lnTo>
                    <a:pt x="14" y="493"/>
                  </a:lnTo>
                  <a:lnTo>
                    <a:pt x="73" y="555"/>
                  </a:lnTo>
                  <a:lnTo>
                    <a:pt x="28" y="588"/>
                  </a:lnTo>
                  <a:lnTo>
                    <a:pt x="28" y="622"/>
                  </a:lnTo>
                  <a:lnTo>
                    <a:pt x="104" y="644"/>
                  </a:lnTo>
                  <a:lnTo>
                    <a:pt x="104" y="681"/>
                  </a:lnTo>
                  <a:lnTo>
                    <a:pt x="182" y="717"/>
                  </a:lnTo>
                  <a:lnTo>
                    <a:pt x="182" y="754"/>
                  </a:lnTo>
                  <a:lnTo>
                    <a:pt x="168" y="863"/>
                  </a:lnTo>
                  <a:lnTo>
                    <a:pt x="199" y="1056"/>
                  </a:lnTo>
                  <a:lnTo>
                    <a:pt x="244" y="1311"/>
                  </a:lnTo>
                  <a:lnTo>
                    <a:pt x="168" y="1525"/>
                  </a:lnTo>
                  <a:lnTo>
                    <a:pt x="213" y="1667"/>
                  </a:lnTo>
                  <a:lnTo>
                    <a:pt x="213" y="2127"/>
                  </a:lnTo>
                  <a:lnTo>
                    <a:pt x="123" y="2293"/>
                  </a:lnTo>
                  <a:lnTo>
                    <a:pt x="28" y="2410"/>
                  </a:lnTo>
                  <a:lnTo>
                    <a:pt x="42" y="2447"/>
                  </a:lnTo>
                  <a:lnTo>
                    <a:pt x="73" y="2475"/>
                  </a:lnTo>
                  <a:lnTo>
                    <a:pt x="137" y="2534"/>
                  </a:lnTo>
                  <a:lnTo>
                    <a:pt x="207" y="2573"/>
                  </a:lnTo>
                  <a:lnTo>
                    <a:pt x="266" y="2601"/>
                  </a:lnTo>
                  <a:lnTo>
                    <a:pt x="317" y="2620"/>
                  </a:lnTo>
                  <a:lnTo>
                    <a:pt x="375" y="2637"/>
                  </a:lnTo>
                  <a:lnTo>
                    <a:pt x="471" y="2654"/>
                  </a:lnTo>
                  <a:lnTo>
                    <a:pt x="538" y="2570"/>
                  </a:lnTo>
                  <a:lnTo>
                    <a:pt x="586" y="2609"/>
                  </a:lnTo>
                  <a:lnTo>
                    <a:pt x="631" y="2637"/>
                  </a:lnTo>
                  <a:lnTo>
                    <a:pt x="692" y="2654"/>
                  </a:lnTo>
                  <a:lnTo>
                    <a:pt x="774" y="2654"/>
                  </a:lnTo>
                  <a:lnTo>
                    <a:pt x="846" y="2643"/>
                  </a:lnTo>
                  <a:lnTo>
                    <a:pt x="928" y="2601"/>
                  </a:lnTo>
                  <a:lnTo>
                    <a:pt x="992" y="2562"/>
                  </a:lnTo>
                  <a:lnTo>
                    <a:pt x="1088" y="2466"/>
                  </a:lnTo>
                  <a:lnTo>
                    <a:pt x="1118" y="2407"/>
                  </a:lnTo>
                  <a:lnTo>
                    <a:pt x="978" y="2256"/>
                  </a:lnTo>
                  <a:lnTo>
                    <a:pt x="891" y="2113"/>
                  </a:lnTo>
                  <a:lnTo>
                    <a:pt x="846" y="1909"/>
                  </a:lnTo>
                  <a:lnTo>
                    <a:pt x="802" y="1836"/>
                  </a:lnTo>
                  <a:lnTo>
                    <a:pt x="785" y="1726"/>
                  </a:lnTo>
                  <a:lnTo>
                    <a:pt x="785" y="1597"/>
                  </a:lnTo>
                  <a:lnTo>
                    <a:pt x="846" y="1452"/>
                  </a:lnTo>
                  <a:lnTo>
                    <a:pt x="816" y="1370"/>
                  </a:lnTo>
                  <a:lnTo>
                    <a:pt x="757" y="1188"/>
                  </a:lnTo>
                  <a:lnTo>
                    <a:pt x="846" y="1023"/>
                  </a:lnTo>
                  <a:lnTo>
                    <a:pt x="846" y="841"/>
                  </a:lnTo>
                  <a:lnTo>
                    <a:pt x="877" y="754"/>
                  </a:lnTo>
                  <a:lnTo>
                    <a:pt x="877" y="681"/>
                  </a:lnTo>
                  <a:lnTo>
                    <a:pt x="970" y="600"/>
                  </a:lnTo>
                  <a:lnTo>
                    <a:pt x="1020" y="493"/>
                  </a:lnTo>
                  <a:lnTo>
                    <a:pt x="1020" y="375"/>
                  </a:lnTo>
                  <a:lnTo>
                    <a:pt x="1001" y="302"/>
                  </a:lnTo>
                  <a:lnTo>
                    <a:pt x="1001" y="193"/>
                  </a:lnTo>
                  <a:lnTo>
                    <a:pt x="970" y="84"/>
                  </a:lnTo>
                  <a:lnTo>
                    <a:pt x="911" y="0"/>
                  </a:lnTo>
                  <a:lnTo>
                    <a:pt x="631" y="22"/>
                  </a:lnTo>
                  <a:lnTo>
                    <a:pt x="457" y="33"/>
                  </a:lnTo>
                  <a:lnTo>
                    <a:pt x="199" y="22"/>
                  </a:lnTo>
                  <a:lnTo>
                    <a:pt x="137" y="106"/>
                  </a:lnTo>
                </a:path>
              </a:pathLst>
            </a:custGeom>
            <a:solidFill>
              <a:srgbClr val="464646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34" name="Freeform 86"/>
            <p:cNvSpPr>
              <a:spLocks noChangeArrowheads="1"/>
            </p:cNvSpPr>
            <p:nvPr/>
          </p:nvSpPr>
          <p:spPr bwMode="auto">
            <a:xfrm>
              <a:off x="2200" y="3252"/>
              <a:ext cx="44" cy="27"/>
            </a:xfrm>
            <a:custGeom>
              <a:avLst/>
              <a:gdLst>
                <a:gd name="T0" fmla="*/ 0 w 200"/>
                <a:gd name="T1" fmla="*/ 103 h 124"/>
                <a:gd name="T2" fmla="*/ 73 w 200"/>
                <a:gd name="T3" fmla="*/ 45 h 124"/>
                <a:gd name="T4" fmla="*/ 110 w 200"/>
                <a:gd name="T5" fmla="*/ 22 h 124"/>
                <a:gd name="T6" fmla="*/ 132 w 200"/>
                <a:gd name="T7" fmla="*/ 8 h 124"/>
                <a:gd name="T8" fmla="*/ 155 w 200"/>
                <a:gd name="T9" fmla="*/ 0 h 124"/>
                <a:gd name="T10" fmla="*/ 183 w 200"/>
                <a:gd name="T11" fmla="*/ 5 h 124"/>
                <a:gd name="T12" fmla="*/ 199 w 200"/>
                <a:gd name="T13" fmla="*/ 19 h 124"/>
                <a:gd name="T14" fmla="*/ 183 w 200"/>
                <a:gd name="T15" fmla="*/ 45 h 124"/>
                <a:gd name="T16" fmla="*/ 146 w 200"/>
                <a:gd name="T17" fmla="*/ 81 h 124"/>
                <a:gd name="T18" fmla="*/ 101 w 200"/>
                <a:gd name="T19" fmla="*/ 123 h 124"/>
                <a:gd name="T20" fmla="*/ 0 w 200"/>
                <a:gd name="T21" fmla="*/ 10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" h="124">
                  <a:moveTo>
                    <a:pt x="0" y="103"/>
                  </a:moveTo>
                  <a:lnTo>
                    <a:pt x="73" y="45"/>
                  </a:lnTo>
                  <a:lnTo>
                    <a:pt x="110" y="22"/>
                  </a:lnTo>
                  <a:lnTo>
                    <a:pt x="132" y="8"/>
                  </a:lnTo>
                  <a:lnTo>
                    <a:pt x="155" y="0"/>
                  </a:lnTo>
                  <a:lnTo>
                    <a:pt x="183" y="5"/>
                  </a:lnTo>
                  <a:lnTo>
                    <a:pt x="199" y="19"/>
                  </a:lnTo>
                  <a:lnTo>
                    <a:pt x="183" y="45"/>
                  </a:lnTo>
                  <a:lnTo>
                    <a:pt x="146" y="81"/>
                  </a:lnTo>
                  <a:lnTo>
                    <a:pt x="101" y="123"/>
                  </a:lnTo>
                  <a:lnTo>
                    <a:pt x="0" y="103"/>
                  </a:lnTo>
                </a:path>
              </a:pathLst>
            </a:custGeom>
            <a:solidFill>
              <a:srgbClr val="FFC17D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35" name="Freeform 87"/>
            <p:cNvSpPr>
              <a:spLocks noChangeArrowheads="1"/>
            </p:cNvSpPr>
            <p:nvPr/>
          </p:nvSpPr>
          <p:spPr bwMode="auto">
            <a:xfrm>
              <a:off x="2221" y="3280"/>
              <a:ext cx="42" cy="36"/>
            </a:xfrm>
            <a:custGeom>
              <a:avLst/>
              <a:gdLst>
                <a:gd name="T0" fmla="*/ 59 w 189"/>
                <a:gd name="T1" fmla="*/ 0 h 164"/>
                <a:gd name="T2" fmla="*/ 76 w 189"/>
                <a:gd name="T3" fmla="*/ 67 h 164"/>
                <a:gd name="T4" fmla="*/ 95 w 189"/>
                <a:gd name="T5" fmla="*/ 81 h 164"/>
                <a:gd name="T6" fmla="*/ 143 w 189"/>
                <a:gd name="T7" fmla="*/ 90 h 164"/>
                <a:gd name="T8" fmla="*/ 120 w 189"/>
                <a:gd name="T9" fmla="*/ 84 h 164"/>
                <a:gd name="T10" fmla="*/ 165 w 189"/>
                <a:gd name="T11" fmla="*/ 90 h 164"/>
                <a:gd name="T12" fmla="*/ 188 w 189"/>
                <a:gd name="T13" fmla="*/ 109 h 164"/>
                <a:gd name="T14" fmla="*/ 188 w 189"/>
                <a:gd name="T15" fmla="*/ 132 h 164"/>
                <a:gd name="T16" fmla="*/ 176 w 189"/>
                <a:gd name="T17" fmla="*/ 143 h 164"/>
                <a:gd name="T18" fmla="*/ 148 w 189"/>
                <a:gd name="T19" fmla="*/ 154 h 164"/>
                <a:gd name="T20" fmla="*/ 120 w 189"/>
                <a:gd name="T21" fmla="*/ 163 h 164"/>
                <a:gd name="T22" fmla="*/ 81 w 189"/>
                <a:gd name="T23" fmla="*/ 163 h 164"/>
                <a:gd name="T24" fmla="*/ 45 w 189"/>
                <a:gd name="T25" fmla="*/ 143 h 164"/>
                <a:gd name="T26" fmla="*/ 22 w 189"/>
                <a:gd name="T27" fmla="*/ 121 h 164"/>
                <a:gd name="T28" fmla="*/ 0 w 189"/>
                <a:gd name="T29" fmla="*/ 76 h 164"/>
                <a:gd name="T30" fmla="*/ 59 w 189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" h="164">
                  <a:moveTo>
                    <a:pt x="59" y="0"/>
                  </a:moveTo>
                  <a:lnTo>
                    <a:pt x="76" y="67"/>
                  </a:lnTo>
                  <a:lnTo>
                    <a:pt x="95" y="81"/>
                  </a:lnTo>
                  <a:lnTo>
                    <a:pt x="143" y="90"/>
                  </a:lnTo>
                  <a:lnTo>
                    <a:pt x="120" y="84"/>
                  </a:lnTo>
                  <a:lnTo>
                    <a:pt x="165" y="90"/>
                  </a:lnTo>
                  <a:lnTo>
                    <a:pt x="188" y="109"/>
                  </a:lnTo>
                  <a:lnTo>
                    <a:pt x="188" y="132"/>
                  </a:lnTo>
                  <a:lnTo>
                    <a:pt x="176" y="143"/>
                  </a:lnTo>
                  <a:lnTo>
                    <a:pt x="148" y="154"/>
                  </a:lnTo>
                  <a:lnTo>
                    <a:pt x="120" y="163"/>
                  </a:lnTo>
                  <a:lnTo>
                    <a:pt x="81" y="163"/>
                  </a:lnTo>
                  <a:lnTo>
                    <a:pt x="45" y="143"/>
                  </a:lnTo>
                  <a:lnTo>
                    <a:pt x="22" y="121"/>
                  </a:lnTo>
                  <a:lnTo>
                    <a:pt x="0" y="76"/>
                  </a:lnTo>
                  <a:lnTo>
                    <a:pt x="59" y="0"/>
                  </a:lnTo>
                </a:path>
              </a:pathLst>
            </a:custGeom>
            <a:solidFill>
              <a:srgbClr val="FFC17D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36" name="Freeform 88"/>
            <p:cNvSpPr>
              <a:spLocks noChangeArrowheads="1"/>
            </p:cNvSpPr>
            <p:nvPr/>
          </p:nvSpPr>
          <p:spPr bwMode="auto">
            <a:xfrm>
              <a:off x="1986" y="3242"/>
              <a:ext cx="261" cy="195"/>
            </a:xfrm>
            <a:custGeom>
              <a:avLst/>
              <a:gdLst>
                <a:gd name="T0" fmla="*/ 50 w 1156"/>
                <a:gd name="T1" fmla="*/ 788 h 864"/>
                <a:gd name="T2" fmla="*/ 14 w 1156"/>
                <a:gd name="T3" fmla="*/ 737 h 864"/>
                <a:gd name="T4" fmla="*/ 0 w 1156"/>
                <a:gd name="T5" fmla="*/ 675 h 864"/>
                <a:gd name="T6" fmla="*/ 61 w 1156"/>
                <a:gd name="T7" fmla="*/ 625 h 864"/>
                <a:gd name="T8" fmla="*/ 140 w 1156"/>
                <a:gd name="T9" fmla="*/ 588 h 864"/>
                <a:gd name="T10" fmla="*/ 176 w 1156"/>
                <a:gd name="T11" fmla="*/ 502 h 864"/>
                <a:gd name="T12" fmla="*/ 249 w 1156"/>
                <a:gd name="T13" fmla="*/ 443 h 864"/>
                <a:gd name="T14" fmla="*/ 344 w 1156"/>
                <a:gd name="T15" fmla="*/ 395 h 864"/>
                <a:gd name="T16" fmla="*/ 501 w 1156"/>
                <a:gd name="T17" fmla="*/ 235 h 864"/>
                <a:gd name="T18" fmla="*/ 574 w 1156"/>
                <a:gd name="T19" fmla="*/ 112 h 864"/>
                <a:gd name="T20" fmla="*/ 642 w 1156"/>
                <a:gd name="T21" fmla="*/ 22 h 864"/>
                <a:gd name="T22" fmla="*/ 743 w 1156"/>
                <a:gd name="T23" fmla="*/ 0 h 864"/>
                <a:gd name="T24" fmla="*/ 801 w 1156"/>
                <a:gd name="T25" fmla="*/ 59 h 864"/>
                <a:gd name="T26" fmla="*/ 877 w 1156"/>
                <a:gd name="T27" fmla="*/ 109 h 864"/>
                <a:gd name="T28" fmla="*/ 1000 w 1156"/>
                <a:gd name="T29" fmla="*/ 123 h 864"/>
                <a:gd name="T30" fmla="*/ 1082 w 1156"/>
                <a:gd name="T31" fmla="*/ 134 h 864"/>
                <a:gd name="T32" fmla="*/ 1127 w 1156"/>
                <a:gd name="T33" fmla="*/ 193 h 864"/>
                <a:gd name="T34" fmla="*/ 1113 w 1156"/>
                <a:gd name="T35" fmla="*/ 258 h 864"/>
                <a:gd name="T36" fmla="*/ 1113 w 1156"/>
                <a:gd name="T37" fmla="*/ 331 h 864"/>
                <a:gd name="T38" fmla="*/ 1149 w 1156"/>
                <a:gd name="T39" fmla="*/ 361 h 864"/>
                <a:gd name="T40" fmla="*/ 1127 w 1156"/>
                <a:gd name="T41" fmla="*/ 398 h 864"/>
                <a:gd name="T42" fmla="*/ 1054 w 1156"/>
                <a:gd name="T43" fmla="*/ 389 h 864"/>
                <a:gd name="T44" fmla="*/ 1023 w 1156"/>
                <a:gd name="T45" fmla="*/ 331 h 864"/>
                <a:gd name="T46" fmla="*/ 1023 w 1156"/>
                <a:gd name="T47" fmla="*/ 241 h 864"/>
                <a:gd name="T48" fmla="*/ 944 w 1156"/>
                <a:gd name="T49" fmla="*/ 235 h 864"/>
                <a:gd name="T50" fmla="*/ 841 w 1156"/>
                <a:gd name="T51" fmla="*/ 272 h 864"/>
                <a:gd name="T52" fmla="*/ 804 w 1156"/>
                <a:gd name="T53" fmla="*/ 325 h 864"/>
                <a:gd name="T54" fmla="*/ 877 w 1156"/>
                <a:gd name="T55" fmla="*/ 398 h 864"/>
                <a:gd name="T56" fmla="*/ 897 w 1156"/>
                <a:gd name="T57" fmla="*/ 462 h 864"/>
                <a:gd name="T58" fmla="*/ 855 w 1156"/>
                <a:gd name="T59" fmla="*/ 476 h 864"/>
                <a:gd name="T60" fmla="*/ 779 w 1156"/>
                <a:gd name="T61" fmla="*/ 465 h 864"/>
                <a:gd name="T62" fmla="*/ 729 w 1156"/>
                <a:gd name="T63" fmla="*/ 420 h 864"/>
                <a:gd name="T64" fmla="*/ 692 w 1156"/>
                <a:gd name="T65" fmla="*/ 325 h 864"/>
                <a:gd name="T66" fmla="*/ 642 w 1156"/>
                <a:gd name="T67" fmla="*/ 244 h 864"/>
                <a:gd name="T68" fmla="*/ 569 w 1156"/>
                <a:gd name="T69" fmla="*/ 359 h 864"/>
                <a:gd name="T70" fmla="*/ 448 w 1156"/>
                <a:gd name="T71" fmla="*/ 546 h 864"/>
                <a:gd name="T72" fmla="*/ 344 w 1156"/>
                <a:gd name="T73" fmla="*/ 687 h 864"/>
                <a:gd name="T74" fmla="*/ 263 w 1156"/>
                <a:gd name="T75" fmla="*/ 751 h 864"/>
                <a:gd name="T76" fmla="*/ 67 w 1156"/>
                <a:gd name="T77" fmla="*/ 863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6" h="864">
                  <a:moveTo>
                    <a:pt x="67" y="863"/>
                  </a:moveTo>
                  <a:lnTo>
                    <a:pt x="50" y="788"/>
                  </a:lnTo>
                  <a:lnTo>
                    <a:pt x="50" y="745"/>
                  </a:lnTo>
                  <a:lnTo>
                    <a:pt x="14" y="737"/>
                  </a:lnTo>
                  <a:lnTo>
                    <a:pt x="0" y="701"/>
                  </a:lnTo>
                  <a:lnTo>
                    <a:pt x="0" y="675"/>
                  </a:lnTo>
                  <a:lnTo>
                    <a:pt x="16" y="639"/>
                  </a:lnTo>
                  <a:lnTo>
                    <a:pt x="61" y="625"/>
                  </a:lnTo>
                  <a:lnTo>
                    <a:pt x="95" y="619"/>
                  </a:lnTo>
                  <a:lnTo>
                    <a:pt x="140" y="588"/>
                  </a:lnTo>
                  <a:lnTo>
                    <a:pt x="148" y="544"/>
                  </a:lnTo>
                  <a:lnTo>
                    <a:pt x="176" y="502"/>
                  </a:lnTo>
                  <a:lnTo>
                    <a:pt x="221" y="462"/>
                  </a:lnTo>
                  <a:lnTo>
                    <a:pt x="249" y="443"/>
                  </a:lnTo>
                  <a:lnTo>
                    <a:pt x="288" y="420"/>
                  </a:lnTo>
                  <a:lnTo>
                    <a:pt x="344" y="395"/>
                  </a:lnTo>
                  <a:lnTo>
                    <a:pt x="398" y="339"/>
                  </a:lnTo>
                  <a:lnTo>
                    <a:pt x="501" y="235"/>
                  </a:lnTo>
                  <a:lnTo>
                    <a:pt x="546" y="162"/>
                  </a:lnTo>
                  <a:lnTo>
                    <a:pt x="574" y="112"/>
                  </a:lnTo>
                  <a:lnTo>
                    <a:pt x="591" y="64"/>
                  </a:lnTo>
                  <a:lnTo>
                    <a:pt x="642" y="22"/>
                  </a:lnTo>
                  <a:lnTo>
                    <a:pt x="698" y="8"/>
                  </a:lnTo>
                  <a:lnTo>
                    <a:pt x="743" y="0"/>
                  </a:lnTo>
                  <a:lnTo>
                    <a:pt x="759" y="14"/>
                  </a:lnTo>
                  <a:lnTo>
                    <a:pt x="801" y="59"/>
                  </a:lnTo>
                  <a:lnTo>
                    <a:pt x="827" y="95"/>
                  </a:lnTo>
                  <a:lnTo>
                    <a:pt x="877" y="109"/>
                  </a:lnTo>
                  <a:lnTo>
                    <a:pt x="950" y="112"/>
                  </a:lnTo>
                  <a:lnTo>
                    <a:pt x="1000" y="123"/>
                  </a:lnTo>
                  <a:lnTo>
                    <a:pt x="1040" y="132"/>
                  </a:lnTo>
                  <a:lnTo>
                    <a:pt x="1082" y="134"/>
                  </a:lnTo>
                  <a:lnTo>
                    <a:pt x="1113" y="162"/>
                  </a:lnTo>
                  <a:lnTo>
                    <a:pt x="1127" y="193"/>
                  </a:lnTo>
                  <a:lnTo>
                    <a:pt x="1127" y="221"/>
                  </a:lnTo>
                  <a:lnTo>
                    <a:pt x="1113" y="258"/>
                  </a:lnTo>
                  <a:lnTo>
                    <a:pt x="1110" y="308"/>
                  </a:lnTo>
                  <a:lnTo>
                    <a:pt x="1113" y="331"/>
                  </a:lnTo>
                  <a:lnTo>
                    <a:pt x="1141" y="353"/>
                  </a:lnTo>
                  <a:lnTo>
                    <a:pt x="1149" y="361"/>
                  </a:lnTo>
                  <a:lnTo>
                    <a:pt x="1155" y="384"/>
                  </a:lnTo>
                  <a:lnTo>
                    <a:pt x="1127" y="398"/>
                  </a:lnTo>
                  <a:lnTo>
                    <a:pt x="1099" y="403"/>
                  </a:lnTo>
                  <a:lnTo>
                    <a:pt x="1054" y="389"/>
                  </a:lnTo>
                  <a:lnTo>
                    <a:pt x="1031" y="361"/>
                  </a:lnTo>
                  <a:lnTo>
                    <a:pt x="1023" y="331"/>
                  </a:lnTo>
                  <a:lnTo>
                    <a:pt x="1017" y="289"/>
                  </a:lnTo>
                  <a:lnTo>
                    <a:pt x="1023" y="241"/>
                  </a:lnTo>
                  <a:lnTo>
                    <a:pt x="981" y="227"/>
                  </a:lnTo>
                  <a:lnTo>
                    <a:pt x="944" y="235"/>
                  </a:lnTo>
                  <a:lnTo>
                    <a:pt x="877" y="258"/>
                  </a:lnTo>
                  <a:lnTo>
                    <a:pt x="841" y="272"/>
                  </a:lnTo>
                  <a:lnTo>
                    <a:pt x="810" y="294"/>
                  </a:lnTo>
                  <a:lnTo>
                    <a:pt x="804" y="325"/>
                  </a:lnTo>
                  <a:lnTo>
                    <a:pt x="846" y="359"/>
                  </a:lnTo>
                  <a:lnTo>
                    <a:pt x="877" y="398"/>
                  </a:lnTo>
                  <a:lnTo>
                    <a:pt x="897" y="434"/>
                  </a:lnTo>
                  <a:lnTo>
                    <a:pt x="897" y="462"/>
                  </a:lnTo>
                  <a:lnTo>
                    <a:pt x="885" y="465"/>
                  </a:lnTo>
                  <a:lnTo>
                    <a:pt x="855" y="476"/>
                  </a:lnTo>
                  <a:lnTo>
                    <a:pt x="818" y="479"/>
                  </a:lnTo>
                  <a:lnTo>
                    <a:pt x="779" y="465"/>
                  </a:lnTo>
                  <a:lnTo>
                    <a:pt x="751" y="448"/>
                  </a:lnTo>
                  <a:lnTo>
                    <a:pt x="729" y="420"/>
                  </a:lnTo>
                  <a:lnTo>
                    <a:pt x="720" y="375"/>
                  </a:lnTo>
                  <a:lnTo>
                    <a:pt x="692" y="325"/>
                  </a:lnTo>
                  <a:lnTo>
                    <a:pt x="670" y="277"/>
                  </a:lnTo>
                  <a:lnTo>
                    <a:pt x="642" y="244"/>
                  </a:lnTo>
                  <a:lnTo>
                    <a:pt x="619" y="277"/>
                  </a:lnTo>
                  <a:lnTo>
                    <a:pt x="569" y="359"/>
                  </a:lnTo>
                  <a:lnTo>
                    <a:pt x="501" y="465"/>
                  </a:lnTo>
                  <a:lnTo>
                    <a:pt x="448" y="546"/>
                  </a:lnTo>
                  <a:lnTo>
                    <a:pt x="398" y="628"/>
                  </a:lnTo>
                  <a:lnTo>
                    <a:pt x="344" y="687"/>
                  </a:lnTo>
                  <a:lnTo>
                    <a:pt x="286" y="729"/>
                  </a:lnTo>
                  <a:lnTo>
                    <a:pt x="263" y="751"/>
                  </a:lnTo>
                  <a:lnTo>
                    <a:pt x="302" y="824"/>
                  </a:lnTo>
                  <a:lnTo>
                    <a:pt x="67" y="863"/>
                  </a:lnTo>
                </a:path>
              </a:pathLst>
            </a:custGeom>
            <a:solidFill>
              <a:srgbClr val="FFDEB1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37" name="Freeform 89"/>
            <p:cNvSpPr>
              <a:spLocks noChangeArrowheads="1"/>
            </p:cNvSpPr>
            <p:nvPr/>
          </p:nvSpPr>
          <p:spPr bwMode="auto">
            <a:xfrm>
              <a:off x="2161" y="3327"/>
              <a:ext cx="15" cy="6"/>
            </a:xfrm>
            <a:custGeom>
              <a:avLst/>
              <a:gdLst>
                <a:gd name="T0" fmla="*/ 68 w 69"/>
                <a:gd name="T1" fmla="*/ 0 h 29"/>
                <a:gd name="T2" fmla="*/ 45 w 69"/>
                <a:gd name="T3" fmla="*/ 0 h 29"/>
                <a:gd name="T4" fmla="*/ 28 w 69"/>
                <a:gd name="T5" fmla="*/ 6 h 29"/>
                <a:gd name="T6" fmla="*/ 17 w 69"/>
                <a:gd name="T7" fmla="*/ 14 h 29"/>
                <a:gd name="T8" fmla="*/ 0 w 69"/>
                <a:gd name="T9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9">
                  <a:moveTo>
                    <a:pt x="68" y="0"/>
                  </a:moveTo>
                  <a:lnTo>
                    <a:pt x="45" y="0"/>
                  </a:lnTo>
                  <a:lnTo>
                    <a:pt x="28" y="6"/>
                  </a:lnTo>
                  <a:lnTo>
                    <a:pt x="17" y="14"/>
                  </a:lnTo>
                  <a:lnTo>
                    <a:pt x="0" y="28"/>
                  </a:lnTo>
                </a:path>
              </a:pathLst>
            </a:cu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38" name="Freeform 90"/>
            <p:cNvSpPr>
              <a:spLocks noChangeArrowheads="1"/>
            </p:cNvSpPr>
            <p:nvPr/>
          </p:nvSpPr>
          <p:spPr bwMode="auto">
            <a:xfrm>
              <a:off x="2154" y="3329"/>
              <a:ext cx="175" cy="197"/>
            </a:xfrm>
            <a:custGeom>
              <a:avLst/>
              <a:gdLst>
                <a:gd name="T0" fmla="*/ 650 w 774"/>
                <a:gd name="T1" fmla="*/ 151 h 875"/>
                <a:gd name="T2" fmla="*/ 619 w 774"/>
                <a:gd name="T3" fmla="*/ 104 h 875"/>
                <a:gd name="T4" fmla="*/ 583 w 774"/>
                <a:gd name="T5" fmla="*/ 67 h 875"/>
                <a:gd name="T6" fmla="*/ 529 w 774"/>
                <a:gd name="T7" fmla="*/ 36 h 875"/>
                <a:gd name="T8" fmla="*/ 470 w 774"/>
                <a:gd name="T9" fmla="*/ 14 h 875"/>
                <a:gd name="T10" fmla="*/ 384 w 774"/>
                <a:gd name="T11" fmla="*/ 0 h 875"/>
                <a:gd name="T12" fmla="*/ 311 w 774"/>
                <a:gd name="T13" fmla="*/ 11 h 875"/>
                <a:gd name="T14" fmla="*/ 243 w 774"/>
                <a:gd name="T15" fmla="*/ 34 h 875"/>
                <a:gd name="T16" fmla="*/ 185 w 774"/>
                <a:gd name="T17" fmla="*/ 64 h 875"/>
                <a:gd name="T18" fmla="*/ 148 w 774"/>
                <a:gd name="T19" fmla="*/ 101 h 875"/>
                <a:gd name="T20" fmla="*/ 106 w 774"/>
                <a:gd name="T21" fmla="*/ 151 h 875"/>
                <a:gd name="T22" fmla="*/ 84 w 774"/>
                <a:gd name="T23" fmla="*/ 210 h 875"/>
                <a:gd name="T24" fmla="*/ 81 w 774"/>
                <a:gd name="T25" fmla="*/ 272 h 875"/>
                <a:gd name="T26" fmla="*/ 61 w 774"/>
                <a:gd name="T27" fmla="*/ 300 h 875"/>
                <a:gd name="T28" fmla="*/ 30 w 774"/>
                <a:gd name="T29" fmla="*/ 303 h 875"/>
                <a:gd name="T30" fmla="*/ 8 w 774"/>
                <a:gd name="T31" fmla="*/ 328 h 875"/>
                <a:gd name="T32" fmla="*/ 0 w 774"/>
                <a:gd name="T33" fmla="*/ 367 h 875"/>
                <a:gd name="T34" fmla="*/ 8 w 774"/>
                <a:gd name="T35" fmla="*/ 426 h 875"/>
                <a:gd name="T36" fmla="*/ 30 w 774"/>
                <a:gd name="T37" fmla="*/ 471 h 875"/>
                <a:gd name="T38" fmla="*/ 67 w 774"/>
                <a:gd name="T39" fmla="*/ 513 h 875"/>
                <a:gd name="T40" fmla="*/ 103 w 774"/>
                <a:gd name="T41" fmla="*/ 530 h 875"/>
                <a:gd name="T42" fmla="*/ 112 w 774"/>
                <a:gd name="T43" fmla="*/ 566 h 875"/>
                <a:gd name="T44" fmla="*/ 126 w 774"/>
                <a:gd name="T45" fmla="*/ 625 h 875"/>
                <a:gd name="T46" fmla="*/ 148 w 774"/>
                <a:gd name="T47" fmla="*/ 670 h 875"/>
                <a:gd name="T48" fmla="*/ 176 w 774"/>
                <a:gd name="T49" fmla="*/ 703 h 875"/>
                <a:gd name="T50" fmla="*/ 221 w 774"/>
                <a:gd name="T51" fmla="*/ 720 h 875"/>
                <a:gd name="T52" fmla="*/ 238 w 774"/>
                <a:gd name="T53" fmla="*/ 844 h 875"/>
                <a:gd name="T54" fmla="*/ 470 w 774"/>
                <a:gd name="T55" fmla="*/ 874 h 875"/>
                <a:gd name="T56" fmla="*/ 482 w 774"/>
                <a:gd name="T57" fmla="*/ 785 h 875"/>
                <a:gd name="T58" fmla="*/ 510 w 774"/>
                <a:gd name="T59" fmla="*/ 726 h 875"/>
                <a:gd name="T60" fmla="*/ 569 w 774"/>
                <a:gd name="T61" fmla="*/ 712 h 875"/>
                <a:gd name="T62" fmla="*/ 605 w 774"/>
                <a:gd name="T63" fmla="*/ 689 h 875"/>
                <a:gd name="T64" fmla="*/ 625 w 774"/>
                <a:gd name="T65" fmla="*/ 653 h 875"/>
                <a:gd name="T66" fmla="*/ 641 w 774"/>
                <a:gd name="T67" fmla="*/ 580 h 875"/>
                <a:gd name="T68" fmla="*/ 700 w 774"/>
                <a:gd name="T69" fmla="*/ 552 h 875"/>
                <a:gd name="T70" fmla="*/ 737 w 774"/>
                <a:gd name="T71" fmla="*/ 530 h 875"/>
                <a:gd name="T72" fmla="*/ 759 w 774"/>
                <a:gd name="T73" fmla="*/ 476 h 875"/>
                <a:gd name="T74" fmla="*/ 768 w 774"/>
                <a:gd name="T75" fmla="*/ 420 h 875"/>
                <a:gd name="T76" fmla="*/ 768 w 774"/>
                <a:gd name="T77" fmla="*/ 375 h 875"/>
                <a:gd name="T78" fmla="*/ 754 w 774"/>
                <a:gd name="T79" fmla="*/ 350 h 875"/>
                <a:gd name="T80" fmla="*/ 728 w 774"/>
                <a:gd name="T81" fmla="*/ 345 h 875"/>
                <a:gd name="T82" fmla="*/ 700 w 774"/>
                <a:gd name="T83" fmla="*/ 361 h 875"/>
                <a:gd name="T84" fmla="*/ 695 w 774"/>
                <a:gd name="T85" fmla="*/ 322 h 875"/>
                <a:gd name="T86" fmla="*/ 686 w 774"/>
                <a:gd name="T87" fmla="*/ 258 h 875"/>
                <a:gd name="T88" fmla="*/ 669 w 774"/>
                <a:gd name="T89" fmla="*/ 190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74" h="875">
                  <a:moveTo>
                    <a:pt x="658" y="168"/>
                  </a:moveTo>
                  <a:lnTo>
                    <a:pt x="650" y="151"/>
                  </a:lnTo>
                  <a:lnTo>
                    <a:pt x="636" y="132"/>
                  </a:lnTo>
                  <a:lnTo>
                    <a:pt x="619" y="104"/>
                  </a:lnTo>
                  <a:lnTo>
                    <a:pt x="599" y="81"/>
                  </a:lnTo>
                  <a:lnTo>
                    <a:pt x="583" y="67"/>
                  </a:lnTo>
                  <a:lnTo>
                    <a:pt x="552" y="45"/>
                  </a:lnTo>
                  <a:lnTo>
                    <a:pt x="529" y="36"/>
                  </a:lnTo>
                  <a:lnTo>
                    <a:pt x="501" y="22"/>
                  </a:lnTo>
                  <a:lnTo>
                    <a:pt x="470" y="14"/>
                  </a:lnTo>
                  <a:lnTo>
                    <a:pt x="437" y="5"/>
                  </a:lnTo>
                  <a:lnTo>
                    <a:pt x="384" y="0"/>
                  </a:lnTo>
                  <a:lnTo>
                    <a:pt x="347" y="0"/>
                  </a:lnTo>
                  <a:lnTo>
                    <a:pt x="311" y="11"/>
                  </a:lnTo>
                  <a:lnTo>
                    <a:pt x="280" y="19"/>
                  </a:lnTo>
                  <a:lnTo>
                    <a:pt x="243" y="34"/>
                  </a:lnTo>
                  <a:lnTo>
                    <a:pt x="221" y="45"/>
                  </a:lnTo>
                  <a:lnTo>
                    <a:pt x="185" y="64"/>
                  </a:lnTo>
                  <a:lnTo>
                    <a:pt x="171" y="78"/>
                  </a:lnTo>
                  <a:lnTo>
                    <a:pt x="148" y="101"/>
                  </a:lnTo>
                  <a:lnTo>
                    <a:pt x="131" y="123"/>
                  </a:lnTo>
                  <a:lnTo>
                    <a:pt x="106" y="151"/>
                  </a:lnTo>
                  <a:lnTo>
                    <a:pt x="98" y="176"/>
                  </a:lnTo>
                  <a:lnTo>
                    <a:pt x="84" y="210"/>
                  </a:lnTo>
                  <a:lnTo>
                    <a:pt x="81" y="241"/>
                  </a:lnTo>
                  <a:lnTo>
                    <a:pt x="81" y="272"/>
                  </a:lnTo>
                  <a:lnTo>
                    <a:pt x="81" y="300"/>
                  </a:lnTo>
                  <a:lnTo>
                    <a:pt x="61" y="300"/>
                  </a:lnTo>
                  <a:lnTo>
                    <a:pt x="47" y="300"/>
                  </a:lnTo>
                  <a:lnTo>
                    <a:pt x="30" y="303"/>
                  </a:lnTo>
                  <a:lnTo>
                    <a:pt x="16" y="314"/>
                  </a:lnTo>
                  <a:lnTo>
                    <a:pt x="8" y="328"/>
                  </a:lnTo>
                  <a:lnTo>
                    <a:pt x="0" y="345"/>
                  </a:lnTo>
                  <a:lnTo>
                    <a:pt x="0" y="367"/>
                  </a:lnTo>
                  <a:lnTo>
                    <a:pt x="0" y="389"/>
                  </a:lnTo>
                  <a:lnTo>
                    <a:pt x="8" y="426"/>
                  </a:lnTo>
                  <a:lnTo>
                    <a:pt x="16" y="448"/>
                  </a:lnTo>
                  <a:lnTo>
                    <a:pt x="30" y="471"/>
                  </a:lnTo>
                  <a:lnTo>
                    <a:pt x="44" y="490"/>
                  </a:lnTo>
                  <a:lnTo>
                    <a:pt x="67" y="513"/>
                  </a:lnTo>
                  <a:lnTo>
                    <a:pt x="81" y="527"/>
                  </a:lnTo>
                  <a:lnTo>
                    <a:pt x="103" y="530"/>
                  </a:lnTo>
                  <a:lnTo>
                    <a:pt x="112" y="544"/>
                  </a:lnTo>
                  <a:lnTo>
                    <a:pt x="112" y="566"/>
                  </a:lnTo>
                  <a:lnTo>
                    <a:pt x="117" y="588"/>
                  </a:lnTo>
                  <a:lnTo>
                    <a:pt x="126" y="625"/>
                  </a:lnTo>
                  <a:lnTo>
                    <a:pt x="134" y="647"/>
                  </a:lnTo>
                  <a:lnTo>
                    <a:pt x="148" y="670"/>
                  </a:lnTo>
                  <a:lnTo>
                    <a:pt x="156" y="689"/>
                  </a:lnTo>
                  <a:lnTo>
                    <a:pt x="176" y="703"/>
                  </a:lnTo>
                  <a:lnTo>
                    <a:pt x="201" y="712"/>
                  </a:lnTo>
                  <a:lnTo>
                    <a:pt x="221" y="720"/>
                  </a:lnTo>
                  <a:lnTo>
                    <a:pt x="235" y="751"/>
                  </a:lnTo>
                  <a:lnTo>
                    <a:pt x="238" y="844"/>
                  </a:lnTo>
                  <a:lnTo>
                    <a:pt x="238" y="874"/>
                  </a:lnTo>
                  <a:lnTo>
                    <a:pt x="470" y="874"/>
                  </a:lnTo>
                  <a:lnTo>
                    <a:pt x="479" y="830"/>
                  </a:lnTo>
                  <a:lnTo>
                    <a:pt x="482" y="785"/>
                  </a:lnTo>
                  <a:lnTo>
                    <a:pt x="501" y="748"/>
                  </a:lnTo>
                  <a:lnTo>
                    <a:pt x="510" y="726"/>
                  </a:lnTo>
                  <a:lnTo>
                    <a:pt x="538" y="720"/>
                  </a:lnTo>
                  <a:lnTo>
                    <a:pt x="569" y="712"/>
                  </a:lnTo>
                  <a:lnTo>
                    <a:pt x="588" y="706"/>
                  </a:lnTo>
                  <a:lnTo>
                    <a:pt x="605" y="689"/>
                  </a:lnTo>
                  <a:lnTo>
                    <a:pt x="613" y="675"/>
                  </a:lnTo>
                  <a:lnTo>
                    <a:pt x="625" y="653"/>
                  </a:lnTo>
                  <a:lnTo>
                    <a:pt x="627" y="625"/>
                  </a:lnTo>
                  <a:lnTo>
                    <a:pt x="641" y="580"/>
                  </a:lnTo>
                  <a:lnTo>
                    <a:pt x="664" y="563"/>
                  </a:lnTo>
                  <a:lnTo>
                    <a:pt x="700" y="552"/>
                  </a:lnTo>
                  <a:lnTo>
                    <a:pt x="717" y="549"/>
                  </a:lnTo>
                  <a:lnTo>
                    <a:pt x="737" y="530"/>
                  </a:lnTo>
                  <a:lnTo>
                    <a:pt x="754" y="499"/>
                  </a:lnTo>
                  <a:lnTo>
                    <a:pt x="759" y="476"/>
                  </a:lnTo>
                  <a:lnTo>
                    <a:pt x="768" y="446"/>
                  </a:lnTo>
                  <a:lnTo>
                    <a:pt x="768" y="420"/>
                  </a:lnTo>
                  <a:lnTo>
                    <a:pt x="773" y="398"/>
                  </a:lnTo>
                  <a:lnTo>
                    <a:pt x="768" y="375"/>
                  </a:lnTo>
                  <a:lnTo>
                    <a:pt x="765" y="359"/>
                  </a:lnTo>
                  <a:lnTo>
                    <a:pt x="754" y="350"/>
                  </a:lnTo>
                  <a:lnTo>
                    <a:pt x="742" y="345"/>
                  </a:lnTo>
                  <a:lnTo>
                    <a:pt x="728" y="345"/>
                  </a:lnTo>
                  <a:lnTo>
                    <a:pt x="714" y="350"/>
                  </a:lnTo>
                  <a:lnTo>
                    <a:pt x="700" y="361"/>
                  </a:lnTo>
                  <a:lnTo>
                    <a:pt x="700" y="345"/>
                  </a:lnTo>
                  <a:lnTo>
                    <a:pt x="695" y="322"/>
                  </a:lnTo>
                  <a:lnTo>
                    <a:pt x="695" y="291"/>
                  </a:lnTo>
                  <a:lnTo>
                    <a:pt x="686" y="258"/>
                  </a:lnTo>
                  <a:lnTo>
                    <a:pt x="678" y="227"/>
                  </a:lnTo>
                  <a:lnTo>
                    <a:pt x="669" y="190"/>
                  </a:lnTo>
                  <a:lnTo>
                    <a:pt x="658" y="168"/>
                  </a:lnTo>
                </a:path>
              </a:pathLst>
            </a:custGeom>
            <a:solidFill>
              <a:srgbClr val="FFDEB1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39" name="Freeform 91"/>
            <p:cNvSpPr>
              <a:spLocks noChangeArrowheads="1"/>
            </p:cNvSpPr>
            <p:nvPr/>
          </p:nvSpPr>
          <p:spPr bwMode="auto">
            <a:xfrm>
              <a:off x="2167" y="3361"/>
              <a:ext cx="150" cy="92"/>
            </a:xfrm>
            <a:custGeom>
              <a:avLst/>
              <a:gdLst>
                <a:gd name="T0" fmla="*/ 84 w 666"/>
                <a:gd name="T1" fmla="*/ 0 h 410"/>
                <a:gd name="T2" fmla="*/ 76 w 666"/>
                <a:gd name="T3" fmla="*/ 45 h 410"/>
                <a:gd name="T4" fmla="*/ 107 w 666"/>
                <a:gd name="T5" fmla="*/ 56 h 410"/>
                <a:gd name="T6" fmla="*/ 155 w 666"/>
                <a:gd name="T7" fmla="*/ 95 h 410"/>
                <a:gd name="T8" fmla="*/ 180 w 666"/>
                <a:gd name="T9" fmla="*/ 146 h 410"/>
                <a:gd name="T10" fmla="*/ 222 w 666"/>
                <a:gd name="T11" fmla="*/ 163 h 410"/>
                <a:gd name="T12" fmla="*/ 267 w 666"/>
                <a:gd name="T13" fmla="*/ 174 h 410"/>
                <a:gd name="T14" fmla="*/ 312 w 666"/>
                <a:gd name="T15" fmla="*/ 168 h 410"/>
                <a:gd name="T16" fmla="*/ 365 w 666"/>
                <a:gd name="T17" fmla="*/ 188 h 410"/>
                <a:gd name="T18" fmla="*/ 429 w 666"/>
                <a:gd name="T19" fmla="*/ 188 h 410"/>
                <a:gd name="T20" fmla="*/ 474 w 666"/>
                <a:gd name="T21" fmla="*/ 174 h 410"/>
                <a:gd name="T22" fmla="*/ 519 w 666"/>
                <a:gd name="T23" fmla="*/ 182 h 410"/>
                <a:gd name="T24" fmla="*/ 561 w 666"/>
                <a:gd name="T25" fmla="*/ 118 h 410"/>
                <a:gd name="T26" fmla="*/ 561 w 666"/>
                <a:gd name="T27" fmla="*/ 79 h 410"/>
                <a:gd name="T28" fmla="*/ 578 w 666"/>
                <a:gd name="T29" fmla="*/ 59 h 410"/>
                <a:gd name="T30" fmla="*/ 614 w 666"/>
                <a:gd name="T31" fmla="*/ 56 h 410"/>
                <a:gd name="T32" fmla="*/ 656 w 666"/>
                <a:gd name="T33" fmla="*/ 115 h 410"/>
                <a:gd name="T34" fmla="*/ 665 w 666"/>
                <a:gd name="T35" fmla="*/ 196 h 410"/>
                <a:gd name="T36" fmla="*/ 628 w 666"/>
                <a:gd name="T37" fmla="*/ 280 h 410"/>
                <a:gd name="T38" fmla="*/ 583 w 666"/>
                <a:gd name="T39" fmla="*/ 247 h 410"/>
                <a:gd name="T40" fmla="*/ 555 w 666"/>
                <a:gd name="T41" fmla="*/ 280 h 410"/>
                <a:gd name="T42" fmla="*/ 525 w 666"/>
                <a:gd name="T43" fmla="*/ 292 h 410"/>
                <a:gd name="T44" fmla="*/ 480 w 666"/>
                <a:gd name="T45" fmla="*/ 314 h 410"/>
                <a:gd name="T46" fmla="*/ 424 w 666"/>
                <a:gd name="T47" fmla="*/ 336 h 410"/>
                <a:gd name="T48" fmla="*/ 376 w 666"/>
                <a:gd name="T49" fmla="*/ 350 h 410"/>
                <a:gd name="T50" fmla="*/ 326 w 666"/>
                <a:gd name="T51" fmla="*/ 364 h 410"/>
                <a:gd name="T52" fmla="*/ 272 w 666"/>
                <a:gd name="T53" fmla="*/ 336 h 410"/>
                <a:gd name="T54" fmla="*/ 222 w 666"/>
                <a:gd name="T55" fmla="*/ 336 h 410"/>
                <a:gd name="T56" fmla="*/ 171 w 666"/>
                <a:gd name="T57" fmla="*/ 322 h 410"/>
                <a:gd name="T58" fmla="*/ 132 w 666"/>
                <a:gd name="T59" fmla="*/ 331 h 410"/>
                <a:gd name="T60" fmla="*/ 82 w 666"/>
                <a:gd name="T61" fmla="*/ 300 h 410"/>
                <a:gd name="T62" fmla="*/ 17 w 666"/>
                <a:gd name="T63" fmla="*/ 278 h 410"/>
                <a:gd name="T64" fmla="*/ 0 w 666"/>
                <a:gd name="T65" fmla="*/ 188 h 410"/>
                <a:gd name="T66" fmla="*/ 9 w 666"/>
                <a:gd name="T67" fmla="*/ 95 h 410"/>
                <a:gd name="T68" fmla="*/ 37 w 666"/>
                <a:gd name="T69" fmla="*/ 1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6" h="410">
                  <a:moveTo>
                    <a:pt x="37" y="14"/>
                  </a:moveTo>
                  <a:lnTo>
                    <a:pt x="84" y="0"/>
                  </a:lnTo>
                  <a:lnTo>
                    <a:pt x="76" y="22"/>
                  </a:lnTo>
                  <a:lnTo>
                    <a:pt x="76" y="45"/>
                  </a:lnTo>
                  <a:lnTo>
                    <a:pt x="84" y="73"/>
                  </a:lnTo>
                  <a:lnTo>
                    <a:pt x="107" y="56"/>
                  </a:lnTo>
                  <a:lnTo>
                    <a:pt x="113" y="104"/>
                  </a:lnTo>
                  <a:lnTo>
                    <a:pt x="155" y="95"/>
                  </a:lnTo>
                  <a:lnTo>
                    <a:pt x="155" y="146"/>
                  </a:lnTo>
                  <a:lnTo>
                    <a:pt x="180" y="146"/>
                  </a:lnTo>
                  <a:lnTo>
                    <a:pt x="208" y="118"/>
                  </a:lnTo>
                  <a:lnTo>
                    <a:pt x="222" y="163"/>
                  </a:lnTo>
                  <a:lnTo>
                    <a:pt x="253" y="140"/>
                  </a:lnTo>
                  <a:lnTo>
                    <a:pt x="267" y="174"/>
                  </a:lnTo>
                  <a:lnTo>
                    <a:pt x="295" y="146"/>
                  </a:lnTo>
                  <a:lnTo>
                    <a:pt x="312" y="168"/>
                  </a:lnTo>
                  <a:lnTo>
                    <a:pt x="326" y="151"/>
                  </a:lnTo>
                  <a:lnTo>
                    <a:pt x="365" y="188"/>
                  </a:lnTo>
                  <a:lnTo>
                    <a:pt x="401" y="160"/>
                  </a:lnTo>
                  <a:lnTo>
                    <a:pt x="429" y="188"/>
                  </a:lnTo>
                  <a:lnTo>
                    <a:pt x="449" y="160"/>
                  </a:lnTo>
                  <a:lnTo>
                    <a:pt x="474" y="174"/>
                  </a:lnTo>
                  <a:lnTo>
                    <a:pt x="488" y="140"/>
                  </a:lnTo>
                  <a:lnTo>
                    <a:pt x="519" y="182"/>
                  </a:lnTo>
                  <a:lnTo>
                    <a:pt x="519" y="118"/>
                  </a:lnTo>
                  <a:lnTo>
                    <a:pt x="561" y="118"/>
                  </a:lnTo>
                  <a:lnTo>
                    <a:pt x="592" y="118"/>
                  </a:lnTo>
                  <a:lnTo>
                    <a:pt x="561" y="79"/>
                  </a:lnTo>
                  <a:lnTo>
                    <a:pt x="606" y="87"/>
                  </a:lnTo>
                  <a:lnTo>
                    <a:pt x="578" y="59"/>
                  </a:lnTo>
                  <a:lnTo>
                    <a:pt x="614" y="64"/>
                  </a:lnTo>
                  <a:lnTo>
                    <a:pt x="614" y="56"/>
                  </a:lnTo>
                  <a:lnTo>
                    <a:pt x="637" y="73"/>
                  </a:lnTo>
                  <a:lnTo>
                    <a:pt x="656" y="115"/>
                  </a:lnTo>
                  <a:lnTo>
                    <a:pt x="665" y="163"/>
                  </a:lnTo>
                  <a:lnTo>
                    <a:pt x="665" y="196"/>
                  </a:lnTo>
                  <a:lnTo>
                    <a:pt x="659" y="221"/>
                  </a:lnTo>
                  <a:lnTo>
                    <a:pt x="628" y="280"/>
                  </a:lnTo>
                  <a:lnTo>
                    <a:pt x="614" y="300"/>
                  </a:lnTo>
                  <a:lnTo>
                    <a:pt x="583" y="247"/>
                  </a:lnTo>
                  <a:lnTo>
                    <a:pt x="583" y="328"/>
                  </a:lnTo>
                  <a:lnTo>
                    <a:pt x="555" y="280"/>
                  </a:lnTo>
                  <a:lnTo>
                    <a:pt x="553" y="353"/>
                  </a:lnTo>
                  <a:lnTo>
                    <a:pt x="525" y="292"/>
                  </a:lnTo>
                  <a:lnTo>
                    <a:pt x="497" y="367"/>
                  </a:lnTo>
                  <a:lnTo>
                    <a:pt x="480" y="314"/>
                  </a:lnTo>
                  <a:lnTo>
                    <a:pt x="438" y="395"/>
                  </a:lnTo>
                  <a:lnTo>
                    <a:pt x="424" y="336"/>
                  </a:lnTo>
                  <a:lnTo>
                    <a:pt x="398" y="395"/>
                  </a:lnTo>
                  <a:lnTo>
                    <a:pt x="376" y="350"/>
                  </a:lnTo>
                  <a:lnTo>
                    <a:pt x="348" y="409"/>
                  </a:lnTo>
                  <a:lnTo>
                    <a:pt x="326" y="364"/>
                  </a:lnTo>
                  <a:lnTo>
                    <a:pt x="295" y="398"/>
                  </a:lnTo>
                  <a:lnTo>
                    <a:pt x="272" y="336"/>
                  </a:lnTo>
                  <a:lnTo>
                    <a:pt x="236" y="398"/>
                  </a:lnTo>
                  <a:lnTo>
                    <a:pt x="222" y="336"/>
                  </a:lnTo>
                  <a:lnTo>
                    <a:pt x="194" y="390"/>
                  </a:lnTo>
                  <a:lnTo>
                    <a:pt x="171" y="322"/>
                  </a:lnTo>
                  <a:lnTo>
                    <a:pt x="141" y="376"/>
                  </a:lnTo>
                  <a:lnTo>
                    <a:pt x="132" y="331"/>
                  </a:lnTo>
                  <a:lnTo>
                    <a:pt x="84" y="367"/>
                  </a:lnTo>
                  <a:lnTo>
                    <a:pt x="82" y="300"/>
                  </a:lnTo>
                  <a:lnTo>
                    <a:pt x="40" y="336"/>
                  </a:lnTo>
                  <a:lnTo>
                    <a:pt x="17" y="278"/>
                  </a:lnTo>
                  <a:lnTo>
                    <a:pt x="3" y="235"/>
                  </a:lnTo>
                  <a:lnTo>
                    <a:pt x="0" y="188"/>
                  </a:lnTo>
                  <a:lnTo>
                    <a:pt x="3" y="137"/>
                  </a:lnTo>
                  <a:lnTo>
                    <a:pt x="9" y="95"/>
                  </a:lnTo>
                  <a:lnTo>
                    <a:pt x="17" y="50"/>
                  </a:lnTo>
                  <a:lnTo>
                    <a:pt x="37" y="14"/>
                  </a:lnTo>
                </a:path>
              </a:pathLst>
            </a:custGeom>
            <a:solidFill>
              <a:srgbClr val="323232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40" name="Freeform 92"/>
            <p:cNvSpPr>
              <a:spLocks noChangeArrowheads="1"/>
            </p:cNvSpPr>
            <p:nvPr/>
          </p:nvSpPr>
          <p:spPr bwMode="auto">
            <a:xfrm>
              <a:off x="2196" y="3472"/>
              <a:ext cx="8" cy="19"/>
            </a:xfrm>
            <a:custGeom>
              <a:avLst/>
              <a:gdLst>
                <a:gd name="T0" fmla="*/ 0 w 40"/>
                <a:gd name="T1" fmla="*/ 0 h 90"/>
                <a:gd name="T2" fmla="*/ 8 w 40"/>
                <a:gd name="T3" fmla="*/ 14 h 90"/>
                <a:gd name="T4" fmla="*/ 16 w 40"/>
                <a:gd name="T5" fmla="*/ 30 h 90"/>
                <a:gd name="T6" fmla="*/ 28 w 40"/>
                <a:gd name="T7" fmla="*/ 58 h 90"/>
                <a:gd name="T8" fmla="*/ 39 w 40"/>
                <a:gd name="T9" fmla="*/ 8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90">
                  <a:moveTo>
                    <a:pt x="0" y="0"/>
                  </a:moveTo>
                  <a:lnTo>
                    <a:pt x="8" y="14"/>
                  </a:lnTo>
                  <a:lnTo>
                    <a:pt x="16" y="30"/>
                  </a:lnTo>
                  <a:lnTo>
                    <a:pt x="28" y="58"/>
                  </a:lnTo>
                  <a:lnTo>
                    <a:pt x="39" y="89"/>
                  </a:lnTo>
                </a:path>
              </a:pathLst>
            </a:cu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41" name="Freeform 93"/>
            <p:cNvSpPr>
              <a:spLocks noChangeArrowheads="1"/>
            </p:cNvSpPr>
            <p:nvPr/>
          </p:nvSpPr>
          <p:spPr bwMode="auto">
            <a:xfrm>
              <a:off x="2263" y="3470"/>
              <a:ext cx="6" cy="36"/>
            </a:xfrm>
            <a:custGeom>
              <a:avLst/>
              <a:gdLst>
                <a:gd name="T0" fmla="*/ 31 w 32"/>
                <a:gd name="T1" fmla="*/ 0 h 164"/>
                <a:gd name="T2" fmla="*/ 17 w 32"/>
                <a:gd name="T3" fmla="*/ 34 h 164"/>
                <a:gd name="T4" fmla="*/ 8 w 32"/>
                <a:gd name="T5" fmla="*/ 76 h 164"/>
                <a:gd name="T6" fmla="*/ 3 w 32"/>
                <a:gd name="T7" fmla="*/ 112 h 164"/>
                <a:gd name="T8" fmla="*/ 0 w 32"/>
                <a:gd name="T9" fmla="*/ 135 h 164"/>
                <a:gd name="T10" fmla="*/ 0 w 32"/>
                <a:gd name="T11" fmla="*/ 16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64">
                  <a:moveTo>
                    <a:pt x="31" y="0"/>
                  </a:moveTo>
                  <a:lnTo>
                    <a:pt x="17" y="34"/>
                  </a:lnTo>
                  <a:lnTo>
                    <a:pt x="8" y="76"/>
                  </a:lnTo>
                  <a:lnTo>
                    <a:pt x="3" y="112"/>
                  </a:lnTo>
                  <a:lnTo>
                    <a:pt x="0" y="135"/>
                  </a:lnTo>
                  <a:lnTo>
                    <a:pt x="0" y="163"/>
                  </a:lnTo>
                </a:path>
              </a:pathLst>
            </a:cu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42" name="Freeform 94"/>
            <p:cNvSpPr>
              <a:spLocks noChangeArrowheads="1"/>
            </p:cNvSpPr>
            <p:nvPr/>
          </p:nvSpPr>
          <p:spPr bwMode="auto">
            <a:xfrm>
              <a:off x="2037" y="3467"/>
              <a:ext cx="336" cy="325"/>
            </a:xfrm>
            <a:custGeom>
              <a:avLst/>
              <a:gdLst>
                <a:gd name="T0" fmla="*/ 1068 w 1484"/>
                <a:gd name="T1" fmla="*/ 222 h 1439"/>
                <a:gd name="T2" fmla="*/ 1163 w 1484"/>
                <a:gd name="T3" fmla="*/ 252 h 1439"/>
                <a:gd name="T4" fmla="*/ 1202 w 1484"/>
                <a:gd name="T5" fmla="*/ 339 h 1439"/>
                <a:gd name="T6" fmla="*/ 1289 w 1484"/>
                <a:gd name="T7" fmla="*/ 317 h 1439"/>
                <a:gd name="T8" fmla="*/ 1312 w 1484"/>
                <a:gd name="T9" fmla="*/ 390 h 1439"/>
                <a:gd name="T10" fmla="*/ 1356 w 1484"/>
                <a:gd name="T11" fmla="*/ 451 h 1439"/>
                <a:gd name="T12" fmla="*/ 1424 w 1484"/>
                <a:gd name="T13" fmla="*/ 493 h 1439"/>
                <a:gd name="T14" fmla="*/ 1483 w 1484"/>
                <a:gd name="T15" fmla="*/ 552 h 1439"/>
                <a:gd name="T16" fmla="*/ 1480 w 1484"/>
                <a:gd name="T17" fmla="*/ 650 h 1439"/>
                <a:gd name="T18" fmla="*/ 1407 w 1484"/>
                <a:gd name="T19" fmla="*/ 670 h 1439"/>
                <a:gd name="T20" fmla="*/ 1480 w 1484"/>
                <a:gd name="T21" fmla="*/ 718 h 1439"/>
                <a:gd name="T22" fmla="*/ 1407 w 1484"/>
                <a:gd name="T23" fmla="*/ 751 h 1439"/>
                <a:gd name="T24" fmla="*/ 1452 w 1484"/>
                <a:gd name="T25" fmla="*/ 805 h 1439"/>
                <a:gd name="T26" fmla="*/ 1480 w 1484"/>
                <a:gd name="T27" fmla="*/ 1004 h 1439"/>
                <a:gd name="T28" fmla="*/ 1452 w 1484"/>
                <a:gd name="T29" fmla="*/ 1166 h 1439"/>
                <a:gd name="T30" fmla="*/ 1429 w 1484"/>
                <a:gd name="T31" fmla="*/ 1261 h 1439"/>
                <a:gd name="T32" fmla="*/ 1421 w 1484"/>
                <a:gd name="T33" fmla="*/ 1365 h 1439"/>
                <a:gd name="T34" fmla="*/ 1399 w 1484"/>
                <a:gd name="T35" fmla="*/ 1407 h 1439"/>
                <a:gd name="T36" fmla="*/ 1222 w 1484"/>
                <a:gd name="T37" fmla="*/ 1438 h 1439"/>
                <a:gd name="T38" fmla="*/ 1062 w 1484"/>
                <a:gd name="T39" fmla="*/ 1435 h 1439"/>
                <a:gd name="T40" fmla="*/ 998 w 1484"/>
                <a:gd name="T41" fmla="*/ 1376 h 1439"/>
                <a:gd name="T42" fmla="*/ 944 w 1484"/>
                <a:gd name="T43" fmla="*/ 1326 h 1439"/>
                <a:gd name="T44" fmla="*/ 835 w 1484"/>
                <a:gd name="T45" fmla="*/ 1326 h 1439"/>
                <a:gd name="T46" fmla="*/ 787 w 1484"/>
                <a:gd name="T47" fmla="*/ 1334 h 1439"/>
                <a:gd name="T48" fmla="*/ 692 w 1484"/>
                <a:gd name="T49" fmla="*/ 1365 h 1439"/>
                <a:gd name="T50" fmla="*/ 619 w 1484"/>
                <a:gd name="T51" fmla="*/ 1379 h 1439"/>
                <a:gd name="T52" fmla="*/ 563 w 1484"/>
                <a:gd name="T53" fmla="*/ 1385 h 1439"/>
                <a:gd name="T54" fmla="*/ 423 w 1484"/>
                <a:gd name="T55" fmla="*/ 1312 h 1439"/>
                <a:gd name="T56" fmla="*/ 361 w 1484"/>
                <a:gd name="T57" fmla="*/ 1245 h 1439"/>
                <a:gd name="T58" fmla="*/ 361 w 1484"/>
                <a:gd name="T59" fmla="*/ 1166 h 1439"/>
                <a:gd name="T60" fmla="*/ 434 w 1484"/>
                <a:gd name="T61" fmla="*/ 1135 h 1439"/>
                <a:gd name="T62" fmla="*/ 375 w 1484"/>
                <a:gd name="T63" fmla="*/ 1046 h 1439"/>
                <a:gd name="T64" fmla="*/ 437 w 1484"/>
                <a:gd name="T65" fmla="*/ 1009 h 1439"/>
                <a:gd name="T66" fmla="*/ 423 w 1484"/>
                <a:gd name="T67" fmla="*/ 953 h 1439"/>
                <a:gd name="T68" fmla="*/ 375 w 1484"/>
                <a:gd name="T69" fmla="*/ 894 h 1439"/>
                <a:gd name="T70" fmla="*/ 342 w 1484"/>
                <a:gd name="T71" fmla="*/ 810 h 1439"/>
                <a:gd name="T72" fmla="*/ 398 w 1484"/>
                <a:gd name="T73" fmla="*/ 774 h 1439"/>
                <a:gd name="T74" fmla="*/ 339 w 1484"/>
                <a:gd name="T75" fmla="*/ 709 h 1439"/>
                <a:gd name="T76" fmla="*/ 361 w 1484"/>
                <a:gd name="T77" fmla="*/ 620 h 1439"/>
                <a:gd name="T78" fmla="*/ 297 w 1484"/>
                <a:gd name="T79" fmla="*/ 597 h 1439"/>
                <a:gd name="T80" fmla="*/ 297 w 1484"/>
                <a:gd name="T81" fmla="*/ 538 h 1439"/>
                <a:gd name="T82" fmla="*/ 311 w 1484"/>
                <a:gd name="T83" fmla="*/ 451 h 1439"/>
                <a:gd name="T84" fmla="*/ 202 w 1484"/>
                <a:gd name="T85" fmla="*/ 384 h 1439"/>
                <a:gd name="T86" fmla="*/ 126 w 1484"/>
                <a:gd name="T87" fmla="*/ 320 h 1439"/>
                <a:gd name="T88" fmla="*/ 45 w 1484"/>
                <a:gd name="T89" fmla="*/ 222 h 1439"/>
                <a:gd name="T90" fmla="*/ 0 w 1484"/>
                <a:gd name="T91" fmla="*/ 112 h 1439"/>
                <a:gd name="T92" fmla="*/ 25 w 1484"/>
                <a:gd name="T93" fmla="*/ 62 h 1439"/>
                <a:gd name="T94" fmla="*/ 129 w 1484"/>
                <a:gd name="T95" fmla="*/ 25 h 1439"/>
                <a:gd name="T96" fmla="*/ 216 w 1484"/>
                <a:gd name="T97" fmla="*/ 0 h 1439"/>
                <a:gd name="T98" fmla="*/ 266 w 1484"/>
                <a:gd name="T99" fmla="*/ 31 h 1439"/>
                <a:gd name="T100" fmla="*/ 331 w 1484"/>
                <a:gd name="T101" fmla="*/ 95 h 1439"/>
                <a:gd name="T102" fmla="*/ 347 w 1484"/>
                <a:gd name="T103" fmla="*/ 118 h 1439"/>
                <a:gd name="T104" fmla="*/ 415 w 1484"/>
                <a:gd name="T105" fmla="*/ 95 h 1439"/>
                <a:gd name="T106" fmla="*/ 496 w 1484"/>
                <a:gd name="T107" fmla="*/ 95 h 1439"/>
                <a:gd name="T108" fmla="*/ 541 w 1484"/>
                <a:gd name="T109" fmla="*/ 143 h 1439"/>
                <a:gd name="T110" fmla="*/ 588 w 1484"/>
                <a:gd name="T111" fmla="*/ 208 h 1439"/>
                <a:gd name="T112" fmla="*/ 600 w 1484"/>
                <a:gd name="T113" fmla="*/ 244 h 1439"/>
                <a:gd name="T114" fmla="*/ 622 w 1484"/>
                <a:gd name="T115" fmla="*/ 261 h 1439"/>
                <a:gd name="T116" fmla="*/ 715 w 1484"/>
                <a:gd name="T117" fmla="*/ 213 h 1439"/>
                <a:gd name="T118" fmla="*/ 799 w 1484"/>
                <a:gd name="T119" fmla="*/ 185 h 1439"/>
                <a:gd name="T120" fmla="*/ 900 w 1484"/>
                <a:gd name="T121" fmla="*/ 185 h 1439"/>
                <a:gd name="T122" fmla="*/ 981 w 1484"/>
                <a:gd name="T123" fmla="*/ 199 h 1439"/>
                <a:gd name="T124" fmla="*/ 1068 w 1484"/>
                <a:gd name="T125" fmla="*/ 222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84" h="1439">
                  <a:moveTo>
                    <a:pt x="1068" y="222"/>
                  </a:moveTo>
                  <a:lnTo>
                    <a:pt x="1163" y="252"/>
                  </a:lnTo>
                  <a:lnTo>
                    <a:pt x="1202" y="339"/>
                  </a:lnTo>
                  <a:lnTo>
                    <a:pt x="1289" y="317"/>
                  </a:lnTo>
                  <a:lnTo>
                    <a:pt x="1312" y="390"/>
                  </a:lnTo>
                  <a:lnTo>
                    <a:pt x="1356" y="451"/>
                  </a:lnTo>
                  <a:lnTo>
                    <a:pt x="1424" y="493"/>
                  </a:lnTo>
                  <a:lnTo>
                    <a:pt x="1483" y="552"/>
                  </a:lnTo>
                  <a:lnTo>
                    <a:pt x="1480" y="650"/>
                  </a:lnTo>
                  <a:lnTo>
                    <a:pt x="1407" y="670"/>
                  </a:lnTo>
                  <a:lnTo>
                    <a:pt x="1480" y="718"/>
                  </a:lnTo>
                  <a:lnTo>
                    <a:pt x="1407" y="751"/>
                  </a:lnTo>
                  <a:lnTo>
                    <a:pt x="1452" y="805"/>
                  </a:lnTo>
                  <a:lnTo>
                    <a:pt x="1480" y="1004"/>
                  </a:lnTo>
                  <a:lnTo>
                    <a:pt x="1452" y="1166"/>
                  </a:lnTo>
                  <a:lnTo>
                    <a:pt x="1429" y="1261"/>
                  </a:lnTo>
                  <a:lnTo>
                    <a:pt x="1421" y="1365"/>
                  </a:lnTo>
                  <a:lnTo>
                    <a:pt x="1399" y="1407"/>
                  </a:lnTo>
                  <a:lnTo>
                    <a:pt x="1222" y="1438"/>
                  </a:lnTo>
                  <a:lnTo>
                    <a:pt x="1062" y="1435"/>
                  </a:lnTo>
                  <a:lnTo>
                    <a:pt x="998" y="1376"/>
                  </a:lnTo>
                  <a:lnTo>
                    <a:pt x="944" y="1326"/>
                  </a:lnTo>
                  <a:lnTo>
                    <a:pt x="835" y="1326"/>
                  </a:lnTo>
                  <a:lnTo>
                    <a:pt x="787" y="1334"/>
                  </a:lnTo>
                  <a:lnTo>
                    <a:pt x="692" y="1365"/>
                  </a:lnTo>
                  <a:lnTo>
                    <a:pt x="619" y="1379"/>
                  </a:lnTo>
                  <a:lnTo>
                    <a:pt x="563" y="1385"/>
                  </a:lnTo>
                  <a:lnTo>
                    <a:pt x="423" y="1312"/>
                  </a:lnTo>
                  <a:lnTo>
                    <a:pt x="361" y="1245"/>
                  </a:lnTo>
                  <a:lnTo>
                    <a:pt x="361" y="1166"/>
                  </a:lnTo>
                  <a:lnTo>
                    <a:pt x="434" y="1135"/>
                  </a:lnTo>
                  <a:lnTo>
                    <a:pt x="375" y="1046"/>
                  </a:lnTo>
                  <a:lnTo>
                    <a:pt x="437" y="1009"/>
                  </a:lnTo>
                  <a:lnTo>
                    <a:pt x="423" y="953"/>
                  </a:lnTo>
                  <a:lnTo>
                    <a:pt x="375" y="894"/>
                  </a:lnTo>
                  <a:lnTo>
                    <a:pt x="342" y="810"/>
                  </a:lnTo>
                  <a:lnTo>
                    <a:pt x="398" y="774"/>
                  </a:lnTo>
                  <a:lnTo>
                    <a:pt x="339" y="709"/>
                  </a:lnTo>
                  <a:lnTo>
                    <a:pt x="361" y="620"/>
                  </a:lnTo>
                  <a:lnTo>
                    <a:pt x="297" y="597"/>
                  </a:lnTo>
                  <a:lnTo>
                    <a:pt x="297" y="538"/>
                  </a:lnTo>
                  <a:lnTo>
                    <a:pt x="311" y="451"/>
                  </a:lnTo>
                  <a:lnTo>
                    <a:pt x="202" y="384"/>
                  </a:lnTo>
                  <a:lnTo>
                    <a:pt x="126" y="320"/>
                  </a:lnTo>
                  <a:lnTo>
                    <a:pt x="45" y="222"/>
                  </a:lnTo>
                  <a:lnTo>
                    <a:pt x="0" y="112"/>
                  </a:lnTo>
                  <a:lnTo>
                    <a:pt x="25" y="62"/>
                  </a:lnTo>
                  <a:lnTo>
                    <a:pt x="129" y="25"/>
                  </a:lnTo>
                  <a:lnTo>
                    <a:pt x="216" y="0"/>
                  </a:lnTo>
                  <a:lnTo>
                    <a:pt x="266" y="31"/>
                  </a:lnTo>
                  <a:lnTo>
                    <a:pt x="331" y="95"/>
                  </a:lnTo>
                  <a:lnTo>
                    <a:pt x="347" y="118"/>
                  </a:lnTo>
                  <a:lnTo>
                    <a:pt x="415" y="95"/>
                  </a:lnTo>
                  <a:lnTo>
                    <a:pt x="496" y="95"/>
                  </a:lnTo>
                  <a:lnTo>
                    <a:pt x="541" y="143"/>
                  </a:lnTo>
                  <a:lnTo>
                    <a:pt x="588" y="208"/>
                  </a:lnTo>
                  <a:lnTo>
                    <a:pt x="600" y="244"/>
                  </a:lnTo>
                  <a:lnTo>
                    <a:pt x="622" y="261"/>
                  </a:lnTo>
                  <a:lnTo>
                    <a:pt x="715" y="213"/>
                  </a:lnTo>
                  <a:lnTo>
                    <a:pt x="799" y="185"/>
                  </a:lnTo>
                  <a:lnTo>
                    <a:pt x="900" y="185"/>
                  </a:lnTo>
                  <a:lnTo>
                    <a:pt x="981" y="199"/>
                  </a:lnTo>
                  <a:lnTo>
                    <a:pt x="1068" y="222"/>
                  </a:lnTo>
                </a:path>
              </a:pathLst>
            </a:custGeom>
            <a:solidFill>
              <a:srgbClr val="DCDCDC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43" name="Freeform 95"/>
            <p:cNvSpPr>
              <a:spLocks noChangeArrowheads="1"/>
            </p:cNvSpPr>
            <p:nvPr/>
          </p:nvSpPr>
          <p:spPr bwMode="auto">
            <a:xfrm>
              <a:off x="2165" y="3491"/>
              <a:ext cx="129" cy="49"/>
            </a:xfrm>
            <a:custGeom>
              <a:avLst/>
              <a:gdLst>
                <a:gd name="T0" fmla="*/ 70 w 573"/>
                <a:gd name="T1" fmla="*/ 73 h 219"/>
                <a:gd name="T2" fmla="*/ 124 w 573"/>
                <a:gd name="T3" fmla="*/ 36 h 219"/>
                <a:gd name="T4" fmla="*/ 196 w 573"/>
                <a:gd name="T5" fmla="*/ 14 h 219"/>
                <a:gd name="T6" fmla="*/ 278 w 573"/>
                <a:gd name="T7" fmla="*/ 0 h 219"/>
                <a:gd name="T8" fmla="*/ 359 w 573"/>
                <a:gd name="T9" fmla="*/ 0 h 219"/>
                <a:gd name="T10" fmla="*/ 423 w 573"/>
                <a:gd name="T11" fmla="*/ 22 h 219"/>
                <a:gd name="T12" fmla="*/ 485 w 573"/>
                <a:gd name="T13" fmla="*/ 64 h 219"/>
                <a:gd name="T14" fmla="*/ 530 w 573"/>
                <a:gd name="T15" fmla="*/ 101 h 219"/>
                <a:gd name="T16" fmla="*/ 552 w 573"/>
                <a:gd name="T17" fmla="*/ 145 h 219"/>
                <a:gd name="T18" fmla="*/ 572 w 573"/>
                <a:gd name="T19" fmla="*/ 218 h 219"/>
                <a:gd name="T20" fmla="*/ 522 w 573"/>
                <a:gd name="T21" fmla="*/ 187 h 219"/>
                <a:gd name="T22" fmla="*/ 463 w 573"/>
                <a:gd name="T23" fmla="*/ 165 h 219"/>
                <a:gd name="T24" fmla="*/ 390 w 573"/>
                <a:gd name="T25" fmla="*/ 131 h 219"/>
                <a:gd name="T26" fmla="*/ 309 w 573"/>
                <a:gd name="T27" fmla="*/ 123 h 219"/>
                <a:gd name="T28" fmla="*/ 210 w 573"/>
                <a:gd name="T29" fmla="*/ 123 h 219"/>
                <a:gd name="T30" fmla="*/ 146 w 573"/>
                <a:gd name="T31" fmla="*/ 123 h 219"/>
                <a:gd name="T32" fmla="*/ 101 w 573"/>
                <a:gd name="T33" fmla="*/ 137 h 219"/>
                <a:gd name="T34" fmla="*/ 37 w 573"/>
                <a:gd name="T35" fmla="*/ 154 h 219"/>
                <a:gd name="T36" fmla="*/ 0 w 573"/>
                <a:gd name="T37" fmla="*/ 176 h 219"/>
                <a:gd name="T38" fmla="*/ 37 w 573"/>
                <a:gd name="T39" fmla="*/ 115 h 219"/>
                <a:gd name="T40" fmla="*/ 70 w 573"/>
                <a:gd name="T41" fmla="*/ 7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3" h="219">
                  <a:moveTo>
                    <a:pt x="70" y="73"/>
                  </a:moveTo>
                  <a:lnTo>
                    <a:pt x="124" y="36"/>
                  </a:lnTo>
                  <a:lnTo>
                    <a:pt x="196" y="14"/>
                  </a:lnTo>
                  <a:lnTo>
                    <a:pt x="278" y="0"/>
                  </a:lnTo>
                  <a:lnTo>
                    <a:pt x="359" y="0"/>
                  </a:lnTo>
                  <a:lnTo>
                    <a:pt x="423" y="22"/>
                  </a:lnTo>
                  <a:lnTo>
                    <a:pt x="485" y="64"/>
                  </a:lnTo>
                  <a:lnTo>
                    <a:pt x="530" y="101"/>
                  </a:lnTo>
                  <a:lnTo>
                    <a:pt x="552" y="145"/>
                  </a:lnTo>
                  <a:lnTo>
                    <a:pt x="572" y="218"/>
                  </a:lnTo>
                  <a:lnTo>
                    <a:pt x="522" y="187"/>
                  </a:lnTo>
                  <a:lnTo>
                    <a:pt x="463" y="165"/>
                  </a:lnTo>
                  <a:lnTo>
                    <a:pt x="390" y="131"/>
                  </a:lnTo>
                  <a:lnTo>
                    <a:pt x="309" y="123"/>
                  </a:lnTo>
                  <a:lnTo>
                    <a:pt x="210" y="123"/>
                  </a:lnTo>
                  <a:lnTo>
                    <a:pt x="146" y="123"/>
                  </a:lnTo>
                  <a:lnTo>
                    <a:pt x="101" y="137"/>
                  </a:lnTo>
                  <a:lnTo>
                    <a:pt x="37" y="154"/>
                  </a:lnTo>
                  <a:lnTo>
                    <a:pt x="0" y="176"/>
                  </a:lnTo>
                  <a:lnTo>
                    <a:pt x="37" y="115"/>
                  </a:lnTo>
                  <a:lnTo>
                    <a:pt x="70" y="73"/>
                  </a:lnTo>
                </a:path>
              </a:pathLst>
            </a:custGeom>
            <a:solidFill>
              <a:srgbClr val="FFFFFF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44" name="Freeform 96"/>
            <p:cNvSpPr>
              <a:spLocks noChangeArrowheads="1"/>
            </p:cNvSpPr>
            <p:nvPr/>
          </p:nvSpPr>
          <p:spPr bwMode="auto">
            <a:xfrm>
              <a:off x="2287" y="3601"/>
              <a:ext cx="33" cy="175"/>
            </a:xfrm>
            <a:custGeom>
              <a:avLst/>
              <a:gdLst>
                <a:gd name="T0" fmla="*/ 0 w 149"/>
                <a:gd name="T1" fmla="*/ 0 h 774"/>
                <a:gd name="T2" fmla="*/ 67 w 149"/>
                <a:gd name="T3" fmla="*/ 114 h 774"/>
                <a:gd name="T4" fmla="*/ 86 w 149"/>
                <a:gd name="T5" fmla="*/ 173 h 774"/>
                <a:gd name="T6" fmla="*/ 64 w 149"/>
                <a:gd name="T7" fmla="*/ 182 h 774"/>
                <a:gd name="T8" fmla="*/ 86 w 149"/>
                <a:gd name="T9" fmla="*/ 232 h 774"/>
                <a:gd name="T10" fmla="*/ 86 w 149"/>
                <a:gd name="T11" fmla="*/ 291 h 774"/>
                <a:gd name="T12" fmla="*/ 75 w 149"/>
                <a:gd name="T13" fmla="*/ 316 h 774"/>
                <a:gd name="T14" fmla="*/ 103 w 149"/>
                <a:gd name="T15" fmla="*/ 344 h 774"/>
                <a:gd name="T16" fmla="*/ 123 w 149"/>
                <a:gd name="T17" fmla="*/ 412 h 774"/>
                <a:gd name="T18" fmla="*/ 112 w 149"/>
                <a:gd name="T19" fmla="*/ 456 h 774"/>
                <a:gd name="T20" fmla="*/ 67 w 149"/>
                <a:gd name="T21" fmla="*/ 527 h 774"/>
                <a:gd name="T22" fmla="*/ 112 w 149"/>
                <a:gd name="T23" fmla="*/ 560 h 774"/>
                <a:gd name="T24" fmla="*/ 148 w 149"/>
                <a:gd name="T25" fmla="*/ 633 h 774"/>
                <a:gd name="T26" fmla="*/ 148 w 149"/>
                <a:gd name="T27" fmla="*/ 698 h 774"/>
                <a:gd name="T28" fmla="*/ 148 w 149"/>
                <a:gd name="T29" fmla="*/ 773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774">
                  <a:moveTo>
                    <a:pt x="0" y="0"/>
                  </a:moveTo>
                  <a:lnTo>
                    <a:pt x="67" y="114"/>
                  </a:lnTo>
                  <a:lnTo>
                    <a:pt x="86" y="173"/>
                  </a:lnTo>
                  <a:lnTo>
                    <a:pt x="64" y="182"/>
                  </a:lnTo>
                  <a:lnTo>
                    <a:pt x="86" y="232"/>
                  </a:lnTo>
                  <a:lnTo>
                    <a:pt x="86" y="291"/>
                  </a:lnTo>
                  <a:lnTo>
                    <a:pt x="75" y="316"/>
                  </a:lnTo>
                  <a:lnTo>
                    <a:pt x="103" y="344"/>
                  </a:lnTo>
                  <a:lnTo>
                    <a:pt x="123" y="412"/>
                  </a:lnTo>
                  <a:lnTo>
                    <a:pt x="112" y="456"/>
                  </a:lnTo>
                  <a:lnTo>
                    <a:pt x="67" y="527"/>
                  </a:lnTo>
                  <a:lnTo>
                    <a:pt x="112" y="560"/>
                  </a:lnTo>
                  <a:lnTo>
                    <a:pt x="148" y="633"/>
                  </a:lnTo>
                  <a:lnTo>
                    <a:pt x="148" y="698"/>
                  </a:lnTo>
                  <a:lnTo>
                    <a:pt x="148" y="773"/>
                  </a:lnTo>
                </a:path>
              </a:pathLst>
            </a:cu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45" name="Freeform 97"/>
            <p:cNvSpPr>
              <a:spLocks noChangeArrowheads="1"/>
            </p:cNvSpPr>
            <p:nvPr/>
          </p:nvSpPr>
          <p:spPr bwMode="auto">
            <a:xfrm>
              <a:off x="2303" y="3602"/>
              <a:ext cx="23" cy="28"/>
            </a:xfrm>
            <a:custGeom>
              <a:avLst/>
              <a:gdLst>
                <a:gd name="T0" fmla="*/ 14 w 105"/>
                <a:gd name="T1" fmla="*/ 0 h 127"/>
                <a:gd name="T2" fmla="*/ 0 w 105"/>
                <a:gd name="T3" fmla="*/ 121 h 127"/>
                <a:gd name="T4" fmla="*/ 104 w 105"/>
                <a:gd name="T5" fmla="*/ 37 h 127"/>
                <a:gd name="T6" fmla="*/ 31 w 105"/>
                <a:gd name="T7" fmla="*/ 121 h 127"/>
                <a:gd name="T8" fmla="*/ 104 w 105"/>
                <a:gd name="T9" fmla="*/ 12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27">
                  <a:moveTo>
                    <a:pt x="14" y="0"/>
                  </a:moveTo>
                  <a:lnTo>
                    <a:pt x="0" y="121"/>
                  </a:lnTo>
                  <a:lnTo>
                    <a:pt x="104" y="37"/>
                  </a:lnTo>
                  <a:lnTo>
                    <a:pt x="31" y="121"/>
                  </a:lnTo>
                  <a:lnTo>
                    <a:pt x="104" y="126"/>
                  </a:lnTo>
                </a:path>
              </a:pathLst>
            </a:cu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46" name="Freeform 98"/>
            <p:cNvSpPr>
              <a:spLocks noChangeArrowheads="1"/>
            </p:cNvSpPr>
            <p:nvPr/>
          </p:nvSpPr>
          <p:spPr bwMode="auto">
            <a:xfrm>
              <a:off x="2116" y="3575"/>
              <a:ext cx="81" cy="106"/>
            </a:xfrm>
            <a:custGeom>
              <a:avLst/>
              <a:gdLst>
                <a:gd name="T0" fmla="*/ 0 w 363"/>
                <a:gd name="T1" fmla="*/ 0 h 472"/>
                <a:gd name="T2" fmla="*/ 59 w 363"/>
                <a:gd name="T3" fmla="*/ 155 h 472"/>
                <a:gd name="T4" fmla="*/ 124 w 363"/>
                <a:gd name="T5" fmla="*/ 261 h 472"/>
                <a:gd name="T6" fmla="*/ 230 w 363"/>
                <a:gd name="T7" fmla="*/ 362 h 472"/>
                <a:gd name="T8" fmla="*/ 325 w 363"/>
                <a:gd name="T9" fmla="*/ 443 h 472"/>
                <a:gd name="T10" fmla="*/ 362 w 363"/>
                <a:gd name="T11" fmla="*/ 471 h 472"/>
                <a:gd name="T12" fmla="*/ 289 w 363"/>
                <a:gd name="T13" fmla="*/ 471 h 472"/>
                <a:gd name="T14" fmla="*/ 258 w 363"/>
                <a:gd name="T15" fmla="*/ 471 h 472"/>
                <a:gd name="T16" fmla="*/ 213 w 363"/>
                <a:gd name="T17" fmla="*/ 471 h 472"/>
                <a:gd name="T18" fmla="*/ 171 w 363"/>
                <a:gd name="T19" fmla="*/ 435 h 472"/>
                <a:gd name="T20" fmla="*/ 135 w 363"/>
                <a:gd name="T21" fmla="*/ 415 h 472"/>
                <a:gd name="T22" fmla="*/ 126 w 363"/>
                <a:gd name="T23" fmla="*/ 40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3" h="472">
                  <a:moveTo>
                    <a:pt x="0" y="0"/>
                  </a:moveTo>
                  <a:lnTo>
                    <a:pt x="59" y="155"/>
                  </a:lnTo>
                  <a:lnTo>
                    <a:pt x="124" y="261"/>
                  </a:lnTo>
                  <a:lnTo>
                    <a:pt x="230" y="362"/>
                  </a:lnTo>
                  <a:lnTo>
                    <a:pt x="325" y="443"/>
                  </a:lnTo>
                  <a:lnTo>
                    <a:pt x="362" y="471"/>
                  </a:lnTo>
                  <a:lnTo>
                    <a:pt x="289" y="471"/>
                  </a:lnTo>
                  <a:lnTo>
                    <a:pt x="258" y="471"/>
                  </a:lnTo>
                  <a:lnTo>
                    <a:pt x="213" y="471"/>
                  </a:lnTo>
                  <a:lnTo>
                    <a:pt x="171" y="435"/>
                  </a:lnTo>
                  <a:lnTo>
                    <a:pt x="135" y="415"/>
                  </a:lnTo>
                  <a:lnTo>
                    <a:pt x="126" y="404"/>
                  </a:lnTo>
                </a:path>
              </a:pathLst>
            </a:cu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47" name="Freeform 99"/>
            <p:cNvSpPr>
              <a:spLocks noChangeArrowheads="1"/>
            </p:cNvSpPr>
            <p:nvPr/>
          </p:nvSpPr>
          <p:spPr bwMode="auto">
            <a:xfrm>
              <a:off x="2158" y="3572"/>
              <a:ext cx="84" cy="174"/>
            </a:xfrm>
            <a:custGeom>
              <a:avLst/>
              <a:gdLst>
                <a:gd name="T0" fmla="*/ 215 w 376"/>
                <a:gd name="T1" fmla="*/ 0 h 772"/>
                <a:gd name="T2" fmla="*/ 375 w 376"/>
                <a:gd name="T3" fmla="*/ 65 h 772"/>
                <a:gd name="T4" fmla="*/ 224 w 376"/>
                <a:gd name="T5" fmla="*/ 96 h 772"/>
                <a:gd name="T6" fmla="*/ 342 w 376"/>
                <a:gd name="T7" fmla="*/ 104 h 772"/>
                <a:gd name="T8" fmla="*/ 260 w 376"/>
                <a:gd name="T9" fmla="*/ 141 h 772"/>
                <a:gd name="T10" fmla="*/ 347 w 376"/>
                <a:gd name="T11" fmla="*/ 185 h 772"/>
                <a:gd name="T12" fmla="*/ 283 w 376"/>
                <a:gd name="T13" fmla="*/ 222 h 772"/>
                <a:gd name="T14" fmla="*/ 325 w 376"/>
                <a:gd name="T15" fmla="*/ 264 h 772"/>
                <a:gd name="T16" fmla="*/ 319 w 376"/>
                <a:gd name="T17" fmla="*/ 295 h 772"/>
                <a:gd name="T18" fmla="*/ 305 w 376"/>
                <a:gd name="T19" fmla="*/ 368 h 772"/>
                <a:gd name="T20" fmla="*/ 288 w 376"/>
                <a:gd name="T21" fmla="*/ 412 h 772"/>
                <a:gd name="T22" fmla="*/ 294 w 376"/>
                <a:gd name="T23" fmla="*/ 463 h 772"/>
                <a:gd name="T24" fmla="*/ 302 w 376"/>
                <a:gd name="T25" fmla="*/ 485 h 772"/>
                <a:gd name="T26" fmla="*/ 319 w 376"/>
                <a:gd name="T27" fmla="*/ 522 h 772"/>
                <a:gd name="T28" fmla="*/ 325 w 376"/>
                <a:gd name="T29" fmla="*/ 569 h 772"/>
                <a:gd name="T30" fmla="*/ 325 w 376"/>
                <a:gd name="T31" fmla="*/ 628 h 772"/>
                <a:gd name="T32" fmla="*/ 319 w 376"/>
                <a:gd name="T33" fmla="*/ 676 h 772"/>
                <a:gd name="T34" fmla="*/ 288 w 376"/>
                <a:gd name="T35" fmla="*/ 707 h 772"/>
                <a:gd name="T36" fmla="*/ 221 w 376"/>
                <a:gd name="T37" fmla="*/ 746 h 772"/>
                <a:gd name="T38" fmla="*/ 140 w 376"/>
                <a:gd name="T39" fmla="*/ 766 h 772"/>
                <a:gd name="T40" fmla="*/ 67 w 376"/>
                <a:gd name="T41" fmla="*/ 771 h 772"/>
                <a:gd name="T42" fmla="*/ 25 w 376"/>
                <a:gd name="T43" fmla="*/ 766 h 772"/>
                <a:gd name="T44" fmla="*/ 0 w 376"/>
                <a:gd name="T45" fmla="*/ 752 h 772"/>
                <a:gd name="T46" fmla="*/ 0 w 376"/>
                <a:gd name="T47" fmla="*/ 724 h 772"/>
                <a:gd name="T48" fmla="*/ 16 w 376"/>
                <a:gd name="T49" fmla="*/ 69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6" h="772">
                  <a:moveTo>
                    <a:pt x="215" y="0"/>
                  </a:moveTo>
                  <a:lnTo>
                    <a:pt x="375" y="65"/>
                  </a:lnTo>
                  <a:lnTo>
                    <a:pt x="224" y="96"/>
                  </a:lnTo>
                  <a:lnTo>
                    <a:pt x="342" y="104"/>
                  </a:lnTo>
                  <a:lnTo>
                    <a:pt x="260" y="141"/>
                  </a:lnTo>
                  <a:lnTo>
                    <a:pt x="347" y="185"/>
                  </a:lnTo>
                  <a:lnTo>
                    <a:pt x="283" y="222"/>
                  </a:lnTo>
                  <a:lnTo>
                    <a:pt x="325" y="264"/>
                  </a:lnTo>
                  <a:lnTo>
                    <a:pt x="319" y="295"/>
                  </a:lnTo>
                  <a:lnTo>
                    <a:pt x="305" y="368"/>
                  </a:lnTo>
                  <a:lnTo>
                    <a:pt x="288" y="412"/>
                  </a:lnTo>
                  <a:lnTo>
                    <a:pt x="294" y="463"/>
                  </a:lnTo>
                  <a:lnTo>
                    <a:pt x="302" y="485"/>
                  </a:lnTo>
                  <a:lnTo>
                    <a:pt x="319" y="522"/>
                  </a:lnTo>
                  <a:lnTo>
                    <a:pt x="325" y="569"/>
                  </a:lnTo>
                  <a:lnTo>
                    <a:pt x="325" y="628"/>
                  </a:lnTo>
                  <a:lnTo>
                    <a:pt x="319" y="676"/>
                  </a:lnTo>
                  <a:lnTo>
                    <a:pt x="288" y="707"/>
                  </a:lnTo>
                  <a:lnTo>
                    <a:pt x="221" y="746"/>
                  </a:lnTo>
                  <a:lnTo>
                    <a:pt x="140" y="766"/>
                  </a:lnTo>
                  <a:lnTo>
                    <a:pt x="67" y="771"/>
                  </a:lnTo>
                  <a:lnTo>
                    <a:pt x="25" y="766"/>
                  </a:lnTo>
                  <a:lnTo>
                    <a:pt x="0" y="752"/>
                  </a:lnTo>
                  <a:lnTo>
                    <a:pt x="0" y="724"/>
                  </a:lnTo>
                  <a:lnTo>
                    <a:pt x="16" y="693"/>
                  </a:lnTo>
                </a:path>
              </a:pathLst>
            </a:cu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48" name="Freeform 100"/>
            <p:cNvSpPr>
              <a:spLocks noChangeArrowheads="1"/>
            </p:cNvSpPr>
            <p:nvPr/>
          </p:nvSpPr>
          <p:spPr bwMode="auto">
            <a:xfrm>
              <a:off x="1994" y="3414"/>
              <a:ext cx="106" cy="87"/>
            </a:xfrm>
            <a:custGeom>
              <a:avLst/>
              <a:gdLst>
                <a:gd name="T0" fmla="*/ 3 w 472"/>
                <a:gd name="T1" fmla="*/ 82 h 388"/>
                <a:gd name="T2" fmla="*/ 118 w 472"/>
                <a:gd name="T3" fmla="*/ 29 h 388"/>
                <a:gd name="T4" fmla="*/ 236 w 472"/>
                <a:gd name="T5" fmla="*/ 0 h 388"/>
                <a:gd name="T6" fmla="*/ 317 w 472"/>
                <a:gd name="T7" fmla="*/ 0 h 388"/>
                <a:gd name="T8" fmla="*/ 379 w 472"/>
                <a:gd name="T9" fmla="*/ 23 h 388"/>
                <a:gd name="T10" fmla="*/ 370 w 472"/>
                <a:gd name="T11" fmla="*/ 93 h 388"/>
                <a:gd name="T12" fmla="*/ 412 w 472"/>
                <a:gd name="T13" fmla="*/ 110 h 388"/>
                <a:gd name="T14" fmla="*/ 435 w 472"/>
                <a:gd name="T15" fmla="*/ 155 h 388"/>
                <a:gd name="T16" fmla="*/ 443 w 472"/>
                <a:gd name="T17" fmla="*/ 219 h 388"/>
                <a:gd name="T18" fmla="*/ 471 w 472"/>
                <a:gd name="T19" fmla="*/ 281 h 388"/>
                <a:gd name="T20" fmla="*/ 407 w 472"/>
                <a:gd name="T21" fmla="*/ 250 h 388"/>
                <a:gd name="T22" fmla="*/ 334 w 472"/>
                <a:gd name="T23" fmla="*/ 270 h 388"/>
                <a:gd name="T24" fmla="*/ 238 w 472"/>
                <a:gd name="T25" fmla="*/ 281 h 388"/>
                <a:gd name="T26" fmla="*/ 199 w 472"/>
                <a:gd name="T27" fmla="*/ 337 h 388"/>
                <a:gd name="T28" fmla="*/ 191 w 472"/>
                <a:gd name="T29" fmla="*/ 368 h 388"/>
                <a:gd name="T30" fmla="*/ 154 w 472"/>
                <a:gd name="T31" fmla="*/ 387 h 388"/>
                <a:gd name="T32" fmla="*/ 118 w 472"/>
                <a:gd name="T33" fmla="*/ 368 h 388"/>
                <a:gd name="T34" fmla="*/ 84 w 472"/>
                <a:gd name="T35" fmla="*/ 340 h 388"/>
                <a:gd name="T36" fmla="*/ 84 w 472"/>
                <a:gd name="T37" fmla="*/ 286 h 388"/>
                <a:gd name="T38" fmla="*/ 73 w 472"/>
                <a:gd name="T39" fmla="*/ 233 h 388"/>
                <a:gd name="T40" fmla="*/ 140 w 472"/>
                <a:gd name="T41" fmla="*/ 177 h 388"/>
                <a:gd name="T42" fmla="*/ 53 w 472"/>
                <a:gd name="T43" fmla="*/ 233 h 388"/>
                <a:gd name="T44" fmla="*/ 14 w 472"/>
                <a:gd name="T45" fmla="*/ 211 h 388"/>
                <a:gd name="T46" fmla="*/ 0 w 472"/>
                <a:gd name="T47" fmla="*/ 155 h 388"/>
                <a:gd name="T48" fmla="*/ 0 w 472"/>
                <a:gd name="T49" fmla="*/ 118 h 388"/>
                <a:gd name="T50" fmla="*/ 3 w 472"/>
                <a:gd name="T51" fmla="*/ 8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388">
                  <a:moveTo>
                    <a:pt x="3" y="82"/>
                  </a:moveTo>
                  <a:lnTo>
                    <a:pt x="118" y="29"/>
                  </a:lnTo>
                  <a:lnTo>
                    <a:pt x="236" y="0"/>
                  </a:lnTo>
                  <a:lnTo>
                    <a:pt x="317" y="0"/>
                  </a:lnTo>
                  <a:lnTo>
                    <a:pt x="379" y="23"/>
                  </a:lnTo>
                  <a:lnTo>
                    <a:pt x="370" y="93"/>
                  </a:lnTo>
                  <a:lnTo>
                    <a:pt x="412" y="110"/>
                  </a:lnTo>
                  <a:lnTo>
                    <a:pt x="435" y="155"/>
                  </a:lnTo>
                  <a:lnTo>
                    <a:pt x="443" y="219"/>
                  </a:lnTo>
                  <a:lnTo>
                    <a:pt x="471" y="281"/>
                  </a:lnTo>
                  <a:lnTo>
                    <a:pt x="407" y="250"/>
                  </a:lnTo>
                  <a:lnTo>
                    <a:pt x="334" y="270"/>
                  </a:lnTo>
                  <a:lnTo>
                    <a:pt x="238" y="281"/>
                  </a:lnTo>
                  <a:lnTo>
                    <a:pt x="199" y="337"/>
                  </a:lnTo>
                  <a:lnTo>
                    <a:pt x="191" y="368"/>
                  </a:lnTo>
                  <a:lnTo>
                    <a:pt x="154" y="387"/>
                  </a:lnTo>
                  <a:lnTo>
                    <a:pt x="118" y="368"/>
                  </a:lnTo>
                  <a:lnTo>
                    <a:pt x="84" y="340"/>
                  </a:lnTo>
                  <a:lnTo>
                    <a:pt x="84" y="286"/>
                  </a:lnTo>
                  <a:lnTo>
                    <a:pt x="73" y="233"/>
                  </a:lnTo>
                  <a:lnTo>
                    <a:pt x="140" y="177"/>
                  </a:lnTo>
                  <a:lnTo>
                    <a:pt x="53" y="233"/>
                  </a:lnTo>
                  <a:lnTo>
                    <a:pt x="14" y="211"/>
                  </a:lnTo>
                  <a:lnTo>
                    <a:pt x="0" y="155"/>
                  </a:lnTo>
                  <a:lnTo>
                    <a:pt x="0" y="118"/>
                  </a:lnTo>
                  <a:lnTo>
                    <a:pt x="3" y="82"/>
                  </a:lnTo>
                </a:path>
              </a:pathLst>
            </a:custGeom>
            <a:solidFill>
              <a:srgbClr val="FFFFFF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49" name="Freeform 101"/>
            <p:cNvSpPr>
              <a:spLocks noChangeArrowheads="1"/>
            </p:cNvSpPr>
            <p:nvPr/>
          </p:nvSpPr>
          <p:spPr bwMode="auto">
            <a:xfrm>
              <a:off x="2312" y="3954"/>
              <a:ext cx="52" cy="102"/>
            </a:xfrm>
            <a:custGeom>
              <a:avLst/>
              <a:gdLst>
                <a:gd name="T0" fmla="*/ 42 w 233"/>
                <a:gd name="T1" fmla="*/ 53 h 452"/>
                <a:gd name="T2" fmla="*/ 22 w 233"/>
                <a:gd name="T3" fmla="*/ 157 h 452"/>
                <a:gd name="T4" fmla="*/ 22 w 233"/>
                <a:gd name="T5" fmla="*/ 193 h 452"/>
                <a:gd name="T6" fmla="*/ 28 w 233"/>
                <a:gd name="T7" fmla="*/ 249 h 452"/>
                <a:gd name="T8" fmla="*/ 19 w 233"/>
                <a:gd name="T9" fmla="*/ 308 h 452"/>
                <a:gd name="T10" fmla="*/ 19 w 233"/>
                <a:gd name="T11" fmla="*/ 353 h 452"/>
                <a:gd name="T12" fmla="*/ 0 w 233"/>
                <a:gd name="T13" fmla="*/ 401 h 452"/>
                <a:gd name="T14" fmla="*/ 14 w 233"/>
                <a:gd name="T15" fmla="*/ 429 h 452"/>
                <a:gd name="T16" fmla="*/ 47 w 233"/>
                <a:gd name="T17" fmla="*/ 451 h 452"/>
                <a:gd name="T18" fmla="*/ 87 w 233"/>
                <a:gd name="T19" fmla="*/ 451 h 452"/>
                <a:gd name="T20" fmla="*/ 117 w 233"/>
                <a:gd name="T21" fmla="*/ 437 h 452"/>
                <a:gd name="T22" fmla="*/ 140 w 233"/>
                <a:gd name="T23" fmla="*/ 412 h 452"/>
                <a:gd name="T24" fmla="*/ 174 w 233"/>
                <a:gd name="T25" fmla="*/ 334 h 452"/>
                <a:gd name="T26" fmla="*/ 188 w 233"/>
                <a:gd name="T27" fmla="*/ 266 h 452"/>
                <a:gd name="T28" fmla="*/ 224 w 233"/>
                <a:gd name="T29" fmla="*/ 179 h 452"/>
                <a:gd name="T30" fmla="*/ 232 w 233"/>
                <a:gd name="T31" fmla="*/ 76 h 452"/>
                <a:gd name="T32" fmla="*/ 224 w 233"/>
                <a:gd name="T33" fmla="*/ 0 h 452"/>
                <a:gd name="T34" fmla="*/ 59 w 233"/>
                <a:gd name="T35" fmla="*/ 0 h 452"/>
                <a:gd name="T36" fmla="*/ 42 w 233"/>
                <a:gd name="T37" fmla="*/ 5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3" h="452">
                  <a:moveTo>
                    <a:pt x="42" y="53"/>
                  </a:moveTo>
                  <a:lnTo>
                    <a:pt x="22" y="157"/>
                  </a:lnTo>
                  <a:lnTo>
                    <a:pt x="22" y="193"/>
                  </a:lnTo>
                  <a:lnTo>
                    <a:pt x="28" y="249"/>
                  </a:lnTo>
                  <a:lnTo>
                    <a:pt x="19" y="308"/>
                  </a:lnTo>
                  <a:lnTo>
                    <a:pt x="19" y="353"/>
                  </a:lnTo>
                  <a:lnTo>
                    <a:pt x="0" y="401"/>
                  </a:lnTo>
                  <a:lnTo>
                    <a:pt x="14" y="429"/>
                  </a:lnTo>
                  <a:lnTo>
                    <a:pt x="47" y="451"/>
                  </a:lnTo>
                  <a:lnTo>
                    <a:pt x="87" y="451"/>
                  </a:lnTo>
                  <a:lnTo>
                    <a:pt x="117" y="437"/>
                  </a:lnTo>
                  <a:lnTo>
                    <a:pt x="140" y="412"/>
                  </a:lnTo>
                  <a:lnTo>
                    <a:pt x="174" y="334"/>
                  </a:lnTo>
                  <a:lnTo>
                    <a:pt x="188" y="266"/>
                  </a:lnTo>
                  <a:lnTo>
                    <a:pt x="224" y="179"/>
                  </a:lnTo>
                  <a:lnTo>
                    <a:pt x="232" y="76"/>
                  </a:lnTo>
                  <a:lnTo>
                    <a:pt x="224" y="0"/>
                  </a:lnTo>
                  <a:lnTo>
                    <a:pt x="59" y="0"/>
                  </a:lnTo>
                  <a:lnTo>
                    <a:pt x="42" y="53"/>
                  </a:lnTo>
                </a:path>
              </a:pathLst>
            </a:custGeom>
            <a:solidFill>
              <a:srgbClr val="FFC17D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50" name="Freeform 102"/>
            <p:cNvSpPr>
              <a:spLocks noChangeArrowheads="1"/>
            </p:cNvSpPr>
            <p:nvPr/>
          </p:nvSpPr>
          <p:spPr bwMode="auto">
            <a:xfrm>
              <a:off x="2285" y="3799"/>
              <a:ext cx="82" cy="245"/>
            </a:xfrm>
            <a:custGeom>
              <a:avLst/>
              <a:gdLst>
                <a:gd name="T0" fmla="*/ 151 w 365"/>
                <a:gd name="T1" fmla="*/ 23 h 1083"/>
                <a:gd name="T2" fmla="*/ 123 w 365"/>
                <a:gd name="T3" fmla="*/ 104 h 1083"/>
                <a:gd name="T4" fmla="*/ 95 w 365"/>
                <a:gd name="T5" fmla="*/ 244 h 1083"/>
                <a:gd name="T6" fmla="*/ 101 w 365"/>
                <a:gd name="T7" fmla="*/ 303 h 1083"/>
                <a:gd name="T8" fmla="*/ 118 w 365"/>
                <a:gd name="T9" fmla="*/ 421 h 1083"/>
                <a:gd name="T10" fmla="*/ 168 w 365"/>
                <a:gd name="T11" fmla="*/ 524 h 1083"/>
                <a:gd name="T12" fmla="*/ 188 w 365"/>
                <a:gd name="T13" fmla="*/ 569 h 1083"/>
                <a:gd name="T14" fmla="*/ 182 w 365"/>
                <a:gd name="T15" fmla="*/ 625 h 1083"/>
                <a:gd name="T16" fmla="*/ 160 w 365"/>
                <a:gd name="T17" fmla="*/ 656 h 1083"/>
                <a:gd name="T18" fmla="*/ 115 w 365"/>
                <a:gd name="T19" fmla="*/ 684 h 1083"/>
                <a:gd name="T20" fmla="*/ 59 w 365"/>
                <a:gd name="T21" fmla="*/ 746 h 1083"/>
                <a:gd name="T22" fmla="*/ 14 w 365"/>
                <a:gd name="T23" fmla="*/ 796 h 1083"/>
                <a:gd name="T24" fmla="*/ 6 w 365"/>
                <a:gd name="T25" fmla="*/ 833 h 1083"/>
                <a:gd name="T26" fmla="*/ 0 w 365"/>
                <a:gd name="T27" fmla="*/ 869 h 1083"/>
                <a:gd name="T28" fmla="*/ 11 w 365"/>
                <a:gd name="T29" fmla="*/ 905 h 1083"/>
                <a:gd name="T30" fmla="*/ 22 w 365"/>
                <a:gd name="T31" fmla="*/ 922 h 1083"/>
                <a:gd name="T32" fmla="*/ 64 w 365"/>
                <a:gd name="T33" fmla="*/ 933 h 1083"/>
                <a:gd name="T34" fmla="*/ 101 w 365"/>
                <a:gd name="T35" fmla="*/ 908 h 1083"/>
                <a:gd name="T36" fmla="*/ 129 w 365"/>
                <a:gd name="T37" fmla="*/ 855 h 1083"/>
                <a:gd name="T38" fmla="*/ 165 w 365"/>
                <a:gd name="T39" fmla="*/ 805 h 1083"/>
                <a:gd name="T40" fmla="*/ 191 w 365"/>
                <a:gd name="T41" fmla="*/ 774 h 1083"/>
                <a:gd name="T42" fmla="*/ 199 w 365"/>
                <a:gd name="T43" fmla="*/ 838 h 1083"/>
                <a:gd name="T44" fmla="*/ 210 w 365"/>
                <a:gd name="T45" fmla="*/ 869 h 1083"/>
                <a:gd name="T46" fmla="*/ 213 w 365"/>
                <a:gd name="T47" fmla="*/ 883 h 1083"/>
                <a:gd name="T48" fmla="*/ 227 w 365"/>
                <a:gd name="T49" fmla="*/ 914 h 1083"/>
                <a:gd name="T50" fmla="*/ 199 w 365"/>
                <a:gd name="T51" fmla="*/ 964 h 1083"/>
                <a:gd name="T52" fmla="*/ 146 w 365"/>
                <a:gd name="T53" fmla="*/ 1018 h 1083"/>
                <a:gd name="T54" fmla="*/ 81 w 365"/>
                <a:gd name="T55" fmla="*/ 1018 h 1083"/>
                <a:gd name="T56" fmla="*/ 22 w 365"/>
                <a:gd name="T57" fmla="*/ 1018 h 1083"/>
                <a:gd name="T58" fmla="*/ 20 w 365"/>
                <a:gd name="T59" fmla="*/ 1046 h 1083"/>
                <a:gd name="T60" fmla="*/ 42 w 365"/>
                <a:gd name="T61" fmla="*/ 1068 h 1083"/>
                <a:gd name="T62" fmla="*/ 73 w 365"/>
                <a:gd name="T63" fmla="*/ 1082 h 1083"/>
                <a:gd name="T64" fmla="*/ 129 w 365"/>
                <a:gd name="T65" fmla="*/ 1082 h 1083"/>
                <a:gd name="T66" fmla="*/ 210 w 365"/>
                <a:gd name="T67" fmla="*/ 1074 h 1083"/>
                <a:gd name="T68" fmla="*/ 269 w 365"/>
                <a:gd name="T69" fmla="*/ 1023 h 1083"/>
                <a:gd name="T70" fmla="*/ 314 w 365"/>
                <a:gd name="T71" fmla="*/ 959 h 1083"/>
                <a:gd name="T72" fmla="*/ 336 w 365"/>
                <a:gd name="T73" fmla="*/ 919 h 1083"/>
                <a:gd name="T74" fmla="*/ 359 w 365"/>
                <a:gd name="T75" fmla="*/ 863 h 1083"/>
                <a:gd name="T76" fmla="*/ 364 w 365"/>
                <a:gd name="T77" fmla="*/ 782 h 1083"/>
                <a:gd name="T78" fmla="*/ 353 w 365"/>
                <a:gd name="T79" fmla="*/ 720 h 1083"/>
                <a:gd name="T80" fmla="*/ 331 w 365"/>
                <a:gd name="T81" fmla="*/ 684 h 1083"/>
                <a:gd name="T82" fmla="*/ 328 w 365"/>
                <a:gd name="T83" fmla="*/ 634 h 1083"/>
                <a:gd name="T84" fmla="*/ 294 w 365"/>
                <a:gd name="T85" fmla="*/ 583 h 1083"/>
                <a:gd name="T86" fmla="*/ 294 w 365"/>
                <a:gd name="T87" fmla="*/ 449 h 1083"/>
                <a:gd name="T88" fmla="*/ 306 w 365"/>
                <a:gd name="T89" fmla="*/ 334 h 1083"/>
                <a:gd name="T90" fmla="*/ 322 w 365"/>
                <a:gd name="T91" fmla="*/ 230 h 1083"/>
                <a:gd name="T92" fmla="*/ 322 w 365"/>
                <a:gd name="T93" fmla="*/ 118 h 1083"/>
                <a:gd name="T94" fmla="*/ 306 w 365"/>
                <a:gd name="T95" fmla="*/ 28 h 1083"/>
                <a:gd name="T96" fmla="*/ 300 w 365"/>
                <a:gd name="T97" fmla="*/ 0 h 1083"/>
                <a:gd name="T98" fmla="*/ 160 w 365"/>
                <a:gd name="T99" fmla="*/ 0 h 1083"/>
                <a:gd name="T100" fmla="*/ 151 w 365"/>
                <a:gd name="T101" fmla="*/ 23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5" h="1083">
                  <a:moveTo>
                    <a:pt x="151" y="23"/>
                  </a:moveTo>
                  <a:lnTo>
                    <a:pt x="123" y="104"/>
                  </a:lnTo>
                  <a:lnTo>
                    <a:pt x="95" y="244"/>
                  </a:lnTo>
                  <a:lnTo>
                    <a:pt x="101" y="303"/>
                  </a:lnTo>
                  <a:lnTo>
                    <a:pt x="118" y="421"/>
                  </a:lnTo>
                  <a:lnTo>
                    <a:pt x="168" y="524"/>
                  </a:lnTo>
                  <a:lnTo>
                    <a:pt x="188" y="569"/>
                  </a:lnTo>
                  <a:lnTo>
                    <a:pt x="182" y="625"/>
                  </a:lnTo>
                  <a:lnTo>
                    <a:pt x="160" y="656"/>
                  </a:lnTo>
                  <a:lnTo>
                    <a:pt x="115" y="684"/>
                  </a:lnTo>
                  <a:lnTo>
                    <a:pt x="59" y="746"/>
                  </a:lnTo>
                  <a:lnTo>
                    <a:pt x="14" y="796"/>
                  </a:lnTo>
                  <a:lnTo>
                    <a:pt x="6" y="833"/>
                  </a:lnTo>
                  <a:lnTo>
                    <a:pt x="0" y="869"/>
                  </a:lnTo>
                  <a:lnTo>
                    <a:pt x="11" y="905"/>
                  </a:lnTo>
                  <a:lnTo>
                    <a:pt x="22" y="922"/>
                  </a:lnTo>
                  <a:lnTo>
                    <a:pt x="64" y="933"/>
                  </a:lnTo>
                  <a:lnTo>
                    <a:pt x="101" y="908"/>
                  </a:lnTo>
                  <a:lnTo>
                    <a:pt x="129" y="855"/>
                  </a:lnTo>
                  <a:lnTo>
                    <a:pt x="165" y="805"/>
                  </a:lnTo>
                  <a:lnTo>
                    <a:pt x="191" y="774"/>
                  </a:lnTo>
                  <a:lnTo>
                    <a:pt x="199" y="838"/>
                  </a:lnTo>
                  <a:lnTo>
                    <a:pt x="210" y="869"/>
                  </a:lnTo>
                  <a:lnTo>
                    <a:pt x="213" y="883"/>
                  </a:lnTo>
                  <a:lnTo>
                    <a:pt x="227" y="914"/>
                  </a:lnTo>
                  <a:lnTo>
                    <a:pt x="199" y="964"/>
                  </a:lnTo>
                  <a:lnTo>
                    <a:pt x="146" y="1018"/>
                  </a:lnTo>
                  <a:lnTo>
                    <a:pt x="81" y="1018"/>
                  </a:lnTo>
                  <a:lnTo>
                    <a:pt x="22" y="1018"/>
                  </a:lnTo>
                  <a:lnTo>
                    <a:pt x="20" y="1046"/>
                  </a:lnTo>
                  <a:lnTo>
                    <a:pt x="42" y="1068"/>
                  </a:lnTo>
                  <a:lnTo>
                    <a:pt x="73" y="1082"/>
                  </a:lnTo>
                  <a:lnTo>
                    <a:pt x="129" y="1082"/>
                  </a:lnTo>
                  <a:lnTo>
                    <a:pt x="210" y="1074"/>
                  </a:lnTo>
                  <a:lnTo>
                    <a:pt x="269" y="1023"/>
                  </a:lnTo>
                  <a:lnTo>
                    <a:pt x="314" y="959"/>
                  </a:lnTo>
                  <a:lnTo>
                    <a:pt x="336" y="919"/>
                  </a:lnTo>
                  <a:lnTo>
                    <a:pt x="359" y="863"/>
                  </a:lnTo>
                  <a:lnTo>
                    <a:pt x="364" y="782"/>
                  </a:lnTo>
                  <a:lnTo>
                    <a:pt x="353" y="720"/>
                  </a:lnTo>
                  <a:lnTo>
                    <a:pt x="331" y="684"/>
                  </a:lnTo>
                  <a:lnTo>
                    <a:pt x="328" y="634"/>
                  </a:lnTo>
                  <a:lnTo>
                    <a:pt x="294" y="583"/>
                  </a:lnTo>
                  <a:lnTo>
                    <a:pt x="294" y="449"/>
                  </a:lnTo>
                  <a:lnTo>
                    <a:pt x="306" y="334"/>
                  </a:lnTo>
                  <a:lnTo>
                    <a:pt x="322" y="230"/>
                  </a:lnTo>
                  <a:lnTo>
                    <a:pt x="322" y="118"/>
                  </a:lnTo>
                  <a:lnTo>
                    <a:pt x="306" y="28"/>
                  </a:lnTo>
                  <a:lnTo>
                    <a:pt x="300" y="0"/>
                  </a:lnTo>
                  <a:lnTo>
                    <a:pt x="160" y="0"/>
                  </a:lnTo>
                  <a:lnTo>
                    <a:pt x="151" y="23"/>
                  </a:lnTo>
                </a:path>
              </a:pathLst>
            </a:custGeom>
            <a:solidFill>
              <a:srgbClr val="FFDEB1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51" name="Freeform 103"/>
            <p:cNvSpPr>
              <a:spLocks noChangeArrowheads="1"/>
            </p:cNvSpPr>
            <p:nvPr/>
          </p:nvSpPr>
          <p:spPr bwMode="auto">
            <a:xfrm>
              <a:off x="2290" y="3748"/>
              <a:ext cx="90" cy="65"/>
            </a:xfrm>
            <a:custGeom>
              <a:avLst/>
              <a:gdLst>
                <a:gd name="T0" fmla="*/ 48 w 402"/>
                <a:gd name="T1" fmla="*/ 36 h 290"/>
                <a:gd name="T2" fmla="*/ 138 w 402"/>
                <a:gd name="T3" fmla="*/ 59 h 290"/>
                <a:gd name="T4" fmla="*/ 202 w 402"/>
                <a:gd name="T5" fmla="*/ 73 h 290"/>
                <a:gd name="T6" fmla="*/ 264 w 402"/>
                <a:gd name="T7" fmla="*/ 51 h 290"/>
                <a:gd name="T8" fmla="*/ 300 w 402"/>
                <a:gd name="T9" fmla="*/ 28 h 290"/>
                <a:gd name="T10" fmla="*/ 365 w 402"/>
                <a:gd name="T11" fmla="*/ 0 h 290"/>
                <a:gd name="T12" fmla="*/ 387 w 402"/>
                <a:gd name="T13" fmla="*/ 51 h 290"/>
                <a:gd name="T14" fmla="*/ 401 w 402"/>
                <a:gd name="T15" fmla="*/ 126 h 290"/>
                <a:gd name="T16" fmla="*/ 323 w 402"/>
                <a:gd name="T17" fmla="*/ 177 h 290"/>
                <a:gd name="T18" fmla="*/ 337 w 402"/>
                <a:gd name="T19" fmla="*/ 244 h 290"/>
                <a:gd name="T20" fmla="*/ 292 w 402"/>
                <a:gd name="T21" fmla="*/ 272 h 290"/>
                <a:gd name="T22" fmla="*/ 211 w 402"/>
                <a:gd name="T23" fmla="*/ 286 h 290"/>
                <a:gd name="T24" fmla="*/ 143 w 402"/>
                <a:gd name="T25" fmla="*/ 289 h 290"/>
                <a:gd name="T26" fmla="*/ 84 w 402"/>
                <a:gd name="T27" fmla="*/ 272 h 290"/>
                <a:gd name="T28" fmla="*/ 26 w 402"/>
                <a:gd name="T29" fmla="*/ 230 h 290"/>
                <a:gd name="T30" fmla="*/ 0 w 402"/>
                <a:gd name="T31" fmla="*/ 205 h 290"/>
                <a:gd name="T32" fmla="*/ 34 w 402"/>
                <a:gd name="T33" fmla="*/ 137 h 290"/>
                <a:gd name="T34" fmla="*/ 6 w 402"/>
                <a:gd name="T35" fmla="*/ 90 h 290"/>
                <a:gd name="T36" fmla="*/ 48 w 402"/>
                <a:gd name="T37" fmla="*/ 3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2" h="290">
                  <a:moveTo>
                    <a:pt x="48" y="36"/>
                  </a:moveTo>
                  <a:lnTo>
                    <a:pt x="138" y="59"/>
                  </a:lnTo>
                  <a:lnTo>
                    <a:pt x="202" y="73"/>
                  </a:lnTo>
                  <a:lnTo>
                    <a:pt x="264" y="51"/>
                  </a:lnTo>
                  <a:lnTo>
                    <a:pt x="300" y="28"/>
                  </a:lnTo>
                  <a:lnTo>
                    <a:pt x="365" y="0"/>
                  </a:lnTo>
                  <a:lnTo>
                    <a:pt x="387" y="51"/>
                  </a:lnTo>
                  <a:lnTo>
                    <a:pt x="401" y="126"/>
                  </a:lnTo>
                  <a:lnTo>
                    <a:pt x="323" y="177"/>
                  </a:lnTo>
                  <a:lnTo>
                    <a:pt x="337" y="244"/>
                  </a:lnTo>
                  <a:lnTo>
                    <a:pt x="292" y="272"/>
                  </a:lnTo>
                  <a:lnTo>
                    <a:pt x="211" y="286"/>
                  </a:lnTo>
                  <a:lnTo>
                    <a:pt x="143" y="289"/>
                  </a:lnTo>
                  <a:lnTo>
                    <a:pt x="84" y="272"/>
                  </a:lnTo>
                  <a:lnTo>
                    <a:pt x="26" y="230"/>
                  </a:lnTo>
                  <a:lnTo>
                    <a:pt x="0" y="205"/>
                  </a:lnTo>
                  <a:lnTo>
                    <a:pt x="34" y="137"/>
                  </a:lnTo>
                  <a:lnTo>
                    <a:pt x="6" y="90"/>
                  </a:lnTo>
                  <a:lnTo>
                    <a:pt x="48" y="36"/>
                  </a:lnTo>
                </a:path>
              </a:pathLst>
            </a:custGeom>
            <a:solidFill>
              <a:srgbClr val="FFFFFF"/>
            </a:solidFill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752" name="Line 104"/>
            <p:cNvSpPr>
              <a:spLocks noChangeShapeType="1"/>
            </p:cNvSpPr>
            <p:nvPr/>
          </p:nvSpPr>
          <p:spPr bwMode="auto">
            <a:xfrm flipV="1">
              <a:off x="2323" y="3261"/>
              <a:ext cx="164" cy="84"/>
            </a:xfrm>
            <a:prstGeom prst="line">
              <a:avLst/>
            </a:pr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53" name="Line 105"/>
            <p:cNvSpPr>
              <a:spLocks noChangeShapeType="1"/>
            </p:cNvSpPr>
            <p:nvPr/>
          </p:nvSpPr>
          <p:spPr bwMode="auto">
            <a:xfrm flipV="1">
              <a:off x="2260" y="3165"/>
              <a:ext cx="106" cy="115"/>
            </a:xfrm>
            <a:prstGeom prst="line">
              <a:avLst/>
            </a:pr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754" name="Line 106"/>
            <p:cNvSpPr>
              <a:spLocks noChangeShapeType="1"/>
            </p:cNvSpPr>
            <p:nvPr/>
          </p:nvSpPr>
          <p:spPr bwMode="auto">
            <a:xfrm flipV="1">
              <a:off x="2338" y="3418"/>
              <a:ext cx="199" cy="12"/>
            </a:xfrm>
            <a:prstGeom prst="line">
              <a:avLst/>
            </a:prstGeom>
            <a:noFill/>
            <a:ln w="10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27755" name="Group 107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7756" name="Text Box 108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7757" name="Line 109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Group 1"/>
          <p:cNvGrpSpPr>
            <a:grpSpLocks/>
          </p:cNvGrpSpPr>
          <p:nvPr/>
        </p:nvGrpSpPr>
        <p:grpSpPr bwMode="auto">
          <a:xfrm>
            <a:off x="546100" y="887413"/>
            <a:ext cx="8383588" cy="6054725"/>
            <a:chOff x="344" y="559"/>
            <a:chExt cx="5281" cy="3814"/>
          </a:xfrm>
        </p:grpSpPr>
        <p:sp>
          <p:nvSpPr>
            <p:cNvPr id="28674" name="Freeform 2"/>
            <p:cNvSpPr>
              <a:spLocks noChangeArrowheads="1"/>
            </p:cNvSpPr>
            <p:nvPr/>
          </p:nvSpPr>
          <p:spPr bwMode="auto">
            <a:xfrm>
              <a:off x="4396" y="4210"/>
              <a:ext cx="433" cy="163"/>
            </a:xfrm>
            <a:custGeom>
              <a:avLst/>
              <a:gdLst>
                <a:gd name="T0" fmla="*/ 983 w 1915"/>
                <a:gd name="T1" fmla="*/ 0 h 721"/>
                <a:gd name="T2" fmla="*/ 815 w 1915"/>
                <a:gd name="T3" fmla="*/ 159 h 721"/>
                <a:gd name="T4" fmla="*/ 667 w 1915"/>
                <a:gd name="T5" fmla="*/ 227 h 721"/>
                <a:gd name="T6" fmla="*/ 549 w 1915"/>
                <a:gd name="T7" fmla="*/ 249 h 721"/>
                <a:gd name="T8" fmla="*/ 395 w 1915"/>
                <a:gd name="T9" fmla="*/ 249 h 721"/>
                <a:gd name="T10" fmla="*/ 263 w 1915"/>
                <a:gd name="T11" fmla="*/ 272 h 721"/>
                <a:gd name="T12" fmla="*/ 100 w 1915"/>
                <a:gd name="T13" fmla="*/ 364 h 721"/>
                <a:gd name="T14" fmla="*/ 0 w 1915"/>
                <a:gd name="T15" fmla="*/ 454 h 721"/>
                <a:gd name="T16" fmla="*/ 36 w 1915"/>
                <a:gd name="T17" fmla="*/ 535 h 721"/>
                <a:gd name="T18" fmla="*/ 131 w 1915"/>
                <a:gd name="T19" fmla="*/ 588 h 721"/>
                <a:gd name="T20" fmla="*/ 291 w 1915"/>
                <a:gd name="T21" fmla="*/ 625 h 721"/>
                <a:gd name="T22" fmla="*/ 507 w 1915"/>
                <a:gd name="T23" fmla="*/ 633 h 721"/>
                <a:gd name="T24" fmla="*/ 773 w 1915"/>
                <a:gd name="T25" fmla="*/ 599 h 721"/>
                <a:gd name="T26" fmla="*/ 941 w 1915"/>
                <a:gd name="T27" fmla="*/ 557 h 721"/>
                <a:gd name="T28" fmla="*/ 1138 w 1915"/>
                <a:gd name="T29" fmla="*/ 557 h 721"/>
                <a:gd name="T30" fmla="*/ 1382 w 1915"/>
                <a:gd name="T31" fmla="*/ 599 h 721"/>
                <a:gd name="T32" fmla="*/ 1390 w 1915"/>
                <a:gd name="T33" fmla="*/ 675 h 721"/>
                <a:gd name="T34" fmla="*/ 1558 w 1915"/>
                <a:gd name="T35" fmla="*/ 720 h 721"/>
                <a:gd name="T36" fmla="*/ 1749 w 1915"/>
                <a:gd name="T37" fmla="*/ 720 h 721"/>
                <a:gd name="T38" fmla="*/ 1892 w 1915"/>
                <a:gd name="T39" fmla="*/ 689 h 721"/>
                <a:gd name="T40" fmla="*/ 1914 w 1915"/>
                <a:gd name="T41" fmla="*/ 305 h 721"/>
                <a:gd name="T42" fmla="*/ 1867 w 1915"/>
                <a:gd name="T43" fmla="*/ 159 h 721"/>
                <a:gd name="T44" fmla="*/ 1670 w 1915"/>
                <a:gd name="T45" fmla="*/ 196 h 721"/>
                <a:gd name="T46" fmla="*/ 1494 w 1915"/>
                <a:gd name="T47" fmla="*/ 204 h 721"/>
                <a:gd name="T48" fmla="*/ 1303 w 1915"/>
                <a:gd name="T49" fmla="*/ 196 h 721"/>
                <a:gd name="T50" fmla="*/ 1160 w 1915"/>
                <a:gd name="T51" fmla="*/ 106 h 721"/>
                <a:gd name="T52" fmla="*/ 983 w 1915"/>
                <a:gd name="T53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15" h="721">
                  <a:moveTo>
                    <a:pt x="983" y="0"/>
                  </a:moveTo>
                  <a:lnTo>
                    <a:pt x="815" y="159"/>
                  </a:lnTo>
                  <a:lnTo>
                    <a:pt x="667" y="227"/>
                  </a:lnTo>
                  <a:lnTo>
                    <a:pt x="549" y="249"/>
                  </a:lnTo>
                  <a:lnTo>
                    <a:pt x="395" y="249"/>
                  </a:lnTo>
                  <a:lnTo>
                    <a:pt x="263" y="272"/>
                  </a:lnTo>
                  <a:lnTo>
                    <a:pt x="100" y="364"/>
                  </a:lnTo>
                  <a:lnTo>
                    <a:pt x="0" y="454"/>
                  </a:lnTo>
                  <a:lnTo>
                    <a:pt x="36" y="535"/>
                  </a:lnTo>
                  <a:lnTo>
                    <a:pt x="131" y="588"/>
                  </a:lnTo>
                  <a:lnTo>
                    <a:pt x="291" y="625"/>
                  </a:lnTo>
                  <a:lnTo>
                    <a:pt x="507" y="633"/>
                  </a:lnTo>
                  <a:lnTo>
                    <a:pt x="773" y="599"/>
                  </a:lnTo>
                  <a:lnTo>
                    <a:pt x="941" y="557"/>
                  </a:lnTo>
                  <a:lnTo>
                    <a:pt x="1138" y="557"/>
                  </a:lnTo>
                  <a:lnTo>
                    <a:pt x="1382" y="599"/>
                  </a:lnTo>
                  <a:lnTo>
                    <a:pt x="1390" y="675"/>
                  </a:lnTo>
                  <a:lnTo>
                    <a:pt x="1558" y="720"/>
                  </a:lnTo>
                  <a:lnTo>
                    <a:pt x="1749" y="720"/>
                  </a:lnTo>
                  <a:lnTo>
                    <a:pt x="1892" y="689"/>
                  </a:lnTo>
                  <a:lnTo>
                    <a:pt x="1914" y="305"/>
                  </a:lnTo>
                  <a:lnTo>
                    <a:pt x="1867" y="159"/>
                  </a:lnTo>
                  <a:lnTo>
                    <a:pt x="1670" y="196"/>
                  </a:lnTo>
                  <a:lnTo>
                    <a:pt x="1494" y="204"/>
                  </a:lnTo>
                  <a:lnTo>
                    <a:pt x="1303" y="196"/>
                  </a:lnTo>
                  <a:lnTo>
                    <a:pt x="1160" y="106"/>
                  </a:lnTo>
                  <a:lnTo>
                    <a:pt x="983" y="0"/>
                  </a:lnTo>
                </a:path>
              </a:pathLst>
            </a:custGeom>
            <a:solidFill>
              <a:srgbClr val="8F460D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5" name="Freeform 3"/>
            <p:cNvSpPr>
              <a:spLocks noChangeArrowheads="1"/>
            </p:cNvSpPr>
            <p:nvPr/>
          </p:nvSpPr>
          <p:spPr bwMode="auto">
            <a:xfrm>
              <a:off x="4809" y="4198"/>
              <a:ext cx="435" cy="173"/>
            </a:xfrm>
            <a:custGeom>
              <a:avLst/>
              <a:gdLst>
                <a:gd name="T0" fmla="*/ 900 w 1922"/>
                <a:gd name="T1" fmla="*/ 0 h 767"/>
                <a:gd name="T2" fmla="*/ 1141 w 1922"/>
                <a:gd name="T3" fmla="*/ 191 h 767"/>
                <a:gd name="T4" fmla="*/ 1259 w 1922"/>
                <a:gd name="T5" fmla="*/ 250 h 767"/>
                <a:gd name="T6" fmla="*/ 1385 w 1922"/>
                <a:gd name="T7" fmla="*/ 272 h 767"/>
                <a:gd name="T8" fmla="*/ 1525 w 1922"/>
                <a:gd name="T9" fmla="*/ 295 h 767"/>
                <a:gd name="T10" fmla="*/ 1657 w 1922"/>
                <a:gd name="T11" fmla="*/ 317 h 767"/>
                <a:gd name="T12" fmla="*/ 1766 w 1922"/>
                <a:gd name="T13" fmla="*/ 359 h 767"/>
                <a:gd name="T14" fmla="*/ 1870 w 1922"/>
                <a:gd name="T15" fmla="*/ 396 h 767"/>
                <a:gd name="T16" fmla="*/ 1921 w 1922"/>
                <a:gd name="T17" fmla="*/ 499 h 767"/>
                <a:gd name="T18" fmla="*/ 1884 w 1922"/>
                <a:gd name="T19" fmla="*/ 575 h 767"/>
                <a:gd name="T20" fmla="*/ 1780 w 1922"/>
                <a:gd name="T21" fmla="*/ 634 h 767"/>
                <a:gd name="T22" fmla="*/ 1629 w 1922"/>
                <a:gd name="T23" fmla="*/ 665 h 767"/>
                <a:gd name="T24" fmla="*/ 1408 w 1922"/>
                <a:gd name="T25" fmla="*/ 679 h 767"/>
                <a:gd name="T26" fmla="*/ 1141 w 1922"/>
                <a:gd name="T27" fmla="*/ 642 h 767"/>
                <a:gd name="T28" fmla="*/ 979 w 1922"/>
                <a:gd name="T29" fmla="*/ 597 h 767"/>
                <a:gd name="T30" fmla="*/ 783 w 1922"/>
                <a:gd name="T31" fmla="*/ 597 h 767"/>
                <a:gd name="T32" fmla="*/ 539 w 1922"/>
                <a:gd name="T33" fmla="*/ 642 h 767"/>
                <a:gd name="T34" fmla="*/ 530 w 1922"/>
                <a:gd name="T35" fmla="*/ 724 h 767"/>
                <a:gd name="T36" fmla="*/ 362 w 1922"/>
                <a:gd name="T37" fmla="*/ 766 h 767"/>
                <a:gd name="T38" fmla="*/ 169 w 1922"/>
                <a:gd name="T39" fmla="*/ 766 h 767"/>
                <a:gd name="T40" fmla="*/ 28 w 1922"/>
                <a:gd name="T41" fmla="*/ 729 h 767"/>
                <a:gd name="T42" fmla="*/ 0 w 1922"/>
                <a:gd name="T43" fmla="*/ 348 h 767"/>
                <a:gd name="T44" fmla="*/ 54 w 1922"/>
                <a:gd name="T45" fmla="*/ 205 h 767"/>
                <a:gd name="T46" fmla="*/ 244 w 1922"/>
                <a:gd name="T47" fmla="*/ 236 h 767"/>
                <a:gd name="T48" fmla="*/ 427 w 1922"/>
                <a:gd name="T49" fmla="*/ 250 h 767"/>
                <a:gd name="T50" fmla="*/ 617 w 1922"/>
                <a:gd name="T51" fmla="*/ 236 h 767"/>
                <a:gd name="T52" fmla="*/ 757 w 1922"/>
                <a:gd name="T53" fmla="*/ 146 h 767"/>
                <a:gd name="T54" fmla="*/ 900 w 1922"/>
                <a:gd name="T55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2" h="767">
                  <a:moveTo>
                    <a:pt x="900" y="0"/>
                  </a:moveTo>
                  <a:lnTo>
                    <a:pt x="1141" y="191"/>
                  </a:lnTo>
                  <a:lnTo>
                    <a:pt x="1259" y="250"/>
                  </a:lnTo>
                  <a:lnTo>
                    <a:pt x="1385" y="272"/>
                  </a:lnTo>
                  <a:lnTo>
                    <a:pt x="1525" y="295"/>
                  </a:lnTo>
                  <a:lnTo>
                    <a:pt x="1657" y="317"/>
                  </a:lnTo>
                  <a:lnTo>
                    <a:pt x="1766" y="359"/>
                  </a:lnTo>
                  <a:lnTo>
                    <a:pt x="1870" y="396"/>
                  </a:lnTo>
                  <a:lnTo>
                    <a:pt x="1921" y="499"/>
                  </a:lnTo>
                  <a:lnTo>
                    <a:pt x="1884" y="575"/>
                  </a:lnTo>
                  <a:lnTo>
                    <a:pt x="1780" y="634"/>
                  </a:lnTo>
                  <a:lnTo>
                    <a:pt x="1629" y="665"/>
                  </a:lnTo>
                  <a:lnTo>
                    <a:pt x="1408" y="679"/>
                  </a:lnTo>
                  <a:lnTo>
                    <a:pt x="1141" y="642"/>
                  </a:lnTo>
                  <a:lnTo>
                    <a:pt x="979" y="597"/>
                  </a:lnTo>
                  <a:lnTo>
                    <a:pt x="783" y="597"/>
                  </a:lnTo>
                  <a:lnTo>
                    <a:pt x="539" y="642"/>
                  </a:lnTo>
                  <a:lnTo>
                    <a:pt x="530" y="724"/>
                  </a:lnTo>
                  <a:lnTo>
                    <a:pt x="362" y="766"/>
                  </a:lnTo>
                  <a:lnTo>
                    <a:pt x="169" y="766"/>
                  </a:lnTo>
                  <a:lnTo>
                    <a:pt x="28" y="729"/>
                  </a:lnTo>
                  <a:lnTo>
                    <a:pt x="0" y="348"/>
                  </a:lnTo>
                  <a:lnTo>
                    <a:pt x="54" y="205"/>
                  </a:lnTo>
                  <a:lnTo>
                    <a:pt x="244" y="236"/>
                  </a:lnTo>
                  <a:lnTo>
                    <a:pt x="427" y="250"/>
                  </a:lnTo>
                  <a:lnTo>
                    <a:pt x="617" y="236"/>
                  </a:lnTo>
                  <a:lnTo>
                    <a:pt x="757" y="146"/>
                  </a:lnTo>
                  <a:lnTo>
                    <a:pt x="900" y="0"/>
                  </a:lnTo>
                </a:path>
              </a:pathLst>
            </a:custGeom>
            <a:solidFill>
              <a:srgbClr val="8F460D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6" name="Freeform 4"/>
            <p:cNvSpPr>
              <a:spLocks noChangeArrowheads="1"/>
            </p:cNvSpPr>
            <p:nvPr/>
          </p:nvSpPr>
          <p:spPr bwMode="auto">
            <a:xfrm>
              <a:off x="4581" y="3198"/>
              <a:ext cx="480" cy="1130"/>
            </a:xfrm>
            <a:custGeom>
              <a:avLst/>
              <a:gdLst>
                <a:gd name="T0" fmla="*/ 253 w 2123"/>
                <a:gd name="T1" fmla="*/ 208 h 4988"/>
                <a:gd name="T2" fmla="*/ 124 w 2123"/>
                <a:gd name="T3" fmla="*/ 328 h 4988"/>
                <a:gd name="T4" fmla="*/ 96 w 2123"/>
                <a:gd name="T5" fmla="*/ 398 h 4988"/>
                <a:gd name="T6" fmla="*/ 17 w 2123"/>
                <a:gd name="T7" fmla="*/ 555 h 4988"/>
                <a:gd name="T8" fmla="*/ 0 w 2123"/>
                <a:gd name="T9" fmla="*/ 738 h 4988"/>
                <a:gd name="T10" fmla="*/ 17 w 2123"/>
                <a:gd name="T11" fmla="*/ 928 h 4988"/>
                <a:gd name="T12" fmla="*/ 135 w 2123"/>
                <a:gd name="T13" fmla="*/ 1040 h 4988"/>
                <a:gd name="T14" fmla="*/ 51 w 2123"/>
                <a:gd name="T15" fmla="*/ 1108 h 4988"/>
                <a:gd name="T16" fmla="*/ 51 w 2123"/>
                <a:gd name="T17" fmla="*/ 1172 h 4988"/>
                <a:gd name="T18" fmla="*/ 199 w 2123"/>
                <a:gd name="T19" fmla="*/ 1217 h 4988"/>
                <a:gd name="T20" fmla="*/ 199 w 2123"/>
                <a:gd name="T21" fmla="*/ 1284 h 4988"/>
                <a:gd name="T22" fmla="*/ 345 w 2123"/>
                <a:gd name="T23" fmla="*/ 1351 h 4988"/>
                <a:gd name="T24" fmla="*/ 345 w 2123"/>
                <a:gd name="T25" fmla="*/ 1422 h 4988"/>
                <a:gd name="T26" fmla="*/ 317 w 2123"/>
                <a:gd name="T27" fmla="*/ 1623 h 4988"/>
                <a:gd name="T28" fmla="*/ 370 w 2123"/>
                <a:gd name="T29" fmla="*/ 1985 h 4988"/>
                <a:gd name="T30" fmla="*/ 463 w 2123"/>
                <a:gd name="T31" fmla="*/ 2461 h 4988"/>
                <a:gd name="T32" fmla="*/ 317 w 2123"/>
                <a:gd name="T33" fmla="*/ 2865 h 4988"/>
                <a:gd name="T34" fmla="*/ 404 w 2123"/>
                <a:gd name="T35" fmla="*/ 3137 h 4988"/>
                <a:gd name="T36" fmla="*/ 404 w 2123"/>
                <a:gd name="T37" fmla="*/ 3992 h 4988"/>
                <a:gd name="T38" fmla="*/ 227 w 2123"/>
                <a:gd name="T39" fmla="*/ 4309 h 4988"/>
                <a:gd name="T40" fmla="*/ 51 w 2123"/>
                <a:gd name="T41" fmla="*/ 4530 h 4988"/>
                <a:gd name="T42" fmla="*/ 76 w 2123"/>
                <a:gd name="T43" fmla="*/ 4589 h 4988"/>
                <a:gd name="T44" fmla="*/ 135 w 2123"/>
                <a:gd name="T45" fmla="*/ 4648 h 4988"/>
                <a:gd name="T46" fmla="*/ 258 w 2123"/>
                <a:gd name="T47" fmla="*/ 4757 h 4988"/>
                <a:gd name="T48" fmla="*/ 390 w 2123"/>
                <a:gd name="T49" fmla="*/ 4833 h 4988"/>
                <a:gd name="T50" fmla="*/ 502 w 2123"/>
                <a:gd name="T51" fmla="*/ 4878 h 4988"/>
                <a:gd name="T52" fmla="*/ 597 w 2123"/>
                <a:gd name="T53" fmla="*/ 4914 h 4988"/>
                <a:gd name="T54" fmla="*/ 715 w 2123"/>
                <a:gd name="T55" fmla="*/ 4951 h 4988"/>
                <a:gd name="T56" fmla="*/ 892 w 2123"/>
                <a:gd name="T57" fmla="*/ 4979 h 4988"/>
                <a:gd name="T58" fmla="*/ 1018 w 2123"/>
                <a:gd name="T59" fmla="*/ 4824 h 4988"/>
                <a:gd name="T60" fmla="*/ 1110 w 2123"/>
                <a:gd name="T61" fmla="*/ 4900 h 4988"/>
                <a:gd name="T62" fmla="*/ 1194 w 2123"/>
                <a:gd name="T63" fmla="*/ 4951 h 4988"/>
                <a:gd name="T64" fmla="*/ 1312 w 2123"/>
                <a:gd name="T65" fmla="*/ 4987 h 4988"/>
                <a:gd name="T66" fmla="*/ 1466 w 2123"/>
                <a:gd name="T67" fmla="*/ 4987 h 4988"/>
                <a:gd name="T68" fmla="*/ 1604 w 2123"/>
                <a:gd name="T69" fmla="*/ 4959 h 4988"/>
                <a:gd name="T70" fmla="*/ 1758 w 2123"/>
                <a:gd name="T71" fmla="*/ 4878 h 4988"/>
                <a:gd name="T72" fmla="*/ 1878 w 2123"/>
                <a:gd name="T73" fmla="*/ 4808 h 4988"/>
                <a:gd name="T74" fmla="*/ 2061 w 2123"/>
                <a:gd name="T75" fmla="*/ 4625 h 4988"/>
                <a:gd name="T76" fmla="*/ 2122 w 2123"/>
                <a:gd name="T77" fmla="*/ 4516 h 4988"/>
                <a:gd name="T78" fmla="*/ 1856 w 2123"/>
                <a:gd name="T79" fmla="*/ 4236 h 4988"/>
                <a:gd name="T80" fmla="*/ 1699 w 2123"/>
                <a:gd name="T81" fmla="*/ 3970 h 4988"/>
                <a:gd name="T82" fmla="*/ 1604 w 2123"/>
                <a:gd name="T83" fmla="*/ 3588 h 4988"/>
                <a:gd name="T84" fmla="*/ 1517 w 2123"/>
                <a:gd name="T85" fmla="*/ 3448 h 4988"/>
                <a:gd name="T86" fmla="*/ 1489 w 2123"/>
                <a:gd name="T87" fmla="*/ 3249 h 4988"/>
                <a:gd name="T88" fmla="*/ 1489 w 2123"/>
                <a:gd name="T89" fmla="*/ 2997 h 4988"/>
                <a:gd name="T90" fmla="*/ 1604 w 2123"/>
                <a:gd name="T91" fmla="*/ 2728 h 4988"/>
                <a:gd name="T92" fmla="*/ 1548 w 2123"/>
                <a:gd name="T93" fmla="*/ 2571 h 4988"/>
                <a:gd name="T94" fmla="*/ 1430 w 2123"/>
                <a:gd name="T95" fmla="*/ 2234 h 4988"/>
                <a:gd name="T96" fmla="*/ 1604 w 2123"/>
                <a:gd name="T97" fmla="*/ 1918 h 4988"/>
                <a:gd name="T98" fmla="*/ 1604 w 2123"/>
                <a:gd name="T99" fmla="*/ 1579 h 4988"/>
                <a:gd name="T100" fmla="*/ 1665 w 2123"/>
                <a:gd name="T101" fmla="*/ 1422 h 4988"/>
                <a:gd name="T102" fmla="*/ 1665 w 2123"/>
                <a:gd name="T103" fmla="*/ 1284 h 4988"/>
                <a:gd name="T104" fmla="*/ 1839 w 2123"/>
                <a:gd name="T105" fmla="*/ 1130 h 4988"/>
                <a:gd name="T106" fmla="*/ 1932 w 2123"/>
                <a:gd name="T107" fmla="*/ 928 h 4988"/>
                <a:gd name="T108" fmla="*/ 1932 w 2123"/>
                <a:gd name="T109" fmla="*/ 704 h 4988"/>
                <a:gd name="T110" fmla="*/ 1901 w 2123"/>
                <a:gd name="T111" fmla="*/ 564 h 4988"/>
                <a:gd name="T112" fmla="*/ 1901 w 2123"/>
                <a:gd name="T113" fmla="*/ 365 h 4988"/>
                <a:gd name="T114" fmla="*/ 1839 w 2123"/>
                <a:gd name="T115" fmla="*/ 163 h 4988"/>
                <a:gd name="T116" fmla="*/ 1724 w 2123"/>
                <a:gd name="T117" fmla="*/ 0 h 4988"/>
                <a:gd name="T118" fmla="*/ 1194 w 2123"/>
                <a:gd name="T119" fmla="*/ 45 h 4988"/>
                <a:gd name="T120" fmla="*/ 869 w 2123"/>
                <a:gd name="T121" fmla="*/ 68 h 4988"/>
                <a:gd name="T122" fmla="*/ 370 w 2123"/>
                <a:gd name="T123" fmla="*/ 45 h 4988"/>
                <a:gd name="T124" fmla="*/ 253 w 2123"/>
                <a:gd name="T125" fmla="*/ 208 h 4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23" h="4988">
                  <a:moveTo>
                    <a:pt x="253" y="208"/>
                  </a:moveTo>
                  <a:lnTo>
                    <a:pt x="124" y="328"/>
                  </a:lnTo>
                  <a:lnTo>
                    <a:pt x="96" y="398"/>
                  </a:lnTo>
                  <a:lnTo>
                    <a:pt x="17" y="555"/>
                  </a:lnTo>
                  <a:lnTo>
                    <a:pt x="0" y="738"/>
                  </a:lnTo>
                  <a:lnTo>
                    <a:pt x="17" y="928"/>
                  </a:lnTo>
                  <a:lnTo>
                    <a:pt x="135" y="1040"/>
                  </a:lnTo>
                  <a:lnTo>
                    <a:pt x="51" y="1108"/>
                  </a:lnTo>
                  <a:lnTo>
                    <a:pt x="51" y="1172"/>
                  </a:lnTo>
                  <a:lnTo>
                    <a:pt x="199" y="1217"/>
                  </a:lnTo>
                  <a:lnTo>
                    <a:pt x="199" y="1284"/>
                  </a:lnTo>
                  <a:lnTo>
                    <a:pt x="345" y="1351"/>
                  </a:lnTo>
                  <a:lnTo>
                    <a:pt x="345" y="1422"/>
                  </a:lnTo>
                  <a:lnTo>
                    <a:pt x="317" y="1623"/>
                  </a:lnTo>
                  <a:lnTo>
                    <a:pt x="370" y="1985"/>
                  </a:lnTo>
                  <a:lnTo>
                    <a:pt x="463" y="2461"/>
                  </a:lnTo>
                  <a:lnTo>
                    <a:pt x="317" y="2865"/>
                  </a:lnTo>
                  <a:lnTo>
                    <a:pt x="404" y="3137"/>
                  </a:lnTo>
                  <a:lnTo>
                    <a:pt x="404" y="3992"/>
                  </a:lnTo>
                  <a:lnTo>
                    <a:pt x="227" y="4309"/>
                  </a:lnTo>
                  <a:lnTo>
                    <a:pt x="51" y="4530"/>
                  </a:lnTo>
                  <a:lnTo>
                    <a:pt x="76" y="4589"/>
                  </a:lnTo>
                  <a:lnTo>
                    <a:pt x="135" y="4648"/>
                  </a:lnTo>
                  <a:lnTo>
                    <a:pt x="258" y="4757"/>
                  </a:lnTo>
                  <a:lnTo>
                    <a:pt x="390" y="4833"/>
                  </a:lnTo>
                  <a:lnTo>
                    <a:pt x="502" y="4878"/>
                  </a:lnTo>
                  <a:lnTo>
                    <a:pt x="597" y="4914"/>
                  </a:lnTo>
                  <a:lnTo>
                    <a:pt x="715" y="4951"/>
                  </a:lnTo>
                  <a:lnTo>
                    <a:pt x="892" y="4979"/>
                  </a:lnTo>
                  <a:lnTo>
                    <a:pt x="1018" y="4824"/>
                  </a:lnTo>
                  <a:lnTo>
                    <a:pt x="1110" y="4900"/>
                  </a:lnTo>
                  <a:lnTo>
                    <a:pt x="1194" y="4951"/>
                  </a:lnTo>
                  <a:lnTo>
                    <a:pt x="1312" y="4987"/>
                  </a:lnTo>
                  <a:lnTo>
                    <a:pt x="1466" y="4987"/>
                  </a:lnTo>
                  <a:lnTo>
                    <a:pt x="1604" y="4959"/>
                  </a:lnTo>
                  <a:lnTo>
                    <a:pt x="1758" y="4878"/>
                  </a:lnTo>
                  <a:lnTo>
                    <a:pt x="1878" y="4808"/>
                  </a:lnTo>
                  <a:lnTo>
                    <a:pt x="2061" y="4625"/>
                  </a:lnTo>
                  <a:lnTo>
                    <a:pt x="2122" y="4516"/>
                  </a:lnTo>
                  <a:lnTo>
                    <a:pt x="1856" y="4236"/>
                  </a:lnTo>
                  <a:lnTo>
                    <a:pt x="1699" y="3970"/>
                  </a:lnTo>
                  <a:lnTo>
                    <a:pt x="1604" y="3588"/>
                  </a:lnTo>
                  <a:lnTo>
                    <a:pt x="1517" y="3448"/>
                  </a:lnTo>
                  <a:lnTo>
                    <a:pt x="1489" y="3249"/>
                  </a:lnTo>
                  <a:lnTo>
                    <a:pt x="1489" y="2997"/>
                  </a:lnTo>
                  <a:lnTo>
                    <a:pt x="1604" y="2728"/>
                  </a:lnTo>
                  <a:lnTo>
                    <a:pt x="1548" y="2571"/>
                  </a:lnTo>
                  <a:lnTo>
                    <a:pt x="1430" y="2234"/>
                  </a:lnTo>
                  <a:lnTo>
                    <a:pt x="1604" y="1918"/>
                  </a:lnTo>
                  <a:lnTo>
                    <a:pt x="1604" y="1579"/>
                  </a:lnTo>
                  <a:lnTo>
                    <a:pt x="1665" y="1422"/>
                  </a:lnTo>
                  <a:lnTo>
                    <a:pt x="1665" y="1284"/>
                  </a:lnTo>
                  <a:lnTo>
                    <a:pt x="1839" y="1130"/>
                  </a:lnTo>
                  <a:lnTo>
                    <a:pt x="1932" y="928"/>
                  </a:lnTo>
                  <a:lnTo>
                    <a:pt x="1932" y="704"/>
                  </a:lnTo>
                  <a:lnTo>
                    <a:pt x="1901" y="564"/>
                  </a:lnTo>
                  <a:lnTo>
                    <a:pt x="1901" y="365"/>
                  </a:lnTo>
                  <a:lnTo>
                    <a:pt x="1839" y="163"/>
                  </a:lnTo>
                  <a:lnTo>
                    <a:pt x="1724" y="0"/>
                  </a:lnTo>
                  <a:lnTo>
                    <a:pt x="1194" y="45"/>
                  </a:lnTo>
                  <a:lnTo>
                    <a:pt x="869" y="68"/>
                  </a:lnTo>
                  <a:lnTo>
                    <a:pt x="370" y="45"/>
                  </a:lnTo>
                  <a:lnTo>
                    <a:pt x="253" y="208"/>
                  </a:lnTo>
                </a:path>
              </a:pathLst>
            </a:custGeom>
            <a:solidFill>
              <a:srgbClr val="464646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7" name="Freeform 5"/>
            <p:cNvSpPr>
              <a:spLocks noChangeArrowheads="1"/>
            </p:cNvSpPr>
            <p:nvPr/>
          </p:nvSpPr>
          <p:spPr bwMode="auto">
            <a:xfrm>
              <a:off x="4761" y="2262"/>
              <a:ext cx="85" cy="51"/>
            </a:xfrm>
            <a:custGeom>
              <a:avLst/>
              <a:gdLst>
                <a:gd name="T0" fmla="*/ 0 w 379"/>
                <a:gd name="T1" fmla="*/ 193 h 230"/>
                <a:gd name="T2" fmla="*/ 140 w 379"/>
                <a:gd name="T3" fmla="*/ 87 h 230"/>
                <a:gd name="T4" fmla="*/ 210 w 379"/>
                <a:gd name="T5" fmla="*/ 44 h 230"/>
                <a:gd name="T6" fmla="*/ 252 w 379"/>
                <a:gd name="T7" fmla="*/ 16 h 230"/>
                <a:gd name="T8" fmla="*/ 294 w 379"/>
                <a:gd name="T9" fmla="*/ 0 h 230"/>
                <a:gd name="T10" fmla="*/ 347 w 379"/>
                <a:gd name="T11" fmla="*/ 8 h 230"/>
                <a:gd name="T12" fmla="*/ 378 w 379"/>
                <a:gd name="T13" fmla="*/ 30 h 230"/>
                <a:gd name="T14" fmla="*/ 353 w 379"/>
                <a:gd name="T15" fmla="*/ 87 h 230"/>
                <a:gd name="T16" fmla="*/ 280 w 379"/>
                <a:gd name="T17" fmla="*/ 157 h 230"/>
                <a:gd name="T18" fmla="*/ 193 w 379"/>
                <a:gd name="T19" fmla="*/ 229 h 230"/>
                <a:gd name="T20" fmla="*/ 0 w 379"/>
                <a:gd name="T21" fmla="*/ 19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" h="230">
                  <a:moveTo>
                    <a:pt x="0" y="193"/>
                  </a:moveTo>
                  <a:lnTo>
                    <a:pt x="140" y="87"/>
                  </a:lnTo>
                  <a:lnTo>
                    <a:pt x="210" y="44"/>
                  </a:lnTo>
                  <a:lnTo>
                    <a:pt x="252" y="16"/>
                  </a:lnTo>
                  <a:lnTo>
                    <a:pt x="294" y="0"/>
                  </a:lnTo>
                  <a:lnTo>
                    <a:pt x="347" y="8"/>
                  </a:lnTo>
                  <a:lnTo>
                    <a:pt x="378" y="30"/>
                  </a:lnTo>
                  <a:lnTo>
                    <a:pt x="353" y="87"/>
                  </a:lnTo>
                  <a:lnTo>
                    <a:pt x="280" y="157"/>
                  </a:lnTo>
                  <a:lnTo>
                    <a:pt x="193" y="229"/>
                  </a:lnTo>
                  <a:lnTo>
                    <a:pt x="0" y="193"/>
                  </a:lnTo>
                </a:path>
              </a:pathLst>
            </a:custGeom>
            <a:solidFill>
              <a:srgbClr val="FFC17D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8" name="Freeform 6"/>
            <p:cNvSpPr>
              <a:spLocks noChangeArrowheads="1"/>
            </p:cNvSpPr>
            <p:nvPr/>
          </p:nvSpPr>
          <p:spPr bwMode="auto">
            <a:xfrm>
              <a:off x="4801" y="2314"/>
              <a:ext cx="81" cy="68"/>
            </a:xfrm>
            <a:custGeom>
              <a:avLst/>
              <a:gdLst>
                <a:gd name="T0" fmla="*/ 104 w 360"/>
                <a:gd name="T1" fmla="*/ 0 h 304"/>
                <a:gd name="T2" fmla="*/ 140 w 360"/>
                <a:gd name="T3" fmla="*/ 127 h 304"/>
                <a:gd name="T4" fmla="*/ 177 w 360"/>
                <a:gd name="T5" fmla="*/ 155 h 304"/>
                <a:gd name="T6" fmla="*/ 266 w 360"/>
                <a:gd name="T7" fmla="*/ 169 h 304"/>
                <a:gd name="T8" fmla="*/ 233 w 360"/>
                <a:gd name="T9" fmla="*/ 160 h 304"/>
                <a:gd name="T10" fmla="*/ 314 w 360"/>
                <a:gd name="T11" fmla="*/ 174 h 304"/>
                <a:gd name="T12" fmla="*/ 353 w 360"/>
                <a:gd name="T13" fmla="*/ 205 h 304"/>
                <a:gd name="T14" fmla="*/ 359 w 360"/>
                <a:gd name="T15" fmla="*/ 244 h 304"/>
                <a:gd name="T16" fmla="*/ 331 w 360"/>
                <a:gd name="T17" fmla="*/ 272 h 304"/>
                <a:gd name="T18" fmla="*/ 286 w 360"/>
                <a:gd name="T19" fmla="*/ 286 h 304"/>
                <a:gd name="T20" fmla="*/ 233 w 360"/>
                <a:gd name="T21" fmla="*/ 303 h 304"/>
                <a:gd name="T22" fmla="*/ 149 w 360"/>
                <a:gd name="T23" fmla="*/ 303 h 304"/>
                <a:gd name="T24" fmla="*/ 87 w 360"/>
                <a:gd name="T25" fmla="*/ 272 h 304"/>
                <a:gd name="T26" fmla="*/ 42 w 360"/>
                <a:gd name="T27" fmla="*/ 233 h 304"/>
                <a:gd name="T28" fmla="*/ 0 w 360"/>
                <a:gd name="T29" fmla="*/ 141 h 304"/>
                <a:gd name="T30" fmla="*/ 104 w 360"/>
                <a:gd name="T3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304">
                  <a:moveTo>
                    <a:pt x="104" y="0"/>
                  </a:moveTo>
                  <a:lnTo>
                    <a:pt x="140" y="127"/>
                  </a:lnTo>
                  <a:lnTo>
                    <a:pt x="177" y="155"/>
                  </a:lnTo>
                  <a:lnTo>
                    <a:pt x="266" y="169"/>
                  </a:lnTo>
                  <a:lnTo>
                    <a:pt x="233" y="160"/>
                  </a:lnTo>
                  <a:lnTo>
                    <a:pt x="314" y="174"/>
                  </a:lnTo>
                  <a:lnTo>
                    <a:pt x="353" y="205"/>
                  </a:lnTo>
                  <a:lnTo>
                    <a:pt x="359" y="244"/>
                  </a:lnTo>
                  <a:lnTo>
                    <a:pt x="331" y="272"/>
                  </a:lnTo>
                  <a:lnTo>
                    <a:pt x="286" y="286"/>
                  </a:lnTo>
                  <a:lnTo>
                    <a:pt x="233" y="303"/>
                  </a:lnTo>
                  <a:lnTo>
                    <a:pt x="149" y="303"/>
                  </a:lnTo>
                  <a:lnTo>
                    <a:pt x="87" y="272"/>
                  </a:lnTo>
                  <a:lnTo>
                    <a:pt x="42" y="233"/>
                  </a:lnTo>
                  <a:lnTo>
                    <a:pt x="0" y="141"/>
                  </a:lnTo>
                  <a:lnTo>
                    <a:pt x="104" y="0"/>
                  </a:lnTo>
                </a:path>
              </a:pathLst>
            </a:custGeom>
            <a:solidFill>
              <a:srgbClr val="FFC17D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9" name="Freeform 7"/>
            <p:cNvSpPr>
              <a:spLocks noChangeArrowheads="1"/>
            </p:cNvSpPr>
            <p:nvPr/>
          </p:nvSpPr>
          <p:spPr bwMode="auto">
            <a:xfrm>
              <a:off x="4354" y="2243"/>
              <a:ext cx="497" cy="365"/>
            </a:xfrm>
            <a:custGeom>
              <a:avLst/>
              <a:gdLst>
                <a:gd name="T0" fmla="*/ 100 w 2195"/>
                <a:gd name="T1" fmla="*/ 1475 h 1616"/>
                <a:gd name="T2" fmla="*/ 28 w 2195"/>
                <a:gd name="T3" fmla="*/ 1377 h 1616"/>
                <a:gd name="T4" fmla="*/ 0 w 2195"/>
                <a:gd name="T5" fmla="*/ 1253 h 1616"/>
                <a:gd name="T6" fmla="*/ 123 w 2195"/>
                <a:gd name="T7" fmla="*/ 1166 h 1616"/>
                <a:gd name="T8" fmla="*/ 271 w 2195"/>
                <a:gd name="T9" fmla="*/ 1105 h 1616"/>
                <a:gd name="T10" fmla="*/ 336 w 2195"/>
                <a:gd name="T11" fmla="*/ 942 h 1616"/>
                <a:gd name="T12" fmla="*/ 476 w 2195"/>
                <a:gd name="T13" fmla="*/ 827 h 1616"/>
                <a:gd name="T14" fmla="*/ 653 w 2195"/>
                <a:gd name="T15" fmla="*/ 732 h 1616"/>
                <a:gd name="T16" fmla="*/ 950 w 2195"/>
                <a:gd name="T17" fmla="*/ 443 h 1616"/>
                <a:gd name="T18" fmla="*/ 1090 w 2195"/>
                <a:gd name="T19" fmla="*/ 208 h 1616"/>
                <a:gd name="T20" fmla="*/ 1222 w 2195"/>
                <a:gd name="T21" fmla="*/ 40 h 1616"/>
                <a:gd name="T22" fmla="*/ 1412 w 2195"/>
                <a:gd name="T23" fmla="*/ 0 h 1616"/>
                <a:gd name="T24" fmla="*/ 1525 w 2195"/>
                <a:gd name="T25" fmla="*/ 110 h 1616"/>
                <a:gd name="T26" fmla="*/ 1670 w 2195"/>
                <a:gd name="T27" fmla="*/ 202 h 1616"/>
                <a:gd name="T28" fmla="*/ 1906 w 2195"/>
                <a:gd name="T29" fmla="*/ 227 h 1616"/>
                <a:gd name="T30" fmla="*/ 2054 w 2195"/>
                <a:gd name="T31" fmla="*/ 253 h 1616"/>
                <a:gd name="T32" fmla="*/ 2147 w 2195"/>
                <a:gd name="T33" fmla="*/ 362 h 1616"/>
                <a:gd name="T34" fmla="*/ 2119 w 2195"/>
                <a:gd name="T35" fmla="*/ 485 h 1616"/>
                <a:gd name="T36" fmla="*/ 2113 w 2195"/>
                <a:gd name="T37" fmla="*/ 620 h 1616"/>
                <a:gd name="T38" fmla="*/ 2186 w 2195"/>
                <a:gd name="T39" fmla="*/ 679 h 1616"/>
                <a:gd name="T40" fmla="*/ 2147 w 2195"/>
                <a:gd name="T41" fmla="*/ 743 h 1616"/>
                <a:gd name="T42" fmla="*/ 2004 w 2195"/>
                <a:gd name="T43" fmla="*/ 724 h 1616"/>
                <a:gd name="T44" fmla="*/ 1942 w 2195"/>
                <a:gd name="T45" fmla="*/ 620 h 1616"/>
                <a:gd name="T46" fmla="*/ 1942 w 2195"/>
                <a:gd name="T47" fmla="*/ 449 h 1616"/>
                <a:gd name="T48" fmla="*/ 1794 w 2195"/>
                <a:gd name="T49" fmla="*/ 443 h 1616"/>
                <a:gd name="T50" fmla="*/ 1603 w 2195"/>
                <a:gd name="T51" fmla="*/ 510 h 1616"/>
                <a:gd name="T52" fmla="*/ 1530 w 2195"/>
                <a:gd name="T53" fmla="*/ 606 h 1616"/>
                <a:gd name="T54" fmla="*/ 1670 w 2195"/>
                <a:gd name="T55" fmla="*/ 743 h 1616"/>
                <a:gd name="T56" fmla="*/ 1698 w 2195"/>
                <a:gd name="T57" fmla="*/ 864 h 1616"/>
                <a:gd name="T58" fmla="*/ 1625 w 2195"/>
                <a:gd name="T59" fmla="*/ 892 h 1616"/>
                <a:gd name="T60" fmla="*/ 1480 w 2195"/>
                <a:gd name="T61" fmla="*/ 878 h 1616"/>
                <a:gd name="T62" fmla="*/ 1390 w 2195"/>
                <a:gd name="T63" fmla="*/ 782 h 1616"/>
                <a:gd name="T64" fmla="*/ 1317 w 2195"/>
                <a:gd name="T65" fmla="*/ 606 h 1616"/>
                <a:gd name="T66" fmla="*/ 1222 w 2195"/>
                <a:gd name="T67" fmla="*/ 463 h 1616"/>
                <a:gd name="T68" fmla="*/ 1087 w 2195"/>
                <a:gd name="T69" fmla="*/ 673 h 1616"/>
                <a:gd name="T70" fmla="*/ 852 w 2195"/>
                <a:gd name="T71" fmla="*/ 1026 h 1616"/>
                <a:gd name="T72" fmla="*/ 653 w 2195"/>
                <a:gd name="T73" fmla="*/ 1284 h 1616"/>
                <a:gd name="T74" fmla="*/ 499 w 2195"/>
                <a:gd name="T75" fmla="*/ 1402 h 1616"/>
                <a:gd name="T76" fmla="*/ 131 w 2195"/>
                <a:gd name="T77" fmla="*/ 1615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95" h="1616">
                  <a:moveTo>
                    <a:pt x="131" y="1615"/>
                  </a:moveTo>
                  <a:lnTo>
                    <a:pt x="100" y="1475"/>
                  </a:lnTo>
                  <a:lnTo>
                    <a:pt x="100" y="1393"/>
                  </a:lnTo>
                  <a:lnTo>
                    <a:pt x="28" y="1377"/>
                  </a:lnTo>
                  <a:lnTo>
                    <a:pt x="0" y="1307"/>
                  </a:lnTo>
                  <a:lnTo>
                    <a:pt x="0" y="1253"/>
                  </a:lnTo>
                  <a:lnTo>
                    <a:pt x="36" y="1189"/>
                  </a:lnTo>
                  <a:lnTo>
                    <a:pt x="123" y="1166"/>
                  </a:lnTo>
                  <a:lnTo>
                    <a:pt x="185" y="1164"/>
                  </a:lnTo>
                  <a:lnTo>
                    <a:pt x="271" y="1105"/>
                  </a:lnTo>
                  <a:lnTo>
                    <a:pt x="288" y="1018"/>
                  </a:lnTo>
                  <a:lnTo>
                    <a:pt x="336" y="942"/>
                  </a:lnTo>
                  <a:lnTo>
                    <a:pt x="420" y="864"/>
                  </a:lnTo>
                  <a:lnTo>
                    <a:pt x="476" y="827"/>
                  </a:lnTo>
                  <a:lnTo>
                    <a:pt x="549" y="782"/>
                  </a:lnTo>
                  <a:lnTo>
                    <a:pt x="653" y="732"/>
                  </a:lnTo>
                  <a:lnTo>
                    <a:pt x="756" y="634"/>
                  </a:lnTo>
                  <a:lnTo>
                    <a:pt x="950" y="443"/>
                  </a:lnTo>
                  <a:lnTo>
                    <a:pt x="1042" y="309"/>
                  </a:lnTo>
                  <a:lnTo>
                    <a:pt x="1090" y="208"/>
                  </a:lnTo>
                  <a:lnTo>
                    <a:pt x="1126" y="121"/>
                  </a:lnTo>
                  <a:lnTo>
                    <a:pt x="1222" y="40"/>
                  </a:lnTo>
                  <a:lnTo>
                    <a:pt x="1325" y="17"/>
                  </a:lnTo>
                  <a:lnTo>
                    <a:pt x="1412" y="0"/>
                  </a:lnTo>
                  <a:lnTo>
                    <a:pt x="1443" y="23"/>
                  </a:lnTo>
                  <a:lnTo>
                    <a:pt x="1525" y="110"/>
                  </a:lnTo>
                  <a:lnTo>
                    <a:pt x="1575" y="171"/>
                  </a:lnTo>
                  <a:lnTo>
                    <a:pt x="1670" y="202"/>
                  </a:lnTo>
                  <a:lnTo>
                    <a:pt x="1802" y="208"/>
                  </a:lnTo>
                  <a:lnTo>
                    <a:pt x="1906" y="227"/>
                  </a:lnTo>
                  <a:lnTo>
                    <a:pt x="1979" y="250"/>
                  </a:lnTo>
                  <a:lnTo>
                    <a:pt x="2054" y="253"/>
                  </a:lnTo>
                  <a:lnTo>
                    <a:pt x="2113" y="303"/>
                  </a:lnTo>
                  <a:lnTo>
                    <a:pt x="2147" y="362"/>
                  </a:lnTo>
                  <a:lnTo>
                    <a:pt x="2136" y="412"/>
                  </a:lnTo>
                  <a:lnTo>
                    <a:pt x="2119" y="485"/>
                  </a:lnTo>
                  <a:lnTo>
                    <a:pt x="2110" y="575"/>
                  </a:lnTo>
                  <a:lnTo>
                    <a:pt x="2113" y="620"/>
                  </a:lnTo>
                  <a:lnTo>
                    <a:pt x="2169" y="656"/>
                  </a:lnTo>
                  <a:lnTo>
                    <a:pt x="2186" y="679"/>
                  </a:lnTo>
                  <a:lnTo>
                    <a:pt x="2194" y="721"/>
                  </a:lnTo>
                  <a:lnTo>
                    <a:pt x="2147" y="743"/>
                  </a:lnTo>
                  <a:lnTo>
                    <a:pt x="2088" y="752"/>
                  </a:lnTo>
                  <a:lnTo>
                    <a:pt x="2004" y="724"/>
                  </a:lnTo>
                  <a:lnTo>
                    <a:pt x="1965" y="679"/>
                  </a:lnTo>
                  <a:lnTo>
                    <a:pt x="1942" y="620"/>
                  </a:lnTo>
                  <a:lnTo>
                    <a:pt x="1934" y="544"/>
                  </a:lnTo>
                  <a:lnTo>
                    <a:pt x="1942" y="449"/>
                  </a:lnTo>
                  <a:lnTo>
                    <a:pt x="1869" y="421"/>
                  </a:lnTo>
                  <a:lnTo>
                    <a:pt x="1794" y="443"/>
                  </a:lnTo>
                  <a:lnTo>
                    <a:pt x="1670" y="480"/>
                  </a:lnTo>
                  <a:lnTo>
                    <a:pt x="1603" y="510"/>
                  </a:lnTo>
                  <a:lnTo>
                    <a:pt x="1539" y="553"/>
                  </a:lnTo>
                  <a:lnTo>
                    <a:pt x="1530" y="606"/>
                  </a:lnTo>
                  <a:lnTo>
                    <a:pt x="1606" y="665"/>
                  </a:lnTo>
                  <a:lnTo>
                    <a:pt x="1670" y="743"/>
                  </a:lnTo>
                  <a:lnTo>
                    <a:pt x="1698" y="810"/>
                  </a:lnTo>
                  <a:lnTo>
                    <a:pt x="1698" y="864"/>
                  </a:lnTo>
                  <a:lnTo>
                    <a:pt x="1687" y="869"/>
                  </a:lnTo>
                  <a:lnTo>
                    <a:pt x="1625" y="892"/>
                  </a:lnTo>
                  <a:lnTo>
                    <a:pt x="1558" y="897"/>
                  </a:lnTo>
                  <a:lnTo>
                    <a:pt x="1480" y="878"/>
                  </a:lnTo>
                  <a:lnTo>
                    <a:pt x="1426" y="838"/>
                  </a:lnTo>
                  <a:lnTo>
                    <a:pt x="1390" y="782"/>
                  </a:lnTo>
                  <a:lnTo>
                    <a:pt x="1368" y="707"/>
                  </a:lnTo>
                  <a:lnTo>
                    <a:pt x="1317" y="606"/>
                  </a:lnTo>
                  <a:lnTo>
                    <a:pt x="1275" y="516"/>
                  </a:lnTo>
                  <a:lnTo>
                    <a:pt x="1222" y="463"/>
                  </a:lnTo>
                  <a:lnTo>
                    <a:pt x="1177" y="516"/>
                  </a:lnTo>
                  <a:lnTo>
                    <a:pt x="1087" y="673"/>
                  </a:lnTo>
                  <a:lnTo>
                    <a:pt x="950" y="878"/>
                  </a:lnTo>
                  <a:lnTo>
                    <a:pt x="852" y="1026"/>
                  </a:lnTo>
                  <a:lnTo>
                    <a:pt x="756" y="1178"/>
                  </a:lnTo>
                  <a:lnTo>
                    <a:pt x="653" y="1284"/>
                  </a:lnTo>
                  <a:lnTo>
                    <a:pt x="538" y="1363"/>
                  </a:lnTo>
                  <a:lnTo>
                    <a:pt x="499" y="1402"/>
                  </a:lnTo>
                  <a:lnTo>
                    <a:pt x="574" y="1534"/>
                  </a:lnTo>
                  <a:lnTo>
                    <a:pt x="131" y="1615"/>
                  </a:lnTo>
                </a:path>
              </a:pathLst>
            </a:custGeom>
            <a:solidFill>
              <a:srgbClr val="FFDEB1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0" name="Freeform 8"/>
            <p:cNvSpPr>
              <a:spLocks noChangeArrowheads="1"/>
            </p:cNvSpPr>
            <p:nvPr/>
          </p:nvSpPr>
          <p:spPr bwMode="auto">
            <a:xfrm>
              <a:off x="4689" y="2402"/>
              <a:ext cx="26" cy="11"/>
            </a:xfrm>
            <a:custGeom>
              <a:avLst/>
              <a:gdLst>
                <a:gd name="T0" fmla="*/ 120 w 121"/>
                <a:gd name="T1" fmla="*/ 6 h 54"/>
                <a:gd name="T2" fmla="*/ 81 w 121"/>
                <a:gd name="T3" fmla="*/ 0 h 54"/>
                <a:gd name="T4" fmla="*/ 48 w 121"/>
                <a:gd name="T5" fmla="*/ 8 h 54"/>
                <a:gd name="T6" fmla="*/ 25 w 121"/>
                <a:gd name="T7" fmla="*/ 28 h 54"/>
                <a:gd name="T8" fmla="*/ 0 w 121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54">
                  <a:moveTo>
                    <a:pt x="120" y="6"/>
                  </a:moveTo>
                  <a:lnTo>
                    <a:pt x="81" y="0"/>
                  </a:lnTo>
                  <a:lnTo>
                    <a:pt x="48" y="8"/>
                  </a:lnTo>
                  <a:lnTo>
                    <a:pt x="25" y="28"/>
                  </a:lnTo>
                  <a:lnTo>
                    <a:pt x="0" y="53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1" name="Freeform 9"/>
            <p:cNvSpPr>
              <a:spLocks noChangeArrowheads="1"/>
            </p:cNvSpPr>
            <p:nvPr/>
          </p:nvSpPr>
          <p:spPr bwMode="auto">
            <a:xfrm>
              <a:off x="4673" y="2407"/>
              <a:ext cx="333" cy="368"/>
            </a:xfrm>
            <a:custGeom>
              <a:avLst/>
              <a:gdLst>
                <a:gd name="T0" fmla="*/ 1242 w 1472"/>
                <a:gd name="T1" fmla="*/ 280 h 1629"/>
                <a:gd name="T2" fmla="*/ 1183 w 1472"/>
                <a:gd name="T3" fmla="*/ 193 h 1629"/>
                <a:gd name="T4" fmla="*/ 1110 w 1472"/>
                <a:gd name="T5" fmla="*/ 120 h 1629"/>
                <a:gd name="T6" fmla="*/ 1009 w 1472"/>
                <a:gd name="T7" fmla="*/ 61 h 1629"/>
                <a:gd name="T8" fmla="*/ 902 w 1472"/>
                <a:gd name="T9" fmla="*/ 25 h 1629"/>
                <a:gd name="T10" fmla="*/ 740 w 1472"/>
                <a:gd name="T11" fmla="*/ 0 h 1629"/>
                <a:gd name="T12" fmla="*/ 597 w 1472"/>
                <a:gd name="T13" fmla="*/ 11 h 1629"/>
                <a:gd name="T14" fmla="*/ 471 w 1472"/>
                <a:gd name="T15" fmla="*/ 59 h 1629"/>
                <a:gd name="T16" fmla="*/ 359 w 1472"/>
                <a:gd name="T17" fmla="*/ 117 h 1629"/>
                <a:gd name="T18" fmla="*/ 280 w 1472"/>
                <a:gd name="T19" fmla="*/ 188 h 1629"/>
                <a:gd name="T20" fmla="*/ 210 w 1472"/>
                <a:gd name="T21" fmla="*/ 283 h 1629"/>
                <a:gd name="T22" fmla="*/ 168 w 1472"/>
                <a:gd name="T23" fmla="*/ 387 h 1629"/>
                <a:gd name="T24" fmla="*/ 160 w 1472"/>
                <a:gd name="T25" fmla="*/ 504 h 1629"/>
                <a:gd name="T26" fmla="*/ 129 w 1472"/>
                <a:gd name="T27" fmla="*/ 552 h 1629"/>
                <a:gd name="T28" fmla="*/ 64 w 1472"/>
                <a:gd name="T29" fmla="*/ 563 h 1629"/>
                <a:gd name="T30" fmla="*/ 19 w 1472"/>
                <a:gd name="T31" fmla="*/ 611 h 1629"/>
                <a:gd name="T32" fmla="*/ 0 w 1472"/>
                <a:gd name="T33" fmla="*/ 678 h 1629"/>
                <a:gd name="T34" fmla="*/ 19 w 1472"/>
                <a:gd name="T35" fmla="*/ 790 h 1629"/>
                <a:gd name="T36" fmla="*/ 64 w 1472"/>
                <a:gd name="T37" fmla="*/ 880 h 1629"/>
                <a:gd name="T38" fmla="*/ 132 w 1472"/>
                <a:gd name="T39" fmla="*/ 958 h 1629"/>
                <a:gd name="T40" fmla="*/ 199 w 1472"/>
                <a:gd name="T41" fmla="*/ 989 h 1629"/>
                <a:gd name="T42" fmla="*/ 221 w 1472"/>
                <a:gd name="T43" fmla="*/ 1056 h 1629"/>
                <a:gd name="T44" fmla="*/ 246 w 1472"/>
                <a:gd name="T45" fmla="*/ 1163 h 1629"/>
                <a:gd name="T46" fmla="*/ 280 w 1472"/>
                <a:gd name="T47" fmla="*/ 1253 h 1629"/>
                <a:gd name="T48" fmla="*/ 339 w 1472"/>
                <a:gd name="T49" fmla="*/ 1312 h 1629"/>
                <a:gd name="T50" fmla="*/ 420 w 1472"/>
                <a:gd name="T51" fmla="*/ 1342 h 1629"/>
                <a:gd name="T52" fmla="*/ 462 w 1472"/>
                <a:gd name="T53" fmla="*/ 1569 h 1629"/>
                <a:gd name="T54" fmla="*/ 902 w 1472"/>
                <a:gd name="T55" fmla="*/ 1628 h 1629"/>
                <a:gd name="T56" fmla="*/ 919 w 1472"/>
                <a:gd name="T57" fmla="*/ 1466 h 1629"/>
                <a:gd name="T58" fmla="*/ 972 w 1472"/>
                <a:gd name="T59" fmla="*/ 1348 h 1629"/>
                <a:gd name="T60" fmla="*/ 1087 w 1472"/>
                <a:gd name="T61" fmla="*/ 1328 h 1629"/>
                <a:gd name="T62" fmla="*/ 1149 w 1472"/>
                <a:gd name="T63" fmla="*/ 1283 h 1629"/>
                <a:gd name="T64" fmla="*/ 1186 w 1472"/>
                <a:gd name="T65" fmla="*/ 1216 h 1629"/>
                <a:gd name="T66" fmla="*/ 1222 w 1472"/>
                <a:gd name="T67" fmla="*/ 1076 h 1629"/>
                <a:gd name="T68" fmla="*/ 1337 w 1472"/>
                <a:gd name="T69" fmla="*/ 1031 h 1629"/>
                <a:gd name="T70" fmla="*/ 1404 w 1472"/>
                <a:gd name="T71" fmla="*/ 986 h 1629"/>
                <a:gd name="T72" fmla="*/ 1449 w 1472"/>
                <a:gd name="T73" fmla="*/ 880 h 1629"/>
                <a:gd name="T74" fmla="*/ 1469 w 1472"/>
                <a:gd name="T75" fmla="*/ 782 h 1629"/>
                <a:gd name="T76" fmla="*/ 1469 w 1472"/>
                <a:gd name="T77" fmla="*/ 703 h 1629"/>
                <a:gd name="T78" fmla="*/ 1435 w 1472"/>
                <a:gd name="T79" fmla="*/ 644 h 1629"/>
                <a:gd name="T80" fmla="*/ 1385 w 1472"/>
                <a:gd name="T81" fmla="*/ 636 h 1629"/>
                <a:gd name="T82" fmla="*/ 1337 w 1472"/>
                <a:gd name="T83" fmla="*/ 672 h 1629"/>
                <a:gd name="T84" fmla="*/ 1331 w 1472"/>
                <a:gd name="T85" fmla="*/ 600 h 1629"/>
                <a:gd name="T86" fmla="*/ 1309 w 1472"/>
                <a:gd name="T87" fmla="*/ 482 h 1629"/>
                <a:gd name="T88" fmla="*/ 1272 w 1472"/>
                <a:gd name="T89" fmla="*/ 356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2" h="1629">
                  <a:moveTo>
                    <a:pt x="1258" y="316"/>
                  </a:moveTo>
                  <a:lnTo>
                    <a:pt x="1242" y="280"/>
                  </a:lnTo>
                  <a:lnTo>
                    <a:pt x="1219" y="246"/>
                  </a:lnTo>
                  <a:lnTo>
                    <a:pt x="1183" y="193"/>
                  </a:lnTo>
                  <a:lnTo>
                    <a:pt x="1146" y="157"/>
                  </a:lnTo>
                  <a:lnTo>
                    <a:pt x="1110" y="120"/>
                  </a:lnTo>
                  <a:lnTo>
                    <a:pt x="1057" y="84"/>
                  </a:lnTo>
                  <a:lnTo>
                    <a:pt x="1009" y="61"/>
                  </a:lnTo>
                  <a:lnTo>
                    <a:pt x="961" y="39"/>
                  </a:lnTo>
                  <a:lnTo>
                    <a:pt x="902" y="25"/>
                  </a:lnTo>
                  <a:lnTo>
                    <a:pt x="844" y="8"/>
                  </a:lnTo>
                  <a:lnTo>
                    <a:pt x="740" y="0"/>
                  </a:lnTo>
                  <a:lnTo>
                    <a:pt x="667" y="0"/>
                  </a:lnTo>
                  <a:lnTo>
                    <a:pt x="597" y="11"/>
                  </a:lnTo>
                  <a:lnTo>
                    <a:pt x="538" y="31"/>
                  </a:lnTo>
                  <a:lnTo>
                    <a:pt x="471" y="59"/>
                  </a:lnTo>
                  <a:lnTo>
                    <a:pt x="420" y="81"/>
                  </a:lnTo>
                  <a:lnTo>
                    <a:pt x="359" y="117"/>
                  </a:lnTo>
                  <a:lnTo>
                    <a:pt x="331" y="148"/>
                  </a:lnTo>
                  <a:lnTo>
                    <a:pt x="280" y="188"/>
                  </a:lnTo>
                  <a:lnTo>
                    <a:pt x="249" y="224"/>
                  </a:lnTo>
                  <a:lnTo>
                    <a:pt x="210" y="283"/>
                  </a:lnTo>
                  <a:lnTo>
                    <a:pt x="190" y="328"/>
                  </a:lnTo>
                  <a:lnTo>
                    <a:pt x="168" y="387"/>
                  </a:lnTo>
                  <a:lnTo>
                    <a:pt x="160" y="451"/>
                  </a:lnTo>
                  <a:lnTo>
                    <a:pt x="160" y="504"/>
                  </a:lnTo>
                  <a:lnTo>
                    <a:pt x="160" y="555"/>
                  </a:lnTo>
                  <a:lnTo>
                    <a:pt x="129" y="552"/>
                  </a:lnTo>
                  <a:lnTo>
                    <a:pt x="95" y="552"/>
                  </a:lnTo>
                  <a:lnTo>
                    <a:pt x="64" y="563"/>
                  </a:lnTo>
                  <a:lnTo>
                    <a:pt x="36" y="577"/>
                  </a:lnTo>
                  <a:lnTo>
                    <a:pt x="19" y="611"/>
                  </a:lnTo>
                  <a:lnTo>
                    <a:pt x="5" y="642"/>
                  </a:lnTo>
                  <a:lnTo>
                    <a:pt x="0" y="678"/>
                  </a:lnTo>
                  <a:lnTo>
                    <a:pt x="0" y="723"/>
                  </a:lnTo>
                  <a:lnTo>
                    <a:pt x="19" y="790"/>
                  </a:lnTo>
                  <a:lnTo>
                    <a:pt x="42" y="835"/>
                  </a:lnTo>
                  <a:lnTo>
                    <a:pt x="64" y="880"/>
                  </a:lnTo>
                  <a:lnTo>
                    <a:pt x="87" y="913"/>
                  </a:lnTo>
                  <a:lnTo>
                    <a:pt x="132" y="958"/>
                  </a:lnTo>
                  <a:lnTo>
                    <a:pt x="160" y="975"/>
                  </a:lnTo>
                  <a:lnTo>
                    <a:pt x="199" y="989"/>
                  </a:lnTo>
                  <a:lnTo>
                    <a:pt x="218" y="1009"/>
                  </a:lnTo>
                  <a:lnTo>
                    <a:pt x="221" y="1056"/>
                  </a:lnTo>
                  <a:lnTo>
                    <a:pt x="227" y="1104"/>
                  </a:lnTo>
                  <a:lnTo>
                    <a:pt x="246" y="1163"/>
                  </a:lnTo>
                  <a:lnTo>
                    <a:pt x="263" y="1211"/>
                  </a:lnTo>
                  <a:lnTo>
                    <a:pt x="280" y="1253"/>
                  </a:lnTo>
                  <a:lnTo>
                    <a:pt x="305" y="1289"/>
                  </a:lnTo>
                  <a:lnTo>
                    <a:pt x="339" y="1312"/>
                  </a:lnTo>
                  <a:lnTo>
                    <a:pt x="387" y="1326"/>
                  </a:lnTo>
                  <a:lnTo>
                    <a:pt x="420" y="1342"/>
                  </a:lnTo>
                  <a:lnTo>
                    <a:pt x="448" y="1407"/>
                  </a:lnTo>
                  <a:lnTo>
                    <a:pt x="462" y="1569"/>
                  </a:lnTo>
                  <a:lnTo>
                    <a:pt x="462" y="1628"/>
                  </a:lnTo>
                  <a:lnTo>
                    <a:pt x="902" y="1628"/>
                  </a:lnTo>
                  <a:lnTo>
                    <a:pt x="911" y="1550"/>
                  </a:lnTo>
                  <a:lnTo>
                    <a:pt x="919" y="1466"/>
                  </a:lnTo>
                  <a:lnTo>
                    <a:pt x="956" y="1393"/>
                  </a:lnTo>
                  <a:lnTo>
                    <a:pt x="972" y="1348"/>
                  </a:lnTo>
                  <a:lnTo>
                    <a:pt x="1029" y="1342"/>
                  </a:lnTo>
                  <a:lnTo>
                    <a:pt x="1087" y="1328"/>
                  </a:lnTo>
                  <a:lnTo>
                    <a:pt x="1124" y="1314"/>
                  </a:lnTo>
                  <a:lnTo>
                    <a:pt x="1149" y="1283"/>
                  </a:lnTo>
                  <a:lnTo>
                    <a:pt x="1174" y="1255"/>
                  </a:lnTo>
                  <a:lnTo>
                    <a:pt x="1186" y="1216"/>
                  </a:lnTo>
                  <a:lnTo>
                    <a:pt x="1197" y="1166"/>
                  </a:lnTo>
                  <a:lnTo>
                    <a:pt x="1222" y="1076"/>
                  </a:lnTo>
                  <a:lnTo>
                    <a:pt x="1267" y="1048"/>
                  </a:lnTo>
                  <a:lnTo>
                    <a:pt x="1337" y="1031"/>
                  </a:lnTo>
                  <a:lnTo>
                    <a:pt x="1368" y="1023"/>
                  </a:lnTo>
                  <a:lnTo>
                    <a:pt x="1404" y="986"/>
                  </a:lnTo>
                  <a:lnTo>
                    <a:pt x="1441" y="927"/>
                  </a:lnTo>
                  <a:lnTo>
                    <a:pt x="1449" y="880"/>
                  </a:lnTo>
                  <a:lnTo>
                    <a:pt x="1463" y="827"/>
                  </a:lnTo>
                  <a:lnTo>
                    <a:pt x="1469" y="782"/>
                  </a:lnTo>
                  <a:lnTo>
                    <a:pt x="1471" y="737"/>
                  </a:lnTo>
                  <a:lnTo>
                    <a:pt x="1469" y="703"/>
                  </a:lnTo>
                  <a:lnTo>
                    <a:pt x="1457" y="664"/>
                  </a:lnTo>
                  <a:lnTo>
                    <a:pt x="1435" y="644"/>
                  </a:lnTo>
                  <a:lnTo>
                    <a:pt x="1413" y="636"/>
                  </a:lnTo>
                  <a:lnTo>
                    <a:pt x="1385" y="636"/>
                  </a:lnTo>
                  <a:lnTo>
                    <a:pt x="1362" y="644"/>
                  </a:lnTo>
                  <a:lnTo>
                    <a:pt x="1337" y="672"/>
                  </a:lnTo>
                  <a:lnTo>
                    <a:pt x="1337" y="642"/>
                  </a:lnTo>
                  <a:lnTo>
                    <a:pt x="1331" y="600"/>
                  </a:lnTo>
                  <a:lnTo>
                    <a:pt x="1326" y="532"/>
                  </a:lnTo>
                  <a:lnTo>
                    <a:pt x="1309" y="482"/>
                  </a:lnTo>
                  <a:lnTo>
                    <a:pt x="1295" y="420"/>
                  </a:lnTo>
                  <a:lnTo>
                    <a:pt x="1272" y="356"/>
                  </a:lnTo>
                  <a:lnTo>
                    <a:pt x="1258" y="316"/>
                  </a:lnTo>
                </a:path>
              </a:pathLst>
            </a:custGeom>
            <a:solidFill>
              <a:srgbClr val="FFDEB1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2" name="Freeform 10"/>
            <p:cNvSpPr>
              <a:spLocks noChangeArrowheads="1"/>
            </p:cNvSpPr>
            <p:nvPr/>
          </p:nvSpPr>
          <p:spPr bwMode="auto">
            <a:xfrm>
              <a:off x="4700" y="2465"/>
              <a:ext cx="287" cy="171"/>
            </a:xfrm>
            <a:custGeom>
              <a:avLst/>
              <a:gdLst>
                <a:gd name="T0" fmla="*/ 162 w 1268"/>
                <a:gd name="T1" fmla="*/ 0 h 758"/>
                <a:gd name="T2" fmla="*/ 145 w 1268"/>
                <a:gd name="T3" fmla="*/ 93 h 758"/>
                <a:gd name="T4" fmla="*/ 210 w 1268"/>
                <a:gd name="T5" fmla="*/ 101 h 758"/>
                <a:gd name="T6" fmla="*/ 285 w 1268"/>
                <a:gd name="T7" fmla="*/ 183 h 758"/>
                <a:gd name="T8" fmla="*/ 344 w 1268"/>
                <a:gd name="T9" fmla="*/ 267 h 758"/>
                <a:gd name="T10" fmla="*/ 420 w 1268"/>
                <a:gd name="T11" fmla="*/ 309 h 758"/>
                <a:gd name="T12" fmla="*/ 504 w 1268"/>
                <a:gd name="T13" fmla="*/ 317 h 758"/>
                <a:gd name="T14" fmla="*/ 588 w 1268"/>
                <a:gd name="T15" fmla="*/ 314 h 758"/>
                <a:gd name="T16" fmla="*/ 692 w 1268"/>
                <a:gd name="T17" fmla="*/ 345 h 758"/>
                <a:gd name="T18" fmla="*/ 821 w 1268"/>
                <a:gd name="T19" fmla="*/ 345 h 758"/>
                <a:gd name="T20" fmla="*/ 902 w 1268"/>
                <a:gd name="T21" fmla="*/ 317 h 758"/>
                <a:gd name="T22" fmla="*/ 986 w 1268"/>
                <a:gd name="T23" fmla="*/ 340 h 758"/>
                <a:gd name="T24" fmla="*/ 1065 w 1268"/>
                <a:gd name="T25" fmla="*/ 219 h 758"/>
                <a:gd name="T26" fmla="*/ 1065 w 1268"/>
                <a:gd name="T27" fmla="*/ 146 h 758"/>
                <a:gd name="T28" fmla="*/ 1101 w 1268"/>
                <a:gd name="T29" fmla="*/ 110 h 758"/>
                <a:gd name="T30" fmla="*/ 1174 w 1268"/>
                <a:gd name="T31" fmla="*/ 104 h 758"/>
                <a:gd name="T32" fmla="*/ 1250 w 1268"/>
                <a:gd name="T33" fmla="*/ 213 h 758"/>
                <a:gd name="T34" fmla="*/ 1267 w 1268"/>
                <a:gd name="T35" fmla="*/ 368 h 758"/>
                <a:gd name="T36" fmla="*/ 1196 w 1268"/>
                <a:gd name="T37" fmla="*/ 522 h 758"/>
                <a:gd name="T38" fmla="*/ 1110 w 1268"/>
                <a:gd name="T39" fmla="*/ 457 h 758"/>
                <a:gd name="T40" fmla="*/ 1056 w 1268"/>
                <a:gd name="T41" fmla="*/ 522 h 758"/>
                <a:gd name="T42" fmla="*/ 997 w 1268"/>
                <a:gd name="T43" fmla="*/ 536 h 758"/>
                <a:gd name="T44" fmla="*/ 911 w 1268"/>
                <a:gd name="T45" fmla="*/ 586 h 758"/>
                <a:gd name="T46" fmla="*/ 807 w 1268"/>
                <a:gd name="T47" fmla="*/ 625 h 758"/>
                <a:gd name="T48" fmla="*/ 714 w 1268"/>
                <a:gd name="T49" fmla="*/ 653 h 758"/>
                <a:gd name="T50" fmla="*/ 611 w 1268"/>
                <a:gd name="T51" fmla="*/ 676 h 758"/>
                <a:gd name="T52" fmla="*/ 512 w 1268"/>
                <a:gd name="T53" fmla="*/ 625 h 758"/>
                <a:gd name="T54" fmla="*/ 417 w 1268"/>
                <a:gd name="T55" fmla="*/ 625 h 758"/>
                <a:gd name="T56" fmla="*/ 322 w 1268"/>
                <a:gd name="T57" fmla="*/ 603 h 758"/>
                <a:gd name="T58" fmla="*/ 249 w 1268"/>
                <a:gd name="T59" fmla="*/ 617 h 758"/>
                <a:gd name="T60" fmla="*/ 151 w 1268"/>
                <a:gd name="T61" fmla="*/ 558 h 758"/>
                <a:gd name="T62" fmla="*/ 33 w 1268"/>
                <a:gd name="T63" fmla="*/ 516 h 758"/>
                <a:gd name="T64" fmla="*/ 0 w 1268"/>
                <a:gd name="T65" fmla="*/ 345 h 758"/>
                <a:gd name="T66" fmla="*/ 14 w 1268"/>
                <a:gd name="T67" fmla="*/ 183 h 758"/>
                <a:gd name="T68" fmla="*/ 70 w 1268"/>
                <a:gd name="T69" fmla="*/ 23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8" h="758">
                  <a:moveTo>
                    <a:pt x="70" y="23"/>
                  </a:moveTo>
                  <a:lnTo>
                    <a:pt x="162" y="0"/>
                  </a:lnTo>
                  <a:lnTo>
                    <a:pt x="145" y="42"/>
                  </a:lnTo>
                  <a:lnTo>
                    <a:pt x="145" y="93"/>
                  </a:lnTo>
                  <a:lnTo>
                    <a:pt x="162" y="141"/>
                  </a:lnTo>
                  <a:lnTo>
                    <a:pt x="210" y="101"/>
                  </a:lnTo>
                  <a:lnTo>
                    <a:pt x="213" y="197"/>
                  </a:lnTo>
                  <a:lnTo>
                    <a:pt x="285" y="183"/>
                  </a:lnTo>
                  <a:lnTo>
                    <a:pt x="294" y="267"/>
                  </a:lnTo>
                  <a:lnTo>
                    <a:pt x="344" y="267"/>
                  </a:lnTo>
                  <a:lnTo>
                    <a:pt x="398" y="222"/>
                  </a:lnTo>
                  <a:lnTo>
                    <a:pt x="420" y="309"/>
                  </a:lnTo>
                  <a:lnTo>
                    <a:pt x="476" y="264"/>
                  </a:lnTo>
                  <a:lnTo>
                    <a:pt x="504" y="317"/>
                  </a:lnTo>
                  <a:lnTo>
                    <a:pt x="557" y="272"/>
                  </a:lnTo>
                  <a:lnTo>
                    <a:pt x="588" y="314"/>
                  </a:lnTo>
                  <a:lnTo>
                    <a:pt x="622" y="278"/>
                  </a:lnTo>
                  <a:lnTo>
                    <a:pt x="692" y="345"/>
                  </a:lnTo>
                  <a:lnTo>
                    <a:pt x="762" y="295"/>
                  </a:lnTo>
                  <a:lnTo>
                    <a:pt x="821" y="345"/>
                  </a:lnTo>
                  <a:lnTo>
                    <a:pt x="852" y="292"/>
                  </a:lnTo>
                  <a:lnTo>
                    <a:pt x="902" y="317"/>
                  </a:lnTo>
                  <a:lnTo>
                    <a:pt x="927" y="264"/>
                  </a:lnTo>
                  <a:lnTo>
                    <a:pt x="986" y="340"/>
                  </a:lnTo>
                  <a:lnTo>
                    <a:pt x="986" y="219"/>
                  </a:lnTo>
                  <a:lnTo>
                    <a:pt x="1065" y="219"/>
                  </a:lnTo>
                  <a:lnTo>
                    <a:pt x="1124" y="222"/>
                  </a:lnTo>
                  <a:lnTo>
                    <a:pt x="1065" y="146"/>
                  </a:lnTo>
                  <a:lnTo>
                    <a:pt x="1154" y="163"/>
                  </a:lnTo>
                  <a:lnTo>
                    <a:pt x="1101" y="110"/>
                  </a:lnTo>
                  <a:lnTo>
                    <a:pt x="1163" y="124"/>
                  </a:lnTo>
                  <a:lnTo>
                    <a:pt x="1174" y="104"/>
                  </a:lnTo>
                  <a:lnTo>
                    <a:pt x="1208" y="138"/>
                  </a:lnTo>
                  <a:lnTo>
                    <a:pt x="1250" y="213"/>
                  </a:lnTo>
                  <a:lnTo>
                    <a:pt x="1267" y="303"/>
                  </a:lnTo>
                  <a:lnTo>
                    <a:pt x="1267" y="368"/>
                  </a:lnTo>
                  <a:lnTo>
                    <a:pt x="1255" y="412"/>
                  </a:lnTo>
                  <a:lnTo>
                    <a:pt x="1196" y="522"/>
                  </a:lnTo>
                  <a:lnTo>
                    <a:pt x="1163" y="553"/>
                  </a:lnTo>
                  <a:lnTo>
                    <a:pt x="1110" y="457"/>
                  </a:lnTo>
                  <a:lnTo>
                    <a:pt x="1110" y="609"/>
                  </a:lnTo>
                  <a:lnTo>
                    <a:pt x="1056" y="522"/>
                  </a:lnTo>
                  <a:lnTo>
                    <a:pt x="1042" y="656"/>
                  </a:lnTo>
                  <a:lnTo>
                    <a:pt x="997" y="536"/>
                  </a:lnTo>
                  <a:lnTo>
                    <a:pt x="941" y="690"/>
                  </a:lnTo>
                  <a:lnTo>
                    <a:pt x="911" y="586"/>
                  </a:lnTo>
                  <a:lnTo>
                    <a:pt x="832" y="735"/>
                  </a:lnTo>
                  <a:lnTo>
                    <a:pt x="807" y="625"/>
                  </a:lnTo>
                  <a:lnTo>
                    <a:pt x="756" y="735"/>
                  </a:lnTo>
                  <a:lnTo>
                    <a:pt x="714" y="653"/>
                  </a:lnTo>
                  <a:lnTo>
                    <a:pt x="661" y="757"/>
                  </a:lnTo>
                  <a:lnTo>
                    <a:pt x="611" y="676"/>
                  </a:lnTo>
                  <a:lnTo>
                    <a:pt x="557" y="749"/>
                  </a:lnTo>
                  <a:lnTo>
                    <a:pt x="512" y="625"/>
                  </a:lnTo>
                  <a:lnTo>
                    <a:pt x="445" y="749"/>
                  </a:lnTo>
                  <a:lnTo>
                    <a:pt x="417" y="625"/>
                  </a:lnTo>
                  <a:lnTo>
                    <a:pt x="372" y="729"/>
                  </a:lnTo>
                  <a:lnTo>
                    <a:pt x="322" y="603"/>
                  </a:lnTo>
                  <a:lnTo>
                    <a:pt x="263" y="698"/>
                  </a:lnTo>
                  <a:lnTo>
                    <a:pt x="249" y="617"/>
                  </a:lnTo>
                  <a:lnTo>
                    <a:pt x="162" y="684"/>
                  </a:lnTo>
                  <a:lnTo>
                    <a:pt x="151" y="558"/>
                  </a:lnTo>
                  <a:lnTo>
                    <a:pt x="72" y="625"/>
                  </a:lnTo>
                  <a:lnTo>
                    <a:pt x="33" y="516"/>
                  </a:lnTo>
                  <a:lnTo>
                    <a:pt x="5" y="435"/>
                  </a:lnTo>
                  <a:lnTo>
                    <a:pt x="0" y="345"/>
                  </a:lnTo>
                  <a:lnTo>
                    <a:pt x="5" y="255"/>
                  </a:lnTo>
                  <a:lnTo>
                    <a:pt x="14" y="183"/>
                  </a:lnTo>
                  <a:lnTo>
                    <a:pt x="33" y="93"/>
                  </a:lnTo>
                  <a:lnTo>
                    <a:pt x="70" y="23"/>
                  </a:lnTo>
                </a:path>
              </a:pathLst>
            </a:custGeom>
            <a:solidFill>
              <a:srgbClr val="323232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3" name="Freeform 11"/>
            <p:cNvSpPr>
              <a:spLocks noChangeArrowheads="1"/>
            </p:cNvSpPr>
            <p:nvPr/>
          </p:nvSpPr>
          <p:spPr bwMode="auto">
            <a:xfrm>
              <a:off x="4754" y="2672"/>
              <a:ext cx="16" cy="38"/>
            </a:xfrm>
            <a:custGeom>
              <a:avLst/>
              <a:gdLst>
                <a:gd name="T0" fmla="*/ 0 w 73"/>
                <a:gd name="T1" fmla="*/ 0 h 172"/>
                <a:gd name="T2" fmla="*/ 16 w 73"/>
                <a:gd name="T3" fmla="*/ 31 h 172"/>
                <a:gd name="T4" fmla="*/ 28 w 73"/>
                <a:gd name="T5" fmla="*/ 59 h 172"/>
                <a:gd name="T6" fmla="*/ 53 w 73"/>
                <a:gd name="T7" fmla="*/ 118 h 172"/>
                <a:gd name="T8" fmla="*/ 72 w 73"/>
                <a:gd name="T9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72">
                  <a:moveTo>
                    <a:pt x="0" y="0"/>
                  </a:moveTo>
                  <a:lnTo>
                    <a:pt x="16" y="31"/>
                  </a:lnTo>
                  <a:lnTo>
                    <a:pt x="28" y="59"/>
                  </a:lnTo>
                  <a:lnTo>
                    <a:pt x="53" y="118"/>
                  </a:lnTo>
                  <a:lnTo>
                    <a:pt x="72" y="171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4" name="Freeform 12"/>
            <p:cNvSpPr>
              <a:spLocks noChangeArrowheads="1"/>
            </p:cNvSpPr>
            <p:nvPr/>
          </p:nvSpPr>
          <p:spPr bwMode="auto">
            <a:xfrm>
              <a:off x="4881" y="2668"/>
              <a:ext cx="13" cy="70"/>
            </a:xfrm>
            <a:custGeom>
              <a:avLst/>
              <a:gdLst>
                <a:gd name="T0" fmla="*/ 62 w 63"/>
                <a:gd name="T1" fmla="*/ 0 h 315"/>
                <a:gd name="T2" fmla="*/ 34 w 63"/>
                <a:gd name="T3" fmla="*/ 73 h 315"/>
                <a:gd name="T4" fmla="*/ 17 w 63"/>
                <a:gd name="T5" fmla="*/ 151 h 315"/>
                <a:gd name="T6" fmla="*/ 9 w 63"/>
                <a:gd name="T7" fmla="*/ 218 h 315"/>
                <a:gd name="T8" fmla="*/ 0 w 63"/>
                <a:gd name="T9" fmla="*/ 258 h 315"/>
                <a:gd name="T10" fmla="*/ 3 w 63"/>
                <a:gd name="T11" fmla="*/ 31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15">
                  <a:moveTo>
                    <a:pt x="62" y="0"/>
                  </a:moveTo>
                  <a:lnTo>
                    <a:pt x="34" y="73"/>
                  </a:lnTo>
                  <a:lnTo>
                    <a:pt x="17" y="151"/>
                  </a:lnTo>
                  <a:lnTo>
                    <a:pt x="9" y="218"/>
                  </a:lnTo>
                  <a:lnTo>
                    <a:pt x="0" y="258"/>
                  </a:lnTo>
                  <a:lnTo>
                    <a:pt x="3" y="314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5" name="Freeform 13"/>
            <p:cNvSpPr>
              <a:spLocks noChangeArrowheads="1"/>
            </p:cNvSpPr>
            <p:nvPr/>
          </p:nvSpPr>
          <p:spPr bwMode="auto">
            <a:xfrm>
              <a:off x="4452" y="2664"/>
              <a:ext cx="639" cy="611"/>
            </a:xfrm>
            <a:custGeom>
              <a:avLst/>
              <a:gdLst>
                <a:gd name="T0" fmla="*/ 2033 w 2824"/>
                <a:gd name="T1" fmla="*/ 415 h 2697"/>
                <a:gd name="T2" fmla="*/ 2212 w 2824"/>
                <a:gd name="T3" fmla="*/ 474 h 2697"/>
                <a:gd name="T4" fmla="*/ 2285 w 2824"/>
                <a:gd name="T5" fmla="*/ 628 h 2697"/>
                <a:gd name="T6" fmla="*/ 2447 w 2824"/>
                <a:gd name="T7" fmla="*/ 591 h 2697"/>
                <a:gd name="T8" fmla="*/ 2492 w 2824"/>
                <a:gd name="T9" fmla="*/ 729 h 2697"/>
                <a:gd name="T10" fmla="*/ 2574 w 2824"/>
                <a:gd name="T11" fmla="*/ 846 h 2697"/>
                <a:gd name="T12" fmla="*/ 2711 w 2824"/>
                <a:gd name="T13" fmla="*/ 919 h 2697"/>
                <a:gd name="T14" fmla="*/ 2823 w 2824"/>
                <a:gd name="T15" fmla="*/ 1031 h 2697"/>
                <a:gd name="T16" fmla="*/ 2815 w 2824"/>
                <a:gd name="T17" fmla="*/ 1216 h 2697"/>
                <a:gd name="T18" fmla="*/ 2677 w 2824"/>
                <a:gd name="T19" fmla="*/ 1253 h 2697"/>
                <a:gd name="T20" fmla="*/ 2815 w 2824"/>
                <a:gd name="T21" fmla="*/ 1343 h 2697"/>
                <a:gd name="T22" fmla="*/ 2669 w 2824"/>
                <a:gd name="T23" fmla="*/ 1401 h 2697"/>
                <a:gd name="T24" fmla="*/ 2761 w 2824"/>
                <a:gd name="T25" fmla="*/ 1502 h 2697"/>
                <a:gd name="T26" fmla="*/ 2815 w 2824"/>
                <a:gd name="T27" fmla="*/ 1878 h 2697"/>
                <a:gd name="T28" fmla="*/ 2761 w 2824"/>
                <a:gd name="T29" fmla="*/ 2186 h 2697"/>
                <a:gd name="T30" fmla="*/ 2719 w 2824"/>
                <a:gd name="T31" fmla="*/ 2366 h 2697"/>
                <a:gd name="T32" fmla="*/ 2703 w 2824"/>
                <a:gd name="T33" fmla="*/ 2556 h 2697"/>
                <a:gd name="T34" fmla="*/ 2660 w 2824"/>
                <a:gd name="T35" fmla="*/ 2635 h 2697"/>
                <a:gd name="T36" fmla="*/ 2321 w 2824"/>
                <a:gd name="T37" fmla="*/ 2696 h 2697"/>
                <a:gd name="T38" fmla="*/ 2021 w 2824"/>
                <a:gd name="T39" fmla="*/ 2688 h 2697"/>
                <a:gd name="T40" fmla="*/ 1895 w 2824"/>
                <a:gd name="T41" fmla="*/ 2576 h 2697"/>
                <a:gd name="T42" fmla="*/ 1800 w 2824"/>
                <a:gd name="T43" fmla="*/ 2483 h 2697"/>
                <a:gd name="T44" fmla="*/ 1598 w 2824"/>
                <a:gd name="T45" fmla="*/ 2483 h 2697"/>
                <a:gd name="T46" fmla="*/ 1492 w 2824"/>
                <a:gd name="T47" fmla="*/ 2503 h 2697"/>
                <a:gd name="T48" fmla="*/ 1312 w 2824"/>
                <a:gd name="T49" fmla="*/ 2556 h 2697"/>
                <a:gd name="T50" fmla="*/ 1175 w 2824"/>
                <a:gd name="T51" fmla="*/ 2584 h 2697"/>
                <a:gd name="T52" fmla="*/ 1071 w 2824"/>
                <a:gd name="T53" fmla="*/ 2590 h 2697"/>
                <a:gd name="T54" fmla="*/ 810 w 2824"/>
                <a:gd name="T55" fmla="*/ 2458 h 2697"/>
                <a:gd name="T56" fmla="*/ 687 w 2824"/>
                <a:gd name="T57" fmla="*/ 2332 h 2697"/>
                <a:gd name="T58" fmla="*/ 687 w 2824"/>
                <a:gd name="T59" fmla="*/ 2186 h 2697"/>
                <a:gd name="T60" fmla="*/ 827 w 2824"/>
                <a:gd name="T61" fmla="*/ 2127 h 2697"/>
                <a:gd name="T62" fmla="*/ 718 w 2824"/>
                <a:gd name="T63" fmla="*/ 1959 h 2697"/>
                <a:gd name="T64" fmla="*/ 836 w 2824"/>
                <a:gd name="T65" fmla="*/ 1886 h 2697"/>
                <a:gd name="T66" fmla="*/ 810 w 2824"/>
                <a:gd name="T67" fmla="*/ 1788 h 2697"/>
                <a:gd name="T68" fmla="*/ 718 w 2824"/>
                <a:gd name="T69" fmla="*/ 1679 h 2697"/>
                <a:gd name="T70" fmla="*/ 656 w 2824"/>
                <a:gd name="T71" fmla="*/ 1511 h 2697"/>
                <a:gd name="T72" fmla="*/ 760 w 2824"/>
                <a:gd name="T73" fmla="*/ 1449 h 2697"/>
                <a:gd name="T74" fmla="*/ 645 w 2824"/>
                <a:gd name="T75" fmla="*/ 1331 h 2697"/>
                <a:gd name="T76" fmla="*/ 687 w 2824"/>
                <a:gd name="T77" fmla="*/ 1158 h 2697"/>
                <a:gd name="T78" fmla="*/ 564 w 2824"/>
                <a:gd name="T79" fmla="*/ 1118 h 2697"/>
                <a:gd name="T80" fmla="*/ 564 w 2824"/>
                <a:gd name="T81" fmla="*/ 1009 h 2697"/>
                <a:gd name="T82" fmla="*/ 597 w 2824"/>
                <a:gd name="T83" fmla="*/ 841 h 2697"/>
                <a:gd name="T84" fmla="*/ 384 w 2824"/>
                <a:gd name="T85" fmla="*/ 720 h 2697"/>
                <a:gd name="T86" fmla="*/ 239 w 2824"/>
                <a:gd name="T87" fmla="*/ 603 h 2697"/>
                <a:gd name="T88" fmla="*/ 82 w 2824"/>
                <a:gd name="T89" fmla="*/ 415 h 2697"/>
                <a:gd name="T90" fmla="*/ 0 w 2824"/>
                <a:gd name="T91" fmla="*/ 213 h 2697"/>
                <a:gd name="T92" fmla="*/ 48 w 2824"/>
                <a:gd name="T93" fmla="*/ 112 h 2697"/>
                <a:gd name="T94" fmla="*/ 247 w 2824"/>
                <a:gd name="T95" fmla="*/ 45 h 2697"/>
                <a:gd name="T96" fmla="*/ 407 w 2824"/>
                <a:gd name="T97" fmla="*/ 0 h 2697"/>
                <a:gd name="T98" fmla="*/ 502 w 2824"/>
                <a:gd name="T99" fmla="*/ 53 h 2697"/>
                <a:gd name="T100" fmla="*/ 634 w 2824"/>
                <a:gd name="T101" fmla="*/ 177 h 2697"/>
                <a:gd name="T102" fmla="*/ 659 w 2824"/>
                <a:gd name="T103" fmla="*/ 221 h 2697"/>
                <a:gd name="T104" fmla="*/ 791 w 2824"/>
                <a:gd name="T105" fmla="*/ 177 h 2697"/>
                <a:gd name="T106" fmla="*/ 945 w 2824"/>
                <a:gd name="T107" fmla="*/ 177 h 2697"/>
                <a:gd name="T108" fmla="*/ 1035 w 2824"/>
                <a:gd name="T109" fmla="*/ 272 h 2697"/>
                <a:gd name="T110" fmla="*/ 1116 w 2824"/>
                <a:gd name="T111" fmla="*/ 390 h 2697"/>
                <a:gd name="T112" fmla="*/ 1144 w 2824"/>
                <a:gd name="T113" fmla="*/ 457 h 2697"/>
                <a:gd name="T114" fmla="*/ 1186 w 2824"/>
                <a:gd name="T115" fmla="*/ 488 h 2697"/>
                <a:gd name="T116" fmla="*/ 1357 w 2824"/>
                <a:gd name="T117" fmla="*/ 392 h 2697"/>
                <a:gd name="T118" fmla="*/ 1525 w 2824"/>
                <a:gd name="T119" fmla="*/ 345 h 2697"/>
                <a:gd name="T120" fmla="*/ 1716 w 2824"/>
                <a:gd name="T121" fmla="*/ 345 h 2697"/>
                <a:gd name="T122" fmla="*/ 1867 w 2824"/>
                <a:gd name="T123" fmla="*/ 370 h 2697"/>
                <a:gd name="T124" fmla="*/ 2033 w 2824"/>
                <a:gd name="T125" fmla="*/ 415 h 2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24" h="2697">
                  <a:moveTo>
                    <a:pt x="2033" y="415"/>
                  </a:moveTo>
                  <a:lnTo>
                    <a:pt x="2212" y="474"/>
                  </a:lnTo>
                  <a:lnTo>
                    <a:pt x="2285" y="628"/>
                  </a:lnTo>
                  <a:lnTo>
                    <a:pt x="2447" y="591"/>
                  </a:lnTo>
                  <a:lnTo>
                    <a:pt x="2492" y="729"/>
                  </a:lnTo>
                  <a:lnTo>
                    <a:pt x="2574" y="846"/>
                  </a:lnTo>
                  <a:lnTo>
                    <a:pt x="2711" y="919"/>
                  </a:lnTo>
                  <a:lnTo>
                    <a:pt x="2823" y="1031"/>
                  </a:lnTo>
                  <a:lnTo>
                    <a:pt x="2815" y="1216"/>
                  </a:lnTo>
                  <a:lnTo>
                    <a:pt x="2677" y="1253"/>
                  </a:lnTo>
                  <a:lnTo>
                    <a:pt x="2815" y="1343"/>
                  </a:lnTo>
                  <a:lnTo>
                    <a:pt x="2669" y="1401"/>
                  </a:lnTo>
                  <a:lnTo>
                    <a:pt x="2761" y="1502"/>
                  </a:lnTo>
                  <a:lnTo>
                    <a:pt x="2815" y="1878"/>
                  </a:lnTo>
                  <a:lnTo>
                    <a:pt x="2761" y="2186"/>
                  </a:lnTo>
                  <a:lnTo>
                    <a:pt x="2719" y="2366"/>
                  </a:lnTo>
                  <a:lnTo>
                    <a:pt x="2703" y="2556"/>
                  </a:lnTo>
                  <a:lnTo>
                    <a:pt x="2660" y="2635"/>
                  </a:lnTo>
                  <a:lnTo>
                    <a:pt x="2321" y="2696"/>
                  </a:lnTo>
                  <a:lnTo>
                    <a:pt x="2021" y="2688"/>
                  </a:lnTo>
                  <a:lnTo>
                    <a:pt x="1895" y="2576"/>
                  </a:lnTo>
                  <a:lnTo>
                    <a:pt x="1800" y="2483"/>
                  </a:lnTo>
                  <a:lnTo>
                    <a:pt x="1598" y="2483"/>
                  </a:lnTo>
                  <a:lnTo>
                    <a:pt x="1492" y="2503"/>
                  </a:lnTo>
                  <a:lnTo>
                    <a:pt x="1312" y="2556"/>
                  </a:lnTo>
                  <a:lnTo>
                    <a:pt x="1175" y="2584"/>
                  </a:lnTo>
                  <a:lnTo>
                    <a:pt x="1071" y="2590"/>
                  </a:lnTo>
                  <a:lnTo>
                    <a:pt x="810" y="2458"/>
                  </a:lnTo>
                  <a:lnTo>
                    <a:pt x="687" y="2332"/>
                  </a:lnTo>
                  <a:lnTo>
                    <a:pt x="687" y="2186"/>
                  </a:lnTo>
                  <a:lnTo>
                    <a:pt x="827" y="2127"/>
                  </a:lnTo>
                  <a:lnTo>
                    <a:pt x="718" y="1959"/>
                  </a:lnTo>
                  <a:lnTo>
                    <a:pt x="836" y="1886"/>
                  </a:lnTo>
                  <a:lnTo>
                    <a:pt x="810" y="1788"/>
                  </a:lnTo>
                  <a:lnTo>
                    <a:pt x="718" y="1679"/>
                  </a:lnTo>
                  <a:lnTo>
                    <a:pt x="656" y="1511"/>
                  </a:lnTo>
                  <a:lnTo>
                    <a:pt x="760" y="1449"/>
                  </a:lnTo>
                  <a:lnTo>
                    <a:pt x="645" y="1331"/>
                  </a:lnTo>
                  <a:lnTo>
                    <a:pt x="687" y="1158"/>
                  </a:lnTo>
                  <a:lnTo>
                    <a:pt x="564" y="1118"/>
                  </a:lnTo>
                  <a:lnTo>
                    <a:pt x="564" y="1009"/>
                  </a:lnTo>
                  <a:lnTo>
                    <a:pt x="597" y="841"/>
                  </a:lnTo>
                  <a:lnTo>
                    <a:pt x="384" y="720"/>
                  </a:lnTo>
                  <a:lnTo>
                    <a:pt x="239" y="603"/>
                  </a:lnTo>
                  <a:lnTo>
                    <a:pt x="82" y="415"/>
                  </a:lnTo>
                  <a:lnTo>
                    <a:pt x="0" y="213"/>
                  </a:lnTo>
                  <a:lnTo>
                    <a:pt x="48" y="112"/>
                  </a:lnTo>
                  <a:lnTo>
                    <a:pt x="247" y="45"/>
                  </a:lnTo>
                  <a:lnTo>
                    <a:pt x="407" y="0"/>
                  </a:lnTo>
                  <a:lnTo>
                    <a:pt x="502" y="53"/>
                  </a:lnTo>
                  <a:lnTo>
                    <a:pt x="634" y="177"/>
                  </a:lnTo>
                  <a:lnTo>
                    <a:pt x="659" y="221"/>
                  </a:lnTo>
                  <a:lnTo>
                    <a:pt x="791" y="177"/>
                  </a:lnTo>
                  <a:lnTo>
                    <a:pt x="945" y="177"/>
                  </a:lnTo>
                  <a:lnTo>
                    <a:pt x="1035" y="272"/>
                  </a:lnTo>
                  <a:lnTo>
                    <a:pt x="1116" y="390"/>
                  </a:lnTo>
                  <a:lnTo>
                    <a:pt x="1144" y="457"/>
                  </a:lnTo>
                  <a:lnTo>
                    <a:pt x="1186" y="488"/>
                  </a:lnTo>
                  <a:lnTo>
                    <a:pt x="1357" y="392"/>
                  </a:lnTo>
                  <a:lnTo>
                    <a:pt x="1525" y="345"/>
                  </a:lnTo>
                  <a:lnTo>
                    <a:pt x="1716" y="345"/>
                  </a:lnTo>
                  <a:lnTo>
                    <a:pt x="1867" y="370"/>
                  </a:lnTo>
                  <a:lnTo>
                    <a:pt x="2033" y="415"/>
                  </a:lnTo>
                </a:path>
              </a:pathLst>
            </a:custGeom>
            <a:solidFill>
              <a:srgbClr val="DCDCDC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6" name="Freeform 14"/>
            <p:cNvSpPr>
              <a:spLocks noChangeArrowheads="1"/>
            </p:cNvSpPr>
            <p:nvPr/>
          </p:nvSpPr>
          <p:spPr bwMode="auto">
            <a:xfrm>
              <a:off x="4694" y="2709"/>
              <a:ext cx="246" cy="91"/>
            </a:xfrm>
            <a:custGeom>
              <a:avLst/>
              <a:gdLst>
                <a:gd name="T0" fmla="*/ 132 w 1089"/>
                <a:gd name="T1" fmla="*/ 140 h 405"/>
                <a:gd name="T2" fmla="*/ 236 w 1089"/>
                <a:gd name="T3" fmla="*/ 73 h 405"/>
                <a:gd name="T4" fmla="*/ 376 w 1089"/>
                <a:gd name="T5" fmla="*/ 22 h 405"/>
                <a:gd name="T6" fmla="*/ 530 w 1089"/>
                <a:gd name="T7" fmla="*/ 0 h 405"/>
                <a:gd name="T8" fmla="*/ 678 w 1089"/>
                <a:gd name="T9" fmla="*/ 6 h 405"/>
                <a:gd name="T10" fmla="*/ 807 w 1089"/>
                <a:gd name="T11" fmla="*/ 39 h 405"/>
                <a:gd name="T12" fmla="*/ 925 w 1089"/>
                <a:gd name="T13" fmla="*/ 123 h 405"/>
                <a:gd name="T14" fmla="*/ 1009 w 1089"/>
                <a:gd name="T15" fmla="*/ 191 h 405"/>
                <a:gd name="T16" fmla="*/ 1051 w 1089"/>
                <a:gd name="T17" fmla="*/ 272 h 405"/>
                <a:gd name="T18" fmla="*/ 1088 w 1089"/>
                <a:gd name="T19" fmla="*/ 404 h 405"/>
                <a:gd name="T20" fmla="*/ 992 w 1089"/>
                <a:gd name="T21" fmla="*/ 348 h 405"/>
                <a:gd name="T22" fmla="*/ 877 w 1089"/>
                <a:gd name="T23" fmla="*/ 303 h 405"/>
                <a:gd name="T24" fmla="*/ 737 w 1089"/>
                <a:gd name="T25" fmla="*/ 249 h 405"/>
                <a:gd name="T26" fmla="*/ 589 w 1089"/>
                <a:gd name="T27" fmla="*/ 230 h 405"/>
                <a:gd name="T28" fmla="*/ 395 w 1089"/>
                <a:gd name="T29" fmla="*/ 230 h 405"/>
                <a:gd name="T30" fmla="*/ 278 w 1089"/>
                <a:gd name="T31" fmla="*/ 235 h 405"/>
                <a:gd name="T32" fmla="*/ 185 w 1089"/>
                <a:gd name="T33" fmla="*/ 252 h 405"/>
                <a:gd name="T34" fmla="*/ 73 w 1089"/>
                <a:gd name="T35" fmla="*/ 294 h 405"/>
                <a:gd name="T36" fmla="*/ 0 w 1089"/>
                <a:gd name="T37" fmla="*/ 331 h 405"/>
                <a:gd name="T38" fmla="*/ 73 w 1089"/>
                <a:gd name="T39" fmla="*/ 216 h 405"/>
                <a:gd name="T40" fmla="*/ 132 w 1089"/>
                <a:gd name="T41" fmla="*/ 14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9" h="405">
                  <a:moveTo>
                    <a:pt x="132" y="140"/>
                  </a:moveTo>
                  <a:lnTo>
                    <a:pt x="236" y="73"/>
                  </a:lnTo>
                  <a:lnTo>
                    <a:pt x="376" y="22"/>
                  </a:lnTo>
                  <a:lnTo>
                    <a:pt x="530" y="0"/>
                  </a:lnTo>
                  <a:lnTo>
                    <a:pt x="678" y="6"/>
                  </a:lnTo>
                  <a:lnTo>
                    <a:pt x="807" y="39"/>
                  </a:lnTo>
                  <a:lnTo>
                    <a:pt x="925" y="123"/>
                  </a:lnTo>
                  <a:lnTo>
                    <a:pt x="1009" y="191"/>
                  </a:lnTo>
                  <a:lnTo>
                    <a:pt x="1051" y="272"/>
                  </a:lnTo>
                  <a:lnTo>
                    <a:pt x="1088" y="404"/>
                  </a:lnTo>
                  <a:lnTo>
                    <a:pt x="992" y="348"/>
                  </a:lnTo>
                  <a:lnTo>
                    <a:pt x="877" y="303"/>
                  </a:lnTo>
                  <a:lnTo>
                    <a:pt x="737" y="249"/>
                  </a:lnTo>
                  <a:lnTo>
                    <a:pt x="589" y="230"/>
                  </a:lnTo>
                  <a:lnTo>
                    <a:pt x="395" y="230"/>
                  </a:lnTo>
                  <a:lnTo>
                    <a:pt x="278" y="235"/>
                  </a:lnTo>
                  <a:lnTo>
                    <a:pt x="185" y="252"/>
                  </a:lnTo>
                  <a:lnTo>
                    <a:pt x="73" y="294"/>
                  </a:lnTo>
                  <a:lnTo>
                    <a:pt x="0" y="331"/>
                  </a:lnTo>
                  <a:lnTo>
                    <a:pt x="73" y="216"/>
                  </a:lnTo>
                  <a:lnTo>
                    <a:pt x="132" y="140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7" name="Freeform 15"/>
            <p:cNvSpPr>
              <a:spLocks noChangeArrowheads="1"/>
            </p:cNvSpPr>
            <p:nvPr/>
          </p:nvSpPr>
          <p:spPr bwMode="auto">
            <a:xfrm>
              <a:off x="4926" y="2914"/>
              <a:ext cx="63" cy="328"/>
            </a:xfrm>
            <a:custGeom>
              <a:avLst/>
              <a:gdLst>
                <a:gd name="T0" fmla="*/ 0 w 282"/>
                <a:gd name="T1" fmla="*/ 0 h 1453"/>
                <a:gd name="T2" fmla="*/ 129 w 282"/>
                <a:gd name="T3" fmla="*/ 222 h 1453"/>
                <a:gd name="T4" fmla="*/ 157 w 282"/>
                <a:gd name="T5" fmla="*/ 325 h 1453"/>
                <a:gd name="T6" fmla="*/ 121 w 282"/>
                <a:gd name="T7" fmla="*/ 345 h 1453"/>
                <a:gd name="T8" fmla="*/ 157 w 282"/>
                <a:gd name="T9" fmla="*/ 440 h 1453"/>
                <a:gd name="T10" fmla="*/ 157 w 282"/>
                <a:gd name="T11" fmla="*/ 552 h 1453"/>
                <a:gd name="T12" fmla="*/ 143 w 282"/>
                <a:gd name="T13" fmla="*/ 603 h 1453"/>
                <a:gd name="T14" fmla="*/ 194 w 282"/>
                <a:gd name="T15" fmla="*/ 651 h 1453"/>
                <a:gd name="T16" fmla="*/ 230 w 282"/>
                <a:gd name="T17" fmla="*/ 774 h 1453"/>
                <a:gd name="T18" fmla="*/ 211 w 282"/>
                <a:gd name="T19" fmla="*/ 861 h 1453"/>
                <a:gd name="T20" fmla="*/ 129 w 282"/>
                <a:gd name="T21" fmla="*/ 993 h 1453"/>
                <a:gd name="T22" fmla="*/ 211 w 282"/>
                <a:gd name="T23" fmla="*/ 1060 h 1453"/>
                <a:gd name="T24" fmla="*/ 281 w 282"/>
                <a:gd name="T25" fmla="*/ 1194 h 1453"/>
                <a:gd name="T26" fmla="*/ 281 w 282"/>
                <a:gd name="T27" fmla="*/ 1318 h 1453"/>
                <a:gd name="T28" fmla="*/ 281 w 282"/>
                <a:gd name="T29" fmla="*/ 1452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2" h="1453">
                  <a:moveTo>
                    <a:pt x="0" y="0"/>
                  </a:moveTo>
                  <a:lnTo>
                    <a:pt x="129" y="222"/>
                  </a:lnTo>
                  <a:lnTo>
                    <a:pt x="157" y="325"/>
                  </a:lnTo>
                  <a:lnTo>
                    <a:pt x="121" y="345"/>
                  </a:lnTo>
                  <a:lnTo>
                    <a:pt x="157" y="440"/>
                  </a:lnTo>
                  <a:lnTo>
                    <a:pt x="157" y="552"/>
                  </a:lnTo>
                  <a:lnTo>
                    <a:pt x="143" y="603"/>
                  </a:lnTo>
                  <a:lnTo>
                    <a:pt x="194" y="651"/>
                  </a:lnTo>
                  <a:lnTo>
                    <a:pt x="230" y="774"/>
                  </a:lnTo>
                  <a:lnTo>
                    <a:pt x="211" y="861"/>
                  </a:lnTo>
                  <a:lnTo>
                    <a:pt x="129" y="993"/>
                  </a:lnTo>
                  <a:lnTo>
                    <a:pt x="211" y="1060"/>
                  </a:lnTo>
                  <a:lnTo>
                    <a:pt x="281" y="1194"/>
                  </a:lnTo>
                  <a:lnTo>
                    <a:pt x="281" y="1318"/>
                  </a:lnTo>
                  <a:lnTo>
                    <a:pt x="281" y="1452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8" name="Freeform 16"/>
            <p:cNvSpPr>
              <a:spLocks noChangeArrowheads="1"/>
            </p:cNvSpPr>
            <p:nvPr/>
          </p:nvSpPr>
          <p:spPr bwMode="auto">
            <a:xfrm>
              <a:off x="4956" y="2917"/>
              <a:ext cx="44" cy="53"/>
            </a:xfrm>
            <a:custGeom>
              <a:avLst/>
              <a:gdLst>
                <a:gd name="T0" fmla="*/ 22 w 200"/>
                <a:gd name="T1" fmla="*/ 0 h 237"/>
                <a:gd name="T2" fmla="*/ 0 w 200"/>
                <a:gd name="T3" fmla="*/ 225 h 237"/>
                <a:gd name="T4" fmla="*/ 199 w 200"/>
                <a:gd name="T5" fmla="*/ 68 h 237"/>
                <a:gd name="T6" fmla="*/ 59 w 200"/>
                <a:gd name="T7" fmla="*/ 225 h 237"/>
                <a:gd name="T8" fmla="*/ 199 w 200"/>
                <a:gd name="T9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37">
                  <a:moveTo>
                    <a:pt x="22" y="0"/>
                  </a:moveTo>
                  <a:lnTo>
                    <a:pt x="0" y="225"/>
                  </a:lnTo>
                  <a:lnTo>
                    <a:pt x="199" y="68"/>
                  </a:lnTo>
                  <a:lnTo>
                    <a:pt x="59" y="225"/>
                  </a:lnTo>
                  <a:lnTo>
                    <a:pt x="199" y="236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9" name="Freeform 17"/>
            <p:cNvSpPr>
              <a:spLocks noChangeArrowheads="1"/>
            </p:cNvSpPr>
            <p:nvPr/>
          </p:nvSpPr>
          <p:spPr bwMode="auto">
            <a:xfrm>
              <a:off x="4601" y="2868"/>
              <a:ext cx="156" cy="199"/>
            </a:xfrm>
            <a:custGeom>
              <a:avLst/>
              <a:gdLst>
                <a:gd name="T0" fmla="*/ 0 w 691"/>
                <a:gd name="T1" fmla="*/ 0 h 884"/>
                <a:gd name="T2" fmla="*/ 115 w 691"/>
                <a:gd name="T3" fmla="*/ 280 h 884"/>
                <a:gd name="T4" fmla="*/ 235 w 691"/>
                <a:gd name="T5" fmla="*/ 490 h 884"/>
                <a:gd name="T6" fmla="*/ 440 w 691"/>
                <a:gd name="T7" fmla="*/ 678 h 884"/>
                <a:gd name="T8" fmla="*/ 617 w 691"/>
                <a:gd name="T9" fmla="*/ 829 h 884"/>
                <a:gd name="T10" fmla="*/ 690 w 691"/>
                <a:gd name="T11" fmla="*/ 874 h 884"/>
                <a:gd name="T12" fmla="*/ 552 w 691"/>
                <a:gd name="T13" fmla="*/ 883 h 884"/>
                <a:gd name="T14" fmla="*/ 493 w 691"/>
                <a:gd name="T15" fmla="*/ 883 h 884"/>
                <a:gd name="T16" fmla="*/ 409 w 691"/>
                <a:gd name="T17" fmla="*/ 874 h 884"/>
                <a:gd name="T18" fmla="*/ 328 w 691"/>
                <a:gd name="T19" fmla="*/ 815 h 884"/>
                <a:gd name="T20" fmla="*/ 264 w 691"/>
                <a:gd name="T21" fmla="*/ 779 h 884"/>
                <a:gd name="T22" fmla="*/ 244 w 691"/>
                <a:gd name="T23" fmla="*/ 756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1" h="884">
                  <a:moveTo>
                    <a:pt x="0" y="0"/>
                  </a:moveTo>
                  <a:lnTo>
                    <a:pt x="115" y="280"/>
                  </a:lnTo>
                  <a:lnTo>
                    <a:pt x="235" y="490"/>
                  </a:lnTo>
                  <a:lnTo>
                    <a:pt x="440" y="678"/>
                  </a:lnTo>
                  <a:lnTo>
                    <a:pt x="617" y="829"/>
                  </a:lnTo>
                  <a:lnTo>
                    <a:pt x="690" y="874"/>
                  </a:lnTo>
                  <a:lnTo>
                    <a:pt x="552" y="883"/>
                  </a:lnTo>
                  <a:lnTo>
                    <a:pt x="493" y="883"/>
                  </a:lnTo>
                  <a:lnTo>
                    <a:pt x="409" y="874"/>
                  </a:lnTo>
                  <a:lnTo>
                    <a:pt x="328" y="815"/>
                  </a:lnTo>
                  <a:lnTo>
                    <a:pt x="264" y="779"/>
                  </a:lnTo>
                  <a:lnTo>
                    <a:pt x="244" y="756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90" name="Freeform 18"/>
            <p:cNvSpPr>
              <a:spLocks noChangeArrowheads="1"/>
            </p:cNvSpPr>
            <p:nvPr/>
          </p:nvSpPr>
          <p:spPr bwMode="auto">
            <a:xfrm>
              <a:off x="4680" y="2861"/>
              <a:ext cx="161" cy="326"/>
            </a:xfrm>
            <a:custGeom>
              <a:avLst/>
              <a:gdLst>
                <a:gd name="T0" fmla="*/ 407 w 716"/>
                <a:gd name="T1" fmla="*/ 0 h 1444"/>
                <a:gd name="T2" fmla="*/ 715 w 716"/>
                <a:gd name="T3" fmla="*/ 123 h 1444"/>
                <a:gd name="T4" fmla="*/ 429 w 716"/>
                <a:gd name="T5" fmla="*/ 185 h 1444"/>
                <a:gd name="T6" fmla="*/ 651 w 716"/>
                <a:gd name="T7" fmla="*/ 199 h 1444"/>
                <a:gd name="T8" fmla="*/ 494 w 716"/>
                <a:gd name="T9" fmla="*/ 263 h 1444"/>
                <a:gd name="T10" fmla="*/ 659 w 716"/>
                <a:gd name="T11" fmla="*/ 347 h 1444"/>
                <a:gd name="T12" fmla="*/ 539 w 716"/>
                <a:gd name="T13" fmla="*/ 415 h 1444"/>
                <a:gd name="T14" fmla="*/ 620 w 716"/>
                <a:gd name="T15" fmla="*/ 488 h 1444"/>
                <a:gd name="T16" fmla="*/ 606 w 716"/>
                <a:gd name="T17" fmla="*/ 546 h 1444"/>
                <a:gd name="T18" fmla="*/ 589 w 716"/>
                <a:gd name="T19" fmla="*/ 687 h 1444"/>
                <a:gd name="T20" fmla="*/ 541 w 716"/>
                <a:gd name="T21" fmla="*/ 779 h 1444"/>
                <a:gd name="T22" fmla="*/ 553 w 716"/>
                <a:gd name="T23" fmla="*/ 869 h 1444"/>
                <a:gd name="T24" fmla="*/ 575 w 716"/>
                <a:gd name="T25" fmla="*/ 914 h 1444"/>
                <a:gd name="T26" fmla="*/ 606 w 716"/>
                <a:gd name="T27" fmla="*/ 972 h 1444"/>
                <a:gd name="T28" fmla="*/ 614 w 716"/>
                <a:gd name="T29" fmla="*/ 1068 h 1444"/>
                <a:gd name="T30" fmla="*/ 614 w 716"/>
                <a:gd name="T31" fmla="*/ 1180 h 1444"/>
                <a:gd name="T32" fmla="*/ 606 w 716"/>
                <a:gd name="T33" fmla="*/ 1261 h 1444"/>
                <a:gd name="T34" fmla="*/ 541 w 716"/>
                <a:gd name="T35" fmla="*/ 1320 h 1444"/>
                <a:gd name="T36" fmla="*/ 415 w 716"/>
                <a:gd name="T37" fmla="*/ 1407 h 1444"/>
                <a:gd name="T38" fmla="*/ 258 w 716"/>
                <a:gd name="T39" fmla="*/ 1435 h 1444"/>
                <a:gd name="T40" fmla="*/ 127 w 716"/>
                <a:gd name="T41" fmla="*/ 1443 h 1444"/>
                <a:gd name="T42" fmla="*/ 48 w 716"/>
                <a:gd name="T43" fmla="*/ 1435 h 1444"/>
                <a:gd name="T44" fmla="*/ 0 w 716"/>
                <a:gd name="T45" fmla="*/ 1413 h 1444"/>
                <a:gd name="T46" fmla="*/ 0 w 716"/>
                <a:gd name="T47" fmla="*/ 1357 h 1444"/>
                <a:gd name="T48" fmla="*/ 31 w 716"/>
                <a:gd name="T49" fmla="*/ 1303 h 1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6" h="1444">
                  <a:moveTo>
                    <a:pt x="407" y="0"/>
                  </a:moveTo>
                  <a:lnTo>
                    <a:pt x="715" y="123"/>
                  </a:lnTo>
                  <a:lnTo>
                    <a:pt x="429" y="185"/>
                  </a:lnTo>
                  <a:lnTo>
                    <a:pt x="651" y="199"/>
                  </a:lnTo>
                  <a:lnTo>
                    <a:pt x="494" y="263"/>
                  </a:lnTo>
                  <a:lnTo>
                    <a:pt x="659" y="347"/>
                  </a:lnTo>
                  <a:lnTo>
                    <a:pt x="539" y="415"/>
                  </a:lnTo>
                  <a:lnTo>
                    <a:pt x="620" y="488"/>
                  </a:lnTo>
                  <a:lnTo>
                    <a:pt x="606" y="546"/>
                  </a:lnTo>
                  <a:lnTo>
                    <a:pt x="589" y="687"/>
                  </a:lnTo>
                  <a:lnTo>
                    <a:pt x="541" y="779"/>
                  </a:lnTo>
                  <a:lnTo>
                    <a:pt x="553" y="869"/>
                  </a:lnTo>
                  <a:lnTo>
                    <a:pt x="575" y="914"/>
                  </a:lnTo>
                  <a:lnTo>
                    <a:pt x="606" y="972"/>
                  </a:lnTo>
                  <a:lnTo>
                    <a:pt x="614" y="1068"/>
                  </a:lnTo>
                  <a:lnTo>
                    <a:pt x="614" y="1180"/>
                  </a:lnTo>
                  <a:lnTo>
                    <a:pt x="606" y="1261"/>
                  </a:lnTo>
                  <a:lnTo>
                    <a:pt x="541" y="1320"/>
                  </a:lnTo>
                  <a:lnTo>
                    <a:pt x="415" y="1407"/>
                  </a:lnTo>
                  <a:lnTo>
                    <a:pt x="258" y="1435"/>
                  </a:lnTo>
                  <a:lnTo>
                    <a:pt x="127" y="1443"/>
                  </a:lnTo>
                  <a:lnTo>
                    <a:pt x="48" y="1435"/>
                  </a:lnTo>
                  <a:lnTo>
                    <a:pt x="0" y="1413"/>
                  </a:lnTo>
                  <a:lnTo>
                    <a:pt x="0" y="1357"/>
                  </a:lnTo>
                  <a:lnTo>
                    <a:pt x="31" y="1303"/>
                  </a:lnTo>
                </a:path>
              </a:pathLst>
            </a:cu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91" name="Freeform 19"/>
            <p:cNvSpPr>
              <a:spLocks noChangeArrowheads="1"/>
            </p:cNvSpPr>
            <p:nvPr/>
          </p:nvSpPr>
          <p:spPr bwMode="auto">
            <a:xfrm>
              <a:off x="4368" y="2564"/>
              <a:ext cx="204" cy="164"/>
            </a:xfrm>
            <a:custGeom>
              <a:avLst/>
              <a:gdLst>
                <a:gd name="T0" fmla="*/ 17 w 906"/>
                <a:gd name="T1" fmla="*/ 154 h 727"/>
                <a:gd name="T2" fmla="*/ 230 w 906"/>
                <a:gd name="T3" fmla="*/ 59 h 727"/>
                <a:gd name="T4" fmla="*/ 449 w 906"/>
                <a:gd name="T5" fmla="*/ 0 h 727"/>
                <a:gd name="T6" fmla="*/ 606 w 906"/>
                <a:gd name="T7" fmla="*/ 0 h 727"/>
                <a:gd name="T8" fmla="*/ 729 w 906"/>
                <a:gd name="T9" fmla="*/ 42 h 727"/>
                <a:gd name="T10" fmla="*/ 709 w 906"/>
                <a:gd name="T11" fmla="*/ 174 h 727"/>
                <a:gd name="T12" fmla="*/ 788 w 906"/>
                <a:gd name="T13" fmla="*/ 210 h 727"/>
                <a:gd name="T14" fmla="*/ 827 w 906"/>
                <a:gd name="T15" fmla="*/ 291 h 727"/>
                <a:gd name="T16" fmla="*/ 847 w 906"/>
                <a:gd name="T17" fmla="*/ 412 h 727"/>
                <a:gd name="T18" fmla="*/ 905 w 906"/>
                <a:gd name="T19" fmla="*/ 527 h 727"/>
                <a:gd name="T20" fmla="*/ 774 w 906"/>
                <a:gd name="T21" fmla="*/ 471 h 727"/>
                <a:gd name="T22" fmla="*/ 636 w 906"/>
                <a:gd name="T23" fmla="*/ 502 h 727"/>
                <a:gd name="T24" fmla="*/ 460 w 906"/>
                <a:gd name="T25" fmla="*/ 530 h 727"/>
                <a:gd name="T26" fmla="*/ 384 w 906"/>
                <a:gd name="T27" fmla="*/ 631 h 727"/>
                <a:gd name="T28" fmla="*/ 367 w 906"/>
                <a:gd name="T29" fmla="*/ 692 h 727"/>
                <a:gd name="T30" fmla="*/ 297 w 906"/>
                <a:gd name="T31" fmla="*/ 726 h 727"/>
                <a:gd name="T32" fmla="*/ 230 w 906"/>
                <a:gd name="T33" fmla="*/ 689 h 727"/>
                <a:gd name="T34" fmla="*/ 171 w 906"/>
                <a:gd name="T35" fmla="*/ 639 h 727"/>
                <a:gd name="T36" fmla="*/ 171 w 906"/>
                <a:gd name="T37" fmla="*/ 538 h 727"/>
                <a:gd name="T38" fmla="*/ 140 w 906"/>
                <a:gd name="T39" fmla="*/ 440 h 727"/>
                <a:gd name="T40" fmla="*/ 272 w 906"/>
                <a:gd name="T41" fmla="*/ 336 h 727"/>
                <a:gd name="T42" fmla="*/ 112 w 906"/>
                <a:gd name="T43" fmla="*/ 440 h 727"/>
                <a:gd name="T44" fmla="*/ 36 w 906"/>
                <a:gd name="T45" fmla="*/ 398 h 727"/>
                <a:gd name="T46" fmla="*/ 0 w 906"/>
                <a:gd name="T47" fmla="*/ 291 h 727"/>
                <a:gd name="T48" fmla="*/ 0 w 906"/>
                <a:gd name="T49" fmla="*/ 221 h 727"/>
                <a:gd name="T50" fmla="*/ 17 w 906"/>
                <a:gd name="T51" fmla="*/ 154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6" h="727">
                  <a:moveTo>
                    <a:pt x="17" y="154"/>
                  </a:moveTo>
                  <a:lnTo>
                    <a:pt x="230" y="59"/>
                  </a:lnTo>
                  <a:lnTo>
                    <a:pt x="449" y="0"/>
                  </a:lnTo>
                  <a:lnTo>
                    <a:pt x="606" y="0"/>
                  </a:lnTo>
                  <a:lnTo>
                    <a:pt x="729" y="42"/>
                  </a:lnTo>
                  <a:lnTo>
                    <a:pt x="709" y="174"/>
                  </a:lnTo>
                  <a:lnTo>
                    <a:pt x="788" y="210"/>
                  </a:lnTo>
                  <a:lnTo>
                    <a:pt x="827" y="291"/>
                  </a:lnTo>
                  <a:lnTo>
                    <a:pt x="847" y="412"/>
                  </a:lnTo>
                  <a:lnTo>
                    <a:pt x="905" y="527"/>
                  </a:lnTo>
                  <a:lnTo>
                    <a:pt x="774" y="471"/>
                  </a:lnTo>
                  <a:lnTo>
                    <a:pt x="636" y="502"/>
                  </a:lnTo>
                  <a:lnTo>
                    <a:pt x="460" y="530"/>
                  </a:lnTo>
                  <a:lnTo>
                    <a:pt x="384" y="631"/>
                  </a:lnTo>
                  <a:lnTo>
                    <a:pt x="367" y="692"/>
                  </a:lnTo>
                  <a:lnTo>
                    <a:pt x="297" y="726"/>
                  </a:lnTo>
                  <a:lnTo>
                    <a:pt x="230" y="689"/>
                  </a:lnTo>
                  <a:lnTo>
                    <a:pt x="171" y="639"/>
                  </a:lnTo>
                  <a:lnTo>
                    <a:pt x="171" y="538"/>
                  </a:lnTo>
                  <a:lnTo>
                    <a:pt x="140" y="440"/>
                  </a:lnTo>
                  <a:lnTo>
                    <a:pt x="272" y="336"/>
                  </a:lnTo>
                  <a:lnTo>
                    <a:pt x="112" y="440"/>
                  </a:lnTo>
                  <a:lnTo>
                    <a:pt x="36" y="398"/>
                  </a:lnTo>
                  <a:lnTo>
                    <a:pt x="0" y="291"/>
                  </a:lnTo>
                  <a:lnTo>
                    <a:pt x="0" y="221"/>
                  </a:lnTo>
                  <a:lnTo>
                    <a:pt x="17" y="15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92" name="Freeform 20"/>
            <p:cNvSpPr>
              <a:spLocks noChangeArrowheads="1"/>
            </p:cNvSpPr>
            <p:nvPr/>
          </p:nvSpPr>
          <p:spPr bwMode="auto">
            <a:xfrm>
              <a:off x="4975" y="3577"/>
              <a:ext cx="98" cy="191"/>
            </a:xfrm>
            <a:custGeom>
              <a:avLst/>
              <a:gdLst>
                <a:gd name="T0" fmla="*/ 73 w 436"/>
                <a:gd name="T1" fmla="*/ 104 h 847"/>
                <a:gd name="T2" fmla="*/ 42 w 436"/>
                <a:gd name="T3" fmla="*/ 294 h 847"/>
                <a:gd name="T4" fmla="*/ 42 w 436"/>
                <a:gd name="T5" fmla="*/ 361 h 847"/>
                <a:gd name="T6" fmla="*/ 45 w 436"/>
                <a:gd name="T7" fmla="*/ 462 h 847"/>
                <a:gd name="T8" fmla="*/ 28 w 436"/>
                <a:gd name="T9" fmla="*/ 574 h 847"/>
                <a:gd name="T10" fmla="*/ 28 w 436"/>
                <a:gd name="T11" fmla="*/ 664 h 847"/>
                <a:gd name="T12" fmla="*/ 0 w 436"/>
                <a:gd name="T13" fmla="*/ 757 h 847"/>
                <a:gd name="T14" fmla="*/ 20 w 436"/>
                <a:gd name="T15" fmla="*/ 804 h 847"/>
                <a:gd name="T16" fmla="*/ 82 w 436"/>
                <a:gd name="T17" fmla="*/ 846 h 847"/>
                <a:gd name="T18" fmla="*/ 154 w 436"/>
                <a:gd name="T19" fmla="*/ 846 h 847"/>
                <a:gd name="T20" fmla="*/ 219 w 436"/>
                <a:gd name="T21" fmla="*/ 830 h 847"/>
                <a:gd name="T22" fmla="*/ 258 w 436"/>
                <a:gd name="T23" fmla="*/ 773 h 847"/>
                <a:gd name="T24" fmla="*/ 325 w 436"/>
                <a:gd name="T25" fmla="*/ 631 h 847"/>
                <a:gd name="T26" fmla="*/ 353 w 436"/>
                <a:gd name="T27" fmla="*/ 499 h 847"/>
                <a:gd name="T28" fmla="*/ 418 w 436"/>
                <a:gd name="T29" fmla="*/ 345 h 847"/>
                <a:gd name="T30" fmla="*/ 435 w 436"/>
                <a:gd name="T31" fmla="*/ 140 h 847"/>
                <a:gd name="T32" fmla="*/ 418 w 436"/>
                <a:gd name="T33" fmla="*/ 0 h 847"/>
                <a:gd name="T34" fmla="*/ 104 w 436"/>
                <a:gd name="T35" fmla="*/ 0 h 847"/>
                <a:gd name="T36" fmla="*/ 73 w 436"/>
                <a:gd name="T37" fmla="*/ 104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6" h="847">
                  <a:moveTo>
                    <a:pt x="73" y="104"/>
                  </a:moveTo>
                  <a:lnTo>
                    <a:pt x="42" y="294"/>
                  </a:lnTo>
                  <a:lnTo>
                    <a:pt x="42" y="361"/>
                  </a:lnTo>
                  <a:lnTo>
                    <a:pt x="45" y="462"/>
                  </a:lnTo>
                  <a:lnTo>
                    <a:pt x="28" y="574"/>
                  </a:lnTo>
                  <a:lnTo>
                    <a:pt x="28" y="664"/>
                  </a:lnTo>
                  <a:lnTo>
                    <a:pt x="0" y="757"/>
                  </a:lnTo>
                  <a:lnTo>
                    <a:pt x="20" y="804"/>
                  </a:lnTo>
                  <a:lnTo>
                    <a:pt x="82" y="846"/>
                  </a:lnTo>
                  <a:lnTo>
                    <a:pt x="154" y="846"/>
                  </a:lnTo>
                  <a:lnTo>
                    <a:pt x="219" y="830"/>
                  </a:lnTo>
                  <a:lnTo>
                    <a:pt x="258" y="773"/>
                  </a:lnTo>
                  <a:lnTo>
                    <a:pt x="325" y="631"/>
                  </a:lnTo>
                  <a:lnTo>
                    <a:pt x="353" y="499"/>
                  </a:lnTo>
                  <a:lnTo>
                    <a:pt x="418" y="345"/>
                  </a:lnTo>
                  <a:lnTo>
                    <a:pt x="435" y="140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73" y="104"/>
                  </a:lnTo>
                </a:path>
              </a:pathLst>
            </a:custGeom>
            <a:solidFill>
              <a:srgbClr val="FFC17D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93" name="Freeform 21"/>
            <p:cNvSpPr>
              <a:spLocks noChangeArrowheads="1"/>
            </p:cNvSpPr>
            <p:nvPr/>
          </p:nvSpPr>
          <p:spPr bwMode="auto">
            <a:xfrm>
              <a:off x="4923" y="3287"/>
              <a:ext cx="156" cy="458"/>
            </a:xfrm>
            <a:custGeom>
              <a:avLst/>
              <a:gdLst>
                <a:gd name="T0" fmla="*/ 281 w 691"/>
                <a:gd name="T1" fmla="*/ 42 h 2025"/>
                <a:gd name="T2" fmla="*/ 233 w 691"/>
                <a:gd name="T3" fmla="*/ 196 h 2025"/>
                <a:gd name="T4" fmla="*/ 177 w 691"/>
                <a:gd name="T5" fmla="*/ 457 h 2025"/>
                <a:gd name="T6" fmla="*/ 191 w 691"/>
                <a:gd name="T7" fmla="*/ 572 h 2025"/>
                <a:gd name="T8" fmla="*/ 222 w 691"/>
                <a:gd name="T9" fmla="*/ 788 h 2025"/>
                <a:gd name="T10" fmla="*/ 317 w 691"/>
                <a:gd name="T11" fmla="*/ 987 h 2025"/>
                <a:gd name="T12" fmla="*/ 353 w 691"/>
                <a:gd name="T13" fmla="*/ 1073 h 2025"/>
                <a:gd name="T14" fmla="*/ 345 w 691"/>
                <a:gd name="T15" fmla="*/ 1169 h 2025"/>
                <a:gd name="T16" fmla="*/ 300 w 691"/>
                <a:gd name="T17" fmla="*/ 1228 h 2025"/>
                <a:gd name="T18" fmla="*/ 213 w 691"/>
                <a:gd name="T19" fmla="*/ 1281 h 2025"/>
                <a:gd name="T20" fmla="*/ 115 w 691"/>
                <a:gd name="T21" fmla="*/ 1399 h 2025"/>
                <a:gd name="T22" fmla="*/ 28 w 691"/>
                <a:gd name="T23" fmla="*/ 1488 h 2025"/>
                <a:gd name="T24" fmla="*/ 11 w 691"/>
                <a:gd name="T25" fmla="*/ 1558 h 2025"/>
                <a:gd name="T26" fmla="*/ 0 w 691"/>
                <a:gd name="T27" fmla="*/ 1626 h 2025"/>
                <a:gd name="T28" fmla="*/ 20 w 691"/>
                <a:gd name="T29" fmla="*/ 1698 h 2025"/>
                <a:gd name="T30" fmla="*/ 42 w 691"/>
                <a:gd name="T31" fmla="*/ 1729 h 2025"/>
                <a:gd name="T32" fmla="*/ 118 w 691"/>
                <a:gd name="T33" fmla="*/ 1746 h 2025"/>
                <a:gd name="T34" fmla="*/ 191 w 691"/>
                <a:gd name="T35" fmla="*/ 1701 h 2025"/>
                <a:gd name="T36" fmla="*/ 241 w 691"/>
                <a:gd name="T37" fmla="*/ 1603 h 2025"/>
                <a:gd name="T38" fmla="*/ 309 w 691"/>
                <a:gd name="T39" fmla="*/ 1511 h 2025"/>
                <a:gd name="T40" fmla="*/ 359 w 691"/>
                <a:gd name="T41" fmla="*/ 1452 h 2025"/>
                <a:gd name="T42" fmla="*/ 376 w 691"/>
                <a:gd name="T43" fmla="*/ 1575 h 2025"/>
                <a:gd name="T44" fmla="*/ 395 w 691"/>
                <a:gd name="T45" fmla="*/ 1626 h 2025"/>
                <a:gd name="T46" fmla="*/ 404 w 691"/>
                <a:gd name="T47" fmla="*/ 1656 h 2025"/>
                <a:gd name="T48" fmla="*/ 432 w 691"/>
                <a:gd name="T49" fmla="*/ 1715 h 2025"/>
                <a:gd name="T50" fmla="*/ 376 w 691"/>
                <a:gd name="T51" fmla="*/ 1805 h 2025"/>
                <a:gd name="T52" fmla="*/ 272 w 691"/>
                <a:gd name="T53" fmla="*/ 1912 h 2025"/>
                <a:gd name="T54" fmla="*/ 154 w 691"/>
                <a:gd name="T55" fmla="*/ 1912 h 2025"/>
                <a:gd name="T56" fmla="*/ 42 w 691"/>
                <a:gd name="T57" fmla="*/ 1912 h 2025"/>
                <a:gd name="T58" fmla="*/ 34 w 691"/>
                <a:gd name="T59" fmla="*/ 1965 h 2025"/>
                <a:gd name="T60" fmla="*/ 79 w 691"/>
                <a:gd name="T61" fmla="*/ 2001 h 2025"/>
                <a:gd name="T62" fmla="*/ 140 w 691"/>
                <a:gd name="T63" fmla="*/ 2024 h 2025"/>
                <a:gd name="T64" fmla="*/ 241 w 691"/>
                <a:gd name="T65" fmla="*/ 2024 h 2025"/>
                <a:gd name="T66" fmla="*/ 395 w 691"/>
                <a:gd name="T67" fmla="*/ 2010 h 2025"/>
                <a:gd name="T68" fmla="*/ 505 w 691"/>
                <a:gd name="T69" fmla="*/ 1920 h 2025"/>
                <a:gd name="T70" fmla="*/ 597 w 691"/>
                <a:gd name="T71" fmla="*/ 1797 h 2025"/>
                <a:gd name="T72" fmla="*/ 639 w 691"/>
                <a:gd name="T73" fmla="*/ 1724 h 2025"/>
                <a:gd name="T74" fmla="*/ 681 w 691"/>
                <a:gd name="T75" fmla="*/ 1620 h 2025"/>
                <a:gd name="T76" fmla="*/ 690 w 691"/>
                <a:gd name="T77" fmla="*/ 1471 h 2025"/>
                <a:gd name="T78" fmla="*/ 667 w 691"/>
                <a:gd name="T79" fmla="*/ 1345 h 2025"/>
                <a:gd name="T80" fmla="*/ 631 w 691"/>
                <a:gd name="T81" fmla="*/ 1281 h 2025"/>
                <a:gd name="T82" fmla="*/ 623 w 691"/>
                <a:gd name="T83" fmla="*/ 1191 h 2025"/>
                <a:gd name="T84" fmla="*/ 564 w 691"/>
                <a:gd name="T85" fmla="*/ 1090 h 2025"/>
                <a:gd name="T86" fmla="*/ 564 w 691"/>
                <a:gd name="T87" fmla="*/ 838 h 2025"/>
                <a:gd name="T88" fmla="*/ 580 w 691"/>
                <a:gd name="T89" fmla="*/ 631 h 2025"/>
                <a:gd name="T90" fmla="*/ 617 w 691"/>
                <a:gd name="T91" fmla="*/ 434 h 2025"/>
                <a:gd name="T92" fmla="*/ 617 w 691"/>
                <a:gd name="T93" fmla="*/ 221 h 2025"/>
                <a:gd name="T94" fmla="*/ 580 w 691"/>
                <a:gd name="T95" fmla="*/ 50 h 2025"/>
                <a:gd name="T96" fmla="*/ 572 w 691"/>
                <a:gd name="T97" fmla="*/ 0 h 2025"/>
                <a:gd name="T98" fmla="*/ 300 w 691"/>
                <a:gd name="T99" fmla="*/ 0 h 2025"/>
                <a:gd name="T100" fmla="*/ 281 w 691"/>
                <a:gd name="T101" fmla="*/ 42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1" h="2025">
                  <a:moveTo>
                    <a:pt x="281" y="42"/>
                  </a:moveTo>
                  <a:lnTo>
                    <a:pt x="233" y="196"/>
                  </a:lnTo>
                  <a:lnTo>
                    <a:pt x="177" y="457"/>
                  </a:lnTo>
                  <a:lnTo>
                    <a:pt x="191" y="572"/>
                  </a:lnTo>
                  <a:lnTo>
                    <a:pt x="222" y="788"/>
                  </a:lnTo>
                  <a:lnTo>
                    <a:pt x="317" y="987"/>
                  </a:lnTo>
                  <a:lnTo>
                    <a:pt x="353" y="1073"/>
                  </a:lnTo>
                  <a:lnTo>
                    <a:pt x="345" y="1169"/>
                  </a:lnTo>
                  <a:lnTo>
                    <a:pt x="300" y="1228"/>
                  </a:lnTo>
                  <a:lnTo>
                    <a:pt x="213" y="1281"/>
                  </a:lnTo>
                  <a:lnTo>
                    <a:pt x="115" y="1399"/>
                  </a:lnTo>
                  <a:lnTo>
                    <a:pt x="28" y="1488"/>
                  </a:lnTo>
                  <a:lnTo>
                    <a:pt x="11" y="1558"/>
                  </a:lnTo>
                  <a:lnTo>
                    <a:pt x="0" y="1626"/>
                  </a:lnTo>
                  <a:lnTo>
                    <a:pt x="20" y="1698"/>
                  </a:lnTo>
                  <a:lnTo>
                    <a:pt x="42" y="1729"/>
                  </a:lnTo>
                  <a:lnTo>
                    <a:pt x="118" y="1746"/>
                  </a:lnTo>
                  <a:lnTo>
                    <a:pt x="191" y="1701"/>
                  </a:lnTo>
                  <a:lnTo>
                    <a:pt x="241" y="1603"/>
                  </a:lnTo>
                  <a:lnTo>
                    <a:pt x="309" y="1511"/>
                  </a:lnTo>
                  <a:lnTo>
                    <a:pt x="359" y="1452"/>
                  </a:lnTo>
                  <a:lnTo>
                    <a:pt x="376" y="1575"/>
                  </a:lnTo>
                  <a:lnTo>
                    <a:pt x="395" y="1626"/>
                  </a:lnTo>
                  <a:lnTo>
                    <a:pt x="404" y="1656"/>
                  </a:lnTo>
                  <a:lnTo>
                    <a:pt x="432" y="1715"/>
                  </a:lnTo>
                  <a:lnTo>
                    <a:pt x="376" y="1805"/>
                  </a:lnTo>
                  <a:lnTo>
                    <a:pt x="272" y="1912"/>
                  </a:lnTo>
                  <a:lnTo>
                    <a:pt x="154" y="1912"/>
                  </a:lnTo>
                  <a:lnTo>
                    <a:pt x="42" y="1912"/>
                  </a:lnTo>
                  <a:lnTo>
                    <a:pt x="34" y="1965"/>
                  </a:lnTo>
                  <a:lnTo>
                    <a:pt x="79" y="2001"/>
                  </a:lnTo>
                  <a:lnTo>
                    <a:pt x="140" y="2024"/>
                  </a:lnTo>
                  <a:lnTo>
                    <a:pt x="241" y="2024"/>
                  </a:lnTo>
                  <a:lnTo>
                    <a:pt x="395" y="2010"/>
                  </a:lnTo>
                  <a:lnTo>
                    <a:pt x="505" y="1920"/>
                  </a:lnTo>
                  <a:lnTo>
                    <a:pt x="597" y="1797"/>
                  </a:lnTo>
                  <a:lnTo>
                    <a:pt x="639" y="1724"/>
                  </a:lnTo>
                  <a:lnTo>
                    <a:pt x="681" y="1620"/>
                  </a:lnTo>
                  <a:lnTo>
                    <a:pt x="690" y="1471"/>
                  </a:lnTo>
                  <a:lnTo>
                    <a:pt x="667" y="1345"/>
                  </a:lnTo>
                  <a:lnTo>
                    <a:pt x="631" y="1281"/>
                  </a:lnTo>
                  <a:lnTo>
                    <a:pt x="623" y="1191"/>
                  </a:lnTo>
                  <a:lnTo>
                    <a:pt x="564" y="1090"/>
                  </a:lnTo>
                  <a:lnTo>
                    <a:pt x="564" y="838"/>
                  </a:lnTo>
                  <a:lnTo>
                    <a:pt x="580" y="631"/>
                  </a:lnTo>
                  <a:lnTo>
                    <a:pt x="617" y="434"/>
                  </a:lnTo>
                  <a:lnTo>
                    <a:pt x="617" y="221"/>
                  </a:lnTo>
                  <a:lnTo>
                    <a:pt x="580" y="50"/>
                  </a:lnTo>
                  <a:lnTo>
                    <a:pt x="572" y="0"/>
                  </a:lnTo>
                  <a:lnTo>
                    <a:pt x="300" y="0"/>
                  </a:lnTo>
                  <a:lnTo>
                    <a:pt x="281" y="42"/>
                  </a:lnTo>
                </a:path>
              </a:pathLst>
            </a:custGeom>
            <a:solidFill>
              <a:srgbClr val="FFDEB1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94" name="Freeform 22"/>
            <p:cNvSpPr>
              <a:spLocks noChangeArrowheads="1"/>
            </p:cNvSpPr>
            <p:nvPr/>
          </p:nvSpPr>
          <p:spPr bwMode="auto">
            <a:xfrm>
              <a:off x="4933" y="3190"/>
              <a:ext cx="172" cy="123"/>
            </a:xfrm>
            <a:custGeom>
              <a:avLst/>
              <a:gdLst>
                <a:gd name="T0" fmla="*/ 90 w 761"/>
                <a:gd name="T1" fmla="*/ 67 h 545"/>
                <a:gd name="T2" fmla="*/ 258 w 761"/>
                <a:gd name="T3" fmla="*/ 115 h 545"/>
                <a:gd name="T4" fmla="*/ 379 w 761"/>
                <a:gd name="T5" fmla="*/ 137 h 545"/>
                <a:gd name="T6" fmla="*/ 496 w 761"/>
                <a:gd name="T7" fmla="*/ 101 h 545"/>
                <a:gd name="T8" fmla="*/ 575 w 761"/>
                <a:gd name="T9" fmla="*/ 56 h 545"/>
                <a:gd name="T10" fmla="*/ 693 w 761"/>
                <a:gd name="T11" fmla="*/ 0 h 545"/>
                <a:gd name="T12" fmla="*/ 732 w 761"/>
                <a:gd name="T13" fmla="*/ 92 h 545"/>
                <a:gd name="T14" fmla="*/ 760 w 761"/>
                <a:gd name="T15" fmla="*/ 235 h 545"/>
                <a:gd name="T16" fmla="*/ 614 w 761"/>
                <a:gd name="T17" fmla="*/ 331 h 545"/>
                <a:gd name="T18" fmla="*/ 639 w 761"/>
                <a:gd name="T19" fmla="*/ 457 h 545"/>
                <a:gd name="T20" fmla="*/ 547 w 761"/>
                <a:gd name="T21" fmla="*/ 513 h 545"/>
                <a:gd name="T22" fmla="*/ 393 w 761"/>
                <a:gd name="T23" fmla="*/ 535 h 545"/>
                <a:gd name="T24" fmla="*/ 267 w 761"/>
                <a:gd name="T25" fmla="*/ 544 h 545"/>
                <a:gd name="T26" fmla="*/ 154 w 761"/>
                <a:gd name="T27" fmla="*/ 513 h 545"/>
                <a:gd name="T28" fmla="*/ 40 w 761"/>
                <a:gd name="T29" fmla="*/ 434 h 545"/>
                <a:gd name="T30" fmla="*/ 0 w 761"/>
                <a:gd name="T31" fmla="*/ 381 h 545"/>
                <a:gd name="T32" fmla="*/ 59 w 761"/>
                <a:gd name="T33" fmla="*/ 258 h 545"/>
                <a:gd name="T34" fmla="*/ 9 w 761"/>
                <a:gd name="T35" fmla="*/ 168 h 545"/>
                <a:gd name="T36" fmla="*/ 90 w 761"/>
                <a:gd name="T37" fmla="*/ 67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1" h="545">
                  <a:moveTo>
                    <a:pt x="90" y="67"/>
                  </a:moveTo>
                  <a:lnTo>
                    <a:pt x="258" y="115"/>
                  </a:lnTo>
                  <a:lnTo>
                    <a:pt x="379" y="137"/>
                  </a:lnTo>
                  <a:lnTo>
                    <a:pt x="496" y="101"/>
                  </a:lnTo>
                  <a:lnTo>
                    <a:pt x="575" y="56"/>
                  </a:lnTo>
                  <a:lnTo>
                    <a:pt x="693" y="0"/>
                  </a:lnTo>
                  <a:lnTo>
                    <a:pt x="732" y="92"/>
                  </a:lnTo>
                  <a:lnTo>
                    <a:pt x="760" y="235"/>
                  </a:lnTo>
                  <a:lnTo>
                    <a:pt x="614" y="331"/>
                  </a:lnTo>
                  <a:lnTo>
                    <a:pt x="639" y="457"/>
                  </a:lnTo>
                  <a:lnTo>
                    <a:pt x="547" y="513"/>
                  </a:lnTo>
                  <a:lnTo>
                    <a:pt x="393" y="535"/>
                  </a:lnTo>
                  <a:lnTo>
                    <a:pt x="267" y="544"/>
                  </a:lnTo>
                  <a:lnTo>
                    <a:pt x="154" y="513"/>
                  </a:lnTo>
                  <a:lnTo>
                    <a:pt x="40" y="434"/>
                  </a:lnTo>
                  <a:lnTo>
                    <a:pt x="0" y="381"/>
                  </a:lnTo>
                  <a:lnTo>
                    <a:pt x="59" y="258"/>
                  </a:lnTo>
                  <a:lnTo>
                    <a:pt x="9" y="168"/>
                  </a:lnTo>
                  <a:lnTo>
                    <a:pt x="90" y="67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95" name="Line 23"/>
            <p:cNvSpPr>
              <a:spLocks noChangeShapeType="1"/>
            </p:cNvSpPr>
            <p:nvPr/>
          </p:nvSpPr>
          <p:spPr bwMode="auto">
            <a:xfrm flipV="1">
              <a:off x="4994" y="2281"/>
              <a:ext cx="312" cy="157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96" name="Line 24"/>
            <p:cNvSpPr>
              <a:spLocks noChangeShapeType="1"/>
            </p:cNvSpPr>
            <p:nvPr/>
          </p:nvSpPr>
          <p:spPr bwMode="auto">
            <a:xfrm flipV="1">
              <a:off x="4875" y="2099"/>
              <a:ext cx="201" cy="215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97" name="Line 25"/>
            <p:cNvSpPr>
              <a:spLocks noChangeShapeType="1"/>
            </p:cNvSpPr>
            <p:nvPr/>
          </p:nvSpPr>
          <p:spPr bwMode="auto">
            <a:xfrm flipV="1">
              <a:off x="5025" y="2573"/>
              <a:ext cx="376" cy="21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98" name="Line 26"/>
            <p:cNvSpPr>
              <a:spLocks noChangeShapeType="1"/>
            </p:cNvSpPr>
            <p:nvPr/>
          </p:nvSpPr>
          <p:spPr bwMode="auto">
            <a:xfrm>
              <a:off x="404" y="1872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99" name="Line 27"/>
            <p:cNvSpPr>
              <a:spLocks noChangeShapeType="1"/>
            </p:cNvSpPr>
            <p:nvPr/>
          </p:nvSpPr>
          <p:spPr bwMode="auto">
            <a:xfrm>
              <a:off x="404" y="2267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700" name="Line 28"/>
            <p:cNvSpPr>
              <a:spLocks noChangeShapeType="1"/>
            </p:cNvSpPr>
            <p:nvPr/>
          </p:nvSpPr>
          <p:spPr bwMode="auto">
            <a:xfrm>
              <a:off x="355" y="2710"/>
              <a:ext cx="522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701" name="Line 29"/>
            <p:cNvSpPr>
              <a:spLocks noChangeShapeType="1"/>
            </p:cNvSpPr>
            <p:nvPr/>
          </p:nvSpPr>
          <p:spPr bwMode="auto">
            <a:xfrm>
              <a:off x="404" y="3104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702" name="Line 30"/>
            <p:cNvSpPr>
              <a:spLocks noChangeShapeType="1"/>
            </p:cNvSpPr>
            <p:nvPr/>
          </p:nvSpPr>
          <p:spPr bwMode="auto">
            <a:xfrm>
              <a:off x="404" y="3498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703" name="Freeform 31"/>
            <p:cNvSpPr>
              <a:spLocks noChangeArrowheads="1"/>
            </p:cNvSpPr>
            <p:nvPr/>
          </p:nvSpPr>
          <p:spPr bwMode="auto">
            <a:xfrm>
              <a:off x="2276" y="1921"/>
              <a:ext cx="1034" cy="295"/>
            </a:xfrm>
            <a:custGeom>
              <a:avLst/>
              <a:gdLst>
                <a:gd name="T0" fmla="*/ 0 w 4564"/>
                <a:gd name="T1" fmla="*/ 1303 h 1304"/>
                <a:gd name="T2" fmla="*/ 4563 w 4564"/>
                <a:gd name="T3" fmla="*/ 1303 h 1304"/>
                <a:gd name="T4" fmla="*/ 4563 w 4564"/>
                <a:gd name="T5" fmla="*/ 0 h 1304"/>
                <a:gd name="T6" fmla="*/ 0 w 4564"/>
                <a:gd name="T7" fmla="*/ 0 h 1304"/>
                <a:gd name="T8" fmla="*/ 0 w 4564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4">
                  <a:moveTo>
                    <a:pt x="0" y="1303"/>
                  </a:moveTo>
                  <a:lnTo>
                    <a:pt x="4563" y="1303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4" name="Freeform 32"/>
            <p:cNvSpPr>
              <a:spLocks noChangeArrowheads="1"/>
            </p:cNvSpPr>
            <p:nvPr/>
          </p:nvSpPr>
          <p:spPr bwMode="auto">
            <a:xfrm>
              <a:off x="2276" y="1921"/>
              <a:ext cx="1034" cy="295"/>
            </a:xfrm>
            <a:custGeom>
              <a:avLst/>
              <a:gdLst>
                <a:gd name="T0" fmla="*/ 0 w 4564"/>
                <a:gd name="T1" fmla="*/ 1303 h 1304"/>
                <a:gd name="T2" fmla="*/ 4563 w 4564"/>
                <a:gd name="T3" fmla="*/ 1303 h 1304"/>
                <a:gd name="T4" fmla="*/ 4563 w 4564"/>
                <a:gd name="T5" fmla="*/ 0 h 1304"/>
                <a:gd name="T6" fmla="*/ 0 w 4564"/>
                <a:gd name="T7" fmla="*/ 0 h 1304"/>
                <a:gd name="T8" fmla="*/ 0 w 4564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4">
                  <a:moveTo>
                    <a:pt x="0" y="1303"/>
                  </a:moveTo>
                  <a:lnTo>
                    <a:pt x="4563" y="1303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5" name="Freeform 33"/>
            <p:cNvSpPr>
              <a:spLocks noChangeArrowheads="1"/>
            </p:cNvSpPr>
            <p:nvPr/>
          </p:nvSpPr>
          <p:spPr bwMode="auto">
            <a:xfrm>
              <a:off x="2276" y="1527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6" name="Freeform 34"/>
            <p:cNvSpPr>
              <a:spLocks noChangeArrowheads="1"/>
            </p:cNvSpPr>
            <p:nvPr/>
          </p:nvSpPr>
          <p:spPr bwMode="auto">
            <a:xfrm>
              <a:off x="2276" y="1527"/>
              <a:ext cx="1034" cy="295"/>
            </a:xfrm>
            <a:custGeom>
              <a:avLst/>
              <a:gdLst>
                <a:gd name="T0" fmla="*/ 0 w 4564"/>
                <a:gd name="T1" fmla="*/ 1304 h 1305"/>
                <a:gd name="T2" fmla="*/ 4563 w 4564"/>
                <a:gd name="T3" fmla="*/ 1304 h 1305"/>
                <a:gd name="T4" fmla="*/ 4563 w 4564"/>
                <a:gd name="T5" fmla="*/ 0 h 1305"/>
                <a:gd name="T6" fmla="*/ 0 w 4564"/>
                <a:gd name="T7" fmla="*/ 0 h 1305"/>
                <a:gd name="T8" fmla="*/ 0 w 4564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4" h="1305">
                  <a:moveTo>
                    <a:pt x="0" y="1304"/>
                  </a:moveTo>
                  <a:lnTo>
                    <a:pt x="4563" y="1304"/>
                  </a:lnTo>
                  <a:lnTo>
                    <a:pt x="4563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7" name="Freeform 35"/>
            <p:cNvSpPr>
              <a:spLocks noChangeArrowheads="1"/>
            </p:cNvSpPr>
            <p:nvPr/>
          </p:nvSpPr>
          <p:spPr bwMode="auto">
            <a:xfrm>
              <a:off x="2522" y="1626"/>
              <a:ext cx="471" cy="177"/>
            </a:xfrm>
            <a:custGeom>
              <a:avLst/>
              <a:gdLst>
                <a:gd name="T0" fmla="*/ 0 w 2081"/>
                <a:gd name="T1" fmla="*/ 784 h 785"/>
                <a:gd name="T2" fmla="*/ 2080 w 2081"/>
                <a:gd name="T3" fmla="*/ 784 h 785"/>
                <a:gd name="T4" fmla="*/ 2080 w 2081"/>
                <a:gd name="T5" fmla="*/ 0 h 785"/>
                <a:gd name="T6" fmla="*/ 0 w 2081"/>
                <a:gd name="T7" fmla="*/ 0 h 785"/>
                <a:gd name="T8" fmla="*/ 0 w 2081"/>
                <a:gd name="T9" fmla="*/ 784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1" h="785">
                  <a:moveTo>
                    <a:pt x="0" y="784"/>
                  </a:moveTo>
                  <a:lnTo>
                    <a:pt x="2080" y="784"/>
                  </a:lnTo>
                  <a:lnTo>
                    <a:pt x="2080" y="0"/>
                  </a:lnTo>
                  <a:lnTo>
                    <a:pt x="0" y="0"/>
                  </a:lnTo>
                  <a:lnTo>
                    <a:pt x="0" y="78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8" name="Text Box 36"/>
            <p:cNvSpPr txBox="1">
              <a:spLocks noChangeArrowheads="1"/>
            </p:cNvSpPr>
            <p:nvPr/>
          </p:nvSpPr>
          <p:spPr bwMode="auto">
            <a:xfrm>
              <a:off x="2636" y="1613"/>
              <a:ext cx="311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100" b="1">
                  <a:latin typeface="Gill Sans" charset="0"/>
                </a:rPr>
                <a:t>CODIR</a:t>
              </a:r>
            </a:p>
          </p:txBody>
        </p:sp>
        <p:sp>
          <p:nvSpPr>
            <p:cNvPr id="28709" name="Freeform 37"/>
            <p:cNvSpPr>
              <a:spLocks noChangeArrowheads="1"/>
            </p:cNvSpPr>
            <p:nvPr/>
          </p:nvSpPr>
          <p:spPr bwMode="auto">
            <a:xfrm>
              <a:off x="3410" y="1577"/>
              <a:ext cx="795" cy="196"/>
            </a:xfrm>
            <a:custGeom>
              <a:avLst/>
              <a:gdLst>
                <a:gd name="T0" fmla="*/ 0 w 3508"/>
                <a:gd name="T1" fmla="*/ 869 h 870"/>
                <a:gd name="T2" fmla="*/ 3507 w 3508"/>
                <a:gd name="T3" fmla="*/ 869 h 870"/>
                <a:gd name="T4" fmla="*/ 3507 w 3508"/>
                <a:gd name="T5" fmla="*/ 0 h 870"/>
                <a:gd name="T6" fmla="*/ 0 w 3508"/>
                <a:gd name="T7" fmla="*/ 0 h 870"/>
                <a:gd name="T8" fmla="*/ 0 w 3508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8" h="870">
                  <a:moveTo>
                    <a:pt x="0" y="869"/>
                  </a:moveTo>
                  <a:lnTo>
                    <a:pt x="3507" y="869"/>
                  </a:lnTo>
                  <a:lnTo>
                    <a:pt x="3507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0" name="Text Box 38"/>
            <p:cNvSpPr txBox="1">
              <a:spLocks noChangeArrowheads="1"/>
            </p:cNvSpPr>
            <p:nvPr/>
          </p:nvSpPr>
          <p:spPr bwMode="auto">
            <a:xfrm>
              <a:off x="3473" y="1597"/>
              <a:ext cx="62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:12 à 14</a:t>
              </a:r>
            </a:p>
          </p:txBody>
        </p:sp>
        <p:sp>
          <p:nvSpPr>
            <p:cNvPr id="28711" name="Freeform 39"/>
            <p:cNvSpPr>
              <a:spLocks noChangeArrowheads="1"/>
            </p:cNvSpPr>
            <p:nvPr/>
          </p:nvSpPr>
          <p:spPr bwMode="auto">
            <a:xfrm>
              <a:off x="453" y="1577"/>
              <a:ext cx="1807" cy="196"/>
            </a:xfrm>
            <a:custGeom>
              <a:avLst/>
              <a:gdLst>
                <a:gd name="T0" fmla="*/ 0 w 7973"/>
                <a:gd name="T1" fmla="*/ 869 h 870"/>
                <a:gd name="T2" fmla="*/ 7972 w 7973"/>
                <a:gd name="T3" fmla="*/ 869 h 870"/>
                <a:gd name="T4" fmla="*/ 7972 w 7973"/>
                <a:gd name="T5" fmla="*/ 0 h 870"/>
                <a:gd name="T6" fmla="*/ 0 w 7973"/>
                <a:gd name="T7" fmla="*/ 0 h 870"/>
                <a:gd name="T8" fmla="*/ 0 w 7973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3" h="870">
                  <a:moveTo>
                    <a:pt x="0" y="869"/>
                  </a:moveTo>
                  <a:lnTo>
                    <a:pt x="7972" y="869"/>
                  </a:lnTo>
                  <a:lnTo>
                    <a:pt x="7972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2" name="Text Box 40"/>
            <p:cNvSpPr txBox="1">
              <a:spLocks noChangeArrowheads="1"/>
            </p:cNvSpPr>
            <p:nvPr/>
          </p:nvSpPr>
          <p:spPr bwMode="auto">
            <a:xfrm>
              <a:off x="544" y="1597"/>
              <a:ext cx="143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Rédaction</a:t>
              </a:r>
              <a:r>
                <a:rPr lang="fr-FR" sz="1100" b="1">
                  <a:latin typeface="Gill Sans" charset="0"/>
                </a:rPr>
                <a:t> </a:t>
              </a:r>
              <a:r>
                <a:rPr lang="fr-FR" sz="1300" b="1">
                  <a:latin typeface="Gill Sans" charset="0"/>
                </a:rPr>
                <a:t>du manuel Qualité</a:t>
              </a:r>
            </a:p>
          </p:txBody>
        </p:sp>
        <p:sp>
          <p:nvSpPr>
            <p:cNvPr id="28713" name="Freeform 41"/>
            <p:cNvSpPr>
              <a:spLocks noChangeArrowheads="1"/>
            </p:cNvSpPr>
            <p:nvPr/>
          </p:nvSpPr>
          <p:spPr bwMode="auto">
            <a:xfrm>
              <a:off x="443" y="1163"/>
              <a:ext cx="118" cy="177"/>
            </a:xfrm>
            <a:custGeom>
              <a:avLst/>
              <a:gdLst>
                <a:gd name="T0" fmla="*/ 0 w 526"/>
                <a:gd name="T1" fmla="*/ 782 h 783"/>
                <a:gd name="T2" fmla="*/ 525 w 526"/>
                <a:gd name="T3" fmla="*/ 782 h 783"/>
                <a:gd name="T4" fmla="*/ 525 w 526"/>
                <a:gd name="T5" fmla="*/ 0 h 783"/>
                <a:gd name="T6" fmla="*/ 0 w 526"/>
                <a:gd name="T7" fmla="*/ 0 h 783"/>
                <a:gd name="T8" fmla="*/ 0 w 526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783">
                  <a:moveTo>
                    <a:pt x="0" y="782"/>
                  </a:moveTo>
                  <a:lnTo>
                    <a:pt x="525" y="782"/>
                  </a:lnTo>
                  <a:lnTo>
                    <a:pt x="525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4" name="Freeform 42"/>
            <p:cNvSpPr>
              <a:spLocks noChangeArrowheads="1"/>
            </p:cNvSpPr>
            <p:nvPr/>
          </p:nvSpPr>
          <p:spPr bwMode="auto">
            <a:xfrm>
              <a:off x="344" y="1035"/>
              <a:ext cx="3801" cy="295"/>
            </a:xfrm>
            <a:custGeom>
              <a:avLst/>
              <a:gdLst>
                <a:gd name="T0" fmla="*/ 0 w 16767"/>
                <a:gd name="T1" fmla="*/ 1303 h 1304"/>
                <a:gd name="T2" fmla="*/ 16766 w 16767"/>
                <a:gd name="T3" fmla="*/ 1303 h 1304"/>
                <a:gd name="T4" fmla="*/ 16766 w 16767"/>
                <a:gd name="T5" fmla="*/ 0 h 1304"/>
                <a:gd name="T6" fmla="*/ 0 w 16767"/>
                <a:gd name="T7" fmla="*/ 0 h 1304"/>
                <a:gd name="T8" fmla="*/ 0 w 16767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67" h="1304">
                  <a:moveTo>
                    <a:pt x="0" y="1303"/>
                  </a:moveTo>
                  <a:lnTo>
                    <a:pt x="16766" y="1303"/>
                  </a:lnTo>
                  <a:lnTo>
                    <a:pt x="16766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5" name="Text Box 43"/>
            <p:cNvSpPr txBox="1">
              <a:spLocks noChangeArrowheads="1"/>
            </p:cNvSpPr>
            <p:nvPr/>
          </p:nvSpPr>
          <p:spPr bwMode="auto">
            <a:xfrm>
              <a:off x="404" y="1048"/>
              <a:ext cx="3408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 i="1">
                  <a:solidFill>
                    <a:srgbClr val="00FF00"/>
                  </a:solidFill>
                  <a:latin typeface="Gill Sans" charset="0"/>
                </a:rPr>
                <a:t>Plan d’enchaînement prévisionnel des PICs</a:t>
              </a:r>
            </a:p>
          </p:txBody>
        </p:sp>
        <p:sp>
          <p:nvSpPr>
            <p:cNvPr id="28716" name="Line 44"/>
            <p:cNvSpPr>
              <a:spLocks noChangeShapeType="1"/>
            </p:cNvSpPr>
            <p:nvPr/>
          </p:nvSpPr>
          <p:spPr bwMode="auto">
            <a:xfrm>
              <a:off x="404" y="1478"/>
              <a:ext cx="517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717" name="Freeform 45"/>
            <p:cNvSpPr>
              <a:spLocks noChangeArrowheads="1"/>
            </p:cNvSpPr>
            <p:nvPr/>
          </p:nvSpPr>
          <p:spPr bwMode="auto">
            <a:xfrm>
              <a:off x="3410" y="1971"/>
              <a:ext cx="1257" cy="196"/>
            </a:xfrm>
            <a:custGeom>
              <a:avLst/>
              <a:gdLst>
                <a:gd name="T0" fmla="*/ 0 w 5546"/>
                <a:gd name="T1" fmla="*/ 869 h 870"/>
                <a:gd name="T2" fmla="*/ 5545 w 5546"/>
                <a:gd name="T3" fmla="*/ 869 h 870"/>
                <a:gd name="T4" fmla="*/ 5545 w 5546"/>
                <a:gd name="T5" fmla="*/ 0 h 870"/>
                <a:gd name="T6" fmla="*/ 0 w 5546"/>
                <a:gd name="T7" fmla="*/ 0 h 870"/>
                <a:gd name="T8" fmla="*/ 0 w 5546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6" h="870">
                  <a:moveTo>
                    <a:pt x="0" y="869"/>
                  </a:moveTo>
                  <a:lnTo>
                    <a:pt x="5545" y="869"/>
                  </a:lnTo>
                  <a:lnTo>
                    <a:pt x="5545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8" name="Text Box 46"/>
            <p:cNvSpPr txBox="1">
              <a:spLocks noChangeArrowheads="1"/>
            </p:cNvSpPr>
            <p:nvPr/>
          </p:nvSpPr>
          <p:spPr bwMode="auto">
            <a:xfrm>
              <a:off x="3480" y="1991"/>
              <a:ext cx="104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i="1">
                  <a:latin typeface="Gill Sans" charset="0"/>
                </a:rPr>
                <a:t>Durée et forme à convenir</a:t>
              </a:r>
            </a:p>
          </p:txBody>
        </p:sp>
        <p:sp>
          <p:nvSpPr>
            <p:cNvPr id="28719" name="Freeform 47"/>
            <p:cNvSpPr>
              <a:spLocks noChangeArrowheads="1"/>
            </p:cNvSpPr>
            <p:nvPr/>
          </p:nvSpPr>
          <p:spPr bwMode="auto">
            <a:xfrm>
              <a:off x="453" y="1971"/>
              <a:ext cx="1605" cy="196"/>
            </a:xfrm>
            <a:custGeom>
              <a:avLst/>
              <a:gdLst>
                <a:gd name="T0" fmla="*/ 0 w 7082"/>
                <a:gd name="T1" fmla="*/ 869 h 870"/>
                <a:gd name="T2" fmla="*/ 7081 w 7082"/>
                <a:gd name="T3" fmla="*/ 869 h 870"/>
                <a:gd name="T4" fmla="*/ 7081 w 7082"/>
                <a:gd name="T5" fmla="*/ 0 h 870"/>
                <a:gd name="T6" fmla="*/ 0 w 7082"/>
                <a:gd name="T7" fmla="*/ 0 h 870"/>
                <a:gd name="T8" fmla="*/ 0 w 7082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2" h="870">
                  <a:moveTo>
                    <a:pt x="0" y="869"/>
                  </a:moveTo>
                  <a:lnTo>
                    <a:pt x="7081" y="869"/>
                  </a:lnTo>
                  <a:lnTo>
                    <a:pt x="7081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20" name="Text Box 48"/>
            <p:cNvSpPr txBox="1">
              <a:spLocks noChangeArrowheads="1"/>
            </p:cNvSpPr>
            <p:nvPr/>
          </p:nvSpPr>
          <p:spPr bwMode="auto">
            <a:xfrm>
              <a:off x="549" y="1991"/>
              <a:ext cx="136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Sensibilisation du personnel</a:t>
              </a:r>
            </a:p>
          </p:txBody>
        </p:sp>
        <p:sp>
          <p:nvSpPr>
            <p:cNvPr id="28721" name="Freeform 49"/>
            <p:cNvSpPr>
              <a:spLocks noChangeArrowheads="1"/>
            </p:cNvSpPr>
            <p:nvPr/>
          </p:nvSpPr>
          <p:spPr bwMode="auto">
            <a:xfrm>
              <a:off x="2473" y="1971"/>
              <a:ext cx="547" cy="196"/>
            </a:xfrm>
            <a:custGeom>
              <a:avLst/>
              <a:gdLst>
                <a:gd name="T0" fmla="*/ 0 w 2417"/>
                <a:gd name="T1" fmla="*/ 869 h 870"/>
                <a:gd name="T2" fmla="*/ 2416 w 2417"/>
                <a:gd name="T3" fmla="*/ 869 h 870"/>
                <a:gd name="T4" fmla="*/ 2416 w 2417"/>
                <a:gd name="T5" fmla="*/ 0 h 870"/>
                <a:gd name="T6" fmla="*/ 0 w 2417"/>
                <a:gd name="T7" fmla="*/ 0 h 870"/>
                <a:gd name="T8" fmla="*/ 0 w 2417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7" h="870">
                  <a:moveTo>
                    <a:pt x="0" y="869"/>
                  </a:moveTo>
                  <a:lnTo>
                    <a:pt x="2416" y="869"/>
                  </a:lnTo>
                  <a:lnTo>
                    <a:pt x="2416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22" name="Text Box 50"/>
            <p:cNvSpPr txBox="1">
              <a:spLocks noChangeArrowheads="1"/>
            </p:cNvSpPr>
            <p:nvPr/>
          </p:nvSpPr>
          <p:spPr bwMode="auto">
            <a:xfrm>
              <a:off x="2618" y="1991"/>
              <a:ext cx="39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groupes</a:t>
              </a:r>
            </a:p>
          </p:txBody>
        </p:sp>
        <p:grpSp>
          <p:nvGrpSpPr>
            <p:cNvPr id="28723" name="Group 51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8724" name="Text Box 52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8725" name="Line 53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Group 1"/>
          <p:cNvGrpSpPr>
            <a:grpSpLocks/>
          </p:cNvGrpSpPr>
          <p:nvPr/>
        </p:nvGrpSpPr>
        <p:grpSpPr bwMode="auto">
          <a:xfrm>
            <a:off x="719138" y="887413"/>
            <a:ext cx="8210550" cy="6229350"/>
            <a:chOff x="453" y="559"/>
            <a:chExt cx="5172" cy="3924"/>
          </a:xfrm>
        </p:grpSpPr>
        <p:sp>
          <p:nvSpPr>
            <p:cNvPr id="29698" name="Freeform 2"/>
            <p:cNvSpPr>
              <a:spLocks noChangeArrowheads="1"/>
            </p:cNvSpPr>
            <p:nvPr/>
          </p:nvSpPr>
          <p:spPr bwMode="auto">
            <a:xfrm>
              <a:off x="640" y="1656"/>
              <a:ext cx="118" cy="177"/>
            </a:xfrm>
            <a:custGeom>
              <a:avLst/>
              <a:gdLst>
                <a:gd name="T0" fmla="*/ 0 w 526"/>
                <a:gd name="T1" fmla="*/ 782 h 783"/>
                <a:gd name="T2" fmla="*/ 525 w 526"/>
                <a:gd name="T3" fmla="*/ 782 h 783"/>
                <a:gd name="T4" fmla="*/ 525 w 526"/>
                <a:gd name="T5" fmla="*/ 0 h 783"/>
                <a:gd name="T6" fmla="*/ 0 w 526"/>
                <a:gd name="T7" fmla="*/ 0 h 783"/>
                <a:gd name="T8" fmla="*/ 0 w 526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783">
                  <a:moveTo>
                    <a:pt x="0" y="782"/>
                  </a:moveTo>
                  <a:lnTo>
                    <a:pt x="525" y="782"/>
                  </a:lnTo>
                  <a:lnTo>
                    <a:pt x="525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699" name="Freeform 3"/>
            <p:cNvSpPr>
              <a:spLocks noChangeArrowheads="1"/>
            </p:cNvSpPr>
            <p:nvPr/>
          </p:nvSpPr>
          <p:spPr bwMode="auto">
            <a:xfrm>
              <a:off x="453" y="1183"/>
              <a:ext cx="2463" cy="3300"/>
            </a:xfrm>
            <a:custGeom>
              <a:avLst/>
              <a:gdLst>
                <a:gd name="T0" fmla="*/ 0 w 10864"/>
                <a:gd name="T1" fmla="*/ 14556 h 14557"/>
                <a:gd name="T2" fmla="*/ 10863 w 10864"/>
                <a:gd name="T3" fmla="*/ 14556 h 14557"/>
                <a:gd name="T4" fmla="*/ 10863 w 10864"/>
                <a:gd name="T5" fmla="*/ 0 h 14557"/>
                <a:gd name="T6" fmla="*/ 0 w 10864"/>
                <a:gd name="T7" fmla="*/ 0 h 14557"/>
                <a:gd name="T8" fmla="*/ 0 w 10864"/>
                <a:gd name="T9" fmla="*/ 14556 h 14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64" h="14557">
                  <a:moveTo>
                    <a:pt x="0" y="14556"/>
                  </a:moveTo>
                  <a:lnTo>
                    <a:pt x="10863" y="14556"/>
                  </a:lnTo>
                  <a:lnTo>
                    <a:pt x="10863" y="0"/>
                  </a:lnTo>
                  <a:lnTo>
                    <a:pt x="0" y="0"/>
                  </a:lnTo>
                  <a:lnTo>
                    <a:pt x="0" y="1455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00" name="Text Box 4"/>
            <p:cNvSpPr txBox="1">
              <a:spLocks noChangeArrowheads="1"/>
            </p:cNvSpPr>
            <p:nvPr/>
          </p:nvSpPr>
          <p:spPr bwMode="auto">
            <a:xfrm>
              <a:off x="512" y="1196"/>
              <a:ext cx="1026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>
                  <a:solidFill>
                    <a:srgbClr val="00FF00"/>
                  </a:solidFill>
                  <a:latin typeface="Gill Sans" charset="0"/>
                </a:rPr>
                <a:t>Conditions :</a:t>
              </a:r>
            </a:p>
          </p:txBody>
        </p:sp>
        <p:sp>
          <p:nvSpPr>
            <p:cNvPr id="29701" name="Text Box 5"/>
            <p:cNvSpPr txBox="1">
              <a:spLocks noChangeArrowheads="1"/>
            </p:cNvSpPr>
            <p:nvPr/>
          </p:nvSpPr>
          <p:spPr bwMode="auto">
            <a:xfrm>
              <a:off x="513" y="1423"/>
              <a:ext cx="50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2300" b="1">
                  <a:solidFill>
                    <a:srgbClr val="FFFFFF"/>
                  </a:solidFill>
                  <a:latin typeface="Gill Sans" charset="0"/>
                </a:rPr>
                <a:t> </a:t>
              </a:r>
            </a:p>
          </p:txBody>
        </p:sp>
        <p:sp>
          <p:nvSpPr>
            <p:cNvPr id="29702" name="Text Box 6"/>
            <p:cNvSpPr txBox="1">
              <a:spLocks noChangeArrowheads="1"/>
            </p:cNvSpPr>
            <p:nvPr/>
          </p:nvSpPr>
          <p:spPr bwMode="auto">
            <a:xfrm>
              <a:off x="513" y="1723"/>
              <a:ext cx="3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•</a:t>
              </a:r>
            </a:p>
          </p:txBody>
        </p:sp>
        <p:sp>
          <p:nvSpPr>
            <p:cNvPr id="29703" name="Text Box 7"/>
            <p:cNvSpPr txBox="1">
              <a:spLocks noChangeArrowheads="1"/>
            </p:cNvSpPr>
            <p:nvPr/>
          </p:nvSpPr>
          <p:spPr bwMode="auto">
            <a:xfrm>
              <a:off x="728" y="1682"/>
              <a:ext cx="1627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Nos </a:t>
              </a:r>
              <a:r>
                <a:rPr lang="fr-FR" sz="1500">
                  <a:latin typeface="Gill Sans" charset="0"/>
                </a:rPr>
                <a:t>journées d’intervention sont</a:t>
              </a:r>
            </a:p>
          </p:txBody>
        </p:sp>
        <p:sp>
          <p:nvSpPr>
            <p:cNvPr id="29704" name="Text Box 8"/>
            <p:cNvSpPr txBox="1">
              <a:spLocks noChangeArrowheads="1"/>
            </p:cNvSpPr>
            <p:nvPr/>
          </p:nvSpPr>
          <p:spPr bwMode="auto">
            <a:xfrm>
              <a:off x="736" y="1852"/>
              <a:ext cx="514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facturées :</a:t>
              </a:r>
            </a:p>
          </p:txBody>
        </p:sp>
        <p:sp>
          <p:nvSpPr>
            <p:cNvPr id="29705" name="Text Box 9"/>
            <p:cNvSpPr txBox="1">
              <a:spLocks noChangeArrowheads="1"/>
            </p:cNvSpPr>
            <p:nvPr/>
          </p:nvSpPr>
          <p:spPr bwMode="auto">
            <a:xfrm>
              <a:off x="527" y="2004"/>
              <a:ext cx="1172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       - 1500 euros h.t.,</a:t>
              </a:r>
            </a:p>
          </p:txBody>
        </p:sp>
        <p:sp>
          <p:nvSpPr>
            <p:cNvPr id="29706" name="Text Box 10"/>
            <p:cNvSpPr txBox="1">
              <a:spLocks noChangeArrowheads="1"/>
            </p:cNvSpPr>
            <p:nvPr/>
          </p:nvSpPr>
          <p:spPr bwMode="auto">
            <a:xfrm>
              <a:off x="513" y="2163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07" name="Text Box 11"/>
            <p:cNvSpPr txBox="1">
              <a:spLocks noChangeArrowheads="1"/>
            </p:cNvSpPr>
            <p:nvPr/>
          </p:nvSpPr>
          <p:spPr bwMode="auto">
            <a:xfrm>
              <a:off x="513" y="2315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08" name="Text Box 12"/>
            <p:cNvSpPr txBox="1">
              <a:spLocks noChangeArrowheads="1"/>
            </p:cNvSpPr>
            <p:nvPr/>
          </p:nvSpPr>
          <p:spPr bwMode="auto">
            <a:xfrm>
              <a:off x="994" y="2308"/>
              <a:ext cx="1258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(Documentation incluse).</a:t>
              </a:r>
            </a:p>
          </p:txBody>
        </p:sp>
        <p:sp>
          <p:nvSpPr>
            <p:cNvPr id="29709" name="Text Box 13"/>
            <p:cNvSpPr txBox="1">
              <a:spLocks noChangeArrowheads="1"/>
            </p:cNvSpPr>
            <p:nvPr/>
          </p:nvSpPr>
          <p:spPr bwMode="auto">
            <a:xfrm>
              <a:off x="514" y="2460"/>
              <a:ext cx="34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 </a:t>
              </a:r>
            </a:p>
          </p:txBody>
        </p:sp>
        <p:sp>
          <p:nvSpPr>
            <p:cNvPr id="29710" name="Text Box 14"/>
            <p:cNvSpPr txBox="1">
              <a:spLocks noChangeArrowheads="1"/>
            </p:cNvSpPr>
            <p:nvPr/>
          </p:nvSpPr>
          <p:spPr bwMode="auto">
            <a:xfrm>
              <a:off x="513" y="2621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11" name="Text Box 15"/>
            <p:cNvSpPr txBox="1">
              <a:spLocks noChangeArrowheads="1"/>
            </p:cNvSpPr>
            <p:nvPr/>
          </p:nvSpPr>
          <p:spPr bwMode="auto">
            <a:xfrm>
              <a:off x="1025" y="2615"/>
              <a:ext cx="118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La participation aux frais de</a:t>
              </a:r>
            </a:p>
          </p:txBody>
        </p:sp>
        <p:sp>
          <p:nvSpPr>
            <p:cNvPr id="29712" name="Text Box 16"/>
            <p:cNvSpPr txBox="1">
              <a:spLocks noChangeArrowheads="1"/>
            </p:cNvSpPr>
            <p:nvPr/>
          </p:nvSpPr>
          <p:spPr bwMode="auto">
            <a:xfrm>
              <a:off x="746" y="2767"/>
              <a:ext cx="58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déplacements</a:t>
              </a:r>
            </a:p>
          </p:txBody>
        </p:sp>
        <p:sp>
          <p:nvSpPr>
            <p:cNvPr id="29713" name="Text Box 17"/>
            <p:cNvSpPr txBox="1">
              <a:spLocks noChangeArrowheads="1"/>
            </p:cNvSpPr>
            <p:nvPr/>
          </p:nvSpPr>
          <p:spPr bwMode="auto">
            <a:xfrm>
              <a:off x="545" y="2900"/>
              <a:ext cx="187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      est facturée au réel (voiture ou train +</a:t>
              </a:r>
            </a:p>
          </p:txBody>
        </p:sp>
        <p:sp>
          <p:nvSpPr>
            <p:cNvPr id="29714" name="Text Box 18"/>
            <p:cNvSpPr txBox="1">
              <a:spLocks noChangeArrowheads="1"/>
            </p:cNvSpPr>
            <p:nvPr/>
          </p:nvSpPr>
          <p:spPr bwMode="auto">
            <a:xfrm>
              <a:off x="740" y="3039"/>
              <a:ext cx="325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séjour).</a:t>
              </a:r>
            </a:p>
          </p:txBody>
        </p:sp>
        <p:sp>
          <p:nvSpPr>
            <p:cNvPr id="29715" name="Text Box 19"/>
            <p:cNvSpPr txBox="1">
              <a:spLocks noChangeArrowheads="1"/>
            </p:cNvSpPr>
            <p:nvPr/>
          </p:nvSpPr>
          <p:spPr bwMode="auto">
            <a:xfrm>
              <a:off x="514" y="3181"/>
              <a:ext cx="34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 </a:t>
              </a:r>
            </a:p>
          </p:txBody>
        </p:sp>
        <p:sp>
          <p:nvSpPr>
            <p:cNvPr id="29716" name="Text Box 20"/>
            <p:cNvSpPr txBox="1">
              <a:spLocks noChangeArrowheads="1"/>
            </p:cNvSpPr>
            <p:nvPr/>
          </p:nvSpPr>
          <p:spPr bwMode="auto">
            <a:xfrm>
              <a:off x="513" y="3370"/>
              <a:ext cx="4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•</a:t>
              </a:r>
            </a:p>
          </p:txBody>
        </p:sp>
        <p:sp>
          <p:nvSpPr>
            <p:cNvPr id="29717" name="Text Box 21"/>
            <p:cNvSpPr txBox="1">
              <a:spLocks noChangeArrowheads="1"/>
            </p:cNvSpPr>
            <p:nvPr/>
          </p:nvSpPr>
          <p:spPr bwMode="auto">
            <a:xfrm>
              <a:off x="716" y="3364"/>
              <a:ext cx="1917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Notre intervention est imputable</a:t>
              </a:r>
            </a:p>
          </p:txBody>
        </p:sp>
        <p:sp>
          <p:nvSpPr>
            <p:cNvPr id="29718" name="Text Box 22"/>
            <p:cNvSpPr txBox="1">
              <a:spLocks noChangeArrowheads="1"/>
            </p:cNvSpPr>
            <p:nvPr/>
          </p:nvSpPr>
          <p:spPr bwMode="auto">
            <a:xfrm>
              <a:off x="721" y="3515"/>
              <a:ext cx="192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à la formation professionnelle sur</a:t>
              </a:r>
            </a:p>
          </p:txBody>
        </p:sp>
        <p:sp>
          <p:nvSpPr>
            <p:cNvPr id="29719" name="Text Box 23"/>
            <p:cNvSpPr txBox="1">
              <a:spLocks noChangeArrowheads="1"/>
            </p:cNvSpPr>
            <p:nvPr/>
          </p:nvSpPr>
          <p:spPr bwMode="auto">
            <a:xfrm>
              <a:off x="728" y="3667"/>
              <a:ext cx="146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la base de conventions de</a:t>
              </a:r>
            </a:p>
          </p:txBody>
        </p:sp>
        <p:sp>
          <p:nvSpPr>
            <p:cNvPr id="29720" name="Text Box 24"/>
            <p:cNvSpPr txBox="1">
              <a:spLocks noChangeArrowheads="1"/>
            </p:cNvSpPr>
            <p:nvPr/>
          </p:nvSpPr>
          <p:spPr bwMode="auto">
            <a:xfrm>
              <a:off x="725" y="3819"/>
              <a:ext cx="1320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formation à l’appui des</a:t>
              </a:r>
            </a:p>
          </p:txBody>
        </p:sp>
        <p:sp>
          <p:nvSpPr>
            <p:cNvPr id="29721" name="Text Box 25"/>
            <p:cNvSpPr txBox="1">
              <a:spLocks noChangeArrowheads="1"/>
            </p:cNvSpPr>
            <p:nvPr/>
          </p:nvSpPr>
          <p:spPr bwMode="auto">
            <a:xfrm>
              <a:off x="724" y="3971"/>
              <a:ext cx="1126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programmes joints.</a:t>
              </a:r>
            </a:p>
          </p:txBody>
        </p:sp>
        <p:sp>
          <p:nvSpPr>
            <p:cNvPr id="29722" name="Freeform 26"/>
            <p:cNvSpPr>
              <a:spLocks noChangeArrowheads="1"/>
            </p:cNvSpPr>
            <p:nvPr/>
          </p:nvSpPr>
          <p:spPr bwMode="auto">
            <a:xfrm>
              <a:off x="3065" y="1183"/>
              <a:ext cx="2462" cy="2906"/>
            </a:xfrm>
            <a:custGeom>
              <a:avLst/>
              <a:gdLst>
                <a:gd name="T0" fmla="*/ 0 w 10863"/>
                <a:gd name="T1" fmla="*/ 12818 h 12819"/>
                <a:gd name="T2" fmla="*/ 10862 w 10863"/>
                <a:gd name="T3" fmla="*/ 12818 h 12819"/>
                <a:gd name="T4" fmla="*/ 10862 w 10863"/>
                <a:gd name="T5" fmla="*/ 0 h 12819"/>
                <a:gd name="T6" fmla="*/ 0 w 10863"/>
                <a:gd name="T7" fmla="*/ 0 h 12819"/>
                <a:gd name="T8" fmla="*/ 0 w 10863"/>
                <a:gd name="T9" fmla="*/ 12818 h 12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63" h="12819">
                  <a:moveTo>
                    <a:pt x="0" y="12818"/>
                  </a:moveTo>
                  <a:lnTo>
                    <a:pt x="10862" y="12818"/>
                  </a:lnTo>
                  <a:lnTo>
                    <a:pt x="10862" y="0"/>
                  </a:lnTo>
                  <a:lnTo>
                    <a:pt x="0" y="0"/>
                  </a:lnTo>
                  <a:lnTo>
                    <a:pt x="0" y="1281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23" name="Text Box 27"/>
            <p:cNvSpPr txBox="1">
              <a:spLocks noChangeArrowheads="1"/>
            </p:cNvSpPr>
            <p:nvPr/>
          </p:nvSpPr>
          <p:spPr bwMode="auto">
            <a:xfrm>
              <a:off x="3123" y="1196"/>
              <a:ext cx="986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>
                  <a:solidFill>
                    <a:srgbClr val="00FF00"/>
                  </a:solidFill>
                  <a:latin typeface="Gill Sans" charset="0"/>
                </a:rPr>
                <a:t>Avantages :</a:t>
              </a:r>
            </a:p>
          </p:txBody>
        </p:sp>
        <p:sp>
          <p:nvSpPr>
            <p:cNvPr id="29724" name="Text Box 28"/>
            <p:cNvSpPr txBox="1">
              <a:spLocks noChangeArrowheads="1"/>
            </p:cNvSpPr>
            <p:nvPr/>
          </p:nvSpPr>
          <p:spPr bwMode="auto">
            <a:xfrm>
              <a:off x="3124" y="1435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25" name="Text Box 29"/>
            <p:cNvSpPr txBox="1">
              <a:spLocks noChangeArrowheads="1"/>
            </p:cNvSpPr>
            <p:nvPr/>
          </p:nvSpPr>
          <p:spPr bwMode="auto">
            <a:xfrm>
              <a:off x="3124" y="1587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26" name="Text Box 30"/>
            <p:cNvSpPr txBox="1">
              <a:spLocks noChangeArrowheads="1"/>
            </p:cNvSpPr>
            <p:nvPr/>
          </p:nvSpPr>
          <p:spPr bwMode="auto">
            <a:xfrm>
              <a:off x="3608" y="1579"/>
              <a:ext cx="165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L’essentiel </a:t>
              </a:r>
              <a:r>
                <a:rPr lang="fr-FR" sz="1500">
                  <a:latin typeface="Gill Sans" charset="0"/>
                </a:rPr>
                <a:t>de ce type de projet</a:t>
              </a:r>
            </a:p>
          </p:txBody>
        </p:sp>
        <p:sp>
          <p:nvSpPr>
            <p:cNvPr id="29727" name="Text Box 31"/>
            <p:cNvSpPr txBox="1">
              <a:spLocks noChangeArrowheads="1"/>
            </p:cNvSpPr>
            <p:nvPr/>
          </p:nvSpPr>
          <p:spPr bwMode="auto">
            <a:xfrm>
              <a:off x="3336" y="1731"/>
              <a:ext cx="1561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réside dans</a:t>
              </a:r>
              <a:r>
                <a:rPr lang="fr-FR" sz="1500" b="1">
                  <a:latin typeface="Gill Sans" charset="0"/>
                </a:rPr>
                <a:t> l’acceptation des</a:t>
              </a:r>
            </a:p>
          </p:txBody>
        </p:sp>
        <p:sp>
          <p:nvSpPr>
            <p:cNvPr id="29728" name="Text Box 32"/>
            <p:cNvSpPr txBox="1">
              <a:spLocks noChangeArrowheads="1"/>
            </p:cNvSpPr>
            <p:nvPr/>
          </p:nvSpPr>
          <p:spPr bwMode="auto">
            <a:xfrm>
              <a:off x="3332" y="1883"/>
              <a:ext cx="1552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exigences personnelles </a:t>
              </a:r>
              <a:r>
                <a:rPr lang="fr-FR" sz="1500">
                  <a:latin typeface="Gill Sans" charset="0"/>
                </a:rPr>
                <a:t>qu’il</a:t>
              </a:r>
            </a:p>
          </p:txBody>
        </p:sp>
        <p:sp>
          <p:nvSpPr>
            <p:cNvPr id="29729" name="Text Box 33"/>
            <p:cNvSpPr txBox="1">
              <a:spLocks noChangeArrowheads="1"/>
            </p:cNvSpPr>
            <p:nvPr/>
          </p:nvSpPr>
          <p:spPr bwMode="auto">
            <a:xfrm>
              <a:off x="3343" y="2035"/>
              <a:ext cx="1776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revendique de la part de chacun. Le</a:t>
              </a:r>
            </a:p>
          </p:txBody>
        </p:sp>
        <p:sp>
          <p:nvSpPr>
            <p:cNvPr id="29730" name="Text Box 34"/>
            <p:cNvSpPr txBox="1">
              <a:spLocks noChangeArrowheads="1"/>
            </p:cNvSpPr>
            <p:nvPr/>
          </p:nvSpPr>
          <p:spPr bwMode="auto">
            <a:xfrm>
              <a:off x="3334" y="2187"/>
              <a:ext cx="1426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programme de formation, sa</a:t>
              </a:r>
            </a:p>
          </p:txBody>
        </p:sp>
        <p:sp>
          <p:nvSpPr>
            <p:cNvPr id="29731" name="Text Box 35"/>
            <p:cNvSpPr txBox="1">
              <a:spLocks noChangeArrowheads="1"/>
            </p:cNvSpPr>
            <p:nvPr/>
          </p:nvSpPr>
          <p:spPr bwMode="auto">
            <a:xfrm>
              <a:off x="3342" y="2339"/>
              <a:ext cx="178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progression et la pédagogie mise en</a:t>
              </a:r>
            </a:p>
          </p:txBody>
        </p:sp>
        <p:sp>
          <p:nvSpPr>
            <p:cNvPr id="29732" name="Text Box 36"/>
            <p:cNvSpPr txBox="1">
              <a:spLocks noChangeArrowheads="1"/>
            </p:cNvSpPr>
            <p:nvPr/>
          </p:nvSpPr>
          <p:spPr bwMode="auto">
            <a:xfrm>
              <a:off x="3344" y="2491"/>
              <a:ext cx="114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œuvre permettent de :</a:t>
              </a:r>
            </a:p>
          </p:txBody>
        </p:sp>
        <p:sp>
          <p:nvSpPr>
            <p:cNvPr id="29733" name="Text Box 37"/>
            <p:cNvSpPr txBox="1">
              <a:spLocks noChangeArrowheads="1"/>
            </p:cNvSpPr>
            <p:nvPr/>
          </p:nvSpPr>
          <p:spPr bwMode="auto">
            <a:xfrm>
              <a:off x="3124" y="2650"/>
              <a:ext cx="4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•</a:t>
              </a:r>
            </a:p>
          </p:txBody>
        </p:sp>
        <p:sp>
          <p:nvSpPr>
            <p:cNvPr id="29734" name="Text Box 38"/>
            <p:cNvSpPr txBox="1">
              <a:spLocks noChangeArrowheads="1"/>
            </p:cNvSpPr>
            <p:nvPr/>
          </p:nvSpPr>
          <p:spPr bwMode="auto">
            <a:xfrm>
              <a:off x="3342" y="2643"/>
              <a:ext cx="1848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Faire accepter les exigences (rigueur,</a:t>
              </a:r>
            </a:p>
          </p:txBody>
        </p:sp>
        <p:sp>
          <p:nvSpPr>
            <p:cNvPr id="29735" name="Text Box 39"/>
            <p:cNvSpPr txBox="1">
              <a:spLocks noChangeArrowheads="1"/>
            </p:cNvSpPr>
            <p:nvPr/>
          </p:nvSpPr>
          <p:spPr bwMode="auto">
            <a:xfrm>
              <a:off x="3332" y="2795"/>
              <a:ext cx="1706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enthousiasme, ...) par les principes</a:t>
              </a:r>
            </a:p>
          </p:txBody>
        </p:sp>
        <p:sp>
          <p:nvSpPr>
            <p:cNvPr id="29736" name="Text Box 40"/>
            <p:cNvSpPr txBox="1">
              <a:spLocks noChangeArrowheads="1"/>
            </p:cNvSpPr>
            <p:nvPr/>
          </p:nvSpPr>
          <p:spPr bwMode="auto">
            <a:xfrm>
              <a:off x="3325" y="2947"/>
              <a:ext cx="1906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d’amélioration continue individuelle et</a:t>
              </a:r>
            </a:p>
          </p:txBody>
        </p:sp>
        <p:sp>
          <p:nvSpPr>
            <p:cNvPr id="29737" name="Text Box 41"/>
            <p:cNvSpPr txBox="1">
              <a:spLocks noChangeArrowheads="1"/>
            </p:cNvSpPr>
            <p:nvPr/>
          </p:nvSpPr>
          <p:spPr bwMode="auto">
            <a:xfrm>
              <a:off x="3341" y="3099"/>
              <a:ext cx="49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collective,</a:t>
              </a:r>
            </a:p>
          </p:txBody>
        </p:sp>
        <p:sp>
          <p:nvSpPr>
            <p:cNvPr id="29738" name="Text Box 42"/>
            <p:cNvSpPr txBox="1">
              <a:spLocks noChangeArrowheads="1"/>
            </p:cNvSpPr>
            <p:nvPr/>
          </p:nvSpPr>
          <p:spPr bwMode="auto">
            <a:xfrm>
              <a:off x="3124" y="3288"/>
              <a:ext cx="4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•</a:t>
              </a:r>
            </a:p>
          </p:txBody>
        </p:sp>
        <p:sp>
          <p:nvSpPr>
            <p:cNvPr id="29739" name="Text Box 43"/>
            <p:cNvSpPr txBox="1">
              <a:spLocks noChangeArrowheads="1"/>
            </p:cNvSpPr>
            <p:nvPr/>
          </p:nvSpPr>
          <p:spPr bwMode="auto">
            <a:xfrm>
              <a:off x="3336" y="3281"/>
              <a:ext cx="1932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Donner les outils pour lutter contre la</a:t>
              </a:r>
            </a:p>
          </p:txBody>
        </p:sp>
        <p:sp>
          <p:nvSpPr>
            <p:cNvPr id="29740" name="Text Box 44"/>
            <p:cNvSpPr txBox="1">
              <a:spLocks noChangeArrowheads="1"/>
            </p:cNvSpPr>
            <p:nvPr/>
          </p:nvSpPr>
          <p:spPr bwMode="auto">
            <a:xfrm>
              <a:off x="3345" y="3434"/>
              <a:ext cx="1412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résistance aux changements.</a:t>
              </a:r>
            </a:p>
          </p:txBody>
        </p:sp>
        <p:sp>
          <p:nvSpPr>
            <p:cNvPr id="29741" name="Text Box 45"/>
            <p:cNvSpPr txBox="1">
              <a:spLocks noChangeArrowheads="1"/>
            </p:cNvSpPr>
            <p:nvPr/>
          </p:nvSpPr>
          <p:spPr bwMode="auto">
            <a:xfrm>
              <a:off x="3124" y="3592"/>
              <a:ext cx="4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•</a:t>
              </a:r>
            </a:p>
          </p:txBody>
        </p:sp>
        <p:sp>
          <p:nvSpPr>
            <p:cNvPr id="29742" name="Text Box 46"/>
            <p:cNvSpPr txBox="1">
              <a:spLocks noChangeArrowheads="1"/>
            </p:cNvSpPr>
            <p:nvPr/>
          </p:nvSpPr>
          <p:spPr bwMode="auto">
            <a:xfrm>
              <a:off x="3341" y="3585"/>
              <a:ext cx="1922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«Vendre» la qualité en interne par une</a:t>
              </a:r>
            </a:p>
          </p:txBody>
        </p:sp>
        <p:sp>
          <p:nvSpPr>
            <p:cNvPr id="29743" name="Text Box 47"/>
            <p:cNvSpPr txBox="1">
              <a:spLocks noChangeArrowheads="1"/>
            </p:cNvSpPr>
            <p:nvPr/>
          </p:nvSpPr>
          <p:spPr bwMode="auto">
            <a:xfrm>
              <a:off x="3336" y="3737"/>
              <a:ext cx="1621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dédramatisation de la démarche.</a:t>
              </a:r>
            </a:p>
          </p:txBody>
        </p:sp>
        <p:sp>
          <p:nvSpPr>
            <p:cNvPr id="29744" name="Freeform 48"/>
            <p:cNvSpPr>
              <a:spLocks noChangeArrowheads="1"/>
            </p:cNvSpPr>
            <p:nvPr/>
          </p:nvSpPr>
          <p:spPr bwMode="auto">
            <a:xfrm>
              <a:off x="591" y="572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9745" name="Group 49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9746" name="Text Box 50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9747" name="Line 51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1"/>
          <p:cNvGrpSpPr>
            <a:grpSpLocks/>
          </p:cNvGrpSpPr>
          <p:nvPr/>
        </p:nvGrpSpPr>
        <p:grpSpPr bwMode="auto">
          <a:xfrm>
            <a:off x="390525" y="750888"/>
            <a:ext cx="9251950" cy="6221412"/>
            <a:chOff x="246" y="473"/>
            <a:chExt cx="5828" cy="3919"/>
          </a:xfrm>
        </p:grpSpPr>
        <p:sp>
          <p:nvSpPr>
            <p:cNvPr id="30722" name="Freeform 2"/>
            <p:cNvSpPr>
              <a:spLocks noChangeArrowheads="1"/>
            </p:cNvSpPr>
            <p:nvPr/>
          </p:nvSpPr>
          <p:spPr bwMode="auto">
            <a:xfrm>
              <a:off x="542" y="1754"/>
              <a:ext cx="118" cy="295"/>
            </a:xfrm>
            <a:custGeom>
              <a:avLst/>
              <a:gdLst>
                <a:gd name="T0" fmla="*/ 0 w 525"/>
                <a:gd name="T1" fmla="*/ 1303 h 1304"/>
                <a:gd name="T2" fmla="*/ 524 w 525"/>
                <a:gd name="T3" fmla="*/ 1303 h 1304"/>
                <a:gd name="T4" fmla="*/ 524 w 525"/>
                <a:gd name="T5" fmla="*/ 0 h 1304"/>
                <a:gd name="T6" fmla="*/ 0 w 525"/>
                <a:gd name="T7" fmla="*/ 0 h 1304"/>
                <a:gd name="T8" fmla="*/ 0 w 525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1304">
                  <a:moveTo>
                    <a:pt x="0" y="1303"/>
                  </a:moveTo>
                  <a:lnTo>
                    <a:pt x="524" y="1303"/>
                  </a:lnTo>
                  <a:lnTo>
                    <a:pt x="524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23" name="Freeform 3"/>
            <p:cNvSpPr>
              <a:spLocks noChangeArrowheads="1"/>
            </p:cNvSpPr>
            <p:nvPr/>
          </p:nvSpPr>
          <p:spPr bwMode="auto">
            <a:xfrm>
              <a:off x="393" y="1340"/>
              <a:ext cx="2769" cy="2871"/>
            </a:xfrm>
            <a:custGeom>
              <a:avLst/>
              <a:gdLst>
                <a:gd name="T0" fmla="*/ 0 w 12214"/>
                <a:gd name="T1" fmla="*/ 12664 h 12665"/>
                <a:gd name="T2" fmla="*/ 12213 w 12214"/>
                <a:gd name="T3" fmla="*/ 12664 h 12665"/>
                <a:gd name="T4" fmla="*/ 12213 w 12214"/>
                <a:gd name="T5" fmla="*/ 0 h 12665"/>
                <a:gd name="T6" fmla="*/ 0 w 12214"/>
                <a:gd name="T7" fmla="*/ 0 h 12665"/>
                <a:gd name="T8" fmla="*/ 0 w 12214"/>
                <a:gd name="T9" fmla="*/ 12664 h 1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14" h="12665">
                  <a:moveTo>
                    <a:pt x="0" y="12664"/>
                  </a:moveTo>
                  <a:lnTo>
                    <a:pt x="12213" y="12664"/>
                  </a:lnTo>
                  <a:lnTo>
                    <a:pt x="12213" y="0"/>
                  </a:lnTo>
                  <a:lnTo>
                    <a:pt x="0" y="0"/>
                  </a:lnTo>
                  <a:lnTo>
                    <a:pt x="0" y="1266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24" name="Text Box 4"/>
            <p:cNvSpPr txBox="1">
              <a:spLocks noChangeArrowheads="1"/>
            </p:cNvSpPr>
            <p:nvPr/>
          </p:nvSpPr>
          <p:spPr bwMode="auto">
            <a:xfrm>
              <a:off x="452" y="1303"/>
              <a:ext cx="112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>
                  <a:solidFill>
                    <a:srgbClr val="00FF00"/>
                  </a:solidFill>
                  <a:latin typeface="Gill Sans" charset="0"/>
                </a:rPr>
                <a:t>Conclusions :</a:t>
              </a:r>
            </a:p>
          </p:txBody>
        </p:sp>
        <p:sp>
          <p:nvSpPr>
            <p:cNvPr id="30725" name="Text Box 5"/>
            <p:cNvSpPr txBox="1">
              <a:spLocks noChangeArrowheads="1"/>
            </p:cNvSpPr>
            <p:nvPr/>
          </p:nvSpPr>
          <p:spPr bwMode="auto">
            <a:xfrm>
              <a:off x="433" y="1584"/>
              <a:ext cx="2440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 b="1">
                  <a:latin typeface="Gill Sans" charset="0"/>
                </a:rPr>
                <a:t>Un athlète doué, </a:t>
              </a:r>
              <a:r>
                <a:rPr lang="fr-FR" sz="1500">
                  <a:latin typeface="Gill Sans" charset="0"/>
                </a:rPr>
                <a:t>dont l’entraînement n’évolue</a:t>
              </a:r>
            </a:p>
          </p:txBody>
        </p:sp>
        <p:sp>
          <p:nvSpPr>
            <p:cNvPr id="30726" name="Text Box 6"/>
            <p:cNvSpPr txBox="1">
              <a:spLocks noChangeArrowheads="1"/>
            </p:cNvSpPr>
            <p:nvPr/>
          </p:nvSpPr>
          <p:spPr bwMode="auto">
            <a:xfrm>
              <a:off x="451" y="1736"/>
              <a:ext cx="2067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pas avec l’élévation générale du niveau de</a:t>
              </a:r>
            </a:p>
          </p:txBody>
        </p:sp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439" y="1906"/>
              <a:ext cx="2487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performance, ne peut faire illusion longtemps face</a:t>
              </a:r>
            </a:p>
          </p:txBody>
        </p:sp>
        <p:sp>
          <p:nvSpPr>
            <p:cNvPr id="30728" name="Text Box 8"/>
            <p:cNvSpPr txBox="1">
              <a:spLocks noChangeArrowheads="1"/>
            </p:cNvSpPr>
            <p:nvPr/>
          </p:nvSpPr>
          <p:spPr bwMode="auto">
            <a:xfrm>
              <a:off x="444" y="2056"/>
              <a:ext cx="2448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à des concurrents sérieux. De même l’Entreprise</a:t>
              </a:r>
            </a:p>
          </p:txBody>
        </p:sp>
        <p:sp>
          <p:nvSpPr>
            <p:cNvPr id="30729" name="Text Box 9"/>
            <p:cNvSpPr txBox="1">
              <a:spLocks noChangeArrowheads="1"/>
            </p:cNvSpPr>
            <p:nvPr/>
          </p:nvSpPr>
          <p:spPr bwMode="auto">
            <a:xfrm>
              <a:off x="445" y="2192"/>
              <a:ext cx="2362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qui se contente de modifier de temps en temps</a:t>
              </a:r>
            </a:p>
          </p:txBody>
        </p:sp>
        <p:sp>
          <p:nvSpPr>
            <p:cNvPr id="30730" name="Text Box 10"/>
            <p:cNvSpPr txBox="1">
              <a:spLocks noChangeArrowheads="1"/>
            </p:cNvSpPr>
            <p:nvPr/>
          </p:nvSpPr>
          <p:spPr bwMode="auto">
            <a:xfrm>
              <a:off x="450" y="2344"/>
              <a:ext cx="2298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l’un ou l’autre de ses processus de travail sera</a:t>
              </a:r>
            </a:p>
          </p:txBody>
        </p:sp>
        <p:sp>
          <p:nvSpPr>
            <p:cNvPr id="30731" name="Text Box 11"/>
            <p:cNvSpPr txBox="1">
              <a:spLocks noChangeArrowheads="1"/>
            </p:cNvSpPr>
            <p:nvPr/>
          </p:nvSpPr>
          <p:spPr bwMode="auto">
            <a:xfrm>
              <a:off x="449" y="2496"/>
              <a:ext cx="1046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très vite en difficulté.</a:t>
              </a:r>
            </a:p>
          </p:txBody>
        </p:sp>
        <p:sp>
          <p:nvSpPr>
            <p:cNvPr id="30732" name="Text Box 12"/>
            <p:cNvSpPr txBox="1">
              <a:spLocks noChangeArrowheads="1"/>
            </p:cNvSpPr>
            <p:nvPr/>
          </p:nvSpPr>
          <p:spPr bwMode="auto">
            <a:xfrm>
              <a:off x="453" y="2655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33" name="Text Box 13"/>
            <p:cNvSpPr txBox="1">
              <a:spLocks noChangeArrowheads="1"/>
            </p:cNvSpPr>
            <p:nvPr/>
          </p:nvSpPr>
          <p:spPr bwMode="auto">
            <a:xfrm>
              <a:off x="946" y="2655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34" name="Text Box 14"/>
            <p:cNvSpPr txBox="1">
              <a:spLocks noChangeArrowheads="1"/>
            </p:cNvSpPr>
            <p:nvPr/>
          </p:nvSpPr>
          <p:spPr bwMode="auto">
            <a:xfrm>
              <a:off x="449" y="2648"/>
              <a:ext cx="2090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C’est cet entraînement nouveau que nous</a:t>
              </a:r>
            </a:p>
          </p:txBody>
        </p:sp>
        <p:sp>
          <p:nvSpPr>
            <p:cNvPr id="30735" name="Text Box 15"/>
            <p:cNvSpPr txBox="1">
              <a:spLocks noChangeArrowheads="1"/>
            </p:cNvSpPr>
            <p:nvPr/>
          </p:nvSpPr>
          <p:spPr bwMode="auto">
            <a:xfrm>
              <a:off x="443" y="2800"/>
              <a:ext cx="2108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proposons dans notre plan de travail pour</a:t>
              </a:r>
            </a:p>
          </p:txBody>
        </p:sp>
        <p:sp>
          <p:nvSpPr>
            <p:cNvPr id="30736" name="Text Box 16"/>
            <p:cNvSpPr txBox="1">
              <a:spLocks noChangeArrowheads="1"/>
            </p:cNvSpPr>
            <p:nvPr/>
          </p:nvSpPr>
          <p:spPr bwMode="auto">
            <a:xfrm>
              <a:off x="448" y="2952"/>
              <a:ext cx="2344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quelques cuillères à soupe de bon sens dans un</a:t>
              </a:r>
            </a:p>
          </p:txBody>
        </p:sp>
        <p:sp>
          <p:nvSpPr>
            <p:cNvPr id="30737" name="Text Box 17"/>
            <p:cNvSpPr txBox="1">
              <a:spLocks noChangeArrowheads="1"/>
            </p:cNvSpPr>
            <p:nvPr/>
          </p:nvSpPr>
          <p:spPr bwMode="auto">
            <a:xfrm>
              <a:off x="440" y="3104"/>
              <a:ext cx="1441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grand bol d’amour du métier</a:t>
              </a:r>
            </a:p>
          </p:txBody>
        </p:sp>
        <p:sp>
          <p:nvSpPr>
            <p:cNvPr id="30738" name="Text Box 18"/>
            <p:cNvSpPr txBox="1">
              <a:spLocks noChangeArrowheads="1"/>
            </p:cNvSpPr>
            <p:nvPr/>
          </p:nvSpPr>
          <p:spPr bwMode="auto">
            <a:xfrm>
              <a:off x="453" y="3330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39" name="Text Box 19"/>
            <p:cNvSpPr txBox="1">
              <a:spLocks noChangeArrowheads="1"/>
            </p:cNvSpPr>
            <p:nvPr/>
          </p:nvSpPr>
          <p:spPr bwMode="auto">
            <a:xfrm>
              <a:off x="450" y="3635"/>
              <a:ext cx="51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consultant</a:t>
              </a:r>
            </a:p>
          </p:txBody>
        </p:sp>
        <p:sp>
          <p:nvSpPr>
            <p:cNvPr id="30740" name="Freeform 20"/>
            <p:cNvSpPr>
              <a:spLocks noChangeArrowheads="1"/>
            </p:cNvSpPr>
            <p:nvPr/>
          </p:nvSpPr>
          <p:spPr bwMode="auto">
            <a:xfrm>
              <a:off x="443" y="473"/>
              <a:ext cx="118" cy="295"/>
            </a:xfrm>
            <a:custGeom>
              <a:avLst/>
              <a:gdLst>
                <a:gd name="T0" fmla="*/ 0 w 526"/>
                <a:gd name="T1" fmla="*/ 1303 h 1304"/>
                <a:gd name="T2" fmla="*/ 525 w 526"/>
                <a:gd name="T3" fmla="*/ 1303 h 1304"/>
                <a:gd name="T4" fmla="*/ 525 w 526"/>
                <a:gd name="T5" fmla="*/ 0 h 1304"/>
                <a:gd name="T6" fmla="*/ 0 w 526"/>
                <a:gd name="T7" fmla="*/ 0 h 1304"/>
                <a:gd name="T8" fmla="*/ 0 w 526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1304">
                  <a:moveTo>
                    <a:pt x="0" y="1303"/>
                  </a:moveTo>
                  <a:lnTo>
                    <a:pt x="525" y="1303"/>
                  </a:lnTo>
                  <a:lnTo>
                    <a:pt x="525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41" name="Freeform 21"/>
            <p:cNvSpPr>
              <a:spLocks noChangeArrowheads="1"/>
            </p:cNvSpPr>
            <p:nvPr/>
          </p:nvSpPr>
          <p:spPr bwMode="auto">
            <a:xfrm>
              <a:off x="344" y="473"/>
              <a:ext cx="118" cy="295"/>
            </a:xfrm>
            <a:custGeom>
              <a:avLst/>
              <a:gdLst>
                <a:gd name="T0" fmla="*/ 0 w 525"/>
                <a:gd name="T1" fmla="*/ 1303 h 1304"/>
                <a:gd name="T2" fmla="*/ 524 w 525"/>
                <a:gd name="T3" fmla="*/ 1303 h 1304"/>
                <a:gd name="T4" fmla="*/ 524 w 525"/>
                <a:gd name="T5" fmla="*/ 0 h 1304"/>
                <a:gd name="T6" fmla="*/ 0 w 525"/>
                <a:gd name="T7" fmla="*/ 0 h 1304"/>
                <a:gd name="T8" fmla="*/ 0 w 525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1304">
                  <a:moveTo>
                    <a:pt x="0" y="1303"/>
                  </a:moveTo>
                  <a:lnTo>
                    <a:pt x="524" y="1303"/>
                  </a:lnTo>
                  <a:lnTo>
                    <a:pt x="524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42" name="Freeform 22"/>
            <p:cNvSpPr>
              <a:spLocks noChangeArrowheads="1"/>
            </p:cNvSpPr>
            <p:nvPr/>
          </p:nvSpPr>
          <p:spPr bwMode="auto">
            <a:xfrm>
              <a:off x="591" y="572"/>
              <a:ext cx="119" cy="295"/>
            </a:xfrm>
            <a:custGeom>
              <a:avLst/>
              <a:gdLst>
                <a:gd name="T0" fmla="*/ 0 w 528"/>
                <a:gd name="T1" fmla="*/ 1304 h 1305"/>
                <a:gd name="T2" fmla="*/ 527 w 528"/>
                <a:gd name="T3" fmla="*/ 1304 h 1305"/>
                <a:gd name="T4" fmla="*/ 527 w 528"/>
                <a:gd name="T5" fmla="*/ 0 h 1305"/>
                <a:gd name="T6" fmla="*/ 0 w 528"/>
                <a:gd name="T7" fmla="*/ 0 h 1305"/>
                <a:gd name="T8" fmla="*/ 0 w 528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305">
                  <a:moveTo>
                    <a:pt x="0" y="1304"/>
                  </a:moveTo>
                  <a:lnTo>
                    <a:pt x="527" y="1304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43" name="Freeform 23"/>
            <p:cNvSpPr>
              <a:spLocks noChangeArrowheads="1"/>
            </p:cNvSpPr>
            <p:nvPr/>
          </p:nvSpPr>
          <p:spPr bwMode="auto">
            <a:xfrm>
              <a:off x="246" y="572"/>
              <a:ext cx="118" cy="295"/>
            </a:xfrm>
            <a:custGeom>
              <a:avLst/>
              <a:gdLst>
                <a:gd name="T0" fmla="*/ 0 w 526"/>
                <a:gd name="T1" fmla="*/ 1304 h 1305"/>
                <a:gd name="T2" fmla="*/ 525 w 526"/>
                <a:gd name="T3" fmla="*/ 1304 h 1305"/>
                <a:gd name="T4" fmla="*/ 525 w 526"/>
                <a:gd name="T5" fmla="*/ 0 h 1305"/>
                <a:gd name="T6" fmla="*/ 0 w 526"/>
                <a:gd name="T7" fmla="*/ 0 h 1305"/>
                <a:gd name="T8" fmla="*/ 0 w 526"/>
                <a:gd name="T9" fmla="*/ 130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1305">
                  <a:moveTo>
                    <a:pt x="0" y="1304"/>
                  </a:moveTo>
                  <a:lnTo>
                    <a:pt x="525" y="1304"/>
                  </a:lnTo>
                  <a:lnTo>
                    <a:pt x="525" y="0"/>
                  </a:lnTo>
                  <a:lnTo>
                    <a:pt x="0" y="0"/>
                  </a:lnTo>
                  <a:lnTo>
                    <a:pt x="0" y="130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44" name="Freeform 24"/>
            <p:cNvSpPr>
              <a:spLocks noChangeArrowheads="1"/>
            </p:cNvSpPr>
            <p:nvPr/>
          </p:nvSpPr>
          <p:spPr bwMode="auto">
            <a:xfrm>
              <a:off x="3459" y="3646"/>
              <a:ext cx="1345" cy="747"/>
            </a:xfrm>
            <a:custGeom>
              <a:avLst/>
              <a:gdLst>
                <a:gd name="T0" fmla="*/ 0 w 5935"/>
                <a:gd name="T1" fmla="*/ 3296 h 3297"/>
                <a:gd name="T2" fmla="*/ 5934 w 5935"/>
                <a:gd name="T3" fmla="*/ 3296 h 3297"/>
                <a:gd name="T4" fmla="*/ 5934 w 5935"/>
                <a:gd name="T5" fmla="*/ 0 h 3297"/>
                <a:gd name="T6" fmla="*/ 0 w 5935"/>
                <a:gd name="T7" fmla="*/ 0 h 3297"/>
                <a:gd name="T8" fmla="*/ 0 w 5935"/>
                <a:gd name="T9" fmla="*/ 3296 h 3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5" h="3297">
                  <a:moveTo>
                    <a:pt x="0" y="3296"/>
                  </a:moveTo>
                  <a:lnTo>
                    <a:pt x="5934" y="3296"/>
                  </a:lnTo>
                  <a:lnTo>
                    <a:pt x="5934" y="0"/>
                  </a:lnTo>
                  <a:lnTo>
                    <a:pt x="0" y="0"/>
                  </a:lnTo>
                  <a:lnTo>
                    <a:pt x="0" y="329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45" name="Text Box 25"/>
            <p:cNvSpPr txBox="1">
              <a:spLocks noChangeArrowheads="1"/>
            </p:cNvSpPr>
            <p:nvPr/>
          </p:nvSpPr>
          <p:spPr bwMode="auto">
            <a:xfrm>
              <a:off x="3534" y="3666"/>
              <a:ext cx="112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BON POUR ACCORD</a:t>
              </a:r>
            </a:p>
          </p:txBody>
        </p:sp>
        <p:sp>
          <p:nvSpPr>
            <p:cNvPr id="30746" name="Text Box 26"/>
            <p:cNvSpPr txBox="1">
              <a:spLocks noChangeArrowheads="1"/>
            </p:cNvSpPr>
            <p:nvPr/>
          </p:nvSpPr>
          <p:spPr bwMode="auto">
            <a:xfrm>
              <a:off x="3519" y="3799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</a:t>
              </a:r>
            </a:p>
          </p:txBody>
        </p:sp>
        <p:sp>
          <p:nvSpPr>
            <p:cNvPr id="30747" name="Text Box 27"/>
            <p:cNvSpPr txBox="1">
              <a:spLocks noChangeArrowheads="1"/>
            </p:cNvSpPr>
            <p:nvPr/>
          </p:nvSpPr>
          <p:spPr bwMode="auto">
            <a:xfrm>
              <a:off x="3520" y="3932"/>
              <a:ext cx="18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Le :</a:t>
              </a:r>
            </a:p>
          </p:txBody>
        </p:sp>
        <p:sp>
          <p:nvSpPr>
            <p:cNvPr id="30748" name="Text Box 28"/>
            <p:cNvSpPr txBox="1">
              <a:spLocks noChangeArrowheads="1"/>
            </p:cNvSpPr>
            <p:nvPr/>
          </p:nvSpPr>
          <p:spPr bwMode="auto">
            <a:xfrm>
              <a:off x="3519" y="4065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</a:t>
              </a:r>
            </a:p>
          </p:txBody>
        </p:sp>
        <p:sp>
          <p:nvSpPr>
            <p:cNvPr id="30749" name="Text Box 29"/>
            <p:cNvSpPr txBox="1">
              <a:spLocks noChangeArrowheads="1"/>
            </p:cNvSpPr>
            <p:nvPr/>
          </p:nvSpPr>
          <p:spPr bwMode="auto">
            <a:xfrm>
              <a:off x="3530" y="4197"/>
              <a:ext cx="45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Monsieur</a:t>
              </a:r>
            </a:p>
          </p:txBody>
        </p:sp>
        <p:sp>
          <p:nvSpPr>
            <p:cNvPr id="30750" name="Freeform 30"/>
            <p:cNvSpPr>
              <a:spLocks noChangeArrowheads="1"/>
            </p:cNvSpPr>
            <p:nvPr/>
          </p:nvSpPr>
          <p:spPr bwMode="auto">
            <a:xfrm>
              <a:off x="5483" y="1067"/>
              <a:ext cx="401" cy="394"/>
            </a:xfrm>
            <a:custGeom>
              <a:avLst/>
              <a:gdLst>
                <a:gd name="T0" fmla="*/ 1771 w 1772"/>
                <a:gd name="T1" fmla="*/ 103 h 1741"/>
                <a:gd name="T2" fmla="*/ 210 w 1772"/>
                <a:gd name="T3" fmla="*/ 1600 h 1741"/>
                <a:gd name="T4" fmla="*/ 59 w 1772"/>
                <a:gd name="T5" fmla="*/ 1740 h 1741"/>
                <a:gd name="T6" fmla="*/ 0 w 1772"/>
                <a:gd name="T7" fmla="*/ 1668 h 1741"/>
                <a:gd name="T8" fmla="*/ 132 w 1772"/>
                <a:gd name="T9" fmla="*/ 1480 h 1741"/>
                <a:gd name="T10" fmla="*/ 530 w 1772"/>
                <a:gd name="T11" fmla="*/ 1082 h 1741"/>
                <a:gd name="T12" fmla="*/ 1659 w 1772"/>
                <a:gd name="T13" fmla="*/ 0 h 1741"/>
                <a:gd name="T14" fmla="*/ 1771 w 1772"/>
                <a:gd name="T15" fmla="*/ 103 h 1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2" h="1741">
                  <a:moveTo>
                    <a:pt x="1771" y="103"/>
                  </a:moveTo>
                  <a:lnTo>
                    <a:pt x="210" y="1600"/>
                  </a:lnTo>
                  <a:lnTo>
                    <a:pt x="59" y="1740"/>
                  </a:lnTo>
                  <a:lnTo>
                    <a:pt x="0" y="1668"/>
                  </a:lnTo>
                  <a:lnTo>
                    <a:pt x="132" y="1480"/>
                  </a:lnTo>
                  <a:lnTo>
                    <a:pt x="530" y="1082"/>
                  </a:lnTo>
                  <a:lnTo>
                    <a:pt x="1659" y="0"/>
                  </a:lnTo>
                  <a:lnTo>
                    <a:pt x="1771" y="1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30751" name="Group 31"/>
            <p:cNvGrpSpPr>
              <a:grpSpLocks/>
            </p:cNvGrpSpPr>
            <p:nvPr/>
          </p:nvGrpSpPr>
          <p:grpSpPr bwMode="auto">
            <a:xfrm>
              <a:off x="3761" y="958"/>
              <a:ext cx="2313" cy="2550"/>
              <a:chOff x="3761" y="958"/>
              <a:chExt cx="2313" cy="2550"/>
            </a:xfrm>
          </p:grpSpPr>
          <p:sp>
            <p:nvSpPr>
              <p:cNvPr id="30752" name="Freeform 32"/>
              <p:cNvSpPr>
                <a:spLocks noChangeArrowheads="1"/>
              </p:cNvSpPr>
              <p:nvPr/>
            </p:nvSpPr>
            <p:spPr bwMode="auto">
              <a:xfrm>
                <a:off x="3783" y="2455"/>
                <a:ext cx="789" cy="1053"/>
              </a:xfrm>
              <a:custGeom>
                <a:avLst/>
                <a:gdLst>
                  <a:gd name="T0" fmla="*/ 3235 w 3483"/>
                  <a:gd name="T1" fmla="*/ 0 h 4648"/>
                  <a:gd name="T2" fmla="*/ 2770 w 3483"/>
                  <a:gd name="T3" fmla="*/ 563 h 4648"/>
                  <a:gd name="T4" fmla="*/ 2341 w 3483"/>
                  <a:gd name="T5" fmla="*/ 1154 h 4648"/>
                  <a:gd name="T6" fmla="*/ 1727 w 3483"/>
                  <a:gd name="T7" fmla="*/ 1990 h 4648"/>
                  <a:gd name="T8" fmla="*/ 0 w 3483"/>
                  <a:gd name="T9" fmla="*/ 4451 h 4648"/>
                  <a:gd name="T10" fmla="*/ 174 w 3483"/>
                  <a:gd name="T11" fmla="*/ 4647 h 4648"/>
                  <a:gd name="T12" fmla="*/ 1511 w 3483"/>
                  <a:gd name="T13" fmla="*/ 2772 h 4648"/>
                  <a:gd name="T14" fmla="*/ 2708 w 3483"/>
                  <a:gd name="T15" fmla="*/ 1154 h 4648"/>
                  <a:gd name="T16" fmla="*/ 3126 w 3483"/>
                  <a:gd name="T17" fmla="*/ 608 h 4648"/>
                  <a:gd name="T18" fmla="*/ 3299 w 3483"/>
                  <a:gd name="T19" fmla="*/ 378 h 4648"/>
                  <a:gd name="T20" fmla="*/ 3482 w 3483"/>
                  <a:gd name="T21" fmla="*/ 159 h 4648"/>
                  <a:gd name="T22" fmla="*/ 3235 w 3483"/>
                  <a:gd name="T23" fmla="*/ 0 h 4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83" h="4648">
                    <a:moveTo>
                      <a:pt x="3235" y="0"/>
                    </a:moveTo>
                    <a:lnTo>
                      <a:pt x="2770" y="563"/>
                    </a:lnTo>
                    <a:lnTo>
                      <a:pt x="2341" y="1154"/>
                    </a:lnTo>
                    <a:lnTo>
                      <a:pt x="1727" y="1990"/>
                    </a:lnTo>
                    <a:lnTo>
                      <a:pt x="0" y="4451"/>
                    </a:lnTo>
                    <a:lnTo>
                      <a:pt x="174" y="4647"/>
                    </a:lnTo>
                    <a:lnTo>
                      <a:pt x="1511" y="2772"/>
                    </a:lnTo>
                    <a:lnTo>
                      <a:pt x="2708" y="1154"/>
                    </a:lnTo>
                    <a:lnTo>
                      <a:pt x="3126" y="608"/>
                    </a:lnTo>
                    <a:lnTo>
                      <a:pt x="3299" y="378"/>
                    </a:lnTo>
                    <a:lnTo>
                      <a:pt x="3482" y="159"/>
                    </a:lnTo>
                    <a:lnTo>
                      <a:pt x="3235" y="0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30753" name="Group 33"/>
              <p:cNvGrpSpPr>
                <a:grpSpLocks/>
              </p:cNvGrpSpPr>
              <p:nvPr/>
            </p:nvGrpSpPr>
            <p:grpSpPr bwMode="auto">
              <a:xfrm>
                <a:off x="5545" y="958"/>
                <a:ext cx="432" cy="444"/>
                <a:chOff x="5545" y="958"/>
                <a:chExt cx="432" cy="444"/>
              </a:xfrm>
            </p:grpSpPr>
            <p:sp>
              <p:nvSpPr>
                <p:cNvPr id="30754" name="Freeform 34"/>
                <p:cNvSpPr>
                  <a:spLocks noChangeArrowheads="1"/>
                </p:cNvSpPr>
                <p:nvPr/>
              </p:nvSpPr>
              <p:spPr bwMode="auto">
                <a:xfrm>
                  <a:off x="5545" y="979"/>
                  <a:ext cx="432" cy="424"/>
                </a:xfrm>
                <a:custGeom>
                  <a:avLst/>
                  <a:gdLst>
                    <a:gd name="T0" fmla="*/ 1909 w 1910"/>
                    <a:gd name="T1" fmla="*/ 129 h 1874"/>
                    <a:gd name="T2" fmla="*/ 31 w 1910"/>
                    <a:gd name="T3" fmla="*/ 1873 h 1874"/>
                    <a:gd name="T4" fmla="*/ 0 w 1910"/>
                    <a:gd name="T5" fmla="*/ 1808 h 1874"/>
                    <a:gd name="T6" fmla="*/ 22 w 1910"/>
                    <a:gd name="T7" fmla="*/ 1570 h 1874"/>
                    <a:gd name="T8" fmla="*/ 496 w 1910"/>
                    <a:gd name="T9" fmla="*/ 1121 h 1874"/>
                    <a:gd name="T10" fmla="*/ 1626 w 1910"/>
                    <a:gd name="T11" fmla="*/ 0 h 1874"/>
                    <a:gd name="T12" fmla="*/ 1909 w 1910"/>
                    <a:gd name="T13" fmla="*/ 129 h 18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10" h="1874">
                      <a:moveTo>
                        <a:pt x="1909" y="129"/>
                      </a:moveTo>
                      <a:lnTo>
                        <a:pt x="31" y="1873"/>
                      </a:lnTo>
                      <a:lnTo>
                        <a:pt x="0" y="1808"/>
                      </a:lnTo>
                      <a:lnTo>
                        <a:pt x="22" y="1570"/>
                      </a:lnTo>
                      <a:lnTo>
                        <a:pt x="496" y="1121"/>
                      </a:lnTo>
                      <a:lnTo>
                        <a:pt x="1626" y="0"/>
                      </a:lnTo>
                      <a:lnTo>
                        <a:pt x="1909" y="129"/>
                      </a:lnTo>
                    </a:path>
                  </a:pathLst>
                </a:custGeom>
                <a:solidFill>
                  <a:srgbClr val="D0C5E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30755" name="Group 35"/>
                <p:cNvGrpSpPr>
                  <a:grpSpLocks/>
                </p:cNvGrpSpPr>
                <p:nvPr/>
              </p:nvGrpSpPr>
              <p:grpSpPr bwMode="auto">
                <a:xfrm>
                  <a:off x="5698" y="958"/>
                  <a:ext cx="277" cy="271"/>
                  <a:chOff x="5698" y="958"/>
                  <a:chExt cx="277" cy="271"/>
                </a:xfrm>
              </p:grpSpPr>
              <p:sp>
                <p:nvSpPr>
                  <p:cNvPr id="30756" name="Freeform 36"/>
                  <p:cNvSpPr>
                    <a:spLocks noChangeArrowheads="1"/>
                  </p:cNvSpPr>
                  <p:nvPr/>
                </p:nvSpPr>
                <p:spPr bwMode="auto">
                  <a:xfrm>
                    <a:off x="5698" y="1158"/>
                    <a:ext cx="65" cy="72"/>
                  </a:xfrm>
                  <a:custGeom>
                    <a:avLst/>
                    <a:gdLst>
                      <a:gd name="T0" fmla="*/ 72 w 289"/>
                      <a:gd name="T1" fmla="*/ 0 h 320"/>
                      <a:gd name="T2" fmla="*/ 159 w 289"/>
                      <a:gd name="T3" fmla="*/ 0 h 320"/>
                      <a:gd name="T4" fmla="*/ 249 w 289"/>
                      <a:gd name="T5" fmla="*/ 58 h 320"/>
                      <a:gd name="T6" fmla="*/ 288 w 289"/>
                      <a:gd name="T7" fmla="*/ 140 h 320"/>
                      <a:gd name="T8" fmla="*/ 288 w 289"/>
                      <a:gd name="T9" fmla="*/ 218 h 320"/>
                      <a:gd name="T10" fmla="*/ 106 w 289"/>
                      <a:gd name="T11" fmla="*/ 319 h 320"/>
                      <a:gd name="T12" fmla="*/ 0 w 289"/>
                      <a:gd name="T13" fmla="*/ 106 h 320"/>
                      <a:gd name="T14" fmla="*/ 72 w 289"/>
                      <a:gd name="T15" fmla="*/ 0 h 3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9" h="320">
                        <a:moveTo>
                          <a:pt x="72" y="0"/>
                        </a:moveTo>
                        <a:lnTo>
                          <a:pt x="159" y="0"/>
                        </a:lnTo>
                        <a:lnTo>
                          <a:pt x="249" y="58"/>
                        </a:lnTo>
                        <a:lnTo>
                          <a:pt x="288" y="140"/>
                        </a:lnTo>
                        <a:lnTo>
                          <a:pt x="288" y="218"/>
                        </a:lnTo>
                        <a:lnTo>
                          <a:pt x="106" y="319"/>
                        </a:lnTo>
                        <a:lnTo>
                          <a:pt x="0" y="106"/>
                        </a:lnTo>
                        <a:lnTo>
                          <a:pt x="72" y="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0080">
                        <a:solidFill>
                          <a:srgbClr val="FFFF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30757" name="Freeform 37"/>
                  <p:cNvSpPr>
                    <a:spLocks noChangeArrowheads="1"/>
                  </p:cNvSpPr>
                  <p:nvPr/>
                </p:nvSpPr>
                <p:spPr bwMode="auto">
                  <a:xfrm>
                    <a:off x="5897" y="958"/>
                    <a:ext cx="78" cy="86"/>
                  </a:xfrm>
                  <a:custGeom>
                    <a:avLst/>
                    <a:gdLst>
                      <a:gd name="T0" fmla="*/ 129 w 349"/>
                      <a:gd name="T1" fmla="*/ 73 h 385"/>
                      <a:gd name="T2" fmla="*/ 165 w 349"/>
                      <a:gd name="T3" fmla="*/ 143 h 385"/>
                      <a:gd name="T4" fmla="*/ 238 w 349"/>
                      <a:gd name="T5" fmla="*/ 225 h 385"/>
                      <a:gd name="T6" fmla="*/ 308 w 349"/>
                      <a:gd name="T7" fmla="*/ 250 h 385"/>
                      <a:gd name="T8" fmla="*/ 342 w 349"/>
                      <a:gd name="T9" fmla="*/ 205 h 385"/>
                      <a:gd name="T10" fmla="*/ 348 w 349"/>
                      <a:gd name="T11" fmla="*/ 264 h 385"/>
                      <a:gd name="T12" fmla="*/ 224 w 349"/>
                      <a:gd name="T13" fmla="*/ 384 h 385"/>
                      <a:gd name="T14" fmla="*/ 140 w 349"/>
                      <a:gd name="T15" fmla="*/ 376 h 385"/>
                      <a:gd name="T16" fmla="*/ 36 w 349"/>
                      <a:gd name="T17" fmla="*/ 275 h 385"/>
                      <a:gd name="T18" fmla="*/ 0 w 349"/>
                      <a:gd name="T19" fmla="*/ 183 h 385"/>
                      <a:gd name="T20" fmla="*/ 48 w 349"/>
                      <a:gd name="T21" fmla="*/ 87 h 385"/>
                      <a:gd name="T22" fmla="*/ 120 w 349"/>
                      <a:gd name="T23" fmla="*/ 0 h 385"/>
                      <a:gd name="T24" fmla="*/ 224 w 349"/>
                      <a:gd name="T25" fmla="*/ 14 h 385"/>
                      <a:gd name="T26" fmla="*/ 132 w 349"/>
                      <a:gd name="T27" fmla="*/ 45 h 385"/>
                      <a:gd name="T28" fmla="*/ 129 w 349"/>
                      <a:gd name="T29" fmla="*/ 73 h 3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49" h="385">
                        <a:moveTo>
                          <a:pt x="129" y="73"/>
                        </a:moveTo>
                        <a:lnTo>
                          <a:pt x="165" y="143"/>
                        </a:lnTo>
                        <a:lnTo>
                          <a:pt x="238" y="225"/>
                        </a:lnTo>
                        <a:lnTo>
                          <a:pt x="308" y="250"/>
                        </a:lnTo>
                        <a:lnTo>
                          <a:pt x="342" y="205"/>
                        </a:lnTo>
                        <a:lnTo>
                          <a:pt x="348" y="264"/>
                        </a:lnTo>
                        <a:lnTo>
                          <a:pt x="224" y="384"/>
                        </a:lnTo>
                        <a:lnTo>
                          <a:pt x="140" y="376"/>
                        </a:lnTo>
                        <a:lnTo>
                          <a:pt x="36" y="275"/>
                        </a:lnTo>
                        <a:lnTo>
                          <a:pt x="0" y="183"/>
                        </a:lnTo>
                        <a:lnTo>
                          <a:pt x="48" y="87"/>
                        </a:lnTo>
                        <a:lnTo>
                          <a:pt x="120" y="0"/>
                        </a:lnTo>
                        <a:lnTo>
                          <a:pt x="224" y="14"/>
                        </a:lnTo>
                        <a:lnTo>
                          <a:pt x="132" y="45"/>
                        </a:lnTo>
                        <a:lnTo>
                          <a:pt x="129" y="73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0080">
                        <a:solidFill>
                          <a:srgbClr val="FFFF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30758" name="Freeform 38"/>
                <p:cNvSpPr>
                  <a:spLocks noChangeArrowheads="1"/>
                </p:cNvSpPr>
                <p:nvPr/>
              </p:nvSpPr>
              <p:spPr bwMode="auto">
                <a:xfrm>
                  <a:off x="5550" y="998"/>
                  <a:ext cx="353" cy="346"/>
                </a:xfrm>
                <a:custGeom>
                  <a:avLst/>
                  <a:gdLst>
                    <a:gd name="T0" fmla="*/ 1357 w 1560"/>
                    <a:gd name="T1" fmla="*/ 123 h 1529"/>
                    <a:gd name="T2" fmla="*/ 0 w 1560"/>
                    <a:gd name="T3" fmla="*/ 1458 h 1529"/>
                    <a:gd name="T4" fmla="*/ 0 w 1560"/>
                    <a:gd name="T5" fmla="*/ 1528 h 1529"/>
                    <a:gd name="T6" fmla="*/ 1559 w 1560"/>
                    <a:gd name="T7" fmla="*/ 0 h 1529"/>
                    <a:gd name="T8" fmla="*/ 1357 w 1560"/>
                    <a:gd name="T9" fmla="*/ 123 h 1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60" h="1529">
                      <a:moveTo>
                        <a:pt x="1357" y="123"/>
                      </a:moveTo>
                      <a:lnTo>
                        <a:pt x="0" y="1458"/>
                      </a:lnTo>
                      <a:lnTo>
                        <a:pt x="0" y="1528"/>
                      </a:lnTo>
                      <a:lnTo>
                        <a:pt x="1559" y="0"/>
                      </a:lnTo>
                      <a:lnTo>
                        <a:pt x="1357" y="123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30759" name="Group 39"/>
              <p:cNvGrpSpPr>
                <a:grpSpLocks/>
              </p:cNvGrpSpPr>
              <p:nvPr/>
            </p:nvGrpSpPr>
            <p:grpSpPr bwMode="auto">
              <a:xfrm>
                <a:off x="3761" y="1310"/>
                <a:ext cx="2313" cy="2059"/>
                <a:chOff x="3761" y="1310"/>
                <a:chExt cx="2313" cy="2059"/>
              </a:xfrm>
            </p:grpSpPr>
            <p:sp>
              <p:nvSpPr>
                <p:cNvPr id="30760" name="Freeform 40"/>
                <p:cNvSpPr>
                  <a:spLocks noChangeArrowheads="1"/>
                </p:cNvSpPr>
                <p:nvPr/>
              </p:nvSpPr>
              <p:spPr bwMode="auto">
                <a:xfrm>
                  <a:off x="4754" y="2068"/>
                  <a:ext cx="141" cy="112"/>
                </a:xfrm>
                <a:custGeom>
                  <a:avLst/>
                  <a:gdLst>
                    <a:gd name="T0" fmla="*/ 0 w 626"/>
                    <a:gd name="T1" fmla="*/ 267 h 500"/>
                    <a:gd name="T2" fmla="*/ 28 w 626"/>
                    <a:gd name="T3" fmla="*/ 152 h 500"/>
                    <a:gd name="T4" fmla="*/ 103 w 626"/>
                    <a:gd name="T5" fmla="*/ 110 h 500"/>
                    <a:gd name="T6" fmla="*/ 165 w 626"/>
                    <a:gd name="T7" fmla="*/ 40 h 500"/>
                    <a:gd name="T8" fmla="*/ 302 w 626"/>
                    <a:gd name="T9" fmla="*/ 12 h 500"/>
                    <a:gd name="T10" fmla="*/ 428 w 626"/>
                    <a:gd name="T11" fmla="*/ 0 h 500"/>
                    <a:gd name="T12" fmla="*/ 190 w 626"/>
                    <a:gd name="T13" fmla="*/ 303 h 500"/>
                    <a:gd name="T14" fmla="*/ 468 w 626"/>
                    <a:gd name="T15" fmla="*/ 393 h 500"/>
                    <a:gd name="T16" fmla="*/ 625 w 626"/>
                    <a:gd name="T17" fmla="*/ 244 h 500"/>
                    <a:gd name="T18" fmla="*/ 557 w 626"/>
                    <a:gd name="T19" fmla="*/ 499 h 500"/>
                    <a:gd name="T20" fmla="*/ 364 w 626"/>
                    <a:gd name="T21" fmla="*/ 376 h 500"/>
                    <a:gd name="T22" fmla="*/ 58 w 626"/>
                    <a:gd name="T23" fmla="*/ 303 h 500"/>
                    <a:gd name="T24" fmla="*/ 0 w 626"/>
                    <a:gd name="T25" fmla="*/ 267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26" h="500">
                      <a:moveTo>
                        <a:pt x="0" y="267"/>
                      </a:moveTo>
                      <a:lnTo>
                        <a:pt x="28" y="152"/>
                      </a:lnTo>
                      <a:lnTo>
                        <a:pt x="103" y="110"/>
                      </a:lnTo>
                      <a:lnTo>
                        <a:pt x="165" y="40"/>
                      </a:lnTo>
                      <a:lnTo>
                        <a:pt x="302" y="12"/>
                      </a:lnTo>
                      <a:lnTo>
                        <a:pt x="428" y="0"/>
                      </a:lnTo>
                      <a:lnTo>
                        <a:pt x="190" y="303"/>
                      </a:lnTo>
                      <a:lnTo>
                        <a:pt x="468" y="393"/>
                      </a:lnTo>
                      <a:lnTo>
                        <a:pt x="625" y="244"/>
                      </a:lnTo>
                      <a:lnTo>
                        <a:pt x="557" y="499"/>
                      </a:lnTo>
                      <a:lnTo>
                        <a:pt x="364" y="376"/>
                      </a:lnTo>
                      <a:lnTo>
                        <a:pt x="58" y="303"/>
                      </a:lnTo>
                      <a:lnTo>
                        <a:pt x="0" y="267"/>
                      </a:lnTo>
                    </a:path>
                  </a:pathLst>
                </a:custGeom>
                <a:solidFill>
                  <a:srgbClr val="F0C5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1" name="Freeform 41"/>
                <p:cNvSpPr>
                  <a:spLocks noChangeArrowheads="1"/>
                </p:cNvSpPr>
                <p:nvPr/>
              </p:nvSpPr>
              <p:spPr bwMode="auto">
                <a:xfrm>
                  <a:off x="3884" y="1782"/>
                  <a:ext cx="427" cy="475"/>
                </a:xfrm>
                <a:custGeom>
                  <a:avLst/>
                  <a:gdLst>
                    <a:gd name="T0" fmla="*/ 1587 w 1888"/>
                    <a:gd name="T1" fmla="*/ 1172 h 2098"/>
                    <a:gd name="T2" fmla="*/ 1887 w 1888"/>
                    <a:gd name="T3" fmla="*/ 1494 h 2098"/>
                    <a:gd name="T4" fmla="*/ 1657 w 1888"/>
                    <a:gd name="T5" fmla="*/ 1553 h 2098"/>
                    <a:gd name="T6" fmla="*/ 1539 w 1888"/>
                    <a:gd name="T7" fmla="*/ 1733 h 2098"/>
                    <a:gd name="T8" fmla="*/ 1491 w 1888"/>
                    <a:gd name="T9" fmla="*/ 1979 h 2098"/>
                    <a:gd name="T10" fmla="*/ 1598 w 1888"/>
                    <a:gd name="T11" fmla="*/ 2097 h 2098"/>
                    <a:gd name="T12" fmla="*/ 1427 w 1888"/>
                    <a:gd name="T13" fmla="*/ 2097 h 2098"/>
                    <a:gd name="T14" fmla="*/ 1144 w 1888"/>
                    <a:gd name="T15" fmla="*/ 1850 h 2098"/>
                    <a:gd name="T16" fmla="*/ 1004 w 1888"/>
                    <a:gd name="T17" fmla="*/ 1789 h 2098"/>
                    <a:gd name="T18" fmla="*/ 847 w 1888"/>
                    <a:gd name="T19" fmla="*/ 1786 h 2098"/>
                    <a:gd name="T20" fmla="*/ 695 w 1888"/>
                    <a:gd name="T21" fmla="*/ 1733 h 2098"/>
                    <a:gd name="T22" fmla="*/ 524 w 1888"/>
                    <a:gd name="T23" fmla="*/ 1396 h 2098"/>
                    <a:gd name="T24" fmla="*/ 720 w 1888"/>
                    <a:gd name="T25" fmla="*/ 942 h 2098"/>
                    <a:gd name="T26" fmla="*/ 0 w 1888"/>
                    <a:gd name="T27" fmla="*/ 597 h 2098"/>
                    <a:gd name="T28" fmla="*/ 70 w 1888"/>
                    <a:gd name="T29" fmla="*/ 320 h 2098"/>
                    <a:gd name="T30" fmla="*/ 513 w 1888"/>
                    <a:gd name="T31" fmla="*/ 0 h 2098"/>
                    <a:gd name="T32" fmla="*/ 1071 w 1888"/>
                    <a:gd name="T33" fmla="*/ 749 h 2098"/>
                    <a:gd name="T34" fmla="*/ 1587 w 1888"/>
                    <a:gd name="T35" fmla="*/ 1172 h 20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88" h="2098">
                      <a:moveTo>
                        <a:pt x="1587" y="1172"/>
                      </a:moveTo>
                      <a:lnTo>
                        <a:pt x="1887" y="1494"/>
                      </a:lnTo>
                      <a:lnTo>
                        <a:pt x="1657" y="1553"/>
                      </a:lnTo>
                      <a:lnTo>
                        <a:pt x="1539" y="1733"/>
                      </a:lnTo>
                      <a:lnTo>
                        <a:pt x="1491" y="1979"/>
                      </a:lnTo>
                      <a:lnTo>
                        <a:pt x="1598" y="2097"/>
                      </a:lnTo>
                      <a:lnTo>
                        <a:pt x="1427" y="2097"/>
                      </a:lnTo>
                      <a:lnTo>
                        <a:pt x="1144" y="1850"/>
                      </a:lnTo>
                      <a:lnTo>
                        <a:pt x="1004" y="1789"/>
                      </a:lnTo>
                      <a:lnTo>
                        <a:pt x="847" y="1786"/>
                      </a:lnTo>
                      <a:lnTo>
                        <a:pt x="695" y="1733"/>
                      </a:lnTo>
                      <a:lnTo>
                        <a:pt x="524" y="1396"/>
                      </a:lnTo>
                      <a:lnTo>
                        <a:pt x="720" y="942"/>
                      </a:lnTo>
                      <a:lnTo>
                        <a:pt x="0" y="597"/>
                      </a:lnTo>
                      <a:lnTo>
                        <a:pt x="70" y="320"/>
                      </a:lnTo>
                      <a:lnTo>
                        <a:pt x="513" y="0"/>
                      </a:lnTo>
                      <a:lnTo>
                        <a:pt x="1071" y="749"/>
                      </a:lnTo>
                      <a:lnTo>
                        <a:pt x="1587" y="1172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2" name="Freeform 42"/>
                <p:cNvSpPr>
                  <a:spLocks noChangeArrowheads="1"/>
                </p:cNvSpPr>
                <p:nvPr/>
              </p:nvSpPr>
              <p:spPr bwMode="auto">
                <a:xfrm>
                  <a:off x="4796" y="1506"/>
                  <a:ext cx="624" cy="655"/>
                </a:xfrm>
                <a:custGeom>
                  <a:avLst/>
                  <a:gdLst>
                    <a:gd name="T0" fmla="*/ 2643 w 2754"/>
                    <a:gd name="T1" fmla="*/ 417 h 2893"/>
                    <a:gd name="T2" fmla="*/ 370 w 2754"/>
                    <a:gd name="T3" fmla="*/ 2721 h 2893"/>
                    <a:gd name="T4" fmla="*/ 305 w 2754"/>
                    <a:gd name="T5" fmla="*/ 2892 h 2893"/>
                    <a:gd name="T6" fmla="*/ 0 w 2754"/>
                    <a:gd name="T7" fmla="*/ 2780 h 2893"/>
                    <a:gd name="T8" fmla="*/ 1326 w 2754"/>
                    <a:gd name="T9" fmla="*/ 1339 h 2893"/>
                    <a:gd name="T10" fmla="*/ 2694 w 2754"/>
                    <a:gd name="T11" fmla="*/ 0 h 2893"/>
                    <a:gd name="T12" fmla="*/ 2753 w 2754"/>
                    <a:gd name="T13" fmla="*/ 36 h 2893"/>
                    <a:gd name="T14" fmla="*/ 2643 w 2754"/>
                    <a:gd name="T15" fmla="*/ 417 h 2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54" h="2893">
                      <a:moveTo>
                        <a:pt x="2643" y="417"/>
                      </a:moveTo>
                      <a:lnTo>
                        <a:pt x="370" y="2721"/>
                      </a:lnTo>
                      <a:lnTo>
                        <a:pt x="305" y="2892"/>
                      </a:lnTo>
                      <a:lnTo>
                        <a:pt x="0" y="2780"/>
                      </a:lnTo>
                      <a:lnTo>
                        <a:pt x="1326" y="1339"/>
                      </a:lnTo>
                      <a:lnTo>
                        <a:pt x="2694" y="0"/>
                      </a:lnTo>
                      <a:lnTo>
                        <a:pt x="2753" y="36"/>
                      </a:lnTo>
                      <a:lnTo>
                        <a:pt x="2643" y="417"/>
                      </a:lnTo>
                    </a:path>
                  </a:pathLst>
                </a:custGeom>
                <a:solidFill>
                  <a:srgbClr val="D0C5E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3" name="Freeform 43"/>
                <p:cNvSpPr>
                  <a:spLocks noChangeArrowheads="1"/>
                </p:cNvSpPr>
                <p:nvPr/>
              </p:nvSpPr>
              <p:spPr bwMode="auto">
                <a:xfrm>
                  <a:off x="4738" y="2731"/>
                  <a:ext cx="646" cy="561"/>
                </a:xfrm>
                <a:custGeom>
                  <a:avLst/>
                  <a:gdLst>
                    <a:gd name="T0" fmla="*/ 2615 w 2852"/>
                    <a:gd name="T1" fmla="*/ 0 h 2479"/>
                    <a:gd name="T2" fmla="*/ 1990 w 2852"/>
                    <a:gd name="T3" fmla="*/ 718 h 2479"/>
                    <a:gd name="T4" fmla="*/ 1850 w 2852"/>
                    <a:gd name="T5" fmla="*/ 1071 h 2479"/>
                    <a:gd name="T6" fmla="*/ 2001 w 2852"/>
                    <a:gd name="T7" fmla="*/ 1388 h 2479"/>
                    <a:gd name="T8" fmla="*/ 2851 w 2852"/>
                    <a:gd name="T9" fmla="*/ 1861 h 2479"/>
                    <a:gd name="T10" fmla="*/ 1732 w 2852"/>
                    <a:gd name="T11" fmla="*/ 2046 h 2479"/>
                    <a:gd name="T12" fmla="*/ 0 w 2852"/>
                    <a:gd name="T13" fmla="*/ 2478 h 2479"/>
                    <a:gd name="T14" fmla="*/ 322 w 2852"/>
                    <a:gd name="T15" fmla="*/ 1273 h 2479"/>
                    <a:gd name="T16" fmla="*/ 560 w 2852"/>
                    <a:gd name="T17" fmla="*/ 718 h 2479"/>
                    <a:gd name="T18" fmla="*/ 527 w 2852"/>
                    <a:gd name="T19" fmla="*/ 572 h 2479"/>
                    <a:gd name="T20" fmla="*/ 1396 w 2852"/>
                    <a:gd name="T21" fmla="*/ 216 h 2479"/>
                    <a:gd name="T22" fmla="*/ 2615 w 2852"/>
                    <a:gd name="T23" fmla="*/ 0 h 2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52" h="2479">
                      <a:moveTo>
                        <a:pt x="2615" y="0"/>
                      </a:moveTo>
                      <a:lnTo>
                        <a:pt x="1990" y="718"/>
                      </a:lnTo>
                      <a:lnTo>
                        <a:pt x="1850" y="1071"/>
                      </a:lnTo>
                      <a:lnTo>
                        <a:pt x="2001" y="1388"/>
                      </a:lnTo>
                      <a:lnTo>
                        <a:pt x="2851" y="1861"/>
                      </a:lnTo>
                      <a:lnTo>
                        <a:pt x="1732" y="2046"/>
                      </a:lnTo>
                      <a:lnTo>
                        <a:pt x="0" y="2478"/>
                      </a:lnTo>
                      <a:lnTo>
                        <a:pt x="322" y="1273"/>
                      </a:lnTo>
                      <a:lnTo>
                        <a:pt x="560" y="718"/>
                      </a:lnTo>
                      <a:lnTo>
                        <a:pt x="527" y="572"/>
                      </a:lnTo>
                      <a:lnTo>
                        <a:pt x="1396" y="216"/>
                      </a:lnTo>
                      <a:lnTo>
                        <a:pt x="2615" y="0"/>
                      </a:lnTo>
                    </a:path>
                  </a:pathLst>
                </a:custGeom>
                <a:solidFill>
                  <a:srgbClr val="A9F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4" name="Freeform 44"/>
                <p:cNvSpPr>
                  <a:spLocks noChangeArrowheads="1"/>
                </p:cNvSpPr>
                <p:nvPr/>
              </p:nvSpPr>
              <p:spPr bwMode="auto">
                <a:xfrm>
                  <a:off x="4887" y="2689"/>
                  <a:ext cx="69" cy="146"/>
                </a:xfrm>
                <a:custGeom>
                  <a:avLst/>
                  <a:gdLst>
                    <a:gd name="T0" fmla="*/ 171 w 310"/>
                    <a:gd name="T1" fmla="*/ 0 h 649"/>
                    <a:gd name="T2" fmla="*/ 0 w 310"/>
                    <a:gd name="T3" fmla="*/ 39 h 649"/>
                    <a:gd name="T4" fmla="*/ 0 w 310"/>
                    <a:gd name="T5" fmla="*/ 457 h 649"/>
                    <a:gd name="T6" fmla="*/ 73 w 310"/>
                    <a:gd name="T7" fmla="*/ 648 h 649"/>
                    <a:gd name="T8" fmla="*/ 309 w 310"/>
                    <a:gd name="T9" fmla="*/ 505 h 649"/>
                    <a:gd name="T10" fmla="*/ 152 w 310"/>
                    <a:gd name="T11" fmla="*/ 101 h 649"/>
                    <a:gd name="T12" fmla="*/ 171 w 310"/>
                    <a:gd name="T13" fmla="*/ 0 h 6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0" h="649">
                      <a:moveTo>
                        <a:pt x="171" y="0"/>
                      </a:moveTo>
                      <a:lnTo>
                        <a:pt x="0" y="39"/>
                      </a:lnTo>
                      <a:lnTo>
                        <a:pt x="0" y="457"/>
                      </a:lnTo>
                      <a:lnTo>
                        <a:pt x="73" y="648"/>
                      </a:lnTo>
                      <a:lnTo>
                        <a:pt x="309" y="505"/>
                      </a:lnTo>
                      <a:lnTo>
                        <a:pt x="152" y="101"/>
                      </a:lnTo>
                      <a:lnTo>
                        <a:pt x="171" y="0"/>
                      </a:lnTo>
                    </a:path>
                  </a:pathLst>
                </a:custGeom>
                <a:solidFill>
                  <a:srgbClr val="FFCBC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5" name="Freeform 45"/>
                <p:cNvSpPr>
                  <a:spLocks noChangeArrowheads="1"/>
                </p:cNvSpPr>
                <p:nvPr/>
              </p:nvSpPr>
              <p:spPr bwMode="auto">
                <a:xfrm>
                  <a:off x="5629" y="2708"/>
                  <a:ext cx="374" cy="266"/>
                </a:xfrm>
                <a:custGeom>
                  <a:avLst/>
                  <a:gdLst>
                    <a:gd name="T0" fmla="*/ 0 w 1655"/>
                    <a:gd name="T1" fmla="*/ 208 h 1176"/>
                    <a:gd name="T2" fmla="*/ 210 w 1655"/>
                    <a:gd name="T3" fmla="*/ 208 h 1176"/>
                    <a:gd name="T4" fmla="*/ 272 w 1655"/>
                    <a:gd name="T5" fmla="*/ 118 h 1176"/>
                    <a:gd name="T6" fmla="*/ 288 w 1655"/>
                    <a:gd name="T7" fmla="*/ 37 h 1176"/>
                    <a:gd name="T8" fmla="*/ 325 w 1655"/>
                    <a:gd name="T9" fmla="*/ 0 h 1176"/>
                    <a:gd name="T10" fmla="*/ 443 w 1655"/>
                    <a:gd name="T11" fmla="*/ 0 h 1176"/>
                    <a:gd name="T12" fmla="*/ 698 w 1655"/>
                    <a:gd name="T13" fmla="*/ 84 h 1176"/>
                    <a:gd name="T14" fmla="*/ 844 w 1655"/>
                    <a:gd name="T15" fmla="*/ 37 h 1176"/>
                    <a:gd name="T16" fmla="*/ 1155 w 1655"/>
                    <a:gd name="T17" fmla="*/ 65 h 1176"/>
                    <a:gd name="T18" fmla="*/ 1457 w 1655"/>
                    <a:gd name="T19" fmla="*/ 129 h 1176"/>
                    <a:gd name="T20" fmla="*/ 1654 w 1655"/>
                    <a:gd name="T21" fmla="*/ 471 h 1176"/>
                    <a:gd name="T22" fmla="*/ 1062 w 1655"/>
                    <a:gd name="T23" fmla="*/ 628 h 1176"/>
                    <a:gd name="T24" fmla="*/ 1065 w 1655"/>
                    <a:gd name="T25" fmla="*/ 1057 h 1176"/>
                    <a:gd name="T26" fmla="*/ 583 w 1655"/>
                    <a:gd name="T27" fmla="*/ 1175 h 1176"/>
                    <a:gd name="T28" fmla="*/ 67 w 1655"/>
                    <a:gd name="T29" fmla="*/ 939 h 1176"/>
                    <a:gd name="T30" fmla="*/ 0 w 1655"/>
                    <a:gd name="T31" fmla="*/ 208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655" h="1176">
                      <a:moveTo>
                        <a:pt x="0" y="208"/>
                      </a:moveTo>
                      <a:lnTo>
                        <a:pt x="210" y="208"/>
                      </a:lnTo>
                      <a:lnTo>
                        <a:pt x="272" y="118"/>
                      </a:lnTo>
                      <a:lnTo>
                        <a:pt x="288" y="37"/>
                      </a:lnTo>
                      <a:lnTo>
                        <a:pt x="325" y="0"/>
                      </a:lnTo>
                      <a:lnTo>
                        <a:pt x="443" y="0"/>
                      </a:lnTo>
                      <a:lnTo>
                        <a:pt x="698" y="84"/>
                      </a:lnTo>
                      <a:lnTo>
                        <a:pt x="844" y="37"/>
                      </a:lnTo>
                      <a:lnTo>
                        <a:pt x="1155" y="65"/>
                      </a:lnTo>
                      <a:lnTo>
                        <a:pt x="1457" y="129"/>
                      </a:lnTo>
                      <a:lnTo>
                        <a:pt x="1654" y="471"/>
                      </a:lnTo>
                      <a:lnTo>
                        <a:pt x="1062" y="628"/>
                      </a:lnTo>
                      <a:lnTo>
                        <a:pt x="1065" y="1057"/>
                      </a:lnTo>
                      <a:lnTo>
                        <a:pt x="583" y="1175"/>
                      </a:lnTo>
                      <a:lnTo>
                        <a:pt x="67" y="939"/>
                      </a:lnTo>
                      <a:lnTo>
                        <a:pt x="0" y="208"/>
                      </a:lnTo>
                    </a:path>
                  </a:pathLst>
                </a:custGeom>
                <a:solidFill>
                  <a:srgbClr val="FFCBC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6" name="Freeform 46"/>
                <p:cNvSpPr>
                  <a:spLocks noChangeArrowheads="1"/>
                </p:cNvSpPr>
                <p:nvPr/>
              </p:nvSpPr>
              <p:spPr bwMode="auto">
                <a:xfrm>
                  <a:off x="5163" y="1316"/>
                  <a:ext cx="457" cy="1764"/>
                </a:xfrm>
                <a:custGeom>
                  <a:avLst/>
                  <a:gdLst>
                    <a:gd name="T0" fmla="*/ 1873 w 2019"/>
                    <a:gd name="T1" fmla="*/ 6433 h 7782"/>
                    <a:gd name="T2" fmla="*/ 1662 w 2019"/>
                    <a:gd name="T3" fmla="*/ 7781 h 7782"/>
                    <a:gd name="T4" fmla="*/ 336 w 2019"/>
                    <a:gd name="T5" fmla="*/ 7680 h 7782"/>
                    <a:gd name="T6" fmla="*/ 0 w 2019"/>
                    <a:gd name="T7" fmla="*/ 7234 h 7782"/>
                    <a:gd name="T8" fmla="*/ 250 w 2019"/>
                    <a:gd name="T9" fmla="*/ 6755 h 7782"/>
                    <a:gd name="T10" fmla="*/ 566 w 2019"/>
                    <a:gd name="T11" fmla="*/ 6662 h 7782"/>
                    <a:gd name="T12" fmla="*/ 516 w 2019"/>
                    <a:gd name="T13" fmla="*/ 7142 h 7782"/>
                    <a:gd name="T14" fmla="*/ 1034 w 2019"/>
                    <a:gd name="T15" fmla="*/ 6447 h 7782"/>
                    <a:gd name="T16" fmla="*/ 1343 w 2019"/>
                    <a:gd name="T17" fmla="*/ 6895 h 7782"/>
                    <a:gd name="T18" fmla="*/ 1390 w 2019"/>
                    <a:gd name="T19" fmla="*/ 6548 h 7782"/>
                    <a:gd name="T20" fmla="*/ 1121 w 2019"/>
                    <a:gd name="T21" fmla="*/ 5143 h 7782"/>
                    <a:gd name="T22" fmla="*/ 1113 w 2019"/>
                    <a:gd name="T23" fmla="*/ 1889 h 7782"/>
                    <a:gd name="T24" fmla="*/ 1149 w 2019"/>
                    <a:gd name="T25" fmla="*/ 1104 h 7782"/>
                    <a:gd name="T26" fmla="*/ 1133 w 2019"/>
                    <a:gd name="T27" fmla="*/ 908 h 7782"/>
                    <a:gd name="T28" fmla="*/ 1225 w 2019"/>
                    <a:gd name="T29" fmla="*/ 479 h 7782"/>
                    <a:gd name="T30" fmla="*/ 1385 w 2019"/>
                    <a:gd name="T31" fmla="*/ 277 h 7782"/>
                    <a:gd name="T32" fmla="*/ 1463 w 2019"/>
                    <a:gd name="T33" fmla="*/ 213 h 7782"/>
                    <a:gd name="T34" fmla="*/ 1463 w 2019"/>
                    <a:gd name="T35" fmla="*/ 98 h 7782"/>
                    <a:gd name="T36" fmla="*/ 1626 w 2019"/>
                    <a:gd name="T37" fmla="*/ 0 h 7782"/>
                    <a:gd name="T38" fmla="*/ 1777 w 2019"/>
                    <a:gd name="T39" fmla="*/ 0 h 7782"/>
                    <a:gd name="T40" fmla="*/ 1808 w 2019"/>
                    <a:gd name="T41" fmla="*/ 123 h 7782"/>
                    <a:gd name="T42" fmla="*/ 1777 w 2019"/>
                    <a:gd name="T43" fmla="*/ 440 h 7782"/>
                    <a:gd name="T44" fmla="*/ 1976 w 2019"/>
                    <a:gd name="T45" fmla="*/ 367 h 7782"/>
                    <a:gd name="T46" fmla="*/ 2018 w 2019"/>
                    <a:gd name="T47" fmla="*/ 473 h 7782"/>
                    <a:gd name="T48" fmla="*/ 2018 w 2019"/>
                    <a:gd name="T49" fmla="*/ 569 h 7782"/>
                    <a:gd name="T50" fmla="*/ 1957 w 2019"/>
                    <a:gd name="T51" fmla="*/ 650 h 7782"/>
                    <a:gd name="T52" fmla="*/ 1931 w 2019"/>
                    <a:gd name="T53" fmla="*/ 776 h 7782"/>
                    <a:gd name="T54" fmla="*/ 1662 w 2019"/>
                    <a:gd name="T55" fmla="*/ 1040 h 7782"/>
                    <a:gd name="T56" fmla="*/ 1589 w 2019"/>
                    <a:gd name="T57" fmla="*/ 1298 h 7782"/>
                    <a:gd name="T58" fmla="*/ 1567 w 2019"/>
                    <a:gd name="T59" fmla="*/ 2391 h 7782"/>
                    <a:gd name="T60" fmla="*/ 1735 w 2019"/>
                    <a:gd name="T61" fmla="*/ 3201 h 7782"/>
                    <a:gd name="T62" fmla="*/ 1777 w 2019"/>
                    <a:gd name="T63" fmla="*/ 3484 h 7782"/>
                    <a:gd name="T64" fmla="*/ 1654 w 2019"/>
                    <a:gd name="T65" fmla="*/ 3983 h 7782"/>
                    <a:gd name="T66" fmla="*/ 1699 w 2019"/>
                    <a:gd name="T67" fmla="*/ 5272 h 7782"/>
                    <a:gd name="T68" fmla="*/ 1909 w 2019"/>
                    <a:gd name="T69" fmla="*/ 5628 h 7782"/>
                    <a:gd name="T70" fmla="*/ 1873 w 2019"/>
                    <a:gd name="T71" fmla="*/ 6433 h 77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19" h="7782">
                      <a:moveTo>
                        <a:pt x="1873" y="6433"/>
                      </a:moveTo>
                      <a:lnTo>
                        <a:pt x="1662" y="7781"/>
                      </a:lnTo>
                      <a:lnTo>
                        <a:pt x="336" y="7680"/>
                      </a:lnTo>
                      <a:lnTo>
                        <a:pt x="0" y="7234"/>
                      </a:lnTo>
                      <a:lnTo>
                        <a:pt x="250" y="6755"/>
                      </a:lnTo>
                      <a:lnTo>
                        <a:pt x="566" y="6662"/>
                      </a:lnTo>
                      <a:lnTo>
                        <a:pt x="516" y="7142"/>
                      </a:lnTo>
                      <a:lnTo>
                        <a:pt x="1034" y="6447"/>
                      </a:lnTo>
                      <a:lnTo>
                        <a:pt x="1343" y="6895"/>
                      </a:lnTo>
                      <a:lnTo>
                        <a:pt x="1390" y="6548"/>
                      </a:lnTo>
                      <a:lnTo>
                        <a:pt x="1121" y="5143"/>
                      </a:lnTo>
                      <a:lnTo>
                        <a:pt x="1113" y="1889"/>
                      </a:lnTo>
                      <a:lnTo>
                        <a:pt x="1149" y="1104"/>
                      </a:lnTo>
                      <a:lnTo>
                        <a:pt x="1133" y="908"/>
                      </a:lnTo>
                      <a:lnTo>
                        <a:pt x="1225" y="479"/>
                      </a:lnTo>
                      <a:lnTo>
                        <a:pt x="1385" y="277"/>
                      </a:lnTo>
                      <a:lnTo>
                        <a:pt x="1463" y="213"/>
                      </a:lnTo>
                      <a:lnTo>
                        <a:pt x="1463" y="98"/>
                      </a:lnTo>
                      <a:lnTo>
                        <a:pt x="1626" y="0"/>
                      </a:lnTo>
                      <a:lnTo>
                        <a:pt x="1777" y="0"/>
                      </a:lnTo>
                      <a:lnTo>
                        <a:pt x="1808" y="123"/>
                      </a:lnTo>
                      <a:lnTo>
                        <a:pt x="1777" y="440"/>
                      </a:lnTo>
                      <a:lnTo>
                        <a:pt x="1976" y="367"/>
                      </a:lnTo>
                      <a:lnTo>
                        <a:pt x="2018" y="473"/>
                      </a:lnTo>
                      <a:lnTo>
                        <a:pt x="2018" y="569"/>
                      </a:lnTo>
                      <a:lnTo>
                        <a:pt x="1957" y="650"/>
                      </a:lnTo>
                      <a:lnTo>
                        <a:pt x="1931" y="776"/>
                      </a:lnTo>
                      <a:lnTo>
                        <a:pt x="1662" y="1040"/>
                      </a:lnTo>
                      <a:lnTo>
                        <a:pt x="1589" y="1298"/>
                      </a:lnTo>
                      <a:lnTo>
                        <a:pt x="1567" y="2391"/>
                      </a:lnTo>
                      <a:lnTo>
                        <a:pt x="1735" y="3201"/>
                      </a:lnTo>
                      <a:lnTo>
                        <a:pt x="1777" y="3484"/>
                      </a:lnTo>
                      <a:lnTo>
                        <a:pt x="1654" y="3983"/>
                      </a:lnTo>
                      <a:lnTo>
                        <a:pt x="1699" y="5272"/>
                      </a:lnTo>
                      <a:lnTo>
                        <a:pt x="1909" y="5628"/>
                      </a:lnTo>
                      <a:lnTo>
                        <a:pt x="1873" y="6433"/>
                      </a:lnTo>
                    </a:path>
                  </a:pathLst>
                </a:custGeom>
                <a:solidFill>
                  <a:srgbClr val="FFCBC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7" name="Freeform 47"/>
                <p:cNvSpPr>
                  <a:spLocks noChangeArrowheads="1"/>
                </p:cNvSpPr>
                <p:nvPr/>
              </p:nvSpPr>
              <p:spPr bwMode="auto">
                <a:xfrm>
                  <a:off x="4244" y="2016"/>
                  <a:ext cx="695" cy="727"/>
                </a:xfrm>
                <a:custGeom>
                  <a:avLst/>
                  <a:gdLst>
                    <a:gd name="T0" fmla="*/ 2974 w 3067"/>
                    <a:gd name="T1" fmla="*/ 2436 h 3210"/>
                    <a:gd name="T2" fmla="*/ 3066 w 3067"/>
                    <a:gd name="T3" fmla="*/ 1942 h 3210"/>
                    <a:gd name="T4" fmla="*/ 2876 w 3067"/>
                    <a:gd name="T5" fmla="*/ 1628 h 3210"/>
                    <a:gd name="T6" fmla="*/ 2926 w 3067"/>
                    <a:gd name="T7" fmla="*/ 1110 h 3210"/>
                    <a:gd name="T8" fmla="*/ 2778 w 3067"/>
                    <a:gd name="T9" fmla="*/ 673 h 3210"/>
                    <a:gd name="T10" fmla="*/ 2500 w 3067"/>
                    <a:gd name="T11" fmla="*/ 560 h 3210"/>
                    <a:gd name="T12" fmla="*/ 2099 w 3067"/>
                    <a:gd name="T13" fmla="*/ 493 h 3210"/>
                    <a:gd name="T14" fmla="*/ 1595 w 3067"/>
                    <a:gd name="T15" fmla="*/ 291 h 3210"/>
                    <a:gd name="T16" fmla="*/ 700 w 3067"/>
                    <a:gd name="T17" fmla="*/ 0 h 3210"/>
                    <a:gd name="T18" fmla="*/ 157 w 3067"/>
                    <a:gd name="T19" fmla="*/ 0 h 3210"/>
                    <a:gd name="T20" fmla="*/ 249 w 3067"/>
                    <a:gd name="T21" fmla="*/ 417 h 3210"/>
                    <a:gd name="T22" fmla="*/ 70 w 3067"/>
                    <a:gd name="T23" fmla="*/ 510 h 3210"/>
                    <a:gd name="T24" fmla="*/ 0 w 3067"/>
                    <a:gd name="T25" fmla="*/ 583 h 3210"/>
                    <a:gd name="T26" fmla="*/ 1903 w 3067"/>
                    <a:gd name="T27" fmla="*/ 2035 h 3210"/>
                    <a:gd name="T28" fmla="*/ 1452 w 3067"/>
                    <a:gd name="T29" fmla="*/ 2080 h 3210"/>
                    <a:gd name="T30" fmla="*/ 827 w 3067"/>
                    <a:gd name="T31" fmla="*/ 2926 h 3210"/>
                    <a:gd name="T32" fmla="*/ 827 w 3067"/>
                    <a:gd name="T33" fmla="*/ 3209 h 3210"/>
                    <a:gd name="T34" fmla="*/ 1850 w 3067"/>
                    <a:gd name="T35" fmla="*/ 2338 h 3210"/>
                    <a:gd name="T36" fmla="*/ 2486 w 3067"/>
                    <a:gd name="T37" fmla="*/ 2139 h 3210"/>
                    <a:gd name="T38" fmla="*/ 2974 w 3067"/>
                    <a:gd name="T39" fmla="*/ 2436 h 3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67" h="3210">
                      <a:moveTo>
                        <a:pt x="2974" y="2436"/>
                      </a:moveTo>
                      <a:lnTo>
                        <a:pt x="3066" y="1942"/>
                      </a:lnTo>
                      <a:lnTo>
                        <a:pt x="2876" y="1628"/>
                      </a:lnTo>
                      <a:lnTo>
                        <a:pt x="2926" y="1110"/>
                      </a:lnTo>
                      <a:lnTo>
                        <a:pt x="2778" y="673"/>
                      </a:lnTo>
                      <a:lnTo>
                        <a:pt x="2500" y="560"/>
                      </a:lnTo>
                      <a:lnTo>
                        <a:pt x="2099" y="493"/>
                      </a:lnTo>
                      <a:lnTo>
                        <a:pt x="1595" y="291"/>
                      </a:lnTo>
                      <a:lnTo>
                        <a:pt x="700" y="0"/>
                      </a:lnTo>
                      <a:lnTo>
                        <a:pt x="157" y="0"/>
                      </a:lnTo>
                      <a:lnTo>
                        <a:pt x="249" y="417"/>
                      </a:lnTo>
                      <a:lnTo>
                        <a:pt x="70" y="510"/>
                      </a:lnTo>
                      <a:lnTo>
                        <a:pt x="0" y="583"/>
                      </a:lnTo>
                      <a:lnTo>
                        <a:pt x="1903" y="2035"/>
                      </a:lnTo>
                      <a:lnTo>
                        <a:pt x="1452" y="2080"/>
                      </a:lnTo>
                      <a:lnTo>
                        <a:pt x="827" y="2926"/>
                      </a:lnTo>
                      <a:lnTo>
                        <a:pt x="827" y="3209"/>
                      </a:lnTo>
                      <a:lnTo>
                        <a:pt x="1850" y="2338"/>
                      </a:lnTo>
                      <a:lnTo>
                        <a:pt x="2486" y="2139"/>
                      </a:lnTo>
                      <a:lnTo>
                        <a:pt x="2974" y="2436"/>
                      </a:lnTo>
                    </a:path>
                  </a:pathLst>
                </a:custGeom>
                <a:solidFill>
                  <a:srgbClr val="FFCBC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8" name="Freeform 48"/>
                <p:cNvSpPr>
                  <a:spLocks noChangeArrowheads="1"/>
                </p:cNvSpPr>
                <p:nvPr/>
              </p:nvSpPr>
              <p:spPr bwMode="auto">
                <a:xfrm>
                  <a:off x="3849" y="1544"/>
                  <a:ext cx="397" cy="503"/>
                </a:xfrm>
                <a:custGeom>
                  <a:avLst/>
                  <a:gdLst>
                    <a:gd name="T0" fmla="*/ 1483 w 1753"/>
                    <a:gd name="T1" fmla="*/ 1741 h 2221"/>
                    <a:gd name="T2" fmla="*/ 1752 w 1753"/>
                    <a:gd name="T3" fmla="*/ 1903 h 2221"/>
                    <a:gd name="T4" fmla="*/ 1676 w 1753"/>
                    <a:gd name="T5" fmla="*/ 2200 h 2221"/>
                    <a:gd name="T6" fmla="*/ 1059 w 1753"/>
                    <a:gd name="T7" fmla="*/ 2220 h 2221"/>
                    <a:gd name="T8" fmla="*/ 950 w 1753"/>
                    <a:gd name="T9" fmla="*/ 2015 h 2221"/>
                    <a:gd name="T10" fmla="*/ 824 w 1753"/>
                    <a:gd name="T11" fmla="*/ 1746 h 2221"/>
                    <a:gd name="T12" fmla="*/ 916 w 1753"/>
                    <a:gd name="T13" fmla="*/ 678 h 2221"/>
                    <a:gd name="T14" fmla="*/ 608 w 1753"/>
                    <a:gd name="T15" fmla="*/ 1239 h 2221"/>
                    <a:gd name="T16" fmla="*/ 33 w 1753"/>
                    <a:gd name="T17" fmla="*/ 1623 h 2221"/>
                    <a:gd name="T18" fmla="*/ 0 w 1753"/>
                    <a:gd name="T19" fmla="*/ 1396 h 2221"/>
                    <a:gd name="T20" fmla="*/ 818 w 1753"/>
                    <a:gd name="T21" fmla="*/ 698 h 2221"/>
                    <a:gd name="T22" fmla="*/ 1343 w 1753"/>
                    <a:gd name="T23" fmla="*/ 0 h 2221"/>
                    <a:gd name="T24" fmla="*/ 1390 w 1753"/>
                    <a:gd name="T25" fmla="*/ 81 h 2221"/>
                    <a:gd name="T26" fmla="*/ 1200 w 1753"/>
                    <a:gd name="T27" fmla="*/ 418 h 2221"/>
                    <a:gd name="T28" fmla="*/ 1343 w 1753"/>
                    <a:gd name="T29" fmla="*/ 493 h 2221"/>
                    <a:gd name="T30" fmla="*/ 1410 w 1753"/>
                    <a:gd name="T31" fmla="*/ 810 h 2221"/>
                    <a:gd name="T32" fmla="*/ 1483 w 1753"/>
                    <a:gd name="T33" fmla="*/ 1741 h 2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753" h="2221">
                      <a:moveTo>
                        <a:pt x="1483" y="1741"/>
                      </a:moveTo>
                      <a:lnTo>
                        <a:pt x="1752" y="1903"/>
                      </a:lnTo>
                      <a:lnTo>
                        <a:pt x="1676" y="2200"/>
                      </a:lnTo>
                      <a:lnTo>
                        <a:pt x="1059" y="2220"/>
                      </a:lnTo>
                      <a:lnTo>
                        <a:pt x="950" y="2015"/>
                      </a:lnTo>
                      <a:lnTo>
                        <a:pt x="824" y="1746"/>
                      </a:lnTo>
                      <a:lnTo>
                        <a:pt x="916" y="678"/>
                      </a:lnTo>
                      <a:lnTo>
                        <a:pt x="608" y="1239"/>
                      </a:lnTo>
                      <a:lnTo>
                        <a:pt x="33" y="1623"/>
                      </a:lnTo>
                      <a:lnTo>
                        <a:pt x="0" y="1396"/>
                      </a:lnTo>
                      <a:lnTo>
                        <a:pt x="818" y="698"/>
                      </a:lnTo>
                      <a:lnTo>
                        <a:pt x="1343" y="0"/>
                      </a:lnTo>
                      <a:lnTo>
                        <a:pt x="1390" y="81"/>
                      </a:lnTo>
                      <a:lnTo>
                        <a:pt x="1200" y="418"/>
                      </a:lnTo>
                      <a:lnTo>
                        <a:pt x="1343" y="493"/>
                      </a:lnTo>
                      <a:lnTo>
                        <a:pt x="1410" y="810"/>
                      </a:lnTo>
                      <a:lnTo>
                        <a:pt x="1483" y="1741"/>
                      </a:lnTo>
                    </a:path>
                  </a:pathLst>
                </a:custGeom>
                <a:solidFill>
                  <a:srgbClr val="D0C5E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69" name="Freeform 49"/>
                <p:cNvSpPr>
                  <a:spLocks noChangeArrowheads="1"/>
                </p:cNvSpPr>
                <p:nvPr/>
              </p:nvSpPr>
              <p:spPr bwMode="auto">
                <a:xfrm>
                  <a:off x="3777" y="1545"/>
                  <a:ext cx="376" cy="373"/>
                </a:xfrm>
                <a:custGeom>
                  <a:avLst/>
                  <a:gdLst>
                    <a:gd name="T0" fmla="*/ 1660 w 1661"/>
                    <a:gd name="T1" fmla="*/ 67 h 1649"/>
                    <a:gd name="T2" fmla="*/ 1418 w 1661"/>
                    <a:gd name="T3" fmla="*/ 342 h 1649"/>
                    <a:gd name="T4" fmla="*/ 1228 w 1661"/>
                    <a:gd name="T5" fmla="*/ 580 h 1649"/>
                    <a:gd name="T6" fmla="*/ 970 w 1661"/>
                    <a:gd name="T7" fmla="*/ 997 h 1649"/>
                    <a:gd name="T8" fmla="*/ 687 w 1661"/>
                    <a:gd name="T9" fmla="*/ 1166 h 1649"/>
                    <a:gd name="T10" fmla="*/ 404 w 1661"/>
                    <a:gd name="T11" fmla="*/ 1471 h 1649"/>
                    <a:gd name="T12" fmla="*/ 331 w 1661"/>
                    <a:gd name="T13" fmla="*/ 1595 h 1649"/>
                    <a:gd name="T14" fmla="*/ 227 w 1661"/>
                    <a:gd name="T15" fmla="*/ 1648 h 1649"/>
                    <a:gd name="T16" fmla="*/ 17 w 1661"/>
                    <a:gd name="T17" fmla="*/ 1429 h 1649"/>
                    <a:gd name="T18" fmla="*/ 0 w 1661"/>
                    <a:gd name="T19" fmla="*/ 1334 h 1649"/>
                    <a:gd name="T20" fmla="*/ 165 w 1661"/>
                    <a:gd name="T21" fmla="*/ 1068 h 1649"/>
                    <a:gd name="T22" fmla="*/ 737 w 1661"/>
                    <a:gd name="T23" fmla="*/ 585 h 1649"/>
                    <a:gd name="T24" fmla="*/ 1410 w 1661"/>
                    <a:gd name="T25" fmla="*/ 0 h 1649"/>
                    <a:gd name="T26" fmla="*/ 1660 w 1661"/>
                    <a:gd name="T27" fmla="*/ 67 h 16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61" h="1649">
                      <a:moveTo>
                        <a:pt x="1660" y="67"/>
                      </a:moveTo>
                      <a:lnTo>
                        <a:pt x="1418" y="342"/>
                      </a:lnTo>
                      <a:lnTo>
                        <a:pt x="1228" y="580"/>
                      </a:lnTo>
                      <a:lnTo>
                        <a:pt x="970" y="997"/>
                      </a:lnTo>
                      <a:lnTo>
                        <a:pt x="687" y="1166"/>
                      </a:lnTo>
                      <a:lnTo>
                        <a:pt x="404" y="1471"/>
                      </a:lnTo>
                      <a:lnTo>
                        <a:pt x="331" y="1595"/>
                      </a:lnTo>
                      <a:lnTo>
                        <a:pt x="227" y="1648"/>
                      </a:lnTo>
                      <a:lnTo>
                        <a:pt x="17" y="1429"/>
                      </a:lnTo>
                      <a:lnTo>
                        <a:pt x="0" y="1334"/>
                      </a:lnTo>
                      <a:lnTo>
                        <a:pt x="165" y="1068"/>
                      </a:lnTo>
                      <a:lnTo>
                        <a:pt x="737" y="585"/>
                      </a:lnTo>
                      <a:lnTo>
                        <a:pt x="1410" y="0"/>
                      </a:lnTo>
                      <a:lnTo>
                        <a:pt x="1660" y="67"/>
                      </a:lnTo>
                    </a:path>
                  </a:pathLst>
                </a:custGeom>
                <a:solidFill>
                  <a:srgbClr val="ADD8C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0" name="Freeform 50"/>
                <p:cNvSpPr>
                  <a:spLocks noChangeArrowheads="1"/>
                </p:cNvSpPr>
                <p:nvPr/>
              </p:nvSpPr>
              <p:spPr bwMode="auto">
                <a:xfrm>
                  <a:off x="3962" y="1633"/>
                  <a:ext cx="204" cy="454"/>
                </a:xfrm>
                <a:custGeom>
                  <a:avLst/>
                  <a:gdLst>
                    <a:gd name="T0" fmla="*/ 807 w 906"/>
                    <a:gd name="T1" fmla="*/ 555 h 2005"/>
                    <a:gd name="T2" fmla="*/ 776 w 906"/>
                    <a:gd name="T3" fmla="*/ 303 h 2005"/>
                    <a:gd name="T4" fmla="*/ 656 w 906"/>
                    <a:gd name="T5" fmla="*/ 258 h 2005"/>
                    <a:gd name="T6" fmla="*/ 586 w 906"/>
                    <a:gd name="T7" fmla="*/ 258 h 2005"/>
                    <a:gd name="T8" fmla="*/ 524 w 906"/>
                    <a:gd name="T9" fmla="*/ 460 h 2005"/>
                    <a:gd name="T10" fmla="*/ 631 w 906"/>
                    <a:gd name="T11" fmla="*/ 589 h 2005"/>
                    <a:gd name="T12" fmla="*/ 504 w 906"/>
                    <a:gd name="T13" fmla="*/ 659 h 2005"/>
                    <a:gd name="T14" fmla="*/ 440 w 906"/>
                    <a:gd name="T15" fmla="*/ 1060 h 2005"/>
                    <a:gd name="T16" fmla="*/ 448 w 906"/>
                    <a:gd name="T17" fmla="*/ 1264 h 2005"/>
                    <a:gd name="T18" fmla="*/ 659 w 906"/>
                    <a:gd name="T19" fmla="*/ 1449 h 2005"/>
                    <a:gd name="T20" fmla="*/ 417 w 906"/>
                    <a:gd name="T21" fmla="*/ 1601 h 2005"/>
                    <a:gd name="T22" fmla="*/ 112 w 906"/>
                    <a:gd name="T23" fmla="*/ 2004 h 2005"/>
                    <a:gd name="T24" fmla="*/ 0 w 906"/>
                    <a:gd name="T25" fmla="*/ 1917 h 2005"/>
                    <a:gd name="T26" fmla="*/ 75 w 906"/>
                    <a:gd name="T27" fmla="*/ 973 h 2005"/>
                    <a:gd name="T28" fmla="*/ 168 w 906"/>
                    <a:gd name="T29" fmla="*/ 440 h 2005"/>
                    <a:gd name="T30" fmla="*/ 622 w 906"/>
                    <a:gd name="T31" fmla="*/ 0 h 2005"/>
                    <a:gd name="T32" fmla="*/ 807 w 906"/>
                    <a:gd name="T33" fmla="*/ 98 h 2005"/>
                    <a:gd name="T34" fmla="*/ 905 w 906"/>
                    <a:gd name="T35" fmla="*/ 269 h 2005"/>
                    <a:gd name="T36" fmla="*/ 883 w 906"/>
                    <a:gd name="T37" fmla="*/ 575 h 2005"/>
                    <a:gd name="T38" fmla="*/ 807 w 906"/>
                    <a:gd name="T39" fmla="*/ 555 h 20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06" h="2005">
                      <a:moveTo>
                        <a:pt x="807" y="555"/>
                      </a:moveTo>
                      <a:lnTo>
                        <a:pt x="776" y="303"/>
                      </a:lnTo>
                      <a:lnTo>
                        <a:pt x="656" y="258"/>
                      </a:lnTo>
                      <a:lnTo>
                        <a:pt x="586" y="258"/>
                      </a:lnTo>
                      <a:lnTo>
                        <a:pt x="524" y="460"/>
                      </a:lnTo>
                      <a:lnTo>
                        <a:pt x="631" y="589"/>
                      </a:lnTo>
                      <a:lnTo>
                        <a:pt x="504" y="659"/>
                      </a:lnTo>
                      <a:lnTo>
                        <a:pt x="440" y="1060"/>
                      </a:lnTo>
                      <a:lnTo>
                        <a:pt x="448" y="1264"/>
                      </a:lnTo>
                      <a:lnTo>
                        <a:pt x="659" y="1449"/>
                      </a:lnTo>
                      <a:lnTo>
                        <a:pt x="417" y="1601"/>
                      </a:lnTo>
                      <a:lnTo>
                        <a:pt x="112" y="2004"/>
                      </a:lnTo>
                      <a:lnTo>
                        <a:pt x="0" y="1917"/>
                      </a:lnTo>
                      <a:lnTo>
                        <a:pt x="75" y="973"/>
                      </a:lnTo>
                      <a:lnTo>
                        <a:pt x="168" y="440"/>
                      </a:lnTo>
                      <a:lnTo>
                        <a:pt x="622" y="0"/>
                      </a:lnTo>
                      <a:lnTo>
                        <a:pt x="807" y="98"/>
                      </a:lnTo>
                      <a:lnTo>
                        <a:pt x="905" y="269"/>
                      </a:lnTo>
                      <a:lnTo>
                        <a:pt x="883" y="575"/>
                      </a:lnTo>
                      <a:lnTo>
                        <a:pt x="807" y="555"/>
                      </a:lnTo>
                    </a:path>
                  </a:pathLst>
                </a:custGeom>
                <a:solidFill>
                  <a:srgbClr val="ADD8C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1" name="Freeform 51"/>
                <p:cNvSpPr>
                  <a:spLocks noChangeArrowheads="1"/>
                </p:cNvSpPr>
                <p:nvPr/>
              </p:nvSpPr>
              <p:spPr bwMode="auto">
                <a:xfrm>
                  <a:off x="3879" y="1848"/>
                  <a:ext cx="89" cy="134"/>
                </a:xfrm>
                <a:custGeom>
                  <a:avLst/>
                  <a:gdLst>
                    <a:gd name="T0" fmla="*/ 395 w 396"/>
                    <a:gd name="T1" fmla="*/ 294 h 595"/>
                    <a:gd name="T2" fmla="*/ 288 w 396"/>
                    <a:gd name="T3" fmla="*/ 227 h 595"/>
                    <a:gd name="T4" fmla="*/ 190 w 396"/>
                    <a:gd name="T5" fmla="*/ 319 h 595"/>
                    <a:gd name="T6" fmla="*/ 218 w 396"/>
                    <a:gd name="T7" fmla="*/ 146 h 595"/>
                    <a:gd name="T8" fmla="*/ 305 w 396"/>
                    <a:gd name="T9" fmla="*/ 0 h 595"/>
                    <a:gd name="T10" fmla="*/ 95 w 396"/>
                    <a:gd name="T11" fmla="*/ 162 h 595"/>
                    <a:gd name="T12" fmla="*/ 0 w 396"/>
                    <a:gd name="T13" fmla="*/ 499 h 595"/>
                    <a:gd name="T14" fmla="*/ 143 w 396"/>
                    <a:gd name="T15" fmla="*/ 518 h 595"/>
                    <a:gd name="T16" fmla="*/ 375 w 396"/>
                    <a:gd name="T17" fmla="*/ 594 h 595"/>
                    <a:gd name="T18" fmla="*/ 395 w 396"/>
                    <a:gd name="T19" fmla="*/ 294 h 5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6" h="595">
                      <a:moveTo>
                        <a:pt x="395" y="294"/>
                      </a:moveTo>
                      <a:lnTo>
                        <a:pt x="288" y="227"/>
                      </a:lnTo>
                      <a:lnTo>
                        <a:pt x="190" y="319"/>
                      </a:lnTo>
                      <a:lnTo>
                        <a:pt x="218" y="146"/>
                      </a:lnTo>
                      <a:lnTo>
                        <a:pt x="305" y="0"/>
                      </a:lnTo>
                      <a:lnTo>
                        <a:pt x="95" y="162"/>
                      </a:lnTo>
                      <a:lnTo>
                        <a:pt x="0" y="499"/>
                      </a:lnTo>
                      <a:lnTo>
                        <a:pt x="143" y="518"/>
                      </a:lnTo>
                      <a:lnTo>
                        <a:pt x="375" y="594"/>
                      </a:lnTo>
                      <a:lnTo>
                        <a:pt x="395" y="294"/>
                      </a:lnTo>
                    </a:path>
                  </a:pathLst>
                </a:custGeom>
                <a:solidFill>
                  <a:srgbClr val="D0C5E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2" name="Freeform 52"/>
                <p:cNvSpPr>
                  <a:spLocks noChangeArrowheads="1"/>
                </p:cNvSpPr>
                <p:nvPr/>
              </p:nvSpPr>
              <p:spPr bwMode="auto">
                <a:xfrm>
                  <a:off x="4784" y="2684"/>
                  <a:ext cx="597" cy="356"/>
                </a:xfrm>
                <a:custGeom>
                  <a:avLst/>
                  <a:gdLst>
                    <a:gd name="T0" fmla="*/ 2394 w 2639"/>
                    <a:gd name="T1" fmla="*/ 224 h 1576"/>
                    <a:gd name="T2" fmla="*/ 2156 w 2639"/>
                    <a:gd name="T3" fmla="*/ 280 h 1576"/>
                    <a:gd name="T4" fmla="*/ 1621 w 2639"/>
                    <a:gd name="T5" fmla="*/ 863 h 1576"/>
                    <a:gd name="T6" fmla="*/ 1839 w 2639"/>
                    <a:gd name="T7" fmla="*/ 465 h 1576"/>
                    <a:gd name="T8" fmla="*/ 1724 w 2639"/>
                    <a:gd name="T9" fmla="*/ 462 h 1576"/>
                    <a:gd name="T10" fmla="*/ 1396 w 2639"/>
                    <a:gd name="T11" fmla="*/ 821 h 1576"/>
                    <a:gd name="T12" fmla="*/ 1475 w 2639"/>
                    <a:gd name="T13" fmla="*/ 471 h 1576"/>
                    <a:gd name="T14" fmla="*/ 1323 w 2639"/>
                    <a:gd name="T15" fmla="*/ 471 h 1576"/>
                    <a:gd name="T16" fmla="*/ 799 w 2639"/>
                    <a:gd name="T17" fmla="*/ 958 h 1576"/>
                    <a:gd name="T18" fmla="*/ 1015 w 2639"/>
                    <a:gd name="T19" fmla="*/ 636 h 1576"/>
                    <a:gd name="T20" fmla="*/ 875 w 2639"/>
                    <a:gd name="T21" fmla="*/ 650 h 1576"/>
                    <a:gd name="T22" fmla="*/ 634 w 2639"/>
                    <a:gd name="T23" fmla="*/ 782 h 1576"/>
                    <a:gd name="T24" fmla="*/ 351 w 2639"/>
                    <a:gd name="T25" fmla="*/ 911 h 1576"/>
                    <a:gd name="T26" fmla="*/ 143 w 2639"/>
                    <a:gd name="T27" fmla="*/ 1334 h 1576"/>
                    <a:gd name="T28" fmla="*/ 68 w 2639"/>
                    <a:gd name="T29" fmla="*/ 1575 h 1576"/>
                    <a:gd name="T30" fmla="*/ 163 w 2639"/>
                    <a:gd name="T31" fmla="*/ 1006 h 1576"/>
                    <a:gd name="T32" fmla="*/ 6 w 2639"/>
                    <a:gd name="T33" fmla="*/ 1236 h 1576"/>
                    <a:gd name="T34" fmla="*/ 0 w 2639"/>
                    <a:gd name="T35" fmla="*/ 1219 h 1576"/>
                    <a:gd name="T36" fmla="*/ 0 w 2639"/>
                    <a:gd name="T37" fmla="*/ 1174 h 1576"/>
                    <a:gd name="T38" fmla="*/ 14 w 2639"/>
                    <a:gd name="T39" fmla="*/ 1090 h 1576"/>
                    <a:gd name="T40" fmla="*/ 171 w 2639"/>
                    <a:gd name="T41" fmla="*/ 636 h 1576"/>
                    <a:gd name="T42" fmla="*/ 264 w 2639"/>
                    <a:gd name="T43" fmla="*/ 709 h 1576"/>
                    <a:gd name="T44" fmla="*/ 684 w 2639"/>
                    <a:gd name="T45" fmla="*/ 580 h 1576"/>
                    <a:gd name="T46" fmla="*/ 1136 w 2639"/>
                    <a:gd name="T47" fmla="*/ 434 h 1576"/>
                    <a:gd name="T48" fmla="*/ 1281 w 2639"/>
                    <a:gd name="T49" fmla="*/ 420 h 1576"/>
                    <a:gd name="T50" fmla="*/ 1539 w 2639"/>
                    <a:gd name="T51" fmla="*/ 308 h 1576"/>
                    <a:gd name="T52" fmla="*/ 1744 w 2639"/>
                    <a:gd name="T53" fmla="*/ 328 h 1576"/>
                    <a:gd name="T54" fmla="*/ 2041 w 2639"/>
                    <a:gd name="T55" fmla="*/ 196 h 1576"/>
                    <a:gd name="T56" fmla="*/ 2206 w 2639"/>
                    <a:gd name="T57" fmla="*/ 176 h 1576"/>
                    <a:gd name="T58" fmla="*/ 2543 w 2639"/>
                    <a:gd name="T59" fmla="*/ 0 h 1576"/>
                    <a:gd name="T60" fmla="*/ 2638 w 2639"/>
                    <a:gd name="T61" fmla="*/ 0 h 1576"/>
                    <a:gd name="T62" fmla="*/ 2512 w 2639"/>
                    <a:gd name="T63" fmla="*/ 196 h 1576"/>
                    <a:gd name="T64" fmla="*/ 2394 w 2639"/>
                    <a:gd name="T65" fmla="*/ 224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639" h="1576">
                      <a:moveTo>
                        <a:pt x="2394" y="224"/>
                      </a:moveTo>
                      <a:lnTo>
                        <a:pt x="2156" y="280"/>
                      </a:lnTo>
                      <a:lnTo>
                        <a:pt x="1621" y="863"/>
                      </a:lnTo>
                      <a:lnTo>
                        <a:pt x="1839" y="465"/>
                      </a:lnTo>
                      <a:lnTo>
                        <a:pt x="1724" y="462"/>
                      </a:lnTo>
                      <a:lnTo>
                        <a:pt x="1396" y="821"/>
                      </a:lnTo>
                      <a:lnTo>
                        <a:pt x="1475" y="471"/>
                      </a:lnTo>
                      <a:lnTo>
                        <a:pt x="1323" y="471"/>
                      </a:lnTo>
                      <a:lnTo>
                        <a:pt x="799" y="958"/>
                      </a:lnTo>
                      <a:lnTo>
                        <a:pt x="1015" y="636"/>
                      </a:lnTo>
                      <a:lnTo>
                        <a:pt x="875" y="650"/>
                      </a:lnTo>
                      <a:lnTo>
                        <a:pt x="634" y="782"/>
                      </a:lnTo>
                      <a:lnTo>
                        <a:pt x="351" y="911"/>
                      </a:lnTo>
                      <a:lnTo>
                        <a:pt x="143" y="1334"/>
                      </a:lnTo>
                      <a:lnTo>
                        <a:pt x="68" y="1575"/>
                      </a:lnTo>
                      <a:lnTo>
                        <a:pt x="163" y="1006"/>
                      </a:lnTo>
                      <a:lnTo>
                        <a:pt x="6" y="1236"/>
                      </a:lnTo>
                      <a:lnTo>
                        <a:pt x="0" y="1219"/>
                      </a:lnTo>
                      <a:lnTo>
                        <a:pt x="0" y="1174"/>
                      </a:lnTo>
                      <a:lnTo>
                        <a:pt x="14" y="1090"/>
                      </a:lnTo>
                      <a:lnTo>
                        <a:pt x="171" y="636"/>
                      </a:lnTo>
                      <a:lnTo>
                        <a:pt x="264" y="709"/>
                      </a:lnTo>
                      <a:lnTo>
                        <a:pt x="684" y="580"/>
                      </a:lnTo>
                      <a:lnTo>
                        <a:pt x="1136" y="434"/>
                      </a:lnTo>
                      <a:lnTo>
                        <a:pt x="1281" y="420"/>
                      </a:lnTo>
                      <a:lnTo>
                        <a:pt x="1539" y="308"/>
                      </a:lnTo>
                      <a:lnTo>
                        <a:pt x="1744" y="328"/>
                      </a:lnTo>
                      <a:lnTo>
                        <a:pt x="2041" y="196"/>
                      </a:lnTo>
                      <a:lnTo>
                        <a:pt x="2206" y="176"/>
                      </a:lnTo>
                      <a:lnTo>
                        <a:pt x="2543" y="0"/>
                      </a:lnTo>
                      <a:lnTo>
                        <a:pt x="2638" y="0"/>
                      </a:lnTo>
                      <a:lnTo>
                        <a:pt x="2512" y="196"/>
                      </a:lnTo>
                      <a:lnTo>
                        <a:pt x="2394" y="224"/>
                      </a:lnTo>
                    </a:path>
                  </a:pathLst>
                </a:custGeom>
                <a:solidFill>
                  <a:srgbClr val="00CDF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3" name="Freeform 53"/>
                <p:cNvSpPr>
                  <a:spLocks noChangeArrowheads="1"/>
                </p:cNvSpPr>
                <p:nvPr/>
              </p:nvSpPr>
              <p:spPr bwMode="auto">
                <a:xfrm>
                  <a:off x="4369" y="2905"/>
                  <a:ext cx="426" cy="424"/>
                </a:xfrm>
                <a:custGeom>
                  <a:avLst/>
                  <a:gdLst>
                    <a:gd name="T0" fmla="*/ 1836 w 1885"/>
                    <a:gd name="T1" fmla="*/ 196 h 1876"/>
                    <a:gd name="T2" fmla="*/ 1884 w 1885"/>
                    <a:gd name="T3" fmla="*/ 869 h 1876"/>
                    <a:gd name="T4" fmla="*/ 1861 w 1885"/>
                    <a:gd name="T5" fmla="*/ 1407 h 1876"/>
                    <a:gd name="T6" fmla="*/ 1727 w 1885"/>
                    <a:gd name="T7" fmla="*/ 1819 h 1876"/>
                    <a:gd name="T8" fmla="*/ 928 w 1885"/>
                    <a:gd name="T9" fmla="*/ 1875 h 1876"/>
                    <a:gd name="T10" fmla="*/ 1188 w 1885"/>
                    <a:gd name="T11" fmla="*/ 1662 h 1876"/>
                    <a:gd name="T12" fmla="*/ 1401 w 1885"/>
                    <a:gd name="T13" fmla="*/ 1323 h 1876"/>
                    <a:gd name="T14" fmla="*/ 1138 w 1885"/>
                    <a:gd name="T15" fmla="*/ 1463 h 1876"/>
                    <a:gd name="T16" fmla="*/ 1362 w 1885"/>
                    <a:gd name="T17" fmla="*/ 1118 h 1876"/>
                    <a:gd name="T18" fmla="*/ 961 w 1885"/>
                    <a:gd name="T19" fmla="*/ 1334 h 1876"/>
                    <a:gd name="T20" fmla="*/ 1317 w 1885"/>
                    <a:gd name="T21" fmla="*/ 1060 h 1876"/>
                    <a:gd name="T22" fmla="*/ 493 w 1885"/>
                    <a:gd name="T23" fmla="*/ 1312 h 1876"/>
                    <a:gd name="T24" fmla="*/ 751 w 1885"/>
                    <a:gd name="T25" fmla="*/ 1191 h 1876"/>
                    <a:gd name="T26" fmla="*/ 331 w 1885"/>
                    <a:gd name="T27" fmla="*/ 1191 h 1876"/>
                    <a:gd name="T28" fmla="*/ 751 w 1885"/>
                    <a:gd name="T29" fmla="*/ 1060 h 1876"/>
                    <a:gd name="T30" fmla="*/ 392 w 1885"/>
                    <a:gd name="T31" fmla="*/ 1060 h 1876"/>
                    <a:gd name="T32" fmla="*/ 743 w 1885"/>
                    <a:gd name="T33" fmla="*/ 942 h 1876"/>
                    <a:gd name="T34" fmla="*/ 171 w 1885"/>
                    <a:gd name="T35" fmla="*/ 1040 h 1876"/>
                    <a:gd name="T36" fmla="*/ 0 w 1885"/>
                    <a:gd name="T37" fmla="*/ 740 h 1876"/>
                    <a:gd name="T38" fmla="*/ 151 w 1885"/>
                    <a:gd name="T39" fmla="*/ 0 h 1876"/>
                    <a:gd name="T40" fmla="*/ 1387 w 1885"/>
                    <a:gd name="T41" fmla="*/ 6 h 1876"/>
                    <a:gd name="T42" fmla="*/ 1474 w 1885"/>
                    <a:gd name="T43" fmla="*/ 294 h 1876"/>
                    <a:gd name="T44" fmla="*/ 1836 w 1885"/>
                    <a:gd name="T45" fmla="*/ 196 h 1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85" h="1876">
                      <a:moveTo>
                        <a:pt x="1836" y="196"/>
                      </a:moveTo>
                      <a:lnTo>
                        <a:pt x="1884" y="869"/>
                      </a:lnTo>
                      <a:lnTo>
                        <a:pt x="1861" y="1407"/>
                      </a:lnTo>
                      <a:lnTo>
                        <a:pt x="1727" y="1819"/>
                      </a:lnTo>
                      <a:lnTo>
                        <a:pt x="928" y="1875"/>
                      </a:lnTo>
                      <a:lnTo>
                        <a:pt x="1188" y="1662"/>
                      </a:lnTo>
                      <a:lnTo>
                        <a:pt x="1401" y="1323"/>
                      </a:lnTo>
                      <a:lnTo>
                        <a:pt x="1138" y="1463"/>
                      </a:lnTo>
                      <a:lnTo>
                        <a:pt x="1362" y="1118"/>
                      </a:lnTo>
                      <a:lnTo>
                        <a:pt x="961" y="1334"/>
                      </a:lnTo>
                      <a:lnTo>
                        <a:pt x="1317" y="1060"/>
                      </a:lnTo>
                      <a:lnTo>
                        <a:pt x="493" y="1312"/>
                      </a:lnTo>
                      <a:lnTo>
                        <a:pt x="751" y="1191"/>
                      </a:lnTo>
                      <a:lnTo>
                        <a:pt x="331" y="1191"/>
                      </a:lnTo>
                      <a:lnTo>
                        <a:pt x="751" y="1060"/>
                      </a:lnTo>
                      <a:lnTo>
                        <a:pt x="392" y="1060"/>
                      </a:lnTo>
                      <a:lnTo>
                        <a:pt x="743" y="942"/>
                      </a:lnTo>
                      <a:lnTo>
                        <a:pt x="171" y="1040"/>
                      </a:lnTo>
                      <a:lnTo>
                        <a:pt x="0" y="740"/>
                      </a:lnTo>
                      <a:lnTo>
                        <a:pt x="151" y="0"/>
                      </a:lnTo>
                      <a:lnTo>
                        <a:pt x="1387" y="6"/>
                      </a:lnTo>
                      <a:lnTo>
                        <a:pt x="1474" y="294"/>
                      </a:lnTo>
                      <a:lnTo>
                        <a:pt x="1836" y="196"/>
                      </a:lnTo>
                    </a:path>
                  </a:pathLst>
                </a:custGeom>
                <a:solidFill>
                  <a:srgbClr val="FBD12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4" name="Freeform 54"/>
                <p:cNvSpPr>
                  <a:spLocks noChangeArrowheads="1"/>
                </p:cNvSpPr>
                <p:nvPr/>
              </p:nvSpPr>
              <p:spPr bwMode="auto">
                <a:xfrm>
                  <a:off x="4432" y="2459"/>
                  <a:ext cx="214" cy="277"/>
                </a:xfrm>
                <a:custGeom>
                  <a:avLst/>
                  <a:gdLst>
                    <a:gd name="T0" fmla="*/ 945 w 946"/>
                    <a:gd name="T1" fmla="*/ 194 h 1226"/>
                    <a:gd name="T2" fmla="*/ 757 w 946"/>
                    <a:gd name="T3" fmla="*/ 278 h 1226"/>
                    <a:gd name="T4" fmla="*/ 547 w 946"/>
                    <a:gd name="T5" fmla="*/ 477 h 1226"/>
                    <a:gd name="T6" fmla="*/ 421 w 946"/>
                    <a:gd name="T7" fmla="*/ 614 h 1226"/>
                    <a:gd name="T8" fmla="*/ 567 w 946"/>
                    <a:gd name="T9" fmla="*/ 670 h 1226"/>
                    <a:gd name="T10" fmla="*/ 368 w 946"/>
                    <a:gd name="T11" fmla="*/ 768 h 1226"/>
                    <a:gd name="T12" fmla="*/ 0 w 946"/>
                    <a:gd name="T13" fmla="*/ 1225 h 1226"/>
                    <a:gd name="T14" fmla="*/ 197 w 946"/>
                    <a:gd name="T15" fmla="*/ 567 h 1226"/>
                    <a:gd name="T16" fmla="*/ 662 w 946"/>
                    <a:gd name="T17" fmla="*/ 0 h 1226"/>
                    <a:gd name="T18" fmla="*/ 939 w 946"/>
                    <a:gd name="T19" fmla="*/ 118 h 1226"/>
                    <a:gd name="T20" fmla="*/ 945 w 946"/>
                    <a:gd name="T21" fmla="*/ 194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46" h="1226">
                      <a:moveTo>
                        <a:pt x="945" y="194"/>
                      </a:moveTo>
                      <a:lnTo>
                        <a:pt x="757" y="278"/>
                      </a:lnTo>
                      <a:lnTo>
                        <a:pt x="547" y="477"/>
                      </a:lnTo>
                      <a:lnTo>
                        <a:pt x="421" y="614"/>
                      </a:lnTo>
                      <a:lnTo>
                        <a:pt x="567" y="670"/>
                      </a:lnTo>
                      <a:lnTo>
                        <a:pt x="368" y="768"/>
                      </a:lnTo>
                      <a:lnTo>
                        <a:pt x="0" y="1225"/>
                      </a:lnTo>
                      <a:lnTo>
                        <a:pt x="197" y="567"/>
                      </a:lnTo>
                      <a:lnTo>
                        <a:pt x="662" y="0"/>
                      </a:lnTo>
                      <a:lnTo>
                        <a:pt x="939" y="118"/>
                      </a:lnTo>
                      <a:lnTo>
                        <a:pt x="945" y="194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5" name="Freeform 55"/>
                <p:cNvSpPr>
                  <a:spLocks noChangeArrowheads="1"/>
                </p:cNvSpPr>
                <p:nvPr/>
              </p:nvSpPr>
              <p:spPr bwMode="auto">
                <a:xfrm>
                  <a:off x="4821" y="2577"/>
                  <a:ext cx="117" cy="262"/>
                </a:xfrm>
                <a:custGeom>
                  <a:avLst/>
                  <a:gdLst>
                    <a:gd name="T0" fmla="*/ 434 w 522"/>
                    <a:gd name="T1" fmla="*/ 28 h 1158"/>
                    <a:gd name="T2" fmla="*/ 521 w 522"/>
                    <a:gd name="T3" fmla="*/ 459 h 1158"/>
                    <a:gd name="T4" fmla="*/ 356 w 522"/>
                    <a:gd name="T5" fmla="*/ 703 h 1158"/>
                    <a:gd name="T6" fmla="*/ 462 w 522"/>
                    <a:gd name="T7" fmla="*/ 984 h 1158"/>
                    <a:gd name="T8" fmla="*/ 390 w 522"/>
                    <a:gd name="T9" fmla="*/ 1138 h 1158"/>
                    <a:gd name="T10" fmla="*/ 0 w 522"/>
                    <a:gd name="T11" fmla="*/ 1157 h 1158"/>
                    <a:gd name="T12" fmla="*/ 238 w 522"/>
                    <a:gd name="T13" fmla="*/ 504 h 1158"/>
                    <a:gd name="T14" fmla="*/ 331 w 522"/>
                    <a:gd name="T15" fmla="*/ 0 h 1158"/>
                    <a:gd name="T16" fmla="*/ 434 w 522"/>
                    <a:gd name="T17" fmla="*/ 28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22" h="1158">
                      <a:moveTo>
                        <a:pt x="434" y="28"/>
                      </a:moveTo>
                      <a:lnTo>
                        <a:pt x="521" y="459"/>
                      </a:lnTo>
                      <a:lnTo>
                        <a:pt x="356" y="703"/>
                      </a:lnTo>
                      <a:lnTo>
                        <a:pt x="462" y="984"/>
                      </a:lnTo>
                      <a:lnTo>
                        <a:pt x="390" y="1138"/>
                      </a:lnTo>
                      <a:lnTo>
                        <a:pt x="0" y="1157"/>
                      </a:lnTo>
                      <a:lnTo>
                        <a:pt x="238" y="504"/>
                      </a:lnTo>
                      <a:lnTo>
                        <a:pt x="331" y="0"/>
                      </a:lnTo>
                      <a:lnTo>
                        <a:pt x="434" y="28"/>
                      </a:lnTo>
                    </a:path>
                  </a:pathLst>
                </a:custGeom>
                <a:solidFill>
                  <a:srgbClr val="FF949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6" name="Freeform 56"/>
                <p:cNvSpPr>
                  <a:spLocks noChangeArrowheads="1"/>
                </p:cNvSpPr>
                <p:nvPr/>
              </p:nvSpPr>
              <p:spPr bwMode="auto">
                <a:xfrm>
                  <a:off x="4228" y="1969"/>
                  <a:ext cx="670" cy="341"/>
                </a:xfrm>
                <a:custGeom>
                  <a:avLst/>
                  <a:gdLst>
                    <a:gd name="T0" fmla="*/ 2686 w 2959"/>
                    <a:gd name="T1" fmla="*/ 858 h 1509"/>
                    <a:gd name="T2" fmla="*/ 2798 w 2959"/>
                    <a:gd name="T3" fmla="*/ 1032 h 1509"/>
                    <a:gd name="T4" fmla="*/ 2764 w 2959"/>
                    <a:gd name="T5" fmla="*/ 1189 h 1509"/>
                    <a:gd name="T6" fmla="*/ 2568 w 2959"/>
                    <a:gd name="T7" fmla="*/ 1214 h 1509"/>
                    <a:gd name="T8" fmla="*/ 2330 w 2959"/>
                    <a:gd name="T9" fmla="*/ 1049 h 1509"/>
                    <a:gd name="T10" fmla="*/ 2167 w 2959"/>
                    <a:gd name="T11" fmla="*/ 858 h 1509"/>
                    <a:gd name="T12" fmla="*/ 1780 w 2959"/>
                    <a:gd name="T13" fmla="*/ 799 h 1509"/>
                    <a:gd name="T14" fmla="*/ 1836 w 2959"/>
                    <a:gd name="T15" fmla="*/ 922 h 1509"/>
                    <a:gd name="T16" fmla="*/ 1450 w 2959"/>
                    <a:gd name="T17" fmla="*/ 740 h 1509"/>
                    <a:gd name="T18" fmla="*/ 1043 w 2959"/>
                    <a:gd name="T19" fmla="*/ 558 h 1509"/>
                    <a:gd name="T20" fmla="*/ 586 w 2959"/>
                    <a:gd name="T21" fmla="*/ 429 h 1509"/>
                    <a:gd name="T22" fmla="*/ 368 w 2959"/>
                    <a:gd name="T23" fmla="*/ 367 h 1509"/>
                    <a:gd name="T24" fmla="*/ 653 w 2959"/>
                    <a:gd name="T25" fmla="*/ 337 h 1509"/>
                    <a:gd name="T26" fmla="*/ 1180 w 2959"/>
                    <a:gd name="T27" fmla="*/ 477 h 1509"/>
                    <a:gd name="T28" fmla="*/ 1713 w 2959"/>
                    <a:gd name="T29" fmla="*/ 614 h 1509"/>
                    <a:gd name="T30" fmla="*/ 2181 w 2959"/>
                    <a:gd name="T31" fmla="*/ 768 h 1509"/>
                    <a:gd name="T32" fmla="*/ 1211 w 2959"/>
                    <a:gd name="T33" fmla="*/ 337 h 1509"/>
                    <a:gd name="T34" fmla="*/ 0 w 2959"/>
                    <a:gd name="T35" fmla="*/ 0 h 1509"/>
                    <a:gd name="T36" fmla="*/ 121 w 2959"/>
                    <a:gd name="T37" fmla="*/ 449 h 1509"/>
                    <a:gd name="T38" fmla="*/ 715 w 2959"/>
                    <a:gd name="T39" fmla="*/ 813 h 1509"/>
                    <a:gd name="T40" fmla="*/ 1265 w 2959"/>
                    <a:gd name="T41" fmla="*/ 984 h 1509"/>
                    <a:gd name="T42" fmla="*/ 2226 w 2959"/>
                    <a:gd name="T43" fmla="*/ 1385 h 1509"/>
                    <a:gd name="T44" fmla="*/ 2958 w 2959"/>
                    <a:gd name="T45" fmla="*/ 1508 h 1509"/>
                    <a:gd name="T46" fmla="*/ 2924 w 2959"/>
                    <a:gd name="T47" fmla="*/ 906 h 1509"/>
                    <a:gd name="T48" fmla="*/ 2686 w 2959"/>
                    <a:gd name="T49" fmla="*/ 858 h 15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959" h="1509">
                      <a:moveTo>
                        <a:pt x="2686" y="858"/>
                      </a:moveTo>
                      <a:lnTo>
                        <a:pt x="2798" y="1032"/>
                      </a:lnTo>
                      <a:lnTo>
                        <a:pt x="2764" y="1189"/>
                      </a:lnTo>
                      <a:lnTo>
                        <a:pt x="2568" y="1214"/>
                      </a:lnTo>
                      <a:lnTo>
                        <a:pt x="2330" y="1049"/>
                      </a:lnTo>
                      <a:lnTo>
                        <a:pt x="2167" y="858"/>
                      </a:lnTo>
                      <a:lnTo>
                        <a:pt x="1780" y="799"/>
                      </a:lnTo>
                      <a:lnTo>
                        <a:pt x="1836" y="922"/>
                      </a:lnTo>
                      <a:lnTo>
                        <a:pt x="1450" y="740"/>
                      </a:lnTo>
                      <a:lnTo>
                        <a:pt x="1043" y="558"/>
                      </a:lnTo>
                      <a:lnTo>
                        <a:pt x="586" y="429"/>
                      </a:lnTo>
                      <a:lnTo>
                        <a:pt x="368" y="367"/>
                      </a:lnTo>
                      <a:lnTo>
                        <a:pt x="653" y="337"/>
                      </a:lnTo>
                      <a:lnTo>
                        <a:pt x="1180" y="477"/>
                      </a:lnTo>
                      <a:lnTo>
                        <a:pt x="1713" y="614"/>
                      </a:lnTo>
                      <a:lnTo>
                        <a:pt x="2181" y="768"/>
                      </a:lnTo>
                      <a:lnTo>
                        <a:pt x="1211" y="337"/>
                      </a:lnTo>
                      <a:lnTo>
                        <a:pt x="0" y="0"/>
                      </a:lnTo>
                      <a:lnTo>
                        <a:pt x="121" y="449"/>
                      </a:lnTo>
                      <a:lnTo>
                        <a:pt x="715" y="813"/>
                      </a:lnTo>
                      <a:lnTo>
                        <a:pt x="1265" y="984"/>
                      </a:lnTo>
                      <a:lnTo>
                        <a:pt x="2226" y="1385"/>
                      </a:lnTo>
                      <a:lnTo>
                        <a:pt x="2958" y="1508"/>
                      </a:lnTo>
                      <a:lnTo>
                        <a:pt x="2924" y="906"/>
                      </a:lnTo>
                      <a:lnTo>
                        <a:pt x="2686" y="858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7" name="Freeform 57"/>
                <p:cNvSpPr>
                  <a:spLocks noChangeArrowheads="1"/>
                </p:cNvSpPr>
                <p:nvPr/>
              </p:nvSpPr>
              <p:spPr bwMode="auto">
                <a:xfrm>
                  <a:off x="4215" y="2133"/>
                  <a:ext cx="621" cy="339"/>
                </a:xfrm>
                <a:custGeom>
                  <a:avLst/>
                  <a:gdLst>
                    <a:gd name="T0" fmla="*/ 106 w 2742"/>
                    <a:gd name="T1" fmla="*/ 110 h 1498"/>
                    <a:gd name="T2" fmla="*/ 0 w 2742"/>
                    <a:gd name="T3" fmla="*/ 309 h 1498"/>
                    <a:gd name="T4" fmla="*/ 33 w 2742"/>
                    <a:gd name="T5" fmla="*/ 474 h 1498"/>
                    <a:gd name="T6" fmla="*/ 608 w 2742"/>
                    <a:gd name="T7" fmla="*/ 867 h 1498"/>
                    <a:gd name="T8" fmla="*/ 1205 w 2742"/>
                    <a:gd name="T9" fmla="*/ 1276 h 1498"/>
                    <a:gd name="T10" fmla="*/ 1853 w 2742"/>
                    <a:gd name="T11" fmla="*/ 1497 h 1498"/>
                    <a:gd name="T12" fmla="*/ 2360 w 2742"/>
                    <a:gd name="T13" fmla="*/ 1466 h 1498"/>
                    <a:gd name="T14" fmla="*/ 2741 w 2742"/>
                    <a:gd name="T15" fmla="*/ 1385 h 1498"/>
                    <a:gd name="T16" fmla="*/ 2248 w 2742"/>
                    <a:gd name="T17" fmla="*/ 830 h 1498"/>
                    <a:gd name="T18" fmla="*/ 2293 w 2742"/>
                    <a:gd name="T19" fmla="*/ 735 h 1498"/>
                    <a:gd name="T20" fmla="*/ 2682 w 2742"/>
                    <a:gd name="T21" fmla="*/ 802 h 1498"/>
                    <a:gd name="T22" fmla="*/ 2436 w 2742"/>
                    <a:gd name="T23" fmla="*/ 648 h 1498"/>
                    <a:gd name="T24" fmla="*/ 1959 w 2742"/>
                    <a:gd name="T25" fmla="*/ 735 h 1498"/>
                    <a:gd name="T26" fmla="*/ 1166 w 2742"/>
                    <a:gd name="T27" fmla="*/ 418 h 1498"/>
                    <a:gd name="T28" fmla="*/ 628 w 2742"/>
                    <a:gd name="T29" fmla="*/ 241 h 1498"/>
                    <a:gd name="T30" fmla="*/ 182 w 2742"/>
                    <a:gd name="T31" fmla="*/ 0 h 1498"/>
                    <a:gd name="T32" fmla="*/ 106 w 2742"/>
                    <a:gd name="T33" fmla="*/ 110 h 1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42" h="1498">
                      <a:moveTo>
                        <a:pt x="106" y="110"/>
                      </a:moveTo>
                      <a:lnTo>
                        <a:pt x="0" y="309"/>
                      </a:lnTo>
                      <a:lnTo>
                        <a:pt x="33" y="474"/>
                      </a:lnTo>
                      <a:lnTo>
                        <a:pt x="608" y="867"/>
                      </a:lnTo>
                      <a:lnTo>
                        <a:pt x="1205" y="1276"/>
                      </a:lnTo>
                      <a:lnTo>
                        <a:pt x="1853" y="1497"/>
                      </a:lnTo>
                      <a:lnTo>
                        <a:pt x="2360" y="1466"/>
                      </a:lnTo>
                      <a:lnTo>
                        <a:pt x="2741" y="1385"/>
                      </a:lnTo>
                      <a:lnTo>
                        <a:pt x="2248" y="830"/>
                      </a:lnTo>
                      <a:lnTo>
                        <a:pt x="2293" y="735"/>
                      </a:lnTo>
                      <a:lnTo>
                        <a:pt x="2682" y="802"/>
                      </a:lnTo>
                      <a:lnTo>
                        <a:pt x="2436" y="648"/>
                      </a:lnTo>
                      <a:lnTo>
                        <a:pt x="1959" y="735"/>
                      </a:lnTo>
                      <a:lnTo>
                        <a:pt x="1166" y="418"/>
                      </a:lnTo>
                      <a:lnTo>
                        <a:pt x="628" y="241"/>
                      </a:lnTo>
                      <a:lnTo>
                        <a:pt x="182" y="0"/>
                      </a:lnTo>
                      <a:lnTo>
                        <a:pt x="106" y="110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8" name="Freeform 58"/>
                <p:cNvSpPr>
                  <a:spLocks noChangeArrowheads="1"/>
                </p:cNvSpPr>
                <p:nvPr/>
              </p:nvSpPr>
              <p:spPr bwMode="auto">
                <a:xfrm>
                  <a:off x="4455" y="2514"/>
                  <a:ext cx="454" cy="484"/>
                </a:xfrm>
                <a:custGeom>
                  <a:avLst/>
                  <a:gdLst>
                    <a:gd name="T0" fmla="*/ 2005 w 2006"/>
                    <a:gd name="T1" fmla="*/ 67 h 2140"/>
                    <a:gd name="T2" fmla="*/ 1702 w 2006"/>
                    <a:gd name="T3" fmla="*/ 67 h 2140"/>
                    <a:gd name="T4" fmla="*/ 1150 w 2006"/>
                    <a:gd name="T5" fmla="*/ 0 h 2140"/>
                    <a:gd name="T6" fmla="*/ 676 w 2006"/>
                    <a:gd name="T7" fmla="*/ 323 h 2140"/>
                    <a:gd name="T8" fmla="*/ 0 w 2006"/>
                    <a:gd name="T9" fmla="*/ 936 h 2140"/>
                    <a:gd name="T10" fmla="*/ 244 w 2006"/>
                    <a:gd name="T11" fmla="*/ 1278 h 2140"/>
                    <a:gd name="T12" fmla="*/ 917 w 2006"/>
                    <a:gd name="T13" fmla="*/ 1587 h 2140"/>
                    <a:gd name="T14" fmla="*/ 1183 w 2006"/>
                    <a:gd name="T15" fmla="*/ 2139 h 2140"/>
                    <a:gd name="T16" fmla="*/ 1410 w 2006"/>
                    <a:gd name="T17" fmla="*/ 1909 h 2140"/>
                    <a:gd name="T18" fmla="*/ 1643 w 2006"/>
                    <a:gd name="T19" fmla="*/ 1416 h 2140"/>
                    <a:gd name="T20" fmla="*/ 1926 w 2006"/>
                    <a:gd name="T21" fmla="*/ 524 h 2140"/>
                    <a:gd name="T22" fmla="*/ 2005 w 2006"/>
                    <a:gd name="T23" fmla="*/ 67 h 2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06" h="2140">
                      <a:moveTo>
                        <a:pt x="2005" y="67"/>
                      </a:moveTo>
                      <a:lnTo>
                        <a:pt x="1702" y="67"/>
                      </a:lnTo>
                      <a:lnTo>
                        <a:pt x="1150" y="0"/>
                      </a:lnTo>
                      <a:lnTo>
                        <a:pt x="676" y="323"/>
                      </a:lnTo>
                      <a:lnTo>
                        <a:pt x="0" y="936"/>
                      </a:lnTo>
                      <a:lnTo>
                        <a:pt x="244" y="1278"/>
                      </a:lnTo>
                      <a:lnTo>
                        <a:pt x="917" y="1587"/>
                      </a:lnTo>
                      <a:lnTo>
                        <a:pt x="1183" y="2139"/>
                      </a:lnTo>
                      <a:lnTo>
                        <a:pt x="1410" y="1909"/>
                      </a:lnTo>
                      <a:lnTo>
                        <a:pt x="1643" y="1416"/>
                      </a:lnTo>
                      <a:lnTo>
                        <a:pt x="1926" y="524"/>
                      </a:lnTo>
                      <a:lnTo>
                        <a:pt x="2005" y="67"/>
                      </a:lnTo>
                    </a:path>
                  </a:pathLst>
                </a:custGeom>
                <a:solidFill>
                  <a:srgbClr val="F0C5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79" name="Freeform 59"/>
                <p:cNvSpPr>
                  <a:spLocks noChangeArrowheads="1"/>
                </p:cNvSpPr>
                <p:nvPr/>
              </p:nvSpPr>
              <p:spPr bwMode="auto">
                <a:xfrm>
                  <a:off x="5652" y="2865"/>
                  <a:ext cx="132" cy="177"/>
                </a:xfrm>
                <a:custGeom>
                  <a:avLst/>
                  <a:gdLst>
                    <a:gd name="T0" fmla="*/ 586 w 587"/>
                    <a:gd name="T1" fmla="*/ 382 h 784"/>
                    <a:gd name="T2" fmla="*/ 465 w 587"/>
                    <a:gd name="T3" fmla="*/ 264 h 784"/>
                    <a:gd name="T4" fmla="*/ 316 w 587"/>
                    <a:gd name="T5" fmla="*/ 146 h 784"/>
                    <a:gd name="T6" fmla="*/ 25 w 587"/>
                    <a:gd name="T7" fmla="*/ 0 h 784"/>
                    <a:gd name="T8" fmla="*/ 272 w 587"/>
                    <a:gd name="T9" fmla="*/ 191 h 784"/>
                    <a:gd name="T10" fmla="*/ 406 w 587"/>
                    <a:gd name="T11" fmla="*/ 323 h 784"/>
                    <a:gd name="T12" fmla="*/ 392 w 587"/>
                    <a:gd name="T13" fmla="*/ 415 h 784"/>
                    <a:gd name="T14" fmla="*/ 221 w 587"/>
                    <a:gd name="T15" fmla="*/ 250 h 784"/>
                    <a:gd name="T16" fmla="*/ 106 w 587"/>
                    <a:gd name="T17" fmla="*/ 166 h 784"/>
                    <a:gd name="T18" fmla="*/ 157 w 587"/>
                    <a:gd name="T19" fmla="*/ 281 h 784"/>
                    <a:gd name="T20" fmla="*/ 0 w 587"/>
                    <a:gd name="T21" fmla="*/ 199 h 784"/>
                    <a:gd name="T22" fmla="*/ 272 w 587"/>
                    <a:gd name="T23" fmla="*/ 527 h 784"/>
                    <a:gd name="T24" fmla="*/ 249 w 587"/>
                    <a:gd name="T25" fmla="*/ 659 h 784"/>
                    <a:gd name="T26" fmla="*/ 314 w 587"/>
                    <a:gd name="T27" fmla="*/ 783 h 784"/>
                    <a:gd name="T28" fmla="*/ 527 w 587"/>
                    <a:gd name="T29" fmla="*/ 631 h 784"/>
                    <a:gd name="T30" fmla="*/ 586 w 587"/>
                    <a:gd name="T31" fmla="*/ 382 h 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87" h="784">
                      <a:moveTo>
                        <a:pt x="586" y="382"/>
                      </a:moveTo>
                      <a:lnTo>
                        <a:pt x="465" y="264"/>
                      </a:lnTo>
                      <a:lnTo>
                        <a:pt x="316" y="146"/>
                      </a:lnTo>
                      <a:lnTo>
                        <a:pt x="25" y="0"/>
                      </a:lnTo>
                      <a:lnTo>
                        <a:pt x="272" y="191"/>
                      </a:lnTo>
                      <a:lnTo>
                        <a:pt x="406" y="323"/>
                      </a:lnTo>
                      <a:lnTo>
                        <a:pt x="392" y="415"/>
                      </a:lnTo>
                      <a:lnTo>
                        <a:pt x="221" y="250"/>
                      </a:lnTo>
                      <a:lnTo>
                        <a:pt x="106" y="166"/>
                      </a:lnTo>
                      <a:lnTo>
                        <a:pt x="157" y="281"/>
                      </a:lnTo>
                      <a:lnTo>
                        <a:pt x="0" y="199"/>
                      </a:lnTo>
                      <a:lnTo>
                        <a:pt x="272" y="527"/>
                      </a:lnTo>
                      <a:lnTo>
                        <a:pt x="249" y="659"/>
                      </a:lnTo>
                      <a:lnTo>
                        <a:pt x="314" y="783"/>
                      </a:lnTo>
                      <a:lnTo>
                        <a:pt x="527" y="631"/>
                      </a:lnTo>
                      <a:lnTo>
                        <a:pt x="586" y="382"/>
                      </a:lnTo>
                    </a:path>
                  </a:pathLst>
                </a:custGeom>
                <a:solidFill>
                  <a:srgbClr val="F0C5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0" name="Freeform 60"/>
                <p:cNvSpPr>
                  <a:spLocks noChangeArrowheads="1"/>
                </p:cNvSpPr>
                <p:nvPr/>
              </p:nvSpPr>
              <p:spPr bwMode="auto">
                <a:xfrm>
                  <a:off x="5636" y="2707"/>
                  <a:ext cx="381" cy="241"/>
                </a:xfrm>
                <a:custGeom>
                  <a:avLst/>
                  <a:gdLst>
                    <a:gd name="T0" fmla="*/ 1424 w 1686"/>
                    <a:gd name="T1" fmla="*/ 235 h 1068"/>
                    <a:gd name="T2" fmla="*/ 1424 w 1686"/>
                    <a:gd name="T3" fmla="*/ 367 h 1068"/>
                    <a:gd name="T4" fmla="*/ 1186 w 1686"/>
                    <a:gd name="T5" fmla="*/ 333 h 1068"/>
                    <a:gd name="T6" fmla="*/ 959 w 1686"/>
                    <a:gd name="T7" fmla="*/ 243 h 1068"/>
                    <a:gd name="T8" fmla="*/ 875 w 1686"/>
                    <a:gd name="T9" fmla="*/ 131 h 1068"/>
                    <a:gd name="T10" fmla="*/ 822 w 1686"/>
                    <a:gd name="T11" fmla="*/ 145 h 1068"/>
                    <a:gd name="T12" fmla="*/ 830 w 1686"/>
                    <a:gd name="T13" fmla="*/ 235 h 1068"/>
                    <a:gd name="T14" fmla="*/ 785 w 1686"/>
                    <a:gd name="T15" fmla="*/ 356 h 1068"/>
                    <a:gd name="T16" fmla="*/ 791 w 1686"/>
                    <a:gd name="T17" fmla="*/ 442 h 1068"/>
                    <a:gd name="T18" fmla="*/ 791 w 1686"/>
                    <a:gd name="T19" fmla="*/ 580 h 1068"/>
                    <a:gd name="T20" fmla="*/ 752 w 1686"/>
                    <a:gd name="T21" fmla="*/ 678 h 1068"/>
                    <a:gd name="T22" fmla="*/ 626 w 1686"/>
                    <a:gd name="T23" fmla="*/ 625 h 1068"/>
                    <a:gd name="T24" fmla="*/ 572 w 1686"/>
                    <a:gd name="T25" fmla="*/ 400 h 1068"/>
                    <a:gd name="T26" fmla="*/ 435 w 1686"/>
                    <a:gd name="T27" fmla="*/ 339 h 1068"/>
                    <a:gd name="T28" fmla="*/ 679 w 1686"/>
                    <a:gd name="T29" fmla="*/ 235 h 1068"/>
                    <a:gd name="T30" fmla="*/ 654 w 1686"/>
                    <a:gd name="T31" fmla="*/ 131 h 1068"/>
                    <a:gd name="T32" fmla="*/ 502 w 1686"/>
                    <a:gd name="T33" fmla="*/ 185 h 1068"/>
                    <a:gd name="T34" fmla="*/ 337 w 1686"/>
                    <a:gd name="T35" fmla="*/ 201 h 1068"/>
                    <a:gd name="T36" fmla="*/ 298 w 1686"/>
                    <a:gd name="T37" fmla="*/ 106 h 1068"/>
                    <a:gd name="T38" fmla="*/ 292 w 1686"/>
                    <a:gd name="T39" fmla="*/ 0 h 1068"/>
                    <a:gd name="T40" fmla="*/ 236 w 1686"/>
                    <a:gd name="T41" fmla="*/ 39 h 1068"/>
                    <a:gd name="T42" fmla="*/ 185 w 1686"/>
                    <a:gd name="T43" fmla="*/ 190 h 1068"/>
                    <a:gd name="T44" fmla="*/ 157 w 1686"/>
                    <a:gd name="T45" fmla="*/ 297 h 1068"/>
                    <a:gd name="T46" fmla="*/ 244 w 1686"/>
                    <a:gd name="T47" fmla="*/ 316 h 1068"/>
                    <a:gd name="T48" fmla="*/ 250 w 1686"/>
                    <a:gd name="T49" fmla="*/ 358 h 1068"/>
                    <a:gd name="T50" fmla="*/ 138 w 1686"/>
                    <a:gd name="T51" fmla="*/ 442 h 1068"/>
                    <a:gd name="T52" fmla="*/ 0 w 1686"/>
                    <a:gd name="T53" fmla="*/ 381 h 1068"/>
                    <a:gd name="T54" fmla="*/ 48 w 1686"/>
                    <a:gd name="T55" fmla="*/ 697 h 1068"/>
                    <a:gd name="T56" fmla="*/ 488 w 1686"/>
                    <a:gd name="T57" fmla="*/ 877 h 1068"/>
                    <a:gd name="T58" fmla="*/ 614 w 1686"/>
                    <a:gd name="T59" fmla="*/ 784 h 1068"/>
                    <a:gd name="T60" fmla="*/ 698 w 1686"/>
                    <a:gd name="T61" fmla="*/ 829 h 1068"/>
                    <a:gd name="T62" fmla="*/ 791 w 1686"/>
                    <a:gd name="T63" fmla="*/ 829 h 1068"/>
                    <a:gd name="T64" fmla="*/ 766 w 1686"/>
                    <a:gd name="T65" fmla="*/ 925 h 1068"/>
                    <a:gd name="T66" fmla="*/ 631 w 1686"/>
                    <a:gd name="T67" fmla="*/ 913 h 1068"/>
                    <a:gd name="T68" fmla="*/ 665 w 1686"/>
                    <a:gd name="T69" fmla="*/ 978 h 1068"/>
                    <a:gd name="T70" fmla="*/ 825 w 1686"/>
                    <a:gd name="T71" fmla="*/ 986 h 1068"/>
                    <a:gd name="T72" fmla="*/ 934 w 1686"/>
                    <a:gd name="T73" fmla="*/ 969 h 1068"/>
                    <a:gd name="T74" fmla="*/ 864 w 1686"/>
                    <a:gd name="T75" fmla="*/ 1067 h 1068"/>
                    <a:gd name="T76" fmla="*/ 1035 w 1686"/>
                    <a:gd name="T77" fmla="*/ 1011 h 1068"/>
                    <a:gd name="T78" fmla="*/ 1068 w 1686"/>
                    <a:gd name="T79" fmla="*/ 667 h 1068"/>
                    <a:gd name="T80" fmla="*/ 1601 w 1686"/>
                    <a:gd name="T81" fmla="*/ 664 h 1068"/>
                    <a:gd name="T82" fmla="*/ 1685 w 1686"/>
                    <a:gd name="T83" fmla="*/ 386 h 1068"/>
                    <a:gd name="T84" fmla="*/ 1576 w 1686"/>
                    <a:gd name="T85" fmla="*/ 131 h 1068"/>
                    <a:gd name="T86" fmla="*/ 1290 w 1686"/>
                    <a:gd name="T87" fmla="*/ 106 h 1068"/>
                    <a:gd name="T88" fmla="*/ 1388 w 1686"/>
                    <a:gd name="T89" fmla="*/ 190 h 1068"/>
                    <a:gd name="T90" fmla="*/ 1424 w 1686"/>
                    <a:gd name="T91" fmla="*/ 235 h 10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686" h="1068">
                      <a:moveTo>
                        <a:pt x="1424" y="235"/>
                      </a:moveTo>
                      <a:lnTo>
                        <a:pt x="1424" y="367"/>
                      </a:lnTo>
                      <a:lnTo>
                        <a:pt x="1186" y="333"/>
                      </a:lnTo>
                      <a:lnTo>
                        <a:pt x="959" y="243"/>
                      </a:lnTo>
                      <a:lnTo>
                        <a:pt x="875" y="131"/>
                      </a:lnTo>
                      <a:lnTo>
                        <a:pt x="822" y="145"/>
                      </a:lnTo>
                      <a:lnTo>
                        <a:pt x="830" y="235"/>
                      </a:lnTo>
                      <a:lnTo>
                        <a:pt x="785" y="356"/>
                      </a:lnTo>
                      <a:lnTo>
                        <a:pt x="791" y="442"/>
                      </a:lnTo>
                      <a:lnTo>
                        <a:pt x="791" y="580"/>
                      </a:lnTo>
                      <a:lnTo>
                        <a:pt x="752" y="678"/>
                      </a:lnTo>
                      <a:lnTo>
                        <a:pt x="626" y="625"/>
                      </a:lnTo>
                      <a:lnTo>
                        <a:pt x="572" y="400"/>
                      </a:lnTo>
                      <a:lnTo>
                        <a:pt x="435" y="339"/>
                      </a:lnTo>
                      <a:lnTo>
                        <a:pt x="679" y="235"/>
                      </a:lnTo>
                      <a:lnTo>
                        <a:pt x="654" y="131"/>
                      </a:lnTo>
                      <a:lnTo>
                        <a:pt x="502" y="185"/>
                      </a:lnTo>
                      <a:lnTo>
                        <a:pt x="337" y="201"/>
                      </a:lnTo>
                      <a:lnTo>
                        <a:pt x="298" y="106"/>
                      </a:lnTo>
                      <a:lnTo>
                        <a:pt x="292" y="0"/>
                      </a:lnTo>
                      <a:lnTo>
                        <a:pt x="236" y="39"/>
                      </a:lnTo>
                      <a:lnTo>
                        <a:pt x="185" y="190"/>
                      </a:lnTo>
                      <a:lnTo>
                        <a:pt x="157" y="297"/>
                      </a:lnTo>
                      <a:lnTo>
                        <a:pt x="244" y="316"/>
                      </a:lnTo>
                      <a:lnTo>
                        <a:pt x="250" y="358"/>
                      </a:lnTo>
                      <a:lnTo>
                        <a:pt x="138" y="442"/>
                      </a:lnTo>
                      <a:lnTo>
                        <a:pt x="0" y="381"/>
                      </a:lnTo>
                      <a:lnTo>
                        <a:pt x="48" y="697"/>
                      </a:lnTo>
                      <a:lnTo>
                        <a:pt x="488" y="877"/>
                      </a:lnTo>
                      <a:lnTo>
                        <a:pt x="614" y="784"/>
                      </a:lnTo>
                      <a:lnTo>
                        <a:pt x="698" y="829"/>
                      </a:lnTo>
                      <a:lnTo>
                        <a:pt x="791" y="829"/>
                      </a:lnTo>
                      <a:lnTo>
                        <a:pt x="766" y="925"/>
                      </a:lnTo>
                      <a:lnTo>
                        <a:pt x="631" y="913"/>
                      </a:lnTo>
                      <a:lnTo>
                        <a:pt x="665" y="978"/>
                      </a:lnTo>
                      <a:lnTo>
                        <a:pt x="825" y="986"/>
                      </a:lnTo>
                      <a:lnTo>
                        <a:pt x="934" y="969"/>
                      </a:lnTo>
                      <a:lnTo>
                        <a:pt x="864" y="1067"/>
                      </a:lnTo>
                      <a:lnTo>
                        <a:pt x="1035" y="1011"/>
                      </a:lnTo>
                      <a:lnTo>
                        <a:pt x="1068" y="667"/>
                      </a:lnTo>
                      <a:lnTo>
                        <a:pt x="1601" y="664"/>
                      </a:lnTo>
                      <a:lnTo>
                        <a:pt x="1685" y="386"/>
                      </a:lnTo>
                      <a:lnTo>
                        <a:pt x="1576" y="131"/>
                      </a:lnTo>
                      <a:lnTo>
                        <a:pt x="1290" y="106"/>
                      </a:lnTo>
                      <a:lnTo>
                        <a:pt x="1388" y="190"/>
                      </a:lnTo>
                      <a:lnTo>
                        <a:pt x="1424" y="235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1" name="Freeform 61"/>
                <p:cNvSpPr>
                  <a:spLocks noChangeArrowheads="1"/>
                </p:cNvSpPr>
                <p:nvPr/>
              </p:nvSpPr>
              <p:spPr bwMode="auto">
                <a:xfrm>
                  <a:off x="5259" y="2900"/>
                  <a:ext cx="441" cy="429"/>
                </a:xfrm>
                <a:custGeom>
                  <a:avLst/>
                  <a:gdLst>
                    <a:gd name="T0" fmla="*/ 1733 w 1950"/>
                    <a:gd name="T1" fmla="*/ 148 h 1898"/>
                    <a:gd name="T2" fmla="*/ 1508 w 1950"/>
                    <a:gd name="T3" fmla="*/ 605 h 1898"/>
                    <a:gd name="T4" fmla="*/ 1220 w 1950"/>
                    <a:gd name="T5" fmla="*/ 967 h 1898"/>
                    <a:gd name="T6" fmla="*/ 631 w 1950"/>
                    <a:gd name="T7" fmla="*/ 1048 h 1898"/>
                    <a:gd name="T8" fmla="*/ 314 w 1950"/>
                    <a:gd name="T9" fmla="*/ 1143 h 1898"/>
                    <a:gd name="T10" fmla="*/ 328 w 1950"/>
                    <a:gd name="T11" fmla="*/ 1359 h 1898"/>
                    <a:gd name="T12" fmla="*/ 0 w 1950"/>
                    <a:gd name="T13" fmla="*/ 1897 h 1898"/>
                    <a:gd name="T14" fmla="*/ 791 w 1950"/>
                    <a:gd name="T15" fmla="*/ 1696 h 1898"/>
                    <a:gd name="T16" fmla="*/ 1402 w 1950"/>
                    <a:gd name="T17" fmla="*/ 1278 h 1898"/>
                    <a:gd name="T18" fmla="*/ 1949 w 1950"/>
                    <a:gd name="T19" fmla="*/ 740 h 1898"/>
                    <a:gd name="T20" fmla="*/ 1949 w 1950"/>
                    <a:gd name="T21" fmla="*/ 331 h 1898"/>
                    <a:gd name="T22" fmla="*/ 1710 w 1950"/>
                    <a:gd name="T23" fmla="*/ 0 h 1898"/>
                    <a:gd name="T24" fmla="*/ 1733 w 1950"/>
                    <a:gd name="T25" fmla="*/ 148 h 1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50" h="1898">
                      <a:moveTo>
                        <a:pt x="1733" y="148"/>
                      </a:moveTo>
                      <a:lnTo>
                        <a:pt x="1508" y="605"/>
                      </a:lnTo>
                      <a:lnTo>
                        <a:pt x="1220" y="967"/>
                      </a:lnTo>
                      <a:lnTo>
                        <a:pt x="631" y="1048"/>
                      </a:lnTo>
                      <a:lnTo>
                        <a:pt x="314" y="1143"/>
                      </a:lnTo>
                      <a:lnTo>
                        <a:pt x="328" y="1359"/>
                      </a:lnTo>
                      <a:lnTo>
                        <a:pt x="0" y="1897"/>
                      </a:lnTo>
                      <a:lnTo>
                        <a:pt x="791" y="1696"/>
                      </a:lnTo>
                      <a:lnTo>
                        <a:pt x="1402" y="1278"/>
                      </a:lnTo>
                      <a:lnTo>
                        <a:pt x="1949" y="740"/>
                      </a:lnTo>
                      <a:lnTo>
                        <a:pt x="1949" y="331"/>
                      </a:lnTo>
                      <a:lnTo>
                        <a:pt x="1710" y="0"/>
                      </a:lnTo>
                      <a:lnTo>
                        <a:pt x="1733" y="148"/>
                      </a:lnTo>
                    </a:path>
                  </a:pathLst>
                </a:custGeom>
                <a:solidFill>
                  <a:srgbClr val="F0C5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2" name="Freeform 62"/>
                <p:cNvSpPr>
                  <a:spLocks noChangeArrowheads="1"/>
                </p:cNvSpPr>
                <p:nvPr/>
              </p:nvSpPr>
              <p:spPr bwMode="auto">
                <a:xfrm>
                  <a:off x="4756" y="2987"/>
                  <a:ext cx="920" cy="326"/>
                </a:xfrm>
                <a:custGeom>
                  <a:avLst/>
                  <a:gdLst>
                    <a:gd name="T0" fmla="*/ 3644 w 4060"/>
                    <a:gd name="T1" fmla="*/ 283 h 1444"/>
                    <a:gd name="T2" fmla="*/ 3950 w 4060"/>
                    <a:gd name="T3" fmla="*/ 0 h 1444"/>
                    <a:gd name="T4" fmla="*/ 4059 w 4060"/>
                    <a:gd name="T5" fmla="*/ 409 h 1444"/>
                    <a:gd name="T6" fmla="*/ 3369 w 4060"/>
                    <a:gd name="T7" fmla="*/ 1020 h 1444"/>
                    <a:gd name="T8" fmla="*/ 2994 w 4060"/>
                    <a:gd name="T9" fmla="*/ 1292 h 1444"/>
                    <a:gd name="T10" fmla="*/ 2105 w 4060"/>
                    <a:gd name="T11" fmla="*/ 1382 h 1444"/>
                    <a:gd name="T12" fmla="*/ 2100 w 4060"/>
                    <a:gd name="T13" fmla="*/ 1370 h 1444"/>
                    <a:gd name="T14" fmla="*/ 2100 w 4060"/>
                    <a:gd name="T15" fmla="*/ 1362 h 1444"/>
                    <a:gd name="T16" fmla="*/ 2100 w 4060"/>
                    <a:gd name="T17" fmla="*/ 1356 h 1444"/>
                    <a:gd name="T18" fmla="*/ 2100 w 4060"/>
                    <a:gd name="T19" fmla="*/ 1348 h 1444"/>
                    <a:gd name="T20" fmla="*/ 2100 w 4060"/>
                    <a:gd name="T21" fmla="*/ 1345 h 1444"/>
                    <a:gd name="T22" fmla="*/ 2100 w 4060"/>
                    <a:gd name="T23" fmla="*/ 1337 h 1444"/>
                    <a:gd name="T24" fmla="*/ 2100 w 4060"/>
                    <a:gd name="T25" fmla="*/ 1337 h 1444"/>
                    <a:gd name="T26" fmla="*/ 2097 w 4060"/>
                    <a:gd name="T27" fmla="*/ 1289 h 1444"/>
                    <a:gd name="T28" fmla="*/ 2097 w 4060"/>
                    <a:gd name="T29" fmla="*/ 1272 h 1444"/>
                    <a:gd name="T30" fmla="*/ 2091 w 4060"/>
                    <a:gd name="T31" fmla="*/ 1258 h 1444"/>
                    <a:gd name="T32" fmla="*/ 2091 w 4060"/>
                    <a:gd name="T33" fmla="*/ 1244 h 1444"/>
                    <a:gd name="T34" fmla="*/ 2091 w 4060"/>
                    <a:gd name="T35" fmla="*/ 1227 h 1444"/>
                    <a:gd name="T36" fmla="*/ 1267 w 4060"/>
                    <a:gd name="T37" fmla="*/ 1421 h 1444"/>
                    <a:gd name="T38" fmla="*/ 0 w 4060"/>
                    <a:gd name="T39" fmla="*/ 1443 h 1444"/>
                    <a:gd name="T40" fmla="*/ 8 w 4060"/>
                    <a:gd name="T41" fmla="*/ 1331 h 1444"/>
                    <a:gd name="T42" fmla="*/ 191 w 4060"/>
                    <a:gd name="T43" fmla="*/ 1194 h 1444"/>
                    <a:gd name="T44" fmla="*/ 575 w 4060"/>
                    <a:gd name="T45" fmla="*/ 972 h 1444"/>
                    <a:gd name="T46" fmla="*/ 905 w 4060"/>
                    <a:gd name="T47" fmla="*/ 706 h 1444"/>
                    <a:gd name="T48" fmla="*/ 1208 w 4060"/>
                    <a:gd name="T49" fmla="*/ 473 h 1444"/>
                    <a:gd name="T50" fmla="*/ 1424 w 4060"/>
                    <a:gd name="T51" fmla="*/ 179 h 1444"/>
                    <a:gd name="T52" fmla="*/ 1612 w 4060"/>
                    <a:gd name="T53" fmla="*/ 706 h 1444"/>
                    <a:gd name="T54" fmla="*/ 1648 w 4060"/>
                    <a:gd name="T55" fmla="*/ 370 h 1444"/>
                    <a:gd name="T56" fmla="*/ 1612 w 4060"/>
                    <a:gd name="T57" fmla="*/ 67 h 1444"/>
                    <a:gd name="T58" fmla="*/ 1788 w 4060"/>
                    <a:gd name="T59" fmla="*/ 437 h 1444"/>
                    <a:gd name="T60" fmla="*/ 2044 w 4060"/>
                    <a:gd name="T61" fmla="*/ 574 h 1444"/>
                    <a:gd name="T62" fmla="*/ 2329 w 4060"/>
                    <a:gd name="T63" fmla="*/ 681 h 1444"/>
                    <a:gd name="T64" fmla="*/ 1909 w 4060"/>
                    <a:gd name="T65" fmla="*/ 398 h 1444"/>
                    <a:gd name="T66" fmla="*/ 1909 w 4060"/>
                    <a:gd name="T67" fmla="*/ 398 h 1444"/>
                    <a:gd name="T68" fmla="*/ 1909 w 4060"/>
                    <a:gd name="T69" fmla="*/ 398 h 1444"/>
                    <a:gd name="T70" fmla="*/ 2327 w 4060"/>
                    <a:gd name="T71" fmla="*/ 625 h 1444"/>
                    <a:gd name="T72" fmla="*/ 2943 w 4060"/>
                    <a:gd name="T73" fmla="*/ 700 h 1444"/>
                    <a:gd name="T74" fmla="*/ 3644 w 4060"/>
                    <a:gd name="T75" fmla="*/ 283 h 14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060" h="1444">
                      <a:moveTo>
                        <a:pt x="3644" y="283"/>
                      </a:moveTo>
                      <a:lnTo>
                        <a:pt x="3950" y="0"/>
                      </a:lnTo>
                      <a:lnTo>
                        <a:pt x="4059" y="409"/>
                      </a:lnTo>
                      <a:lnTo>
                        <a:pt x="3369" y="1020"/>
                      </a:lnTo>
                      <a:lnTo>
                        <a:pt x="2994" y="1292"/>
                      </a:lnTo>
                      <a:lnTo>
                        <a:pt x="2105" y="1382"/>
                      </a:lnTo>
                      <a:lnTo>
                        <a:pt x="2100" y="1370"/>
                      </a:lnTo>
                      <a:lnTo>
                        <a:pt x="2100" y="1362"/>
                      </a:lnTo>
                      <a:lnTo>
                        <a:pt x="2100" y="1356"/>
                      </a:lnTo>
                      <a:lnTo>
                        <a:pt x="2100" y="1348"/>
                      </a:lnTo>
                      <a:lnTo>
                        <a:pt x="2100" y="1345"/>
                      </a:lnTo>
                      <a:lnTo>
                        <a:pt x="2100" y="1337"/>
                      </a:lnTo>
                      <a:lnTo>
                        <a:pt x="2100" y="1337"/>
                      </a:lnTo>
                      <a:lnTo>
                        <a:pt x="2097" y="1289"/>
                      </a:lnTo>
                      <a:lnTo>
                        <a:pt x="2097" y="1272"/>
                      </a:lnTo>
                      <a:lnTo>
                        <a:pt x="2091" y="1258"/>
                      </a:lnTo>
                      <a:lnTo>
                        <a:pt x="2091" y="1244"/>
                      </a:lnTo>
                      <a:lnTo>
                        <a:pt x="2091" y="1227"/>
                      </a:lnTo>
                      <a:lnTo>
                        <a:pt x="1267" y="1421"/>
                      </a:lnTo>
                      <a:lnTo>
                        <a:pt x="0" y="1443"/>
                      </a:lnTo>
                      <a:lnTo>
                        <a:pt x="8" y="1331"/>
                      </a:lnTo>
                      <a:lnTo>
                        <a:pt x="191" y="1194"/>
                      </a:lnTo>
                      <a:lnTo>
                        <a:pt x="575" y="972"/>
                      </a:lnTo>
                      <a:lnTo>
                        <a:pt x="905" y="706"/>
                      </a:lnTo>
                      <a:lnTo>
                        <a:pt x="1208" y="473"/>
                      </a:lnTo>
                      <a:lnTo>
                        <a:pt x="1424" y="179"/>
                      </a:lnTo>
                      <a:lnTo>
                        <a:pt x="1612" y="706"/>
                      </a:lnTo>
                      <a:lnTo>
                        <a:pt x="1648" y="370"/>
                      </a:lnTo>
                      <a:lnTo>
                        <a:pt x="1612" y="67"/>
                      </a:lnTo>
                      <a:lnTo>
                        <a:pt x="1788" y="437"/>
                      </a:lnTo>
                      <a:lnTo>
                        <a:pt x="2044" y="574"/>
                      </a:lnTo>
                      <a:lnTo>
                        <a:pt x="2329" y="681"/>
                      </a:lnTo>
                      <a:lnTo>
                        <a:pt x="1909" y="398"/>
                      </a:lnTo>
                      <a:lnTo>
                        <a:pt x="1909" y="398"/>
                      </a:lnTo>
                      <a:lnTo>
                        <a:pt x="1909" y="398"/>
                      </a:lnTo>
                      <a:lnTo>
                        <a:pt x="2327" y="625"/>
                      </a:lnTo>
                      <a:lnTo>
                        <a:pt x="2943" y="700"/>
                      </a:lnTo>
                      <a:lnTo>
                        <a:pt x="3644" y="283"/>
                      </a:lnTo>
                    </a:path>
                  </a:pathLst>
                </a:custGeom>
                <a:solidFill>
                  <a:srgbClr val="00CDF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3" name="Freeform 63"/>
                <p:cNvSpPr>
                  <a:spLocks noChangeArrowheads="1"/>
                </p:cNvSpPr>
                <p:nvPr/>
              </p:nvSpPr>
              <p:spPr bwMode="auto">
                <a:xfrm>
                  <a:off x="5148" y="2502"/>
                  <a:ext cx="500" cy="632"/>
                </a:xfrm>
                <a:custGeom>
                  <a:avLst/>
                  <a:gdLst>
                    <a:gd name="T0" fmla="*/ 1782 w 2209"/>
                    <a:gd name="T1" fmla="*/ 224 h 2793"/>
                    <a:gd name="T2" fmla="*/ 1928 w 2209"/>
                    <a:gd name="T3" fmla="*/ 577 h 2793"/>
                    <a:gd name="T4" fmla="*/ 1923 w 2209"/>
                    <a:gd name="T5" fmla="*/ 824 h 2793"/>
                    <a:gd name="T6" fmla="*/ 1578 w 2209"/>
                    <a:gd name="T7" fmla="*/ 577 h 2793"/>
                    <a:gd name="T8" fmla="*/ 1261 w 2209"/>
                    <a:gd name="T9" fmla="*/ 244 h 2793"/>
                    <a:gd name="T10" fmla="*/ 1138 w 2209"/>
                    <a:gd name="T11" fmla="*/ 1034 h 2793"/>
                    <a:gd name="T12" fmla="*/ 1261 w 2209"/>
                    <a:gd name="T13" fmla="*/ 1191 h 2793"/>
                    <a:gd name="T14" fmla="*/ 1396 w 2209"/>
                    <a:gd name="T15" fmla="*/ 1525 h 2793"/>
                    <a:gd name="T16" fmla="*/ 1463 w 2209"/>
                    <a:gd name="T17" fmla="*/ 1783 h 2793"/>
                    <a:gd name="T18" fmla="*/ 1502 w 2209"/>
                    <a:gd name="T19" fmla="*/ 2035 h 2793"/>
                    <a:gd name="T20" fmla="*/ 1124 w 2209"/>
                    <a:gd name="T21" fmla="*/ 2192 h 2793"/>
                    <a:gd name="T22" fmla="*/ 1171 w 2209"/>
                    <a:gd name="T23" fmla="*/ 1948 h 2793"/>
                    <a:gd name="T24" fmla="*/ 958 w 2209"/>
                    <a:gd name="T25" fmla="*/ 2139 h 2793"/>
                    <a:gd name="T26" fmla="*/ 717 w 2209"/>
                    <a:gd name="T27" fmla="*/ 2060 h 2793"/>
                    <a:gd name="T28" fmla="*/ 611 w 2209"/>
                    <a:gd name="T29" fmla="*/ 1819 h 2793"/>
                    <a:gd name="T30" fmla="*/ 787 w 2209"/>
                    <a:gd name="T31" fmla="*/ 1289 h 2793"/>
                    <a:gd name="T32" fmla="*/ 496 w 2209"/>
                    <a:gd name="T33" fmla="*/ 1799 h 2793"/>
                    <a:gd name="T34" fmla="*/ 459 w 2209"/>
                    <a:gd name="T35" fmla="*/ 2080 h 2793"/>
                    <a:gd name="T36" fmla="*/ 731 w 2209"/>
                    <a:gd name="T37" fmla="*/ 2419 h 2793"/>
                    <a:gd name="T38" fmla="*/ 395 w 2209"/>
                    <a:gd name="T39" fmla="*/ 2312 h 2793"/>
                    <a:gd name="T40" fmla="*/ 179 w 2209"/>
                    <a:gd name="T41" fmla="*/ 2133 h 2793"/>
                    <a:gd name="T42" fmla="*/ 137 w 2209"/>
                    <a:gd name="T43" fmla="*/ 1828 h 2793"/>
                    <a:gd name="T44" fmla="*/ 0 w 2209"/>
                    <a:gd name="T45" fmla="*/ 2091 h 2793"/>
                    <a:gd name="T46" fmla="*/ 117 w 2209"/>
                    <a:gd name="T47" fmla="*/ 2304 h 2793"/>
                    <a:gd name="T48" fmla="*/ 434 w 2209"/>
                    <a:gd name="T49" fmla="*/ 2582 h 2793"/>
                    <a:gd name="T50" fmla="*/ 1034 w 2209"/>
                    <a:gd name="T51" fmla="*/ 2792 h 2793"/>
                    <a:gd name="T52" fmla="*/ 1547 w 2209"/>
                    <a:gd name="T53" fmla="*/ 2713 h 2793"/>
                    <a:gd name="T54" fmla="*/ 2046 w 2209"/>
                    <a:gd name="T55" fmla="*/ 2357 h 2793"/>
                    <a:gd name="T56" fmla="*/ 2178 w 2209"/>
                    <a:gd name="T57" fmla="*/ 1850 h 2793"/>
                    <a:gd name="T58" fmla="*/ 2119 w 2209"/>
                    <a:gd name="T59" fmla="*/ 1059 h 2793"/>
                    <a:gd name="T60" fmla="*/ 2208 w 2209"/>
                    <a:gd name="T61" fmla="*/ 762 h 2793"/>
                    <a:gd name="T62" fmla="*/ 1824 w 2209"/>
                    <a:gd name="T63" fmla="*/ 0 h 2793"/>
                    <a:gd name="T64" fmla="*/ 1782 w 2209"/>
                    <a:gd name="T65" fmla="*/ 224 h 2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09" h="2793">
                      <a:moveTo>
                        <a:pt x="1782" y="224"/>
                      </a:moveTo>
                      <a:lnTo>
                        <a:pt x="1928" y="577"/>
                      </a:lnTo>
                      <a:lnTo>
                        <a:pt x="1923" y="824"/>
                      </a:lnTo>
                      <a:lnTo>
                        <a:pt x="1578" y="577"/>
                      </a:lnTo>
                      <a:lnTo>
                        <a:pt x="1261" y="244"/>
                      </a:lnTo>
                      <a:lnTo>
                        <a:pt x="1138" y="1034"/>
                      </a:lnTo>
                      <a:lnTo>
                        <a:pt x="1261" y="1191"/>
                      </a:lnTo>
                      <a:lnTo>
                        <a:pt x="1396" y="1525"/>
                      </a:lnTo>
                      <a:lnTo>
                        <a:pt x="1463" y="1783"/>
                      </a:lnTo>
                      <a:lnTo>
                        <a:pt x="1502" y="2035"/>
                      </a:lnTo>
                      <a:lnTo>
                        <a:pt x="1124" y="2192"/>
                      </a:lnTo>
                      <a:lnTo>
                        <a:pt x="1171" y="1948"/>
                      </a:lnTo>
                      <a:lnTo>
                        <a:pt x="958" y="2139"/>
                      </a:lnTo>
                      <a:lnTo>
                        <a:pt x="717" y="2060"/>
                      </a:lnTo>
                      <a:lnTo>
                        <a:pt x="611" y="1819"/>
                      </a:lnTo>
                      <a:lnTo>
                        <a:pt x="787" y="1289"/>
                      </a:lnTo>
                      <a:lnTo>
                        <a:pt x="496" y="1799"/>
                      </a:lnTo>
                      <a:lnTo>
                        <a:pt x="459" y="2080"/>
                      </a:lnTo>
                      <a:lnTo>
                        <a:pt x="731" y="2419"/>
                      </a:lnTo>
                      <a:lnTo>
                        <a:pt x="395" y="2312"/>
                      </a:lnTo>
                      <a:lnTo>
                        <a:pt x="179" y="2133"/>
                      </a:lnTo>
                      <a:lnTo>
                        <a:pt x="137" y="1828"/>
                      </a:lnTo>
                      <a:lnTo>
                        <a:pt x="0" y="2091"/>
                      </a:lnTo>
                      <a:lnTo>
                        <a:pt x="117" y="2304"/>
                      </a:lnTo>
                      <a:lnTo>
                        <a:pt x="434" y="2582"/>
                      </a:lnTo>
                      <a:lnTo>
                        <a:pt x="1034" y="2792"/>
                      </a:lnTo>
                      <a:lnTo>
                        <a:pt x="1547" y="2713"/>
                      </a:lnTo>
                      <a:lnTo>
                        <a:pt x="2046" y="2357"/>
                      </a:lnTo>
                      <a:lnTo>
                        <a:pt x="2178" y="1850"/>
                      </a:lnTo>
                      <a:lnTo>
                        <a:pt x="2119" y="1059"/>
                      </a:lnTo>
                      <a:lnTo>
                        <a:pt x="2208" y="762"/>
                      </a:lnTo>
                      <a:lnTo>
                        <a:pt x="1824" y="0"/>
                      </a:lnTo>
                      <a:lnTo>
                        <a:pt x="1782" y="224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4" name="Freeform 64"/>
                <p:cNvSpPr>
                  <a:spLocks noChangeArrowheads="1"/>
                </p:cNvSpPr>
                <p:nvPr/>
              </p:nvSpPr>
              <p:spPr bwMode="auto">
                <a:xfrm>
                  <a:off x="5380" y="1742"/>
                  <a:ext cx="185" cy="940"/>
                </a:xfrm>
                <a:custGeom>
                  <a:avLst/>
                  <a:gdLst>
                    <a:gd name="T0" fmla="*/ 207 w 822"/>
                    <a:gd name="T1" fmla="*/ 0 h 4149"/>
                    <a:gd name="T2" fmla="*/ 308 w 822"/>
                    <a:gd name="T3" fmla="*/ 902 h 4149"/>
                    <a:gd name="T4" fmla="*/ 356 w 822"/>
                    <a:gd name="T5" fmla="*/ 442 h 4149"/>
                    <a:gd name="T6" fmla="*/ 457 w 822"/>
                    <a:gd name="T7" fmla="*/ 922 h 4149"/>
                    <a:gd name="T8" fmla="*/ 465 w 822"/>
                    <a:gd name="T9" fmla="*/ 1496 h 4149"/>
                    <a:gd name="T10" fmla="*/ 566 w 822"/>
                    <a:gd name="T11" fmla="*/ 1513 h 4149"/>
                    <a:gd name="T12" fmla="*/ 616 w 822"/>
                    <a:gd name="T13" fmla="*/ 1258 h 4149"/>
                    <a:gd name="T14" fmla="*/ 594 w 822"/>
                    <a:gd name="T15" fmla="*/ 790 h 4149"/>
                    <a:gd name="T16" fmla="*/ 689 w 822"/>
                    <a:gd name="T17" fmla="*/ 1101 h 4149"/>
                    <a:gd name="T18" fmla="*/ 687 w 822"/>
                    <a:gd name="T19" fmla="*/ 1272 h 4149"/>
                    <a:gd name="T20" fmla="*/ 684 w 822"/>
                    <a:gd name="T21" fmla="*/ 1412 h 4149"/>
                    <a:gd name="T22" fmla="*/ 647 w 822"/>
                    <a:gd name="T23" fmla="*/ 1676 h 4149"/>
                    <a:gd name="T24" fmla="*/ 748 w 822"/>
                    <a:gd name="T25" fmla="*/ 1541 h 4149"/>
                    <a:gd name="T26" fmla="*/ 759 w 822"/>
                    <a:gd name="T27" fmla="*/ 1634 h 4149"/>
                    <a:gd name="T28" fmla="*/ 768 w 822"/>
                    <a:gd name="T29" fmla="*/ 1788 h 4149"/>
                    <a:gd name="T30" fmla="*/ 664 w 822"/>
                    <a:gd name="T31" fmla="*/ 2096 h 4149"/>
                    <a:gd name="T32" fmla="*/ 465 w 822"/>
                    <a:gd name="T33" fmla="*/ 1878 h 4149"/>
                    <a:gd name="T34" fmla="*/ 378 w 822"/>
                    <a:gd name="T35" fmla="*/ 1878 h 4149"/>
                    <a:gd name="T36" fmla="*/ 319 w 822"/>
                    <a:gd name="T37" fmla="*/ 2550 h 4149"/>
                    <a:gd name="T38" fmla="*/ 345 w 822"/>
                    <a:gd name="T39" fmla="*/ 2903 h 4149"/>
                    <a:gd name="T40" fmla="*/ 431 w 822"/>
                    <a:gd name="T41" fmla="*/ 3265 h 4149"/>
                    <a:gd name="T42" fmla="*/ 558 w 822"/>
                    <a:gd name="T43" fmla="*/ 3531 h 4149"/>
                    <a:gd name="T44" fmla="*/ 586 w 822"/>
                    <a:gd name="T45" fmla="*/ 3372 h 4149"/>
                    <a:gd name="T46" fmla="*/ 602 w 822"/>
                    <a:gd name="T47" fmla="*/ 2766 h 4149"/>
                    <a:gd name="T48" fmla="*/ 538 w 822"/>
                    <a:gd name="T49" fmla="*/ 2113 h 4149"/>
                    <a:gd name="T50" fmla="*/ 538 w 822"/>
                    <a:gd name="T51" fmla="*/ 2102 h 4149"/>
                    <a:gd name="T52" fmla="*/ 695 w 822"/>
                    <a:gd name="T53" fmla="*/ 2180 h 4149"/>
                    <a:gd name="T54" fmla="*/ 821 w 822"/>
                    <a:gd name="T55" fmla="*/ 3489 h 4149"/>
                    <a:gd name="T56" fmla="*/ 687 w 822"/>
                    <a:gd name="T57" fmla="*/ 3814 h 4149"/>
                    <a:gd name="T58" fmla="*/ 583 w 822"/>
                    <a:gd name="T59" fmla="*/ 4148 h 4149"/>
                    <a:gd name="T60" fmla="*/ 143 w 822"/>
                    <a:gd name="T61" fmla="*/ 3635 h 4149"/>
                    <a:gd name="T62" fmla="*/ 143 w 822"/>
                    <a:gd name="T63" fmla="*/ 2102 h 4149"/>
                    <a:gd name="T64" fmla="*/ 0 w 822"/>
                    <a:gd name="T65" fmla="*/ 1676 h 4149"/>
                    <a:gd name="T66" fmla="*/ 0 w 822"/>
                    <a:gd name="T67" fmla="*/ 964 h 4149"/>
                    <a:gd name="T68" fmla="*/ 117 w 822"/>
                    <a:gd name="T69" fmla="*/ 42 h 4149"/>
                    <a:gd name="T70" fmla="*/ 207 w 822"/>
                    <a:gd name="T71" fmla="*/ 0 h 4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22" h="4149">
                      <a:moveTo>
                        <a:pt x="207" y="0"/>
                      </a:moveTo>
                      <a:lnTo>
                        <a:pt x="308" y="902"/>
                      </a:lnTo>
                      <a:lnTo>
                        <a:pt x="356" y="442"/>
                      </a:lnTo>
                      <a:lnTo>
                        <a:pt x="457" y="922"/>
                      </a:lnTo>
                      <a:lnTo>
                        <a:pt x="465" y="1496"/>
                      </a:lnTo>
                      <a:lnTo>
                        <a:pt x="566" y="1513"/>
                      </a:lnTo>
                      <a:lnTo>
                        <a:pt x="616" y="1258"/>
                      </a:lnTo>
                      <a:lnTo>
                        <a:pt x="594" y="790"/>
                      </a:lnTo>
                      <a:lnTo>
                        <a:pt x="689" y="1101"/>
                      </a:lnTo>
                      <a:lnTo>
                        <a:pt x="687" y="1272"/>
                      </a:lnTo>
                      <a:lnTo>
                        <a:pt x="684" y="1412"/>
                      </a:lnTo>
                      <a:lnTo>
                        <a:pt x="647" y="1676"/>
                      </a:lnTo>
                      <a:lnTo>
                        <a:pt x="748" y="1541"/>
                      </a:lnTo>
                      <a:lnTo>
                        <a:pt x="759" y="1634"/>
                      </a:lnTo>
                      <a:lnTo>
                        <a:pt x="768" y="1788"/>
                      </a:lnTo>
                      <a:lnTo>
                        <a:pt x="664" y="2096"/>
                      </a:lnTo>
                      <a:lnTo>
                        <a:pt x="465" y="1878"/>
                      </a:lnTo>
                      <a:lnTo>
                        <a:pt x="378" y="1878"/>
                      </a:lnTo>
                      <a:lnTo>
                        <a:pt x="319" y="2550"/>
                      </a:lnTo>
                      <a:lnTo>
                        <a:pt x="345" y="2903"/>
                      </a:lnTo>
                      <a:lnTo>
                        <a:pt x="431" y="3265"/>
                      </a:lnTo>
                      <a:lnTo>
                        <a:pt x="558" y="3531"/>
                      </a:lnTo>
                      <a:lnTo>
                        <a:pt x="586" y="3372"/>
                      </a:lnTo>
                      <a:lnTo>
                        <a:pt x="602" y="2766"/>
                      </a:lnTo>
                      <a:lnTo>
                        <a:pt x="538" y="2113"/>
                      </a:lnTo>
                      <a:lnTo>
                        <a:pt x="538" y="2102"/>
                      </a:lnTo>
                      <a:lnTo>
                        <a:pt x="695" y="2180"/>
                      </a:lnTo>
                      <a:lnTo>
                        <a:pt x="821" y="3489"/>
                      </a:lnTo>
                      <a:lnTo>
                        <a:pt x="687" y="3814"/>
                      </a:lnTo>
                      <a:lnTo>
                        <a:pt x="583" y="4148"/>
                      </a:lnTo>
                      <a:lnTo>
                        <a:pt x="143" y="3635"/>
                      </a:lnTo>
                      <a:lnTo>
                        <a:pt x="143" y="2102"/>
                      </a:lnTo>
                      <a:lnTo>
                        <a:pt x="0" y="1676"/>
                      </a:lnTo>
                      <a:lnTo>
                        <a:pt x="0" y="964"/>
                      </a:lnTo>
                      <a:lnTo>
                        <a:pt x="117" y="42"/>
                      </a:lnTo>
                      <a:lnTo>
                        <a:pt x="207" y="0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5" name="Freeform 65"/>
                <p:cNvSpPr>
                  <a:spLocks noChangeArrowheads="1"/>
                </p:cNvSpPr>
                <p:nvPr/>
              </p:nvSpPr>
              <p:spPr bwMode="auto">
                <a:xfrm>
                  <a:off x="5447" y="1520"/>
                  <a:ext cx="92" cy="576"/>
                </a:xfrm>
                <a:custGeom>
                  <a:avLst/>
                  <a:gdLst>
                    <a:gd name="T0" fmla="*/ 353 w 410"/>
                    <a:gd name="T1" fmla="*/ 202 h 2546"/>
                    <a:gd name="T2" fmla="*/ 219 w 410"/>
                    <a:gd name="T3" fmla="*/ 317 h 2546"/>
                    <a:gd name="T4" fmla="*/ 179 w 410"/>
                    <a:gd name="T5" fmla="*/ 132 h 2546"/>
                    <a:gd name="T6" fmla="*/ 14 w 410"/>
                    <a:gd name="T7" fmla="*/ 0 h 2546"/>
                    <a:gd name="T8" fmla="*/ 39 w 410"/>
                    <a:gd name="T9" fmla="*/ 474 h 2546"/>
                    <a:gd name="T10" fmla="*/ 0 w 410"/>
                    <a:gd name="T11" fmla="*/ 1107 h 2546"/>
                    <a:gd name="T12" fmla="*/ 84 w 410"/>
                    <a:gd name="T13" fmla="*/ 1772 h 2546"/>
                    <a:gd name="T14" fmla="*/ 135 w 410"/>
                    <a:gd name="T15" fmla="*/ 2156 h 2546"/>
                    <a:gd name="T16" fmla="*/ 135 w 410"/>
                    <a:gd name="T17" fmla="*/ 1514 h 2546"/>
                    <a:gd name="T18" fmla="*/ 135 w 410"/>
                    <a:gd name="T19" fmla="*/ 1088 h 2546"/>
                    <a:gd name="T20" fmla="*/ 163 w 410"/>
                    <a:gd name="T21" fmla="*/ 768 h 2546"/>
                    <a:gd name="T22" fmla="*/ 219 w 410"/>
                    <a:gd name="T23" fmla="*/ 578 h 2546"/>
                    <a:gd name="T24" fmla="*/ 219 w 410"/>
                    <a:gd name="T25" fmla="*/ 1290 h 2546"/>
                    <a:gd name="T26" fmla="*/ 244 w 410"/>
                    <a:gd name="T27" fmla="*/ 2052 h 2546"/>
                    <a:gd name="T28" fmla="*/ 185 w 410"/>
                    <a:gd name="T29" fmla="*/ 2545 h 2546"/>
                    <a:gd name="T30" fmla="*/ 322 w 410"/>
                    <a:gd name="T31" fmla="*/ 2447 h 2546"/>
                    <a:gd name="T32" fmla="*/ 314 w 410"/>
                    <a:gd name="T33" fmla="*/ 1769 h 2546"/>
                    <a:gd name="T34" fmla="*/ 308 w 410"/>
                    <a:gd name="T35" fmla="*/ 1250 h 2546"/>
                    <a:gd name="T36" fmla="*/ 300 w 410"/>
                    <a:gd name="T37" fmla="*/ 796 h 2546"/>
                    <a:gd name="T38" fmla="*/ 409 w 410"/>
                    <a:gd name="T39" fmla="*/ 160 h 2546"/>
                    <a:gd name="T40" fmla="*/ 353 w 410"/>
                    <a:gd name="T41" fmla="*/ 202 h 2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10" h="2546">
                      <a:moveTo>
                        <a:pt x="353" y="202"/>
                      </a:moveTo>
                      <a:lnTo>
                        <a:pt x="219" y="317"/>
                      </a:lnTo>
                      <a:lnTo>
                        <a:pt x="179" y="132"/>
                      </a:lnTo>
                      <a:lnTo>
                        <a:pt x="14" y="0"/>
                      </a:lnTo>
                      <a:lnTo>
                        <a:pt x="39" y="474"/>
                      </a:lnTo>
                      <a:lnTo>
                        <a:pt x="0" y="1107"/>
                      </a:lnTo>
                      <a:lnTo>
                        <a:pt x="84" y="1772"/>
                      </a:lnTo>
                      <a:lnTo>
                        <a:pt x="135" y="2156"/>
                      </a:lnTo>
                      <a:lnTo>
                        <a:pt x="135" y="1514"/>
                      </a:lnTo>
                      <a:lnTo>
                        <a:pt x="135" y="1088"/>
                      </a:lnTo>
                      <a:lnTo>
                        <a:pt x="163" y="768"/>
                      </a:lnTo>
                      <a:lnTo>
                        <a:pt x="219" y="578"/>
                      </a:lnTo>
                      <a:lnTo>
                        <a:pt x="219" y="1290"/>
                      </a:lnTo>
                      <a:lnTo>
                        <a:pt x="244" y="2052"/>
                      </a:lnTo>
                      <a:lnTo>
                        <a:pt x="185" y="2545"/>
                      </a:lnTo>
                      <a:lnTo>
                        <a:pt x="322" y="2447"/>
                      </a:lnTo>
                      <a:lnTo>
                        <a:pt x="314" y="1769"/>
                      </a:lnTo>
                      <a:lnTo>
                        <a:pt x="308" y="1250"/>
                      </a:lnTo>
                      <a:lnTo>
                        <a:pt x="300" y="796"/>
                      </a:lnTo>
                      <a:lnTo>
                        <a:pt x="409" y="160"/>
                      </a:lnTo>
                      <a:lnTo>
                        <a:pt x="353" y="202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6" name="Freeform 66"/>
                <p:cNvSpPr>
                  <a:spLocks noChangeArrowheads="1"/>
                </p:cNvSpPr>
                <p:nvPr/>
              </p:nvSpPr>
              <p:spPr bwMode="auto">
                <a:xfrm>
                  <a:off x="5543" y="1322"/>
                  <a:ext cx="48" cy="128"/>
                </a:xfrm>
                <a:custGeom>
                  <a:avLst/>
                  <a:gdLst>
                    <a:gd name="T0" fmla="*/ 0 w 216"/>
                    <a:gd name="T1" fmla="*/ 401 h 567"/>
                    <a:gd name="T2" fmla="*/ 70 w 216"/>
                    <a:gd name="T3" fmla="*/ 269 h 567"/>
                    <a:gd name="T4" fmla="*/ 58 w 216"/>
                    <a:gd name="T5" fmla="*/ 0 h 567"/>
                    <a:gd name="T6" fmla="*/ 179 w 216"/>
                    <a:gd name="T7" fmla="*/ 95 h 567"/>
                    <a:gd name="T8" fmla="*/ 171 w 216"/>
                    <a:gd name="T9" fmla="*/ 213 h 567"/>
                    <a:gd name="T10" fmla="*/ 215 w 216"/>
                    <a:gd name="T11" fmla="*/ 255 h 567"/>
                    <a:gd name="T12" fmla="*/ 151 w 216"/>
                    <a:gd name="T13" fmla="*/ 373 h 567"/>
                    <a:gd name="T14" fmla="*/ 117 w 216"/>
                    <a:gd name="T15" fmla="*/ 513 h 567"/>
                    <a:gd name="T16" fmla="*/ 81 w 216"/>
                    <a:gd name="T17" fmla="*/ 566 h 567"/>
                    <a:gd name="T18" fmla="*/ 0 w 216"/>
                    <a:gd name="T19" fmla="*/ 401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6" h="567">
                      <a:moveTo>
                        <a:pt x="0" y="401"/>
                      </a:moveTo>
                      <a:lnTo>
                        <a:pt x="70" y="269"/>
                      </a:lnTo>
                      <a:lnTo>
                        <a:pt x="58" y="0"/>
                      </a:lnTo>
                      <a:lnTo>
                        <a:pt x="179" y="95"/>
                      </a:lnTo>
                      <a:lnTo>
                        <a:pt x="171" y="213"/>
                      </a:lnTo>
                      <a:lnTo>
                        <a:pt x="215" y="255"/>
                      </a:lnTo>
                      <a:lnTo>
                        <a:pt x="151" y="373"/>
                      </a:lnTo>
                      <a:lnTo>
                        <a:pt x="117" y="513"/>
                      </a:lnTo>
                      <a:lnTo>
                        <a:pt x="81" y="566"/>
                      </a:lnTo>
                      <a:lnTo>
                        <a:pt x="0" y="401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7" name="Freeform 67"/>
                <p:cNvSpPr>
                  <a:spLocks noChangeArrowheads="1"/>
                </p:cNvSpPr>
                <p:nvPr/>
              </p:nvSpPr>
              <p:spPr bwMode="auto">
                <a:xfrm>
                  <a:off x="5429" y="1375"/>
                  <a:ext cx="171" cy="182"/>
                </a:xfrm>
                <a:custGeom>
                  <a:avLst/>
                  <a:gdLst>
                    <a:gd name="T0" fmla="*/ 448 w 760"/>
                    <a:gd name="T1" fmla="*/ 98 h 806"/>
                    <a:gd name="T2" fmla="*/ 619 w 760"/>
                    <a:gd name="T3" fmla="*/ 331 h 806"/>
                    <a:gd name="T4" fmla="*/ 673 w 760"/>
                    <a:gd name="T5" fmla="*/ 409 h 806"/>
                    <a:gd name="T6" fmla="*/ 759 w 760"/>
                    <a:gd name="T7" fmla="*/ 348 h 806"/>
                    <a:gd name="T8" fmla="*/ 759 w 760"/>
                    <a:gd name="T9" fmla="*/ 488 h 806"/>
                    <a:gd name="T10" fmla="*/ 560 w 760"/>
                    <a:gd name="T11" fmla="*/ 704 h 806"/>
                    <a:gd name="T12" fmla="*/ 468 w 760"/>
                    <a:gd name="T13" fmla="*/ 799 h 806"/>
                    <a:gd name="T14" fmla="*/ 448 w 760"/>
                    <a:gd name="T15" fmla="*/ 707 h 806"/>
                    <a:gd name="T16" fmla="*/ 370 w 760"/>
                    <a:gd name="T17" fmla="*/ 805 h 806"/>
                    <a:gd name="T18" fmla="*/ 266 w 760"/>
                    <a:gd name="T19" fmla="*/ 592 h 806"/>
                    <a:gd name="T20" fmla="*/ 213 w 760"/>
                    <a:gd name="T21" fmla="*/ 351 h 806"/>
                    <a:gd name="T22" fmla="*/ 190 w 760"/>
                    <a:gd name="T23" fmla="*/ 634 h 806"/>
                    <a:gd name="T24" fmla="*/ 53 w 760"/>
                    <a:gd name="T25" fmla="*/ 527 h 806"/>
                    <a:gd name="T26" fmla="*/ 0 w 760"/>
                    <a:gd name="T27" fmla="*/ 278 h 806"/>
                    <a:gd name="T28" fmla="*/ 95 w 760"/>
                    <a:gd name="T29" fmla="*/ 124 h 806"/>
                    <a:gd name="T30" fmla="*/ 216 w 760"/>
                    <a:gd name="T31" fmla="*/ 0 h 806"/>
                    <a:gd name="T32" fmla="*/ 353 w 760"/>
                    <a:gd name="T33" fmla="*/ 11 h 806"/>
                    <a:gd name="T34" fmla="*/ 448 w 760"/>
                    <a:gd name="T35" fmla="*/ 98 h 8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0" h="806">
                      <a:moveTo>
                        <a:pt x="448" y="98"/>
                      </a:moveTo>
                      <a:lnTo>
                        <a:pt x="619" y="331"/>
                      </a:lnTo>
                      <a:lnTo>
                        <a:pt x="673" y="409"/>
                      </a:lnTo>
                      <a:lnTo>
                        <a:pt x="759" y="348"/>
                      </a:lnTo>
                      <a:lnTo>
                        <a:pt x="759" y="488"/>
                      </a:lnTo>
                      <a:lnTo>
                        <a:pt x="560" y="704"/>
                      </a:lnTo>
                      <a:lnTo>
                        <a:pt x="468" y="799"/>
                      </a:lnTo>
                      <a:lnTo>
                        <a:pt x="448" y="707"/>
                      </a:lnTo>
                      <a:lnTo>
                        <a:pt x="370" y="805"/>
                      </a:lnTo>
                      <a:lnTo>
                        <a:pt x="266" y="592"/>
                      </a:lnTo>
                      <a:lnTo>
                        <a:pt x="213" y="351"/>
                      </a:lnTo>
                      <a:lnTo>
                        <a:pt x="190" y="634"/>
                      </a:lnTo>
                      <a:lnTo>
                        <a:pt x="53" y="527"/>
                      </a:lnTo>
                      <a:lnTo>
                        <a:pt x="0" y="278"/>
                      </a:lnTo>
                      <a:lnTo>
                        <a:pt x="95" y="124"/>
                      </a:lnTo>
                      <a:lnTo>
                        <a:pt x="216" y="0"/>
                      </a:lnTo>
                      <a:lnTo>
                        <a:pt x="353" y="11"/>
                      </a:lnTo>
                      <a:lnTo>
                        <a:pt x="448" y="98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8" name="Freeform 68"/>
                <p:cNvSpPr>
                  <a:spLocks noChangeArrowheads="1"/>
                </p:cNvSpPr>
                <p:nvPr/>
              </p:nvSpPr>
              <p:spPr bwMode="auto">
                <a:xfrm>
                  <a:off x="4034" y="2035"/>
                  <a:ext cx="199" cy="225"/>
                </a:xfrm>
                <a:custGeom>
                  <a:avLst/>
                  <a:gdLst>
                    <a:gd name="T0" fmla="*/ 881 w 882"/>
                    <a:gd name="T1" fmla="*/ 981 h 996"/>
                    <a:gd name="T2" fmla="*/ 768 w 882"/>
                    <a:gd name="T3" fmla="*/ 995 h 996"/>
                    <a:gd name="T4" fmla="*/ 639 w 882"/>
                    <a:gd name="T5" fmla="*/ 880 h 996"/>
                    <a:gd name="T6" fmla="*/ 283 w 882"/>
                    <a:gd name="T7" fmla="*/ 678 h 996"/>
                    <a:gd name="T8" fmla="*/ 211 w 882"/>
                    <a:gd name="T9" fmla="*/ 572 h 996"/>
                    <a:gd name="T10" fmla="*/ 56 w 882"/>
                    <a:gd name="T11" fmla="*/ 448 h 996"/>
                    <a:gd name="T12" fmla="*/ 0 w 882"/>
                    <a:gd name="T13" fmla="*/ 316 h 996"/>
                    <a:gd name="T14" fmla="*/ 17 w 882"/>
                    <a:gd name="T15" fmla="*/ 171 h 996"/>
                    <a:gd name="T16" fmla="*/ 70 w 882"/>
                    <a:gd name="T17" fmla="*/ 3 h 996"/>
                    <a:gd name="T18" fmla="*/ 129 w 882"/>
                    <a:gd name="T19" fmla="*/ 0 h 996"/>
                    <a:gd name="T20" fmla="*/ 211 w 882"/>
                    <a:gd name="T21" fmla="*/ 117 h 996"/>
                    <a:gd name="T22" fmla="*/ 449 w 882"/>
                    <a:gd name="T23" fmla="*/ 120 h 996"/>
                    <a:gd name="T24" fmla="*/ 732 w 882"/>
                    <a:gd name="T25" fmla="*/ 98 h 996"/>
                    <a:gd name="T26" fmla="*/ 511 w 882"/>
                    <a:gd name="T27" fmla="*/ 190 h 996"/>
                    <a:gd name="T28" fmla="*/ 337 w 882"/>
                    <a:gd name="T29" fmla="*/ 302 h 996"/>
                    <a:gd name="T30" fmla="*/ 258 w 882"/>
                    <a:gd name="T31" fmla="*/ 359 h 996"/>
                    <a:gd name="T32" fmla="*/ 241 w 882"/>
                    <a:gd name="T33" fmla="*/ 476 h 996"/>
                    <a:gd name="T34" fmla="*/ 382 w 882"/>
                    <a:gd name="T35" fmla="*/ 611 h 996"/>
                    <a:gd name="T36" fmla="*/ 533 w 882"/>
                    <a:gd name="T37" fmla="*/ 667 h 996"/>
                    <a:gd name="T38" fmla="*/ 665 w 882"/>
                    <a:gd name="T39" fmla="*/ 776 h 996"/>
                    <a:gd name="T40" fmla="*/ 721 w 882"/>
                    <a:gd name="T41" fmla="*/ 712 h 996"/>
                    <a:gd name="T42" fmla="*/ 732 w 882"/>
                    <a:gd name="T43" fmla="*/ 860 h 996"/>
                    <a:gd name="T44" fmla="*/ 802 w 882"/>
                    <a:gd name="T45" fmla="*/ 950 h 996"/>
                    <a:gd name="T46" fmla="*/ 881 w 882"/>
                    <a:gd name="T47" fmla="*/ 981 h 9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82" h="996">
                      <a:moveTo>
                        <a:pt x="881" y="981"/>
                      </a:moveTo>
                      <a:lnTo>
                        <a:pt x="768" y="995"/>
                      </a:lnTo>
                      <a:lnTo>
                        <a:pt x="639" y="880"/>
                      </a:lnTo>
                      <a:lnTo>
                        <a:pt x="283" y="678"/>
                      </a:lnTo>
                      <a:lnTo>
                        <a:pt x="211" y="572"/>
                      </a:lnTo>
                      <a:lnTo>
                        <a:pt x="56" y="448"/>
                      </a:lnTo>
                      <a:lnTo>
                        <a:pt x="0" y="316"/>
                      </a:lnTo>
                      <a:lnTo>
                        <a:pt x="17" y="171"/>
                      </a:lnTo>
                      <a:lnTo>
                        <a:pt x="70" y="3"/>
                      </a:lnTo>
                      <a:lnTo>
                        <a:pt x="129" y="0"/>
                      </a:lnTo>
                      <a:lnTo>
                        <a:pt x="211" y="117"/>
                      </a:lnTo>
                      <a:lnTo>
                        <a:pt x="449" y="120"/>
                      </a:lnTo>
                      <a:lnTo>
                        <a:pt x="732" y="98"/>
                      </a:lnTo>
                      <a:lnTo>
                        <a:pt x="511" y="190"/>
                      </a:lnTo>
                      <a:lnTo>
                        <a:pt x="337" y="302"/>
                      </a:lnTo>
                      <a:lnTo>
                        <a:pt x="258" y="359"/>
                      </a:lnTo>
                      <a:lnTo>
                        <a:pt x="241" y="476"/>
                      </a:lnTo>
                      <a:lnTo>
                        <a:pt x="382" y="611"/>
                      </a:lnTo>
                      <a:lnTo>
                        <a:pt x="533" y="667"/>
                      </a:lnTo>
                      <a:lnTo>
                        <a:pt x="665" y="776"/>
                      </a:lnTo>
                      <a:lnTo>
                        <a:pt x="721" y="712"/>
                      </a:lnTo>
                      <a:lnTo>
                        <a:pt x="732" y="860"/>
                      </a:lnTo>
                      <a:lnTo>
                        <a:pt x="802" y="950"/>
                      </a:lnTo>
                      <a:lnTo>
                        <a:pt x="881" y="981"/>
                      </a:lnTo>
                    </a:path>
                  </a:pathLst>
                </a:custGeom>
                <a:solidFill>
                  <a:srgbClr val="D0C5E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89" name="Freeform 69"/>
                <p:cNvSpPr>
                  <a:spLocks noChangeArrowheads="1"/>
                </p:cNvSpPr>
                <p:nvPr/>
              </p:nvSpPr>
              <p:spPr bwMode="auto">
                <a:xfrm>
                  <a:off x="5220" y="2699"/>
                  <a:ext cx="269" cy="245"/>
                </a:xfrm>
                <a:custGeom>
                  <a:avLst/>
                  <a:gdLst>
                    <a:gd name="T0" fmla="*/ 930 w 1189"/>
                    <a:gd name="T1" fmla="*/ 0 h 1086"/>
                    <a:gd name="T2" fmla="*/ 1188 w 1189"/>
                    <a:gd name="T3" fmla="*/ 863 h 1086"/>
                    <a:gd name="T4" fmla="*/ 801 w 1189"/>
                    <a:gd name="T5" fmla="*/ 499 h 1086"/>
                    <a:gd name="T6" fmla="*/ 243 w 1189"/>
                    <a:gd name="T7" fmla="*/ 1085 h 1086"/>
                    <a:gd name="T8" fmla="*/ 252 w 1189"/>
                    <a:gd name="T9" fmla="*/ 687 h 1086"/>
                    <a:gd name="T10" fmla="*/ 0 w 1189"/>
                    <a:gd name="T11" fmla="*/ 701 h 1086"/>
                    <a:gd name="T12" fmla="*/ 403 w 1189"/>
                    <a:gd name="T13" fmla="*/ 219 h 1086"/>
                    <a:gd name="T14" fmla="*/ 740 w 1189"/>
                    <a:gd name="T15" fmla="*/ 28 h 1086"/>
                    <a:gd name="T16" fmla="*/ 930 w 1189"/>
                    <a:gd name="T17" fmla="*/ 0 h 10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89" h="1086">
                      <a:moveTo>
                        <a:pt x="930" y="0"/>
                      </a:moveTo>
                      <a:lnTo>
                        <a:pt x="1188" y="863"/>
                      </a:lnTo>
                      <a:lnTo>
                        <a:pt x="801" y="499"/>
                      </a:lnTo>
                      <a:lnTo>
                        <a:pt x="243" y="1085"/>
                      </a:lnTo>
                      <a:lnTo>
                        <a:pt x="252" y="687"/>
                      </a:lnTo>
                      <a:lnTo>
                        <a:pt x="0" y="701"/>
                      </a:lnTo>
                      <a:lnTo>
                        <a:pt x="403" y="219"/>
                      </a:lnTo>
                      <a:lnTo>
                        <a:pt x="740" y="28"/>
                      </a:lnTo>
                      <a:lnTo>
                        <a:pt x="930" y="0"/>
                      </a:lnTo>
                    </a:path>
                  </a:pathLst>
                </a:custGeom>
                <a:solidFill>
                  <a:srgbClr val="FF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0" name="Freeform 70"/>
                <p:cNvSpPr>
                  <a:spLocks noChangeArrowheads="1"/>
                </p:cNvSpPr>
                <p:nvPr/>
              </p:nvSpPr>
              <p:spPr bwMode="auto">
                <a:xfrm>
                  <a:off x="4779" y="2843"/>
                  <a:ext cx="102" cy="211"/>
                </a:xfrm>
                <a:custGeom>
                  <a:avLst/>
                  <a:gdLst>
                    <a:gd name="T0" fmla="*/ 258 w 455"/>
                    <a:gd name="T1" fmla="*/ 0 h 935"/>
                    <a:gd name="T2" fmla="*/ 454 w 455"/>
                    <a:gd name="T3" fmla="*/ 169 h 935"/>
                    <a:gd name="T4" fmla="*/ 87 w 455"/>
                    <a:gd name="T5" fmla="*/ 934 h 935"/>
                    <a:gd name="T6" fmla="*/ 0 w 455"/>
                    <a:gd name="T7" fmla="*/ 387 h 935"/>
                    <a:gd name="T8" fmla="*/ 258 w 455"/>
                    <a:gd name="T9" fmla="*/ 0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5" h="935">
                      <a:moveTo>
                        <a:pt x="258" y="0"/>
                      </a:moveTo>
                      <a:lnTo>
                        <a:pt x="454" y="169"/>
                      </a:lnTo>
                      <a:lnTo>
                        <a:pt x="87" y="934"/>
                      </a:lnTo>
                      <a:lnTo>
                        <a:pt x="0" y="387"/>
                      </a:lnTo>
                      <a:lnTo>
                        <a:pt x="258" y="0"/>
                      </a:lnTo>
                    </a:path>
                  </a:pathLst>
                </a:custGeom>
                <a:solidFill>
                  <a:srgbClr val="FBD12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1" name="Freeform 71"/>
                <p:cNvSpPr>
                  <a:spLocks noChangeArrowheads="1"/>
                </p:cNvSpPr>
                <p:nvPr/>
              </p:nvSpPr>
              <p:spPr bwMode="auto">
                <a:xfrm>
                  <a:off x="4369" y="2931"/>
                  <a:ext cx="368" cy="394"/>
                </a:xfrm>
                <a:custGeom>
                  <a:avLst/>
                  <a:gdLst>
                    <a:gd name="T0" fmla="*/ 1626 w 1627"/>
                    <a:gd name="T1" fmla="*/ 1357 h 1742"/>
                    <a:gd name="T2" fmla="*/ 1516 w 1627"/>
                    <a:gd name="T3" fmla="*/ 1127 h 1742"/>
                    <a:gd name="T4" fmla="*/ 1264 w 1627"/>
                    <a:gd name="T5" fmla="*/ 1231 h 1742"/>
                    <a:gd name="T6" fmla="*/ 1463 w 1627"/>
                    <a:gd name="T7" fmla="*/ 981 h 1742"/>
                    <a:gd name="T8" fmla="*/ 1298 w 1627"/>
                    <a:gd name="T9" fmla="*/ 1015 h 1742"/>
                    <a:gd name="T10" fmla="*/ 1362 w 1627"/>
                    <a:gd name="T11" fmla="*/ 864 h 1742"/>
                    <a:gd name="T12" fmla="*/ 782 w 1627"/>
                    <a:gd name="T13" fmla="*/ 992 h 1742"/>
                    <a:gd name="T14" fmla="*/ 905 w 1627"/>
                    <a:gd name="T15" fmla="*/ 802 h 1742"/>
                    <a:gd name="T16" fmla="*/ 446 w 1627"/>
                    <a:gd name="T17" fmla="*/ 824 h 1742"/>
                    <a:gd name="T18" fmla="*/ 241 w 1627"/>
                    <a:gd name="T19" fmla="*/ 482 h 1742"/>
                    <a:gd name="T20" fmla="*/ 342 w 1627"/>
                    <a:gd name="T21" fmla="*/ 393 h 1742"/>
                    <a:gd name="T22" fmla="*/ 524 w 1627"/>
                    <a:gd name="T23" fmla="*/ 533 h 1742"/>
                    <a:gd name="T24" fmla="*/ 715 w 1627"/>
                    <a:gd name="T25" fmla="*/ 572 h 1742"/>
                    <a:gd name="T26" fmla="*/ 404 w 1627"/>
                    <a:gd name="T27" fmla="*/ 594 h 1742"/>
                    <a:gd name="T28" fmla="*/ 639 w 1627"/>
                    <a:gd name="T29" fmla="*/ 749 h 1742"/>
                    <a:gd name="T30" fmla="*/ 1250 w 1627"/>
                    <a:gd name="T31" fmla="*/ 659 h 1742"/>
                    <a:gd name="T32" fmla="*/ 1472 w 1627"/>
                    <a:gd name="T33" fmla="*/ 250 h 1742"/>
                    <a:gd name="T34" fmla="*/ 210 w 1627"/>
                    <a:gd name="T35" fmla="*/ 0 h 1742"/>
                    <a:gd name="T36" fmla="*/ 0 w 1627"/>
                    <a:gd name="T37" fmla="*/ 533 h 1742"/>
                    <a:gd name="T38" fmla="*/ 148 w 1627"/>
                    <a:gd name="T39" fmla="*/ 1242 h 1742"/>
                    <a:gd name="T40" fmla="*/ 617 w 1627"/>
                    <a:gd name="T41" fmla="*/ 1741 h 1742"/>
                    <a:gd name="T42" fmla="*/ 1401 w 1627"/>
                    <a:gd name="T43" fmla="*/ 1741 h 1742"/>
                    <a:gd name="T44" fmla="*/ 1626 w 1627"/>
                    <a:gd name="T45" fmla="*/ 1357 h 17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27" h="1742">
                      <a:moveTo>
                        <a:pt x="1626" y="1357"/>
                      </a:moveTo>
                      <a:lnTo>
                        <a:pt x="1516" y="1127"/>
                      </a:lnTo>
                      <a:lnTo>
                        <a:pt x="1264" y="1231"/>
                      </a:lnTo>
                      <a:lnTo>
                        <a:pt x="1463" y="981"/>
                      </a:lnTo>
                      <a:lnTo>
                        <a:pt x="1298" y="1015"/>
                      </a:lnTo>
                      <a:lnTo>
                        <a:pt x="1362" y="864"/>
                      </a:lnTo>
                      <a:lnTo>
                        <a:pt x="782" y="992"/>
                      </a:lnTo>
                      <a:lnTo>
                        <a:pt x="905" y="802"/>
                      </a:lnTo>
                      <a:lnTo>
                        <a:pt x="446" y="824"/>
                      </a:lnTo>
                      <a:lnTo>
                        <a:pt x="241" y="482"/>
                      </a:lnTo>
                      <a:lnTo>
                        <a:pt x="342" y="393"/>
                      </a:lnTo>
                      <a:lnTo>
                        <a:pt x="524" y="533"/>
                      </a:lnTo>
                      <a:lnTo>
                        <a:pt x="715" y="572"/>
                      </a:lnTo>
                      <a:lnTo>
                        <a:pt x="404" y="594"/>
                      </a:lnTo>
                      <a:lnTo>
                        <a:pt x="639" y="749"/>
                      </a:lnTo>
                      <a:lnTo>
                        <a:pt x="1250" y="659"/>
                      </a:lnTo>
                      <a:lnTo>
                        <a:pt x="1472" y="250"/>
                      </a:lnTo>
                      <a:lnTo>
                        <a:pt x="210" y="0"/>
                      </a:lnTo>
                      <a:lnTo>
                        <a:pt x="0" y="533"/>
                      </a:lnTo>
                      <a:lnTo>
                        <a:pt x="148" y="1242"/>
                      </a:lnTo>
                      <a:lnTo>
                        <a:pt x="617" y="1741"/>
                      </a:lnTo>
                      <a:lnTo>
                        <a:pt x="1401" y="1741"/>
                      </a:lnTo>
                      <a:lnTo>
                        <a:pt x="1626" y="1357"/>
                      </a:lnTo>
                    </a:path>
                  </a:pathLst>
                </a:custGeom>
                <a:solidFill>
                  <a:srgbClr val="FB921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2" name="Freeform 72"/>
                <p:cNvSpPr>
                  <a:spLocks noChangeArrowheads="1"/>
                </p:cNvSpPr>
                <p:nvPr/>
              </p:nvSpPr>
              <p:spPr bwMode="auto">
                <a:xfrm>
                  <a:off x="5242" y="1716"/>
                  <a:ext cx="400" cy="1332"/>
                </a:xfrm>
                <a:custGeom>
                  <a:avLst/>
                  <a:gdLst>
                    <a:gd name="T0" fmla="*/ 785 w 1769"/>
                    <a:gd name="T1" fmla="*/ 0 h 5876"/>
                    <a:gd name="T2" fmla="*/ 936 w 1769"/>
                    <a:gd name="T3" fmla="*/ 1255 h 5876"/>
                    <a:gd name="T4" fmla="*/ 773 w 1769"/>
                    <a:gd name="T5" fmla="*/ 810 h 5876"/>
                    <a:gd name="T6" fmla="*/ 883 w 1769"/>
                    <a:gd name="T7" fmla="*/ 1637 h 5876"/>
                    <a:gd name="T8" fmla="*/ 958 w 1769"/>
                    <a:gd name="T9" fmla="*/ 1367 h 5876"/>
                    <a:gd name="T10" fmla="*/ 1037 w 1769"/>
                    <a:gd name="T11" fmla="*/ 801 h 5876"/>
                    <a:gd name="T12" fmla="*/ 1143 w 1769"/>
                    <a:gd name="T13" fmla="*/ 1524 h 5876"/>
                    <a:gd name="T14" fmla="*/ 1227 w 1769"/>
                    <a:gd name="T15" fmla="*/ 1051 h 5876"/>
                    <a:gd name="T16" fmla="*/ 1202 w 1769"/>
                    <a:gd name="T17" fmla="*/ 1737 h 5876"/>
                    <a:gd name="T18" fmla="*/ 1169 w 1769"/>
                    <a:gd name="T19" fmla="*/ 2057 h 5876"/>
                    <a:gd name="T20" fmla="*/ 1084 w 1769"/>
                    <a:gd name="T21" fmla="*/ 1880 h 5876"/>
                    <a:gd name="T22" fmla="*/ 941 w 1769"/>
                    <a:gd name="T23" fmla="*/ 2021 h 5876"/>
                    <a:gd name="T24" fmla="*/ 958 w 1769"/>
                    <a:gd name="T25" fmla="*/ 1766 h 5876"/>
                    <a:gd name="T26" fmla="*/ 860 w 1769"/>
                    <a:gd name="T27" fmla="*/ 2138 h 5876"/>
                    <a:gd name="T28" fmla="*/ 877 w 1769"/>
                    <a:gd name="T29" fmla="*/ 3288 h 5876"/>
                    <a:gd name="T30" fmla="*/ 958 w 1769"/>
                    <a:gd name="T31" fmla="*/ 3587 h 5876"/>
                    <a:gd name="T32" fmla="*/ 1115 w 1769"/>
                    <a:gd name="T33" fmla="*/ 3896 h 5876"/>
                    <a:gd name="T34" fmla="*/ 1143 w 1769"/>
                    <a:gd name="T35" fmla="*/ 4204 h 5876"/>
                    <a:gd name="T36" fmla="*/ 984 w 1769"/>
                    <a:gd name="T37" fmla="*/ 4137 h 5876"/>
                    <a:gd name="T38" fmla="*/ 1017 w 1769"/>
                    <a:gd name="T39" fmla="*/ 4454 h 5876"/>
                    <a:gd name="T40" fmla="*/ 1129 w 1769"/>
                    <a:gd name="T41" fmla="*/ 4375 h 5876"/>
                    <a:gd name="T42" fmla="*/ 1227 w 1769"/>
                    <a:gd name="T43" fmla="*/ 4793 h 5876"/>
                    <a:gd name="T44" fmla="*/ 1438 w 1769"/>
                    <a:gd name="T45" fmla="*/ 5037 h 5876"/>
                    <a:gd name="T46" fmla="*/ 1511 w 1769"/>
                    <a:gd name="T47" fmla="*/ 4896 h 5876"/>
                    <a:gd name="T48" fmla="*/ 1326 w 1769"/>
                    <a:gd name="T49" fmla="*/ 4311 h 5876"/>
                    <a:gd name="T50" fmla="*/ 1583 w 1769"/>
                    <a:gd name="T51" fmla="*/ 4442 h 5876"/>
                    <a:gd name="T52" fmla="*/ 1768 w 1769"/>
                    <a:gd name="T53" fmla="*/ 4277 h 5876"/>
                    <a:gd name="T54" fmla="*/ 1721 w 1769"/>
                    <a:gd name="T55" fmla="*/ 5014 h 5876"/>
                    <a:gd name="T56" fmla="*/ 1595 w 1769"/>
                    <a:gd name="T57" fmla="*/ 5516 h 5876"/>
                    <a:gd name="T58" fmla="*/ 1090 w 1769"/>
                    <a:gd name="T59" fmla="*/ 5875 h 5876"/>
                    <a:gd name="T60" fmla="*/ 1241 w 1769"/>
                    <a:gd name="T61" fmla="*/ 5494 h 5876"/>
                    <a:gd name="T62" fmla="*/ 1143 w 1769"/>
                    <a:gd name="T63" fmla="*/ 5199 h 5876"/>
                    <a:gd name="T64" fmla="*/ 984 w 1769"/>
                    <a:gd name="T65" fmla="*/ 5023 h 5876"/>
                    <a:gd name="T66" fmla="*/ 958 w 1769"/>
                    <a:gd name="T67" fmla="*/ 4857 h 5876"/>
                    <a:gd name="T68" fmla="*/ 734 w 1769"/>
                    <a:gd name="T69" fmla="*/ 4619 h 5876"/>
                    <a:gd name="T70" fmla="*/ 266 w 1769"/>
                    <a:gd name="T71" fmla="*/ 5076 h 5876"/>
                    <a:gd name="T72" fmla="*/ 258 w 1769"/>
                    <a:gd name="T73" fmla="*/ 4846 h 5876"/>
                    <a:gd name="T74" fmla="*/ 0 w 1769"/>
                    <a:gd name="T75" fmla="*/ 4922 h 5876"/>
                    <a:gd name="T76" fmla="*/ 258 w 1769"/>
                    <a:gd name="T77" fmla="*/ 4605 h 5876"/>
                    <a:gd name="T78" fmla="*/ 529 w 1769"/>
                    <a:gd name="T79" fmla="*/ 4389 h 5876"/>
                    <a:gd name="T80" fmla="*/ 824 w 1769"/>
                    <a:gd name="T81" fmla="*/ 4190 h 5876"/>
                    <a:gd name="T82" fmla="*/ 712 w 1769"/>
                    <a:gd name="T83" fmla="*/ 2564 h 5876"/>
                    <a:gd name="T84" fmla="*/ 597 w 1769"/>
                    <a:gd name="T85" fmla="*/ 1796 h 5876"/>
                    <a:gd name="T86" fmla="*/ 650 w 1769"/>
                    <a:gd name="T87" fmla="*/ 493 h 5876"/>
                    <a:gd name="T88" fmla="*/ 785 w 1769"/>
                    <a:gd name="T89" fmla="*/ 0 h 5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769" h="5876">
                      <a:moveTo>
                        <a:pt x="785" y="0"/>
                      </a:moveTo>
                      <a:lnTo>
                        <a:pt x="936" y="1255"/>
                      </a:lnTo>
                      <a:lnTo>
                        <a:pt x="773" y="810"/>
                      </a:lnTo>
                      <a:lnTo>
                        <a:pt x="883" y="1637"/>
                      </a:lnTo>
                      <a:lnTo>
                        <a:pt x="958" y="1367"/>
                      </a:lnTo>
                      <a:lnTo>
                        <a:pt x="1037" y="801"/>
                      </a:lnTo>
                      <a:lnTo>
                        <a:pt x="1143" y="1524"/>
                      </a:lnTo>
                      <a:lnTo>
                        <a:pt x="1227" y="1051"/>
                      </a:lnTo>
                      <a:lnTo>
                        <a:pt x="1202" y="1737"/>
                      </a:lnTo>
                      <a:lnTo>
                        <a:pt x="1169" y="2057"/>
                      </a:lnTo>
                      <a:lnTo>
                        <a:pt x="1084" y="1880"/>
                      </a:lnTo>
                      <a:lnTo>
                        <a:pt x="941" y="2021"/>
                      </a:lnTo>
                      <a:lnTo>
                        <a:pt x="958" y="1766"/>
                      </a:lnTo>
                      <a:lnTo>
                        <a:pt x="860" y="2138"/>
                      </a:lnTo>
                      <a:lnTo>
                        <a:pt x="877" y="3288"/>
                      </a:lnTo>
                      <a:lnTo>
                        <a:pt x="958" y="3587"/>
                      </a:lnTo>
                      <a:lnTo>
                        <a:pt x="1115" y="3896"/>
                      </a:lnTo>
                      <a:lnTo>
                        <a:pt x="1143" y="4204"/>
                      </a:lnTo>
                      <a:lnTo>
                        <a:pt x="984" y="4137"/>
                      </a:lnTo>
                      <a:lnTo>
                        <a:pt x="1017" y="4454"/>
                      </a:lnTo>
                      <a:lnTo>
                        <a:pt x="1129" y="4375"/>
                      </a:lnTo>
                      <a:lnTo>
                        <a:pt x="1227" y="4793"/>
                      </a:lnTo>
                      <a:lnTo>
                        <a:pt x="1438" y="5037"/>
                      </a:lnTo>
                      <a:lnTo>
                        <a:pt x="1511" y="4896"/>
                      </a:lnTo>
                      <a:lnTo>
                        <a:pt x="1326" y="4311"/>
                      </a:lnTo>
                      <a:lnTo>
                        <a:pt x="1583" y="4442"/>
                      </a:lnTo>
                      <a:lnTo>
                        <a:pt x="1768" y="4277"/>
                      </a:lnTo>
                      <a:lnTo>
                        <a:pt x="1721" y="5014"/>
                      </a:lnTo>
                      <a:lnTo>
                        <a:pt x="1595" y="5516"/>
                      </a:lnTo>
                      <a:lnTo>
                        <a:pt x="1090" y="5875"/>
                      </a:lnTo>
                      <a:lnTo>
                        <a:pt x="1241" y="5494"/>
                      </a:lnTo>
                      <a:lnTo>
                        <a:pt x="1143" y="5199"/>
                      </a:lnTo>
                      <a:lnTo>
                        <a:pt x="984" y="5023"/>
                      </a:lnTo>
                      <a:lnTo>
                        <a:pt x="958" y="4857"/>
                      </a:lnTo>
                      <a:lnTo>
                        <a:pt x="734" y="4619"/>
                      </a:lnTo>
                      <a:lnTo>
                        <a:pt x="266" y="5076"/>
                      </a:lnTo>
                      <a:lnTo>
                        <a:pt x="258" y="4846"/>
                      </a:lnTo>
                      <a:lnTo>
                        <a:pt x="0" y="4922"/>
                      </a:lnTo>
                      <a:lnTo>
                        <a:pt x="258" y="4605"/>
                      </a:lnTo>
                      <a:lnTo>
                        <a:pt x="529" y="4389"/>
                      </a:lnTo>
                      <a:lnTo>
                        <a:pt x="824" y="4190"/>
                      </a:lnTo>
                      <a:lnTo>
                        <a:pt x="712" y="2564"/>
                      </a:lnTo>
                      <a:lnTo>
                        <a:pt x="597" y="1796"/>
                      </a:lnTo>
                      <a:lnTo>
                        <a:pt x="650" y="493"/>
                      </a:lnTo>
                      <a:lnTo>
                        <a:pt x="785" y="0"/>
                      </a:lnTo>
                    </a:path>
                  </a:pathLst>
                </a:custGeom>
                <a:solidFill>
                  <a:srgbClr val="D5968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3" name="Freeform 73"/>
                <p:cNvSpPr>
                  <a:spLocks noChangeArrowheads="1"/>
                </p:cNvSpPr>
                <p:nvPr/>
              </p:nvSpPr>
              <p:spPr bwMode="auto">
                <a:xfrm>
                  <a:off x="5434" y="1382"/>
                  <a:ext cx="113" cy="161"/>
                </a:xfrm>
                <a:custGeom>
                  <a:avLst/>
                  <a:gdLst>
                    <a:gd name="T0" fmla="*/ 404 w 503"/>
                    <a:gd name="T1" fmla="*/ 73 h 713"/>
                    <a:gd name="T2" fmla="*/ 502 w 503"/>
                    <a:gd name="T3" fmla="*/ 252 h 713"/>
                    <a:gd name="T4" fmla="*/ 370 w 503"/>
                    <a:gd name="T5" fmla="*/ 712 h 713"/>
                    <a:gd name="T6" fmla="*/ 294 w 503"/>
                    <a:gd name="T7" fmla="*/ 535 h 713"/>
                    <a:gd name="T8" fmla="*/ 219 w 503"/>
                    <a:gd name="T9" fmla="*/ 179 h 713"/>
                    <a:gd name="T10" fmla="*/ 193 w 503"/>
                    <a:gd name="T11" fmla="*/ 390 h 713"/>
                    <a:gd name="T12" fmla="*/ 87 w 503"/>
                    <a:gd name="T13" fmla="*/ 325 h 713"/>
                    <a:gd name="T14" fmla="*/ 34 w 503"/>
                    <a:gd name="T15" fmla="*/ 535 h 713"/>
                    <a:gd name="T16" fmla="*/ 0 w 503"/>
                    <a:gd name="T17" fmla="*/ 210 h 713"/>
                    <a:gd name="T18" fmla="*/ 92 w 503"/>
                    <a:gd name="T19" fmla="*/ 146 h 713"/>
                    <a:gd name="T20" fmla="*/ 146 w 503"/>
                    <a:gd name="T21" fmla="*/ 0 h 713"/>
                    <a:gd name="T22" fmla="*/ 266 w 503"/>
                    <a:gd name="T23" fmla="*/ 0 h 713"/>
                    <a:gd name="T24" fmla="*/ 345 w 503"/>
                    <a:gd name="T25" fmla="*/ 0 h 713"/>
                    <a:gd name="T26" fmla="*/ 404 w 503"/>
                    <a:gd name="T27" fmla="*/ 73 h 7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03" h="713">
                      <a:moveTo>
                        <a:pt x="404" y="73"/>
                      </a:moveTo>
                      <a:lnTo>
                        <a:pt x="502" y="252"/>
                      </a:lnTo>
                      <a:lnTo>
                        <a:pt x="370" y="712"/>
                      </a:lnTo>
                      <a:lnTo>
                        <a:pt x="294" y="535"/>
                      </a:lnTo>
                      <a:lnTo>
                        <a:pt x="219" y="179"/>
                      </a:lnTo>
                      <a:lnTo>
                        <a:pt x="193" y="390"/>
                      </a:lnTo>
                      <a:lnTo>
                        <a:pt x="87" y="325"/>
                      </a:lnTo>
                      <a:lnTo>
                        <a:pt x="34" y="535"/>
                      </a:lnTo>
                      <a:lnTo>
                        <a:pt x="0" y="210"/>
                      </a:lnTo>
                      <a:lnTo>
                        <a:pt x="92" y="146"/>
                      </a:lnTo>
                      <a:lnTo>
                        <a:pt x="146" y="0"/>
                      </a:lnTo>
                      <a:lnTo>
                        <a:pt x="266" y="0"/>
                      </a:lnTo>
                      <a:lnTo>
                        <a:pt x="345" y="0"/>
                      </a:lnTo>
                      <a:lnTo>
                        <a:pt x="404" y="73"/>
                      </a:lnTo>
                    </a:path>
                  </a:pathLst>
                </a:custGeom>
                <a:solidFill>
                  <a:srgbClr val="D5968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4" name="Freeform 74"/>
                <p:cNvSpPr>
                  <a:spLocks noChangeArrowheads="1"/>
                </p:cNvSpPr>
                <p:nvPr/>
              </p:nvSpPr>
              <p:spPr bwMode="auto">
                <a:xfrm>
                  <a:off x="5155" y="2956"/>
                  <a:ext cx="456" cy="187"/>
                </a:xfrm>
                <a:custGeom>
                  <a:avLst/>
                  <a:gdLst>
                    <a:gd name="T0" fmla="*/ 1576 w 2017"/>
                    <a:gd name="T1" fmla="*/ 317 h 828"/>
                    <a:gd name="T2" fmla="*/ 1559 w 2017"/>
                    <a:gd name="T3" fmla="*/ 48 h 828"/>
                    <a:gd name="T4" fmla="*/ 1293 w 2017"/>
                    <a:gd name="T5" fmla="*/ 230 h 828"/>
                    <a:gd name="T6" fmla="*/ 1024 w 2017"/>
                    <a:gd name="T7" fmla="*/ 230 h 828"/>
                    <a:gd name="T8" fmla="*/ 567 w 2017"/>
                    <a:gd name="T9" fmla="*/ 87 h 828"/>
                    <a:gd name="T10" fmla="*/ 785 w 2017"/>
                    <a:gd name="T11" fmla="*/ 513 h 828"/>
                    <a:gd name="T12" fmla="*/ 589 w 2017"/>
                    <a:gd name="T13" fmla="*/ 482 h 828"/>
                    <a:gd name="T14" fmla="*/ 247 w 2017"/>
                    <a:gd name="T15" fmla="*/ 356 h 828"/>
                    <a:gd name="T16" fmla="*/ 9 w 2017"/>
                    <a:gd name="T17" fmla="*/ 0 h 828"/>
                    <a:gd name="T18" fmla="*/ 0 w 2017"/>
                    <a:gd name="T19" fmla="*/ 180 h 828"/>
                    <a:gd name="T20" fmla="*/ 208 w 2017"/>
                    <a:gd name="T21" fmla="*/ 421 h 828"/>
                    <a:gd name="T22" fmla="*/ 640 w 2017"/>
                    <a:gd name="T23" fmla="*/ 659 h 828"/>
                    <a:gd name="T24" fmla="*/ 1195 w 2017"/>
                    <a:gd name="T25" fmla="*/ 827 h 828"/>
                    <a:gd name="T26" fmla="*/ 1674 w 2017"/>
                    <a:gd name="T27" fmla="*/ 673 h 828"/>
                    <a:gd name="T28" fmla="*/ 2016 w 2017"/>
                    <a:gd name="T29" fmla="*/ 166 h 828"/>
                    <a:gd name="T30" fmla="*/ 1576 w 2017"/>
                    <a:gd name="T31" fmla="*/ 317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17" h="828">
                      <a:moveTo>
                        <a:pt x="1576" y="317"/>
                      </a:moveTo>
                      <a:lnTo>
                        <a:pt x="1559" y="48"/>
                      </a:lnTo>
                      <a:lnTo>
                        <a:pt x="1293" y="230"/>
                      </a:lnTo>
                      <a:lnTo>
                        <a:pt x="1024" y="230"/>
                      </a:lnTo>
                      <a:lnTo>
                        <a:pt x="567" y="87"/>
                      </a:lnTo>
                      <a:lnTo>
                        <a:pt x="785" y="513"/>
                      </a:lnTo>
                      <a:lnTo>
                        <a:pt x="589" y="482"/>
                      </a:lnTo>
                      <a:lnTo>
                        <a:pt x="247" y="356"/>
                      </a:lnTo>
                      <a:lnTo>
                        <a:pt x="9" y="0"/>
                      </a:lnTo>
                      <a:lnTo>
                        <a:pt x="0" y="180"/>
                      </a:lnTo>
                      <a:lnTo>
                        <a:pt x="208" y="421"/>
                      </a:lnTo>
                      <a:lnTo>
                        <a:pt x="640" y="659"/>
                      </a:lnTo>
                      <a:lnTo>
                        <a:pt x="1195" y="827"/>
                      </a:lnTo>
                      <a:lnTo>
                        <a:pt x="1674" y="673"/>
                      </a:lnTo>
                      <a:lnTo>
                        <a:pt x="2016" y="166"/>
                      </a:lnTo>
                      <a:lnTo>
                        <a:pt x="1576" y="317"/>
                      </a:lnTo>
                    </a:path>
                  </a:pathLst>
                </a:custGeom>
                <a:solidFill>
                  <a:srgbClr val="D5968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5" name="Freeform 75"/>
                <p:cNvSpPr>
                  <a:spLocks noChangeArrowheads="1"/>
                </p:cNvSpPr>
                <p:nvPr/>
              </p:nvSpPr>
              <p:spPr bwMode="auto">
                <a:xfrm>
                  <a:off x="4950" y="2813"/>
                  <a:ext cx="215" cy="244"/>
                </a:xfrm>
                <a:custGeom>
                  <a:avLst/>
                  <a:gdLst>
                    <a:gd name="T0" fmla="*/ 953 w 954"/>
                    <a:gd name="T1" fmla="*/ 61 h 1080"/>
                    <a:gd name="T2" fmla="*/ 561 w 954"/>
                    <a:gd name="T3" fmla="*/ 535 h 1080"/>
                    <a:gd name="T4" fmla="*/ 796 w 954"/>
                    <a:gd name="T5" fmla="*/ 471 h 1080"/>
                    <a:gd name="T6" fmla="*/ 743 w 954"/>
                    <a:gd name="T7" fmla="*/ 681 h 1080"/>
                    <a:gd name="T8" fmla="*/ 362 w 954"/>
                    <a:gd name="T9" fmla="*/ 771 h 1080"/>
                    <a:gd name="T10" fmla="*/ 412 w 954"/>
                    <a:gd name="T11" fmla="*/ 605 h 1080"/>
                    <a:gd name="T12" fmla="*/ 0 w 954"/>
                    <a:gd name="T13" fmla="*/ 1079 h 1080"/>
                    <a:gd name="T14" fmla="*/ 109 w 954"/>
                    <a:gd name="T15" fmla="*/ 745 h 1080"/>
                    <a:gd name="T16" fmla="*/ 314 w 954"/>
                    <a:gd name="T17" fmla="*/ 342 h 1080"/>
                    <a:gd name="T18" fmla="*/ 597 w 954"/>
                    <a:gd name="T19" fmla="*/ 0 h 1080"/>
                    <a:gd name="T20" fmla="*/ 474 w 954"/>
                    <a:gd name="T21" fmla="*/ 342 h 1080"/>
                    <a:gd name="T22" fmla="*/ 597 w 954"/>
                    <a:gd name="T23" fmla="*/ 303 h 1080"/>
                    <a:gd name="T24" fmla="*/ 953 w 954"/>
                    <a:gd name="T25" fmla="*/ 61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54" h="1080">
                      <a:moveTo>
                        <a:pt x="953" y="61"/>
                      </a:moveTo>
                      <a:lnTo>
                        <a:pt x="561" y="535"/>
                      </a:lnTo>
                      <a:lnTo>
                        <a:pt x="796" y="471"/>
                      </a:lnTo>
                      <a:lnTo>
                        <a:pt x="743" y="681"/>
                      </a:lnTo>
                      <a:lnTo>
                        <a:pt x="362" y="771"/>
                      </a:lnTo>
                      <a:lnTo>
                        <a:pt x="412" y="605"/>
                      </a:lnTo>
                      <a:lnTo>
                        <a:pt x="0" y="1079"/>
                      </a:lnTo>
                      <a:lnTo>
                        <a:pt x="109" y="745"/>
                      </a:lnTo>
                      <a:lnTo>
                        <a:pt x="314" y="342"/>
                      </a:lnTo>
                      <a:lnTo>
                        <a:pt x="597" y="0"/>
                      </a:lnTo>
                      <a:lnTo>
                        <a:pt x="474" y="342"/>
                      </a:lnTo>
                      <a:lnTo>
                        <a:pt x="597" y="303"/>
                      </a:lnTo>
                      <a:lnTo>
                        <a:pt x="953" y="61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6" name="Freeform 76"/>
                <p:cNvSpPr>
                  <a:spLocks noChangeArrowheads="1"/>
                </p:cNvSpPr>
                <p:nvPr/>
              </p:nvSpPr>
              <p:spPr bwMode="auto">
                <a:xfrm>
                  <a:off x="4885" y="2855"/>
                  <a:ext cx="146" cy="166"/>
                </a:xfrm>
                <a:custGeom>
                  <a:avLst/>
                  <a:gdLst>
                    <a:gd name="T0" fmla="*/ 507 w 649"/>
                    <a:gd name="T1" fmla="*/ 201 h 738"/>
                    <a:gd name="T2" fmla="*/ 0 w 649"/>
                    <a:gd name="T3" fmla="*/ 737 h 738"/>
                    <a:gd name="T4" fmla="*/ 269 w 649"/>
                    <a:gd name="T5" fmla="*/ 106 h 738"/>
                    <a:gd name="T6" fmla="*/ 398 w 649"/>
                    <a:gd name="T7" fmla="*/ 0 h 738"/>
                    <a:gd name="T8" fmla="*/ 289 w 649"/>
                    <a:gd name="T9" fmla="*/ 221 h 738"/>
                    <a:gd name="T10" fmla="*/ 648 w 649"/>
                    <a:gd name="T11" fmla="*/ 14 h 738"/>
                    <a:gd name="T12" fmla="*/ 507 w 649"/>
                    <a:gd name="T13" fmla="*/ 201 h 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9" h="738">
                      <a:moveTo>
                        <a:pt x="507" y="201"/>
                      </a:moveTo>
                      <a:lnTo>
                        <a:pt x="0" y="737"/>
                      </a:lnTo>
                      <a:lnTo>
                        <a:pt x="269" y="106"/>
                      </a:lnTo>
                      <a:lnTo>
                        <a:pt x="398" y="0"/>
                      </a:lnTo>
                      <a:lnTo>
                        <a:pt x="289" y="221"/>
                      </a:lnTo>
                      <a:lnTo>
                        <a:pt x="648" y="14"/>
                      </a:lnTo>
                      <a:lnTo>
                        <a:pt x="507" y="201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7" name="Freeform 77"/>
                <p:cNvSpPr>
                  <a:spLocks noChangeArrowheads="1"/>
                </p:cNvSpPr>
                <p:nvPr/>
              </p:nvSpPr>
              <p:spPr bwMode="auto">
                <a:xfrm>
                  <a:off x="4698" y="2934"/>
                  <a:ext cx="85" cy="229"/>
                </a:xfrm>
                <a:custGeom>
                  <a:avLst/>
                  <a:gdLst>
                    <a:gd name="T0" fmla="*/ 221 w 379"/>
                    <a:gd name="T1" fmla="*/ 289 h 1016"/>
                    <a:gd name="T2" fmla="*/ 134 w 379"/>
                    <a:gd name="T3" fmla="*/ 443 h 1016"/>
                    <a:gd name="T4" fmla="*/ 0 w 379"/>
                    <a:gd name="T5" fmla="*/ 835 h 1016"/>
                    <a:gd name="T6" fmla="*/ 182 w 379"/>
                    <a:gd name="T7" fmla="*/ 693 h 1016"/>
                    <a:gd name="T8" fmla="*/ 31 w 379"/>
                    <a:gd name="T9" fmla="*/ 1015 h 1016"/>
                    <a:gd name="T10" fmla="*/ 255 w 379"/>
                    <a:gd name="T11" fmla="*/ 799 h 1016"/>
                    <a:gd name="T12" fmla="*/ 378 w 379"/>
                    <a:gd name="T13" fmla="*/ 967 h 1016"/>
                    <a:gd name="T14" fmla="*/ 305 w 379"/>
                    <a:gd name="T15" fmla="*/ 454 h 1016"/>
                    <a:gd name="T16" fmla="*/ 378 w 379"/>
                    <a:gd name="T17" fmla="*/ 0 h 1016"/>
                    <a:gd name="T18" fmla="*/ 221 w 379"/>
                    <a:gd name="T19" fmla="*/ 289 h 10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9" h="1016">
                      <a:moveTo>
                        <a:pt x="221" y="289"/>
                      </a:moveTo>
                      <a:lnTo>
                        <a:pt x="134" y="443"/>
                      </a:lnTo>
                      <a:lnTo>
                        <a:pt x="0" y="835"/>
                      </a:lnTo>
                      <a:lnTo>
                        <a:pt x="182" y="693"/>
                      </a:lnTo>
                      <a:lnTo>
                        <a:pt x="31" y="1015"/>
                      </a:lnTo>
                      <a:lnTo>
                        <a:pt x="255" y="799"/>
                      </a:lnTo>
                      <a:lnTo>
                        <a:pt x="378" y="967"/>
                      </a:lnTo>
                      <a:lnTo>
                        <a:pt x="305" y="454"/>
                      </a:lnTo>
                      <a:lnTo>
                        <a:pt x="378" y="0"/>
                      </a:lnTo>
                      <a:lnTo>
                        <a:pt x="221" y="289"/>
                      </a:lnTo>
                    </a:path>
                  </a:pathLst>
                </a:custGeom>
                <a:solidFill>
                  <a:srgbClr val="FFFFA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8" name="Freeform 78"/>
                <p:cNvSpPr>
                  <a:spLocks noChangeArrowheads="1"/>
                </p:cNvSpPr>
                <p:nvPr/>
              </p:nvSpPr>
              <p:spPr bwMode="auto">
                <a:xfrm>
                  <a:off x="4784" y="2820"/>
                  <a:ext cx="55" cy="170"/>
                </a:xfrm>
                <a:custGeom>
                  <a:avLst/>
                  <a:gdLst>
                    <a:gd name="T0" fmla="*/ 104 w 245"/>
                    <a:gd name="T1" fmla="*/ 679 h 753"/>
                    <a:gd name="T2" fmla="*/ 244 w 245"/>
                    <a:gd name="T3" fmla="*/ 292 h 753"/>
                    <a:gd name="T4" fmla="*/ 211 w 245"/>
                    <a:gd name="T5" fmla="*/ 0 h 753"/>
                    <a:gd name="T6" fmla="*/ 0 w 245"/>
                    <a:gd name="T7" fmla="*/ 460 h 753"/>
                    <a:gd name="T8" fmla="*/ 14 w 245"/>
                    <a:gd name="T9" fmla="*/ 752 h 753"/>
                    <a:gd name="T10" fmla="*/ 104 w 245"/>
                    <a:gd name="T11" fmla="*/ 679 h 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5" h="753">
                      <a:moveTo>
                        <a:pt x="104" y="679"/>
                      </a:moveTo>
                      <a:lnTo>
                        <a:pt x="244" y="292"/>
                      </a:lnTo>
                      <a:lnTo>
                        <a:pt x="211" y="0"/>
                      </a:lnTo>
                      <a:lnTo>
                        <a:pt x="0" y="460"/>
                      </a:lnTo>
                      <a:lnTo>
                        <a:pt x="14" y="752"/>
                      </a:lnTo>
                      <a:lnTo>
                        <a:pt x="104" y="679"/>
                      </a:lnTo>
                    </a:path>
                  </a:pathLst>
                </a:custGeom>
                <a:solidFill>
                  <a:srgbClr val="FFFFA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799" name="Freeform 79"/>
                <p:cNvSpPr>
                  <a:spLocks noChangeArrowheads="1"/>
                </p:cNvSpPr>
                <p:nvPr/>
              </p:nvSpPr>
              <p:spPr bwMode="auto">
                <a:xfrm>
                  <a:off x="4222" y="2157"/>
                  <a:ext cx="678" cy="721"/>
                </a:xfrm>
                <a:custGeom>
                  <a:avLst/>
                  <a:gdLst>
                    <a:gd name="T0" fmla="*/ 2994 w 2995"/>
                    <a:gd name="T1" fmla="*/ 1514 h 3185"/>
                    <a:gd name="T2" fmla="*/ 2753 w 2995"/>
                    <a:gd name="T3" fmla="*/ 1214 h 3185"/>
                    <a:gd name="T4" fmla="*/ 2675 w 2995"/>
                    <a:gd name="T5" fmla="*/ 987 h 3185"/>
                    <a:gd name="T6" fmla="*/ 2181 w 2995"/>
                    <a:gd name="T7" fmla="*/ 824 h 3185"/>
                    <a:gd name="T8" fmla="*/ 2234 w 2995"/>
                    <a:gd name="T9" fmla="*/ 911 h 3185"/>
                    <a:gd name="T10" fmla="*/ 1472 w 2995"/>
                    <a:gd name="T11" fmla="*/ 647 h 3185"/>
                    <a:gd name="T12" fmla="*/ 707 w 2995"/>
                    <a:gd name="T13" fmla="*/ 390 h 3185"/>
                    <a:gd name="T14" fmla="*/ 1363 w 2995"/>
                    <a:gd name="T15" fmla="*/ 810 h 3185"/>
                    <a:gd name="T16" fmla="*/ 648 w 2995"/>
                    <a:gd name="T17" fmla="*/ 468 h 3185"/>
                    <a:gd name="T18" fmla="*/ 188 w 2995"/>
                    <a:gd name="T19" fmla="*/ 241 h 3185"/>
                    <a:gd name="T20" fmla="*/ 345 w 2995"/>
                    <a:gd name="T21" fmla="*/ 224 h 3185"/>
                    <a:gd name="T22" fmla="*/ 107 w 2995"/>
                    <a:gd name="T23" fmla="*/ 0 h 3185"/>
                    <a:gd name="T24" fmla="*/ 0 w 2995"/>
                    <a:gd name="T25" fmla="*/ 193 h 3185"/>
                    <a:gd name="T26" fmla="*/ 345 w 2995"/>
                    <a:gd name="T27" fmla="*/ 600 h 3185"/>
                    <a:gd name="T28" fmla="*/ 1200 w 2995"/>
                    <a:gd name="T29" fmla="*/ 1242 h 3185"/>
                    <a:gd name="T30" fmla="*/ 1853 w 2995"/>
                    <a:gd name="T31" fmla="*/ 1390 h 3185"/>
                    <a:gd name="T32" fmla="*/ 2111 w 2995"/>
                    <a:gd name="T33" fmla="*/ 1533 h 3185"/>
                    <a:gd name="T34" fmla="*/ 1607 w 2995"/>
                    <a:gd name="T35" fmla="*/ 1984 h 3185"/>
                    <a:gd name="T36" fmla="*/ 1004 w 2995"/>
                    <a:gd name="T37" fmla="*/ 2570 h 3185"/>
                    <a:gd name="T38" fmla="*/ 1716 w 2995"/>
                    <a:gd name="T39" fmla="*/ 3184 h 3185"/>
                    <a:gd name="T40" fmla="*/ 2649 w 2995"/>
                    <a:gd name="T41" fmla="*/ 3005 h 3185"/>
                    <a:gd name="T42" fmla="*/ 2834 w 2995"/>
                    <a:gd name="T43" fmla="*/ 2161 h 3185"/>
                    <a:gd name="T44" fmla="*/ 2865 w 2995"/>
                    <a:gd name="T45" fmla="*/ 1642 h 3185"/>
                    <a:gd name="T46" fmla="*/ 2994 w 2995"/>
                    <a:gd name="T47" fmla="*/ 1514 h 3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995" h="3185">
                      <a:moveTo>
                        <a:pt x="2994" y="1514"/>
                      </a:moveTo>
                      <a:lnTo>
                        <a:pt x="2753" y="1214"/>
                      </a:lnTo>
                      <a:lnTo>
                        <a:pt x="2675" y="987"/>
                      </a:lnTo>
                      <a:lnTo>
                        <a:pt x="2181" y="824"/>
                      </a:lnTo>
                      <a:lnTo>
                        <a:pt x="2234" y="911"/>
                      </a:lnTo>
                      <a:lnTo>
                        <a:pt x="1472" y="647"/>
                      </a:lnTo>
                      <a:lnTo>
                        <a:pt x="707" y="390"/>
                      </a:lnTo>
                      <a:lnTo>
                        <a:pt x="1363" y="810"/>
                      </a:lnTo>
                      <a:lnTo>
                        <a:pt x="648" y="468"/>
                      </a:lnTo>
                      <a:lnTo>
                        <a:pt x="188" y="241"/>
                      </a:lnTo>
                      <a:lnTo>
                        <a:pt x="345" y="224"/>
                      </a:lnTo>
                      <a:lnTo>
                        <a:pt x="107" y="0"/>
                      </a:lnTo>
                      <a:lnTo>
                        <a:pt x="0" y="193"/>
                      </a:lnTo>
                      <a:lnTo>
                        <a:pt x="345" y="600"/>
                      </a:lnTo>
                      <a:lnTo>
                        <a:pt x="1200" y="1242"/>
                      </a:lnTo>
                      <a:lnTo>
                        <a:pt x="1853" y="1390"/>
                      </a:lnTo>
                      <a:lnTo>
                        <a:pt x="2111" y="1533"/>
                      </a:lnTo>
                      <a:lnTo>
                        <a:pt x="1607" y="1984"/>
                      </a:lnTo>
                      <a:lnTo>
                        <a:pt x="1004" y="2570"/>
                      </a:lnTo>
                      <a:lnTo>
                        <a:pt x="1716" y="3184"/>
                      </a:lnTo>
                      <a:lnTo>
                        <a:pt x="2649" y="3005"/>
                      </a:lnTo>
                      <a:lnTo>
                        <a:pt x="2834" y="2161"/>
                      </a:lnTo>
                      <a:lnTo>
                        <a:pt x="2865" y="1642"/>
                      </a:lnTo>
                      <a:lnTo>
                        <a:pt x="2994" y="1514"/>
                      </a:lnTo>
                    </a:path>
                  </a:pathLst>
                </a:custGeom>
                <a:solidFill>
                  <a:srgbClr val="D5968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0" name="Freeform 80"/>
                <p:cNvSpPr>
                  <a:spLocks noChangeArrowheads="1"/>
                </p:cNvSpPr>
                <p:nvPr/>
              </p:nvSpPr>
              <p:spPr bwMode="auto">
                <a:xfrm>
                  <a:off x="4233" y="1969"/>
                  <a:ext cx="679" cy="349"/>
                </a:xfrm>
                <a:custGeom>
                  <a:avLst/>
                  <a:gdLst>
                    <a:gd name="T0" fmla="*/ 2924 w 2998"/>
                    <a:gd name="T1" fmla="*/ 1281 h 1543"/>
                    <a:gd name="T2" fmla="*/ 2786 w 2998"/>
                    <a:gd name="T3" fmla="*/ 1362 h 1543"/>
                    <a:gd name="T4" fmla="*/ 2495 w 2998"/>
                    <a:gd name="T5" fmla="*/ 1315 h 1543"/>
                    <a:gd name="T6" fmla="*/ 2517 w 2998"/>
                    <a:gd name="T7" fmla="*/ 1220 h 1543"/>
                    <a:gd name="T8" fmla="*/ 2335 w 2998"/>
                    <a:gd name="T9" fmla="*/ 1147 h 1543"/>
                    <a:gd name="T10" fmla="*/ 2172 w 2998"/>
                    <a:gd name="T11" fmla="*/ 1147 h 1543"/>
                    <a:gd name="T12" fmla="*/ 1962 w 2998"/>
                    <a:gd name="T13" fmla="*/ 878 h 1543"/>
                    <a:gd name="T14" fmla="*/ 1895 w 2998"/>
                    <a:gd name="T15" fmla="*/ 1079 h 1543"/>
                    <a:gd name="T16" fmla="*/ 1612 w 2998"/>
                    <a:gd name="T17" fmla="*/ 942 h 1543"/>
                    <a:gd name="T18" fmla="*/ 1329 w 2998"/>
                    <a:gd name="T19" fmla="*/ 726 h 1543"/>
                    <a:gd name="T20" fmla="*/ 552 w 2998"/>
                    <a:gd name="T21" fmla="*/ 569 h 1543"/>
                    <a:gd name="T22" fmla="*/ 205 w 2998"/>
                    <a:gd name="T23" fmla="*/ 359 h 1543"/>
                    <a:gd name="T24" fmla="*/ 659 w 2998"/>
                    <a:gd name="T25" fmla="*/ 359 h 1543"/>
                    <a:gd name="T26" fmla="*/ 942 w 2998"/>
                    <a:gd name="T27" fmla="*/ 409 h 1543"/>
                    <a:gd name="T28" fmla="*/ 1298 w 2998"/>
                    <a:gd name="T29" fmla="*/ 603 h 1543"/>
                    <a:gd name="T30" fmla="*/ 1065 w 2998"/>
                    <a:gd name="T31" fmla="*/ 384 h 1543"/>
                    <a:gd name="T32" fmla="*/ 835 w 2998"/>
                    <a:gd name="T33" fmla="*/ 247 h 1543"/>
                    <a:gd name="T34" fmla="*/ 0 w 2998"/>
                    <a:gd name="T35" fmla="*/ 0 h 1543"/>
                    <a:gd name="T36" fmla="*/ 48 w 2998"/>
                    <a:gd name="T37" fmla="*/ 140 h 1543"/>
                    <a:gd name="T38" fmla="*/ 31 w 2998"/>
                    <a:gd name="T39" fmla="*/ 359 h 1543"/>
                    <a:gd name="T40" fmla="*/ 633 w 2998"/>
                    <a:gd name="T41" fmla="*/ 788 h 1543"/>
                    <a:gd name="T42" fmla="*/ 2041 w 2998"/>
                    <a:gd name="T43" fmla="*/ 1298 h 1543"/>
                    <a:gd name="T44" fmla="*/ 2876 w 2998"/>
                    <a:gd name="T45" fmla="*/ 1542 h 1543"/>
                    <a:gd name="T46" fmla="*/ 2997 w 2998"/>
                    <a:gd name="T47" fmla="*/ 1435 h 1543"/>
                    <a:gd name="T48" fmla="*/ 2924 w 2998"/>
                    <a:gd name="T49" fmla="*/ 1281 h 1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998" h="1543">
                      <a:moveTo>
                        <a:pt x="2924" y="1281"/>
                      </a:moveTo>
                      <a:lnTo>
                        <a:pt x="2786" y="1362"/>
                      </a:lnTo>
                      <a:lnTo>
                        <a:pt x="2495" y="1315"/>
                      </a:lnTo>
                      <a:lnTo>
                        <a:pt x="2517" y="1220"/>
                      </a:lnTo>
                      <a:lnTo>
                        <a:pt x="2335" y="1147"/>
                      </a:lnTo>
                      <a:lnTo>
                        <a:pt x="2172" y="1147"/>
                      </a:lnTo>
                      <a:lnTo>
                        <a:pt x="1962" y="878"/>
                      </a:lnTo>
                      <a:lnTo>
                        <a:pt x="1895" y="1079"/>
                      </a:lnTo>
                      <a:lnTo>
                        <a:pt x="1612" y="942"/>
                      </a:lnTo>
                      <a:lnTo>
                        <a:pt x="1329" y="726"/>
                      </a:lnTo>
                      <a:lnTo>
                        <a:pt x="552" y="569"/>
                      </a:lnTo>
                      <a:lnTo>
                        <a:pt x="205" y="359"/>
                      </a:lnTo>
                      <a:lnTo>
                        <a:pt x="659" y="359"/>
                      </a:lnTo>
                      <a:lnTo>
                        <a:pt x="942" y="409"/>
                      </a:lnTo>
                      <a:lnTo>
                        <a:pt x="1298" y="603"/>
                      </a:lnTo>
                      <a:lnTo>
                        <a:pt x="1065" y="384"/>
                      </a:lnTo>
                      <a:lnTo>
                        <a:pt x="835" y="247"/>
                      </a:lnTo>
                      <a:lnTo>
                        <a:pt x="0" y="0"/>
                      </a:lnTo>
                      <a:lnTo>
                        <a:pt x="48" y="140"/>
                      </a:lnTo>
                      <a:lnTo>
                        <a:pt x="31" y="359"/>
                      </a:lnTo>
                      <a:lnTo>
                        <a:pt x="633" y="788"/>
                      </a:lnTo>
                      <a:lnTo>
                        <a:pt x="2041" y="1298"/>
                      </a:lnTo>
                      <a:lnTo>
                        <a:pt x="2876" y="1542"/>
                      </a:lnTo>
                      <a:lnTo>
                        <a:pt x="2997" y="1435"/>
                      </a:lnTo>
                      <a:lnTo>
                        <a:pt x="2924" y="1281"/>
                      </a:lnTo>
                    </a:path>
                  </a:pathLst>
                </a:custGeom>
                <a:solidFill>
                  <a:srgbClr val="D5968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1" name="Freeform 81"/>
                <p:cNvSpPr>
                  <a:spLocks noChangeArrowheads="1"/>
                </p:cNvSpPr>
                <p:nvPr/>
              </p:nvSpPr>
              <p:spPr bwMode="auto">
                <a:xfrm>
                  <a:off x="4427" y="2471"/>
                  <a:ext cx="192" cy="277"/>
                </a:xfrm>
                <a:custGeom>
                  <a:avLst/>
                  <a:gdLst>
                    <a:gd name="T0" fmla="*/ 849 w 850"/>
                    <a:gd name="T1" fmla="*/ 70 h 1226"/>
                    <a:gd name="T2" fmla="*/ 597 w 850"/>
                    <a:gd name="T3" fmla="*/ 274 h 1226"/>
                    <a:gd name="T4" fmla="*/ 440 w 850"/>
                    <a:gd name="T5" fmla="*/ 468 h 1226"/>
                    <a:gd name="T6" fmla="*/ 723 w 850"/>
                    <a:gd name="T7" fmla="*/ 599 h 1226"/>
                    <a:gd name="T8" fmla="*/ 0 w 850"/>
                    <a:gd name="T9" fmla="*/ 1225 h 1226"/>
                    <a:gd name="T10" fmla="*/ 0 w 850"/>
                    <a:gd name="T11" fmla="*/ 997 h 1226"/>
                    <a:gd name="T12" fmla="*/ 342 w 850"/>
                    <a:gd name="T13" fmla="*/ 288 h 1226"/>
                    <a:gd name="T14" fmla="*/ 664 w 850"/>
                    <a:gd name="T15" fmla="*/ 0 h 1226"/>
                    <a:gd name="T16" fmla="*/ 849 w 850"/>
                    <a:gd name="T17" fmla="*/ 70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0" h="1226">
                      <a:moveTo>
                        <a:pt x="849" y="70"/>
                      </a:moveTo>
                      <a:lnTo>
                        <a:pt x="597" y="274"/>
                      </a:lnTo>
                      <a:lnTo>
                        <a:pt x="440" y="468"/>
                      </a:lnTo>
                      <a:lnTo>
                        <a:pt x="723" y="599"/>
                      </a:lnTo>
                      <a:lnTo>
                        <a:pt x="0" y="1225"/>
                      </a:lnTo>
                      <a:lnTo>
                        <a:pt x="0" y="997"/>
                      </a:lnTo>
                      <a:lnTo>
                        <a:pt x="342" y="288"/>
                      </a:lnTo>
                      <a:lnTo>
                        <a:pt x="664" y="0"/>
                      </a:lnTo>
                      <a:lnTo>
                        <a:pt x="849" y="70"/>
                      </a:lnTo>
                    </a:path>
                  </a:pathLst>
                </a:custGeom>
                <a:solidFill>
                  <a:srgbClr val="C1678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2" name="Freeform 82"/>
                <p:cNvSpPr>
                  <a:spLocks noChangeArrowheads="1"/>
                </p:cNvSpPr>
                <p:nvPr/>
              </p:nvSpPr>
              <p:spPr bwMode="auto">
                <a:xfrm>
                  <a:off x="4447" y="2719"/>
                  <a:ext cx="381" cy="149"/>
                </a:xfrm>
                <a:custGeom>
                  <a:avLst/>
                  <a:gdLst>
                    <a:gd name="T0" fmla="*/ 1561 w 1686"/>
                    <a:gd name="T1" fmla="*/ 465 h 662"/>
                    <a:gd name="T2" fmla="*/ 1020 w 1686"/>
                    <a:gd name="T3" fmla="*/ 485 h 662"/>
                    <a:gd name="T4" fmla="*/ 373 w 1686"/>
                    <a:gd name="T5" fmla="*/ 258 h 662"/>
                    <a:gd name="T6" fmla="*/ 112 w 1686"/>
                    <a:gd name="T7" fmla="*/ 0 h 662"/>
                    <a:gd name="T8" fmla="*/ 0 w 1686"/>
                    <a:gd name="T9" fmla="*/ 106 h 662"/>
                    <a:gd name="T10" fmla="*/ 406 w 1686"/>
                    <a:gd name="T11" fmla="*/ 661 h 662"/>
                    <a:gd name="T12" fmla="*/ 1393 w 1686"/>
                    <a:gd name="T13" fmla="*/ 642 h 662"/>
                    <a:gd name="T14" fmla="*/ 1685 w 1686"/>
                    <a:gd name="T15" fmla="*/ 538 h 662"/>
                    <a:gd name="T16" fmla="*/ 1561 w 1686"/>
                    <a:gd name="T17" fmla="*/ 465 h 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86" h="662">
                      <a:moveTo>
                        <a:pt x="1561" y="465"/>
                      </a:moveTo>
                      <a:lnTo>
                        <a:pt x="1020" y="485"/>
                      </a:lnTo>
                      <a:lnTo>
                        <a:pt x="373" y="258"/>
                      </a:lnTo>
                      <a:lnTo>
                        <a:pt x="112" y="0"/>
                      </a:lnTo>
                      <a:lnTo>
                        <a:pt x="0" y="106"/>
                      </a:lnTo>
                      <a:lnTo>
                        <a:pt x="406" y="661"/>
                      </a:lnTo>
                      <a:lnTo>
                        <a:pt x="1393" y="642"/>
                      </a:lnTo>
                      <a:lnTo>
                        <a:pt x="1685" y="538"/>
                      </a:lnTo>
                      <a:lnTo>
                        <a:pt x="1561" y="465"/>
                      </a:lnTo>
                    </a:path>
                  </a:pathLst>
                </a:custGeom>
                <a:solidFill>
                  <a:srgbClr val="FB921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3" name="Freeform 83"/>
                <p:cNvSpPr>
                  <a:spLocks noChangeArrowheads="1"/>
                </p:cNvSpPr>
                <p:nvPr/>
              </p:nvSpPr>
              <p:spPr bwMode="auto">
                <a:xfrm>
                  <a:off x="4696" y="2843"/>
                  <a:ext cx="126" cy="165"/>
                </a:xfrm>
                <a:custGeom>
                  <a:avLst/>
                  <a:gdLst>
                    <a:gd name="T0" fmla="*/ 316 w 561"/>
                    <a:gd name="T1" fmla="*/ 68 h 730"/>
                    <a:gd name="T2" fmla="*/ 0 w 561"/>
                    <a:gd name="T3" fmla="*/ 729 h 730"/>
                    <a:gd name="T4" fmla="*/ 283 w 561"/>
                    <a:gd name="T5" fmla="*/ 547 h 730"/>
                    <a:gd name="T6" fmla="*/ 560 w 561"/>
                    <a:gd name="T7" fmla="*/ 0 h 730"/>
                    <a:gd name="T8" fmla="*/ 316 w 561"/>
                    <a:gd name="T9" fmla="*/ 68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1" h="730">
                      <a:moveTo>
                        <a:pt x="316" y="68"/>
                      </a:moveTo>
                      <a:lnTo>
                        <a:pt x="0" y="729"/>
                      </a:lnTo>
                      <a:lnTo>
                        <a:pt x="283" y="547"/>
                      </a:lnTo>
                      <a:lnTo>
                        <a:pt x="560" y="0"/>
                      </a:lnTo>
                      <a:lnTo>
                        <a:pt x="316" y="68"/>
                      </a:lnTo>
                    </a:path>
                  </a:pathLst>
                </a:custGeom>
                <a:solidFill>
                  <a:srgbClr val="FBD12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4" name="Freeform 84"/>
                <p:cNvSpPr>
                  <a:spLocks noChangeArrowheads="1"/>
                </p:cNvSpPr>
                <p:nvPr/>
              </p:nvSpPr>
              <p:spPr bwMode="auto">
                <a:xfrm>
                  <a:off x="4837" y="1481"/>
                  <a:ext cx="599" cy="683"/>
                </a:xfrm>
                <a:custGeom>
                  <a:avLst/>
                  <a:gdLst>
                    <a:gd name="T0" fmla="*/ 2298 w 2644"/>
                    <a:gd name="T1" fmla="*/ 679 h 3015"/>
                    <a:gd name="T2" fmla="*/ 1648 w 2644"/>
                    <a:gd name="T3" fmla="*/ 1270 h 3015"/>
                    <a:gd name="T4" fmla="*/ 185 w 2644"/>
                    <a:gd name="T5" fmla="*/ 2817 h 3015"/>
                    <a:gd name="T6" fmla="*/ 112 w 2644"/>
                    <a:gd name="T7" fmla="*/ 3014 h 3015"/>
                    <a:gd name="T8" fmla="*/ 0 w 2644"/>
                    <a:gd name="T9" fmla="*/ 2896 h 3015"/>
                    <a:gd name="T10" fmla="*/ 858 w 2644"/>
                    <a:gd name="T11" fmla="*/ 1934 h 3015"/>
                    <a:gd name="T12" fmla="*/ 2041 w 2644"/>
                    <a:gd name="T13" fmla="*/ 768 h 3015"/>
                    <a:gd name="T14" fmla="*/ 2077 w 2644"/>
                    <a:gd name="T15" fmla="*/ 553 h 3015"/>
                    <a:gd name="T16" fmla="*/ 2568 w 2644"/>
                    <a:gd name="T17" fmla="*/ 0 h 3015"/>
                    <a:gd name="T18" fmla="*/ 2643 w 2644"/>
                    <a:gd name="T19" fmla="*/ 110 h 3015"/>
                    <a:gd name="T20" fmla="*/ 2509 w 2644"/>
                    <a:gd name="T21" fmla="*/ 289 h 3015"/>
                    <a:gd name="T22" fmla="*/ 2441 w 2644"/>
                    <a:gd name="T23" fmla="*/ 527 h 3015"/>
                    <a:gd name="T24" fmla="*/ 2298 w 2644"/>
                    <a:gd name="T25" fmla="*/ 679 h 30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44" h="3015">
                      <a:moveTo>
                        <a:pt x="2298" y="679"/>
                      </a:moveTo>
                      <a:lnTo>
                        <a:pt x="1648" y="1270"/>
                      </a:lnTo>
                      <a:lnTo>
                        <a:pt x="185" y="2817"/>
                      </a:lnTo>
                      <a:lnTo>
                        <a:pt x="112" y="3014"/>
                      </a:lnTo>
                      <a:lnTo>
                        <a:pt x="0" y="2896"/>
                      </a:lnTo>
                      <a:lnTo>
                        <a:pt x="858" y="1934"/>
                      </a:lnTo>
                      <a:lnTo>
                        <a:pt x="2041" y="768"/>
                      </a:lnTo>
                      <a:lnTo>
                        <a:pt x="2077" y="553"/>
                      </a:lnTo>
                      <a:lnTo>
                        <a:pt x="2568" y="0"/>
                      </a:lnTo>
                      <a:lnTo>
                        <a:pt x="2643" y="110"/>
                      </a:lnTo>
                      <a:lnTo>
                        <a:pt x="2509" y="289"/>
                      </a:lnTo>
                      <a:lnTo>
                        <a:pt x="2441" y="527"/>
                      </a:lnTo>
                      <a:lnTo>
                        <a:pt x="2298" y="679"/>
                      </a:lnTo>
                    </a:path>
                  </a:pathLst>
                </a:custGeom>
                <a:solidFill>
                  <a:srgbClr val="ADD8C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5" name="Freeform 85"/>
                <p:cNvSpPr>
                  <a:spLocks noChangeArrowheads="1"/>
                </p:cNvSpPr>
                <p:nvPr/>
              </p:nvSpPr>
              <p:spPr bwMode="auto">
                <a:xfrm>
                  <a:off x="5623" y="2748"/>
                  <a:ext cx="408" cy="200"/>
                </a:xfrm>
                <a:custGeom>
                  <a:avLst/>
                  <a:gdLst>
                    <a:gd name="T0" fmla="*/ 1180 w 1803"/>
                    <a:gd name="T1" fmla="*/ 356 h 886"/>
                    <a:gd name="T2" fmla="*/ 1183 w 1803"/>
                    <a:gd name="T3" fmla="*/ 174 h 886"/>
                    <a:gd name="T4" fmla="*/ 1155 w 1803"/>
                    <a:gd name="T5" fmla="*/ 260 h 886"/>
                    <a:gd name="T6" fmla="*/ 1096 w 1803"/>
                    <a:gd name="T7" fmla="*/ 193 h 886"/>
                    <a:gd name="T8" fmla="*/ 972 w 1803"/>
                    <a:gd name="T9" fmla="*/ 395 h 886"/>
                    <a:gd name="T10" fmla="*/ 944 w 1803"/>
                    <a:gd name="T11" fmla="*/ 213 h 886"/>
                    <a:gd name="T12" fmla="*/ 900 w 1803"/>
                    <a:gd name="T13" fmla="*/ 356 h 886"/>
                    <a:gd name="T14" fmla="*/ 843 w 1803"/>
                    <a:gd name="T15" fmla="*/ 496 h 886"/>
                    <a:gd name="T16" fmla="*/ 636 w 1803"/>
                    <a:gd name="T17" fmla="*/ 471 h 886"/>
                    <a:gd name="T18" fmla="*/ 594 w 1803"/>
                    <a:gd name="T19" fmla="*/ 350 h 886"/>
                    <a:gd name="T20" fmla="*/ 496 w 1803"/>
                    <a:gd name="T21" fmla="*/ 443 h 886"/>
                    <a:gd name="T22" fmla="*/ 174 w 1803"/>
                    <a:gd name="T23" fmla="*/ 389 h 886"/>
                    <a:gd name="T24" fmla="*/ 0 w 1803"/>
                    <a:gd name="T25" fmla="*/ 291 h 886"/>
                    <a:gd name="T26" fmla="*/ 120 w 1803"/>
                    <a:gd name="T27" fmla="*/ 496 h 886"/>
                    <a:gd name="T28" fmla="*/ 518 w 1803"/>
                    <a:gd name="T29" fmla="*/ 698 h 886"/>
                    <a:gd name="T30" fmla="*/ 636 w 1803"/>
                    <a:gd name="T31" fmla="*/ 560 h 886"/>
                    <a:gd name="T32" fmla="*/ 737 w 1803"/>
                    <a:gd name="T33" fmla="*/ 586 h 886"/>
                    <a:gd name="T34" fmla="*/ 891 w 1803"/>
                    <a:gd name="T35" fmla="*/ 628 h 886"/>
                    <a:gd name="T36" fmla="*/ 1012 w 1803"/>
                    <a:gd name="T37" fmla="*/ 686 h 886"/>
                    <a:gd name="T38" fmla="*/ 1051 w 1803"/>
                    <a:gd name="T39" fmla="*/ 754 h 886"/>
                    <a:gd name="T40" fmla="*/ 1017 w 1803"/>
                    <a:gd name="T41" fmla="*/ 885 h 886"/>
                    <a:gd name="T42" fmla="*/ 1149 w 1803"/>
                    <a:gd name="T43" fmla="*/ 824 h 886"/>
                    <a:gd name="T44" fmla="*/ 1233 w 1803"/>
                    <a:gd name="T45" fmla="*/ 443 h 886"/>
                    <a:gd name="T46" fmla="*/ 1802 w 1803"/>
                    <a:gd name="T47" fmla="*/ 451 h 886"/>
                    <a:gd name="T48" fmla="*/ 1623 w 1803"/>
                    <a:gd name="T49" fmla="*/ 103 h 886"/>
                    <a:gd name="T50" fmla="*/ 1516 w 1803"/>
                    <a:gd name="T51" fmla="*/ 0 h 886"/>
                    <a:gd name="T52" fmla="*/ 1589 w 1803"/>
                    <a:gd name="T53" fmla="*/ 204 h 886"/>
                    <a:gd name="T54" fmla="*/ 1530 w 1803"/>
                    <a:gd name="T55" fmla="*/ 193 h 886"/>
                    <a:gd name="T56" fmla="*/ 1536 w 1803"/>
                    <a:gd name="T57" fmla="*/ 294 h 886"/>
                    <a:gd name="T58" fmla="*/ 1351 w 1803"/>
                    <a:gd name="T59" fmla="*/ 199 h 886"/>
                    <a:gd name="T60" fmla="*/ 1233 w 1803"/>
                    <a:gd name="T61" fmla="*/ 204 h 886"/>
                    <a:gd name="T62" fmla="*/ 1180 w 1803"/>
                    <a:gd name="T63" fmla="*/ 356 h 8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803" h="886">
                      <a:moveTo>
                        <a:pt x="1180" y="356"/>
                      </a:moveTo>
                      <a:lnTo>
                        <a:pt x="1183" y="174"/>
                      </a:lnTo>
                      <a:lnTo>
                        <a:pt x="1155" y="260"/>
                      </a:lnTo>
                      <a:lnTo>
                        <a:pt x="1096" y="193"/>
                      </a:lnTo>
                      <a:lnTo>
                        <a:pt x="972" y="395"/>
                      </a:lnTo>
                      <a:lnTo>
                        <a:pt x="944" y="213"/>
                      </a:lnTo>
                      <a:lnTo>
                        <a:pt x="900" y="356"/>
                      </a:lnTo>
                      <a:lnTo>
                        <a:pt x="843" y="496"/>
                      </a:lnTo>
                      <a:lnTo>
                        <a:pt x="636" y="471"/>
                      </a:lnTo>
                      <a:lnTo>
                        <a:pt x="594" y="350"/>
                      </a:lnTo>
                      <a:lnTo>
                        <a:pt x="496" y="443"/>
                      </a:lnTo>
                      <a:lnTo>
                        <a:pt x="174" y="389"/>
                      </a:lnTo>
                      <a:lnTo>
                        <a:pt x="0" y="291"/>
                      </a:lnTo>
                      <a:lnTo>
                        <a:pt x="120" y="496"/>
                      </a:lnTo>
                      <a:lnTo>
                        <a:pt x="518" y="698"/>
                      </a:lnTo>
                      <a:lnTo>
                        <a:pt x="636" y="560"/>
                      </a:lnTo>
                      <a:lnTo>
                        <a:pt x="737" y="586"/>
                      </a:lnTo>
                      <a:lnTo>
                        <a:pt x="891" y="628"/>
                      </a:lnTo>
                      <a:lnTo>
                        <a:pt x="1012" y="686"/>
                      </a:lnTo>
                      <a:lnTo>
                        <a:pt x="1051" y="754"/>
                      </a:lnTo>
                      <a:lnTo>
                        <a:pt x="1017" y="885"/>
                      </a:lnTo>
                      <a:lnTo>
                        <a:pt x="1149" y="824"/>
                      </a:lnTo>
                      <a:lnTo>
                        <a:pt x="1233" y="443"/>
                      </a:lnTo>
                      <a:lnTo>
                        <a:pt x="1802" y="451"/>
                      </a:lnTo>
                      <a:lnTo>
                        <a:pt x="1623" y="103"/>
                      </a:lnTo>
                      <a:lnTo>
                        <a:pt x="1516" y="0"/>
                      </a:lnTo>
                      <a:lnTo>
                        <a:pt x="1589" y="204"/>
                      </a:lnTo>
                      <a:lnTo>
                        <a:pt x="1530" y="193"/>
                      </a:lnTo>
                      <a:lnTo>
                        <a:pt x="1536" y="294"/>
                      </a:lnTo>
                      <a:lnTo>
                        <a:pt x="1351" y="199"/>
                      </a:lnTo>
                      <a:lnTo>
                        <a:pt x="1233" y="204"/>
                      </a:lnTo>
                      <a:lnTo>
                        <a:pt x="1180" y="356"/>
                      </a:lnTo>
                    </a:path>
                  </a:pathLst>
                </a:custGeom>
                <a:solidFill>
                  <a:srgbClr val="D5968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6" name="Freeform 86"/>
                <p:cNvSpPr>
                  <a:spLocks noChangeArrowheads="1"/>
                </p:cNvSpPr>
                <p:nvPr/>
              </p:nvSpPr>
              <p:spPr bwMode="auto">
                <a:xfrm>
                  <a:off x="5653" y="2898"/>
                  <a:ext cx="159" cy="173"/>
                </a:xfrm>
                <a:custGeom>
                  <a:avLst/>
                  <a:gdLst>
                    <a:gd name="T0" fmla="*/ 289 w 705"/>
                    <a:gd name="T1" fmla="*/ 0 h 769"/>
                    <a:gd name="T2" fmla="*/ 440 w 705"/>
                    <a:gd name="T3" fmla="*/ 171 h 769"/>
                    <a:gd name="T4" fmla="*/ 454 w 705"/>
                    <a:gd name="T5" fmla="*/ 297 h 769"/>
                    <a:gd name="T6" fmla="*/ 337 w 705"/>
                    <a:gd name="T7" fmla="*/ 261 h 769"/>
                    <a:gd name="T8" fmla="*/ 20 w 705"/>
                    <a:gd name="T9" fmla="*/ 65 h 769"/>
                    <a:gd name="T10" fmla="*/ 0 w 705"/>
                    <a:gd name="T11" fmla="*/ 255 h 769"/>
                    <a:gd name="T12" fmla="*/ 59 w 705"/>
                    <a:gd name="T13" fmla="*/ 749 h 769"/>
                    <a:gd name="T14" fmla="*/ 138 w 705"/>
                    <a:gd name="T15" fmla="*/ 768 h 769"/>
                    <a:gd name="T16" fmla="*/ 79 w 705"/>
                    <a:gd name="T17" fmla="*/ 303 h 769"/>
                    <a:gd name="T18" fmla="*/ 317 w 705"/>
                    <a:gd name="T19" fmla="*/ 737 h 769"/>
                    <a:gd name="T20" fmla="*/ 429 w 705"/>
                    <a:gd name="T21" fmla="*/ 718 h 769"/>
                    <a:gd name="T22" fmla="*/ 704 w 705"/>
                    <a:gd name="T23" fmla="*/ 538 h 769"/>
                    <a:gd name="T24" fmla="*/ 606 w 705"/>
                    <a:gd name="T25" fmla="*/ 255 h 769"/>
                    <a:gd name="T26" fmla="*/ 466 w 705"/>
                    <a:gd name="T27" fmla="*/ 126 h 769"/>
                    <a:gd name="T28" fmla="*/ 289 w 705"/>
                    <a:gd name="T29" fmla="*/ 0 h 7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05" h="769">
                      <a:moveTo>
                        <a:pt x="289" y="0"/>
                      </a:moveTo>
                      <a:lnTo>
                        <a:pt x="440" y="171"/>
                      </a:lnTo>
                      <a:lnTo>
                        <a:pt x="454" y="297"/>
                      </a:lnTo>
                      <a:lnTo>
                        <a:pt x="337" y="261"/>
                      </a:lnTo>
                      <a:lnTo>
                        <a:pt x="20" y="65"/>
                      </a:lnTo>
                      <a:lnTo>
                        <a:pt x="0" y="255"/>
                      </a:lnTo>
                      <a:lnTo>
                        <a:pt x="59" y="749"/>
                      </a:lnTo>
                      <a:lnTo>
                        <a:pt x="138" y="768"/>
                      </a:lnTo>
                      <a:lnTo>
                        <a:pt x="79" y="303"/>
                      </a:lnTo>
                      <a:lnTo>
                        <a:pt x="317" y="737"/>
                      </a:lnTo>
                      <a:lnTo>
                        <a:pt x="429" y="718"/>
                      </a:lnTo>
                      <a:lnTo>
                        <a:pt x="704" y="538"/>
                      </a:lnTo>
                      <a:lnTo>
                        <a:pt x="606" y="255"/>
                      </a:lnTo>
                      <a:lnTo>
                        <a:pt x="466" y="126"/>
                      </a:lnTo>
                      <a:lnTo>
                        <a:pt x="289" y="0"/>
                      </a:lnTo>
                    </a:path>
                  </a:pathLst>
                </a:custGeom>
                <a:solidFill>
                  <a:srgbClr val="D5968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7" name="Freeform 87"/>
                <p:cNvSpPr>
                  <a:spLocks noChangeArrowheads="1"/>
                </p:cNvSpPr>
                <p:nvPr/>
              </p:nvSpPr>
              <p:spPr bwMode="auto">
                <a:xfrm>
                  <a:off x="5574" y="1405"/>
                  <a:ext cx="31" cy="30"/>
                </a:xfrm>
                <a:custGeom>
                  <a:avLst/>
                  <a:gdLst>
                    <a:gd name="T0" fmla="*/ 0 w 141"/>
                    <a:gd name="T1" fmla="*/ 129 h 138"/>
                    <a:gd name="T2" fmla="*/ 117 w 141"/>
                    <a:gd name="T3" fmla="*/ 0 h 138"/>
                    <a:gd name="T4" fmla="*/ 140 w 141"/>
                    <a:gd name="T5" fmla="*/ 84 h 138"/>
                    <a:gd name="T6" fmla="*/ 89 w 141"/>
                    <a:gd name="T7" fmla="*/ 137 h 138"/>
                    <a:gd name="T8" fmla="*/ 0 w 141"/>
                    <a:gd name="T9" fmla="*/ 129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138">
                      <a:moveTo>
                        <a:pt x="0" y="129"/>
                      </a:moveTo>
                      <a:lnTo>
                        <a:pt x="117" y="0"/>
                      </a:lnTo>
                      <a:lnTo>
                        <a:pt x="140" y="84"/>
                      </a:lnTo>
                      <a:lnTo>
                        <a:pt x="89" y="137"/>
                      </a:lnTo>
                      <a:lnTo>
                        <a:pt x="0" y="129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8" name="Freeform 88"/>
                <p:cNvSpPr>
                  <a:spLocks noChangeArrowheads="1"/>
                </p:cNvSpPr>
                <p:nvPr/>
              </p:nvSpPr>
              <p:spPr bwMode="auto">
                <a:xfrm>
                  <a:off x="5535" y="1396"/>
                  <a:ext cx="89" cy="181"/>
                </a:xfrm>
                <a:custGeom>
                  <a:avLst/>
                  <a:gdLst>
                    <a:gd name="T0" fmla="*/ 297 w 396"/>
                    <a:gd name="T1" fmla="*/ 31 h 802"/>
                    <a:gd name="T2" fmla="*/ 367 w 396"/>
                    <a:gd name="T3" fmla="*/ 98 h 802"/>
                    <a:gd name="T4" fmla="*/ 356 w 396"/>
                    <a:gd name="T5" fmla="*/ 145 h 802"/>
                    <a:gd name="T6" fmla="*/ 325 w 396"/>
                    <a:gd name="T7" fmla="*/ 196 h 802"/>
                    <a:gd name="T8" fmla="*/ 291 w 396"/>
                    <a:gd name="T9" fmla="*/ 255 h 802"/>
                    <a:gd name="T10" fmla="*/ 283 w 396"/>
                    <a:gd name="T11" fmla="*/ 395 h 802"/>
                    <a:gd name="T12" fmla="*/ 219 w 396"/>
                    <a:gd name="T13" fmla="*/ 459 h 802"/>
                    <a:gd name="T14" fmla="*/ 146 w 396"/>
                    <a:gd name="T15" fmla="*/ 560 h 802"/>
                    <a:gd name="T16" fmla="*/ 34 w 396"/>
                    <a:gd name="T17" fmla="*/ 723 h 802"/>
                    <a:gd name="T18" fmla="*/ 3 w 396"/>
                    <a:gd name="T19" fmla="*/ 748 h 802"/>
                    <a:gd name="T20" fmla="*/ 0 w 396"/>
                    <a:gd name="T21" fmla="*/ 801 h 802"/>
                    <a:gd name="T22" fmla="*/ 67 w 396"/>
                    <a:gd name="T23" fmla="*/ 723 h 802"/>
                    <a:gd name="T24" fmla="*/ 146 w 396"/>
                    <a:gd name="T25" fmla="*/ 630 h 802"/>
                    <a:gd name="T26" fmla="*/ 213 w 396"/>
                    <a:gd name="T27" fmla="*/ 518 h 802"/>
                    <a:gd name="T28" fmla="*/ 283 w 396"/>
                    <a:gd name="T29" fmla="*/ 445 h 802"/>
                    <a:gd name="T30" fmla="*/ 311 w 396"/>
                    <a:gd name="T31" fmla="*/ 401 h 802"/>
                    <a:gd name="T32" fmla="*/ 311 w 396"/>
                    <a:gd name="T33" fmla="*/ 322 h 802"/>
                    <a:gd name="T34" fmla="*/ 350 w 396"/>
                    <a:gd name="T35" fmla="*/ 258 h 802"/>
                    <a:gd name="T36" fmla="*/ 395 w 396"/>
                    <a:gd name="T37" fmla="*/ 196 h 802"/>
                    <a:gd name="T38" fmla="*/ 395 w 396"/>
                    <a:gd name="T39" fmla="*/ 129 h 802"/>
                    <a:gd name="T40" fmla="*/ 395 w 396"/>
                    <a:gd name="T41" fmla="*/ 84 h 802"/>
                    <a:gd name="T42" fmla="*/ 311 w 396"/>
                    <a:gd name="T43" fmla="*/ 0 h 802"/>
                    <a:gd name="T44" fmla="*/ 297 w 396"/>
                    <a:gd name="T45" fmla="*/ 31 h 8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6" h="802">
                      <a:moveTo>
                        <a:pt x="297" y="31"/>
                      </a:moveTo>
                      <a:lnTo>
                        <a:pt x="367" y="98"/>
                      </a:lnTo>
                      <a:lnTo>
                        <a:pt x="356" y="145"/>
                      </a:lnTo>
                      <a:lnTo>
                        <a:pt x="325" y="196"/>
                      </a:lnTo>
                      <a:lnTo>
                        <a:pt x="291" y="255"/>
                      </a:lnTo>
                      <a:lnTo>
                        <a:pt x="283" y="395"/>
                      </a:lnTo>
                      <a:lnTo>
                        <a:pt x="219" y="459"/>
                      </a:lnTo>
                      <a:lnTo>
                        <a:pt x="146" y="560"/>
                      </a:lnTo>
                      <a:lnTo>
                        <a:pt x="34" y="723"/>
                      </a:lnTo>
                      <a:lnTo>
                        <a:pt x="3" y="748"/>
                      </a:lnTo>
                      <a:lnTo>
                        <a:pt x="0" y="801"/>
                      </a:lnTo>
                      <a:lnTo>
                        <a:pt x="67" y="723"/>
                      </a:lnTo>
                      <a:lnTo>
                        <a:pt x="146" y="630"/>
                      </a:lnTo>
                      <a:lnTo>
                        <a:pt x="213" y="518"/>
                      </a:lnTo>
                      <a:lnTo>
                        <a:pt x="283" y="445"/>
                      </a:lnTo>
                      <a:lnTo>
                        <a:pt x="311" y="401"/>
                      </a:lnTo>
                      <a:lnTo>
                        <a:pt x="311" y="322"/>
                      </a:lnTo>
                      <a:lnTo>
                        <a:pt x="350" y="258"/>
                      </a:lnTo>
                      <a:lnTo>
                        <a:pt x="395" y="196"/>
                      </a:lnTo>
                      <a:lnTo>
                        <a:pt x="395" y="129"/>
                      </a:lnTo>
                      <a:lnTo>
                        <a:pt x="395" y="84"/>
                      </a:lnTo>
                      <a:lnTo>
                        <a:pt x="311" y="0"/>
                      </a:lnTo>
                      <a:lnTo>
                        <a:pt x="297" y="31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09" name="Freeform 89"/>
                <p:cNvSpPr>
                  <a:spLocks noChangeArrowheads="1"/>
                </p:cNvSpPr>
                <p:nvPr/>
              </p:nvSpPr>
              <p:spPr bwMode="auto">
                <a:xfrm>
                  <a:off x="5559" y="1333"/>
                  <a:ext cx="31" cy="106"/>
                </a:xfrm>
                <a:custGeom>
                  <a:avLst/>
                  <a:gdLst>
                    <a:gd name="T0" fmla="*/ 138 w 139"/>
                    <a:gd name="T1" fmla="*/ 449 h 472"/>
                    <a:gd name="T2" fmla="*/ 31 w 139"/>
                    <a:gd name="T3" fmla="*/ 471 h 472"/>
                    <a:gd name="T4" fmla="*/ 20 w 139"/>
                    <a:gd name="T5" fmla="*/ 362 h 472"/>
                    <a:gd name="T6" fmla="*/ 0 w 139"/>
                    <a:gd name="T7" fmla="*/ 297 h 472"/>
                    <a:gd name="T8" fmla="*/ 31 w 139"/>
                    <a:gd name="T9" fmla="*/ 219 h 472"/>
                    <a:gd name="T10" fmla="*/ 51 w 139"/>
                    <a:gd name="T11" fmla="*/ 45 h 472"/>
                    <a:gd name="T12" fmla="*/ 90 w 139"/>
                    <a:gd name="T13" fmla="*/ 0 h 472"/>
                    <a:gd name="T14" fmla="*/ 54 w 139"/>
                    <a:gd name="T15" fmla="*/ 138 h 472"/>
                    <a:gd name="T16" fmla="*/ 40 w 139"/>
                    <a:gd name="T17" fmla="*/ 269 h 472"/>
                    <a:gd name="T18" fmla="*/ 45 w 139"/>
                    <a:gd name="T19" fmla="*/ 356 h 472"/>
                    <a:gd name="T20" fmla="*/ 51 w 139"/>
                    <a:gd name="T21" fmla="*/ 409 h 472"/>
                    <a:gd name="T22" fmla="*/ 138 w 139"/>
                    <a:gd name="T23" fmla="*/ 423 h 472"/>
                    <a:gd name="T24" fmla="*/ 138 w 139"/>
                    <a:gd name="T25" fmla="*/ 449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9" h="472">
                      <a:moveTo>
                        <a:pt x="138" y="449"/>
                      </a:moveTo>
                      <a:lnTo>
                        <a:pt x="31" y="471"/>
                      </a:lnTo>
                      <a:lnTo>
                        <a:pt x="20" y="362"/>
                      </a:lnTo>
                      <a:lnTo>
                        <a:pt x="0" y="297"/>
                      </a:lnTo>
                      <a:lnTo>
                        <a:pt x="31" y="219"/>
                      </a:lnTo>
                      <a:lnTo>
                        <a:pt x="51" y="45"/>
                      </a:lnTo>
                      <a:lnTo>
                        <a:pt x="90" y="0"/>
                      </a:lnTo>
                      <a:lnTo>
                        <a:pt x="54" y="138"/>
                      </a:lnTo>
                      <a:lnTo>
                        <a:pt x="40" y="269"/>
                      </a:lnTo>
                      <a:lnTo>
                        <a:pt x="45" y="356"/>
                      </a:lnTo>
                      <a:lnTo>
                        <a:pt x="51" y="409"/>
                      </a:lnTo>
                      <a:lnTo>
                        <a:pt x="138" y="423"/>
                      </a:lnTo>
                      <a:lnTo>
                        <a:pt x="138" y="449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0" name="Freeform 90"/>
                <p:cNvSpPr>
                  <a:spLocks noChangeArrowheads="1"/>
                </p:cNvSpPr>
                <p:nvPr/>
              </p:nvSpPr>
              <p:spPr bwMode="auto">
                <a:xfrm>
                  <a:off x="5514" y="1310"/>
                  <a:ext cx="62" cy="67"/>
                </a:xfrm>
                <a:custGeom>
                  <a:avLst/>
                  <a:gdLst>
                    <a:gd name="T0" fmla="*/ 275 w 276"/>
                    <a:gd name="T1" fmla="*/ 100 h 300"/>
                    <a:gd name="T2" fmla="*/ 216 w 276"/>
                    <a:gd name="T3" fmla="*/ 25 h 300"/>
                    <a:gd name="T4" fmla="*/ 124 w 276"/>
                    <a:gd name="T5" fmla="*/ 0 h 300"/>
                    <a:gd name="T6" fmla="*/ 45 w 276"/>
                    <a:gd name="T7" fmla="*/ 25 h 300"/>
                    <a:gd name="T8" fmla="*/ 0 w 276"/>
                    <a:gd name="T9" fmla="*/ 263 h 300"/>
                    <a:gd name="T10" fmla="*/ 124 w 276"/>
                    <a:gd name="T11" fmla="*/ 299 h 300"/>
                    <a:gd name="T12" fmla="*/ 112 w 276"/>
                    <a:gd name="T13" fmla="*/ 128 h 300"/>
                    <a:gd name="T14" fmla="*/ 98 w 276"/>
                    <a:gd name="T15" fmla="*/ 25 h 300"/>
                    <a:gd name="T16" fmla="*/ 182 w 276"/>
                    <a:gd name="T17" fmla="*/ 53 h 300"/>
                    <a:gd name="T18" fmla="*/ 227 w 276"/>
                    <a:gd name="T19" fmla="*/ 100 h 300"/>
                    <a:gd name="T20" fmla="*/ 236 w 276"/>
                    <a:gd name="T21" fmla="*/ 229 h 300"/>
                    <a:gd name="T22" fmla="*/ 275 w 276"/>
                    <a:gd name="T23" fmla="*/ 10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6" h="300">
                      <a:moveTo>
                        <a:pt x="275" y="100"/>
                      </a:moveTo>
                      <a:lnTo>
                        <a:pt x="216" y="25"/>
                      </a:lnTo>
                      <a:lnTo>
                        <a:pt x="124" y="0"/>
                      </a:lnTo>
                      <a:lnTo>
                        <a:pt x="45" y="25"/>
                      </a:lnTo>
                      <a:lnTo>
                        <a:pt x="0" y="263"/>
                      </a:lnTo>
                      <a:lnTo>
                        <a:pt x="124" y="299"/>
                      </a:lnTo>
                      <a:lnTo>
                        <a:pt x="112" y="128"/>
                      </a:lnTo>
                      <a:lnTo>
                        <a:pt x="98" y="25"/>
                      </a:lnTo>
                      <a:lnTo>
                        <a:pt x="182" y="53"/>
                      </a:lnTo>
                      <a:lnTo>
                        <a:pt x="227" y="100"/>
                      </a:lnTo>
                      <a:lnTo>
                        <a:pt x="236" y="229"/>
                      </a:lnTo>
                      <a:lnTo>
                        <a:pt x="275" y="10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1" name="Freeform 91"/>
                <p:cNvSpPr>
                  <a:spLocks noChangeArrowheads="1"/>
                </p:cNvSpPr>
                <p:nvPr/>
              </p:nvSpPr>
              <p:spPr bwMode="auto">
                <a:xfrm>
                  <a:off x="5496" y="1381"/>
                  <a:ext cx="18" cy="140"/>
                </a:xfrm>
                <a:custGeom>
                  <a:avLst/>
                  <a:gdLst>
                    <a:gd name="T0" fmla="*/ 81 w 85"/>
                    <a:gd name="T1" fmla="*/ 0 h 620"/>
                    <a:gd name="T2" fmla="*/ 84 w 85"/>
                    <a:gd name="T3" fmla="*/ 81 h 620"/>
                    <a:gd name="T4" fmla="*/ 3 w 85"/>
                    <a:gd name="T5" fmla="*/ 619 h 620"/>
                    <a:gd name="T6" fmla="*/ 0 w 85"/>
                    <a:gd name="T7" fmla="*/ 89 h 620"/>
                    <a:gd name="T8" fmla="*/ 20 w 85"/>
                    <a:gd name="T9" fmla="*/ 11 h 620"/>
                    <a:gd name="T10" fmla="*/ 81 w 85"/>
                    <a:gd name="T11" fmla="*/ 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620">
                      <a:moveTo>
                        <a:pt x="81" y="0"/>
                      </a:moveTo>
                      <a:lnTo>
                        <a:pt x="84" y="81"/>
                      </a:lnTo>
                      <a:lnTo>
                        <a:pt x="3" y="619"/>
                      </a:lnTo>
                      <a:lnTo>
                        <a:pt x="0" y="89"/>
                      </a:lnTo>
                      <a:lnTo>
                        <a:pt x="20" y="11"/>
                      </a:lnTo>
                      <a:lnTo>
                        <a:pt x="81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2" name="Freeform 92"/>
                <p:cNvSpPr>
                  <a:spLocks noChangeArrowheads="1"/>
                </p:cNvSpPr>
                <p:nvPr/>
              </p:nvSpPr>
              <p:spPr bwMode="auto">
                <a:xfrm>
                  <a:off x="5420" y="1323"/>
                  <a:ext cx="104" cy="211"/>
                </a:xfrm>
                <a:custGeom>
                  <a:avLst/>
                  <a:gdLst>
                    <a:gd name="T0" fmla="*/ 398 w 461"/>
                    <a:gd name="T1" fmla="*/ 208 h 935"/>
                    <a:gd name="T2" fmla="*/ 440 w 461"/>
                    <a:gd name="T3" fmla="*/ 31 h 935"/>
                    <a:gd name="T4" fmla="*/ 373 w 461"/>
                    <a:gd name="T5" fmla="*/ 65 h 935"/>
                    <a:gd name="T6" fmla="*/ 382 w 461"/>
                    <a:gd name="T7" fmla="*/ 135 h 935"/>
                    <a:gd name="T8" fmla="*/ 337 w 461"/>
                    <a:gd name="T9" fmla="*/ 222 h 935"/>
                    <a:gd name="T10" fmla="*/ 222 w 461"/>
                    <a:gd name="T11" fmla="*/ 250 h 935"/>
                    <a:gd name="T12" fmla="*/ 222 w 461"/>
                    <a:gd name="T13" fmla="*/ 368 h 935"/>
                    <a:gd name="T14" fmla="*/ 275 w 461"/>
                    <a:gd name="T15" fmla="*/ 934 h 935"/>
                    <a:gd name="T16" fmla="*/ 225 w 461"/>
                    <a:gd name="T17" fmla="*/ 754 h 935"/>
                    <a:gd name="T18" fmla="*/ 177 w 461"/>
                    <a:gd name="T19" fmla="*/ 362 h 935"/>
                    <a:gd name="T20" fmla="*/ 107 w 461"/>
                    <a:gd name="T21" fmla="*/ 387 h 935"/>
                    <a:gd name="T22" fmla="*/ 70 w 461"/>
                    <a:gd name="T23" fmla="*/ 468 h 935"/>
                    <a:gd name="T24" fmla="*/ 0 w 461"/>
                    <a:gd name="T25" fmla="*/ 491 h 935"/>
                    <a:gd name="T26" fmla="*/ 65 w 461"/>
                    <a:gd name="T27" fmla="*/ 407 h 935"/>
                    <a:gd name="T28" fmla="*/ 96 w 461"/>
                    <a:gd name="T29" fmla="*/ 356 h 935"/>
                    <a:gd name="T30" fmla="*/ 183 w 461"/>
                    <a:gd name="T31" fmla="*/ 317 h 935"/>
                    <a:gd name="T32" fmla="*/ 197 w 461"/>
                    <a:gd name="T33" fmla="*/ 244 h 935"/>
                    <a:gd name="T34" fmla="*/ 275 w 461"/>
                    <a:gd name="T35" fmla="*/ 205 h 935"/>
                    <a:gd name="T36" fmla="*/ 275 w 461"/>
                    <a:gd name="T37" fmla="*/ 90 h 935"/>
                    <a:gd name="T38" fmla="*/ 460 w 461"/>
                    <a:gd name="T39" fmla="*/ 0 h 935"/>
                    <a:gd name="T40" fmla="*/ 460 w 461"/>
                    <a:gd name="T41" fmla="*/ 118 h 935"/>
                    <a:gd name="T42" fmla="*/ 390 w 461"/>
                    <a:gd name="T43" fmla="*/ 230 h 935"/>
                    <a:gd name="T44" fmla="*/ 398 w 461"/>
                    <a:gd name="T45" fmla="*/ 208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61" h="935">
                      <a:moveTo>
                        <a:pt x="398" y="208"/>
                      </a:moveTo>
                      <a:lnTo>
                        <a:pt x="440" y="31"/>
                      </a:lnTo>
                      <a:lnTo>
                        <a:pt x="373" y="65"/>
                      </a:lnTo>
                      <a:lnTo>
                        <a:pt x="382" y="135"/>
                      </a:lnTo>
                      <a:lnTo>
                        <a:pt x="337" y="222"/>
                      </a:lnTo>
                      <a:lnTo>
                        <a:pt x="222" y="250"/>
                      </a:lnTo>
                      <a:lnTo>
                        <a:pt x="222" y="368"/>
                      </a:lnTo>
                      <a:lnTo>
                        <a:pt x="275" y="934"/>
                      </a:lnTo>
                      <a:lnTo>
                        <a:pt x="225" y="754"/>
                      </a:lnTo>
                      <a:lnTo>
                        <a:pt x="177" y="362"/>
                      </a:lnTo>
                      <a:lnTo>
                        <a:pt x="107" y="387"/>
                      </a:lnTo>
                      <a:lnTo>
                        <a:pt x="70" y="468"/>
                      </a:lnTo>
                      <a:lnTo>
                        <a:pt x="0" y="491"/>
                      </a:lnTo>
                      <a:lnTo>
                        <a:pt x="65" y="407"/>
                      </a:lnTo>
                      <a:lnTo>
                        <a:pt x="96" y="356"/>
                      </a:lnTo>
                      <a:lnTo>
                        <a:pt x="183" y="317"/>
                      </a:lnTo>
                      <a:lnTo>
                        <a:pt x="197" y="244"/>
                      </a:lnTo>
                      <a:lnTo>
                        <a:pt x="275" y="205"/>
                      </a:lnTo>
                      <a:lnTo>
                        <a:pt x="275" y="90"/>
                      </a:lnTo>
                      <a:lnTo>
                        <a:pt x="460" y="0"/>
                      </a:lnTo>
                      <a:lnTo>
                        <a:pt x="460" y="118"/>
                      </a:lnTo>
                      <a:lnTo>
                        <a:pt x="390" y="230"/>
                      </a:lnTo>
                      <a:lnTo>
                        <a:pt x="398" y="208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3" name="Freeform 93"/>
                <p:cNvSpPr>
                  <a:spLocks noChangeArrowheads="1"/>
                </p:cNvSpPr>
                <p:nvPr/>
              </p:nvSpPr>
              <p:spPr bwMode="auto">
                <a:xfrm>
                  <a:off x="5406" y="1407"/>
                  <a:ext cx="63" cy="267"/>
                </a:xfrm>
                <a:custGeom>
                  <a:avLst/>
                  <a:gdLst>
                    <a:gd name="T0" fmla="*/ 75 w 284"/>
                    <a:gd name="T1" fmla="*/ 114 h 1181"/>
                    <a:gd name="T2" fmla="*/ 33 w 284"/>
                    <a:gd name="T3" fmla="*/ 241 h 1181"/>
                    <a:gd name="T4" fmla="*/ 0 w 284"/>
                    <a:gd name="T5" fmla="*/ 442 h 1181"/>
                    <a:gd name="T6" fmla="*/ 28 w 284"/>
                    <a:gd name="T7" fmla="*/ 594 h 1181"/>
                    <a:gd name="T8" fmla="*/ 59 w 284"/>
                    <a:gd name="T9" fmla="*/ 726 h 1181"/>
                    <a:gd name="T10" fmla="*/ 59 w 284"/>
                    <a:gd name="T11" fmla="*/ 597 h 1181"/>
                    <a:gd name="T12" fmla="*/ 115 w 284"/>
                    <a:gd name="T13" fmla="*/ 527 h 1181"/>
                    <a:gd name="T14" fmla="*/ 185 w 284"/>
                    <a:gd name="T15" fmla="*/ 678 h 1181"/>
                    <a:gd name="T16" fmla="*/ 244 w 284"/>
                    <a:gd name="T17" fmla="*/ 1180 h 1181"/>
                    <a:gd name="T18" fmla="*/ 263 w 284"/>
                    <a:gd name="T19" fmla="*/ 597 h 1181"/>
                    <a:gd name="T20" fmla="*/ 218 w 284"/>
                    <a:gd name="T21" fmla="*/ 482 h 1181"/>
                    <a:gd name="T22" fmla="*/ 185 w 284"/>
                    <a:gd name="T23" fmla="*/ 384 h 1181"/>
                    <a:gd name="T24" fmla="*/ 151 w 284"/>
                    <a:gd name="T25" fmla="*/ 123 h 1181"/>
                    <a:gd name="T26" fmla="*/ 185 w 284"/>
                    <a:gd name="T27" fmla="*/ 106 h 1181"/>
                    <a:gd name="T28" fmla="*/ 213 w 284"/>
                    <a:gd name="T29" fmla="*/ 356 h 1181"/>
                    <a:gd name="T30" fmla="*/ 283 w 284"/>
                    <a:gd name="T31" fmla="*/ 311 h 1181"/>
                    <a:gd name="T32" fmla="*/ 238 w 284"/>
                    <a:gd name="T33" fmla="*/ 0 h 1181"/>
                    <a:gd name="T34" fmla="*/ 140 w 284"/>
                    <a:gd name="T35" fmla="*/ 58 h 1181"/>
                    <a:gd name="T36" fmla="*/ 75 w 284"/>
                    <a:gd name="T37" fmla="*/ 114 h 1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4" h="1181">
                      <a:moveTo>
                        <a:pt x="75" y="114"/>
                      </a:moveTo>
                      <a:lnTo>
                        <a:pt x="33" y="241"/>
                      </a:lnTo>
                      <a:lnTo>
                        <a:pt x="0" y="442"/>
                      </a:lnTo>
                      <a:lnTo>
                        <a:pt x="28" y="594"/>
                      </a:lnTo>
                      <a:lnTo>
                        <a:pt x="59" y="726"/>
                      </a:lnTo>
                      <a:lnTo>
                        <a:pt x="59" y="597"/>
                      </a:lnTo>
                      <a:lnTo>
                        <a:pt x="115" y="527"/>
                      </a:lnTo>
                      <a:lnTo>
                        <a:pt x="185" y="678"/>
                      </a:lnTo>
                      <a:lnTo>
                        <a:pt x="244" y="1180"/>
                      </a:lnTo>
                      <a:lnTo>
                        <a:pt x="263" y="597"/>
                      </a:lnTo>
                      <a:lnTo>
                        <a:pt x="218" y="482"/>
                      </a:lnTo>
                      <a:lnTo>
                        <a:pt x="185" y="384"/>
                      </a:lnTo>
                      <a:lnTo>
                        <a:pt x="151" y="123"/>
                      </a:lnTo>
                      <a:lnTo>
                        <a:pt x="185" y="106"/>
                      </a:lnTo>
                      <a:lnTo>
                        <a:pt x="213" y="356"/>
                      </a:lnTo>
                      <a:lnTo>
                        <a:pt x="283" y="311"/>
                      </a:lnTo>
                      <a:lnTo>
                        <a:pt x="238" y="0"/>
                      </a:lnTo>
                      <a:lnTo>
                        <a:pt x="140" y="58"/>
                      </a:lnTo>
                      <a:lnTo>
                        <a:pt x="75" y="114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4" name="Freeform 94"/>
                <p:cNvSpPr>
                  <a:spLocks noChangeArrowheads="1"/>
                </p:cNvSpPr>
                <p:nvPr/>
              </p:nvSpPr>
              <p:spPr bwMode="auto">
                <a:xfrm>
                  <a:off x="5536" y="1433"/>
                  <a:ext cx="48" cy="123"/>
                </a:xfrm>
                <a:custGeom>
                  <a:avLst/>
                  <a:gdLst>
                    <a:gd name="T0" fmla="*/ 207 w 214"/>
                    <a:gd name="T1" fmla="*/ 228 h 545"/>
                    <a:gd name="T2" fmla="*/ 0 w 214"/>
                    <a:gd name="T3" fmla="*/ 544 h 545"/>
                    <a:gd name="T4" fmla="*/ 36 w 214"/>
                    <a:gd name="T5" fmla="*/ 326 h 545"/>
                    <a:gd name="T6" fmla="*/ 126 w 214"/>
                    <a:gd name="T7" fmla="*/ 152 h 545"/>
                    <a:gd name="T8" fmla="*/ 134 w 214"/>
                    <a:gd name="T9" fmla="*/ 0 h 545"/>
                    <a:gd name="T10" fmla="*/ 213 w 214"/>
                    <a:gd name="T11" fmla="*/ 135 h 545"/>
                    <a:gd name="T12" fmla="*/ 207 w 214"/>
                    <a:gd name="T13" fmla="*/ 228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4" h="545">
                      <a:moveTo>
                        <a:pt x="207" y="228"/>
                      </a:moveTo>
                      <a:lnTo>
                        <a:pt x="0" y="544"/>
                      </a:lnTo>
                      <a:lnTo>
                        <a:pt x="36" y="326"/>
                      </a:lnTo>
                      <a:lnTo>
                        <a:pt x="126" y="152"/>
                      </a:lnTo>
                      <a:lnTo>
                        <a:pt x="134" y="0"/>
                      </a:lnTo>
                      <a:lnTo>
                        <a:pt x="213" y="135"/>
                      </a:lnTo>
                      <a:lnTo>
                        <a:pt x="207" y="228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5" name="Freeform 95"/>
                <p:cNvSpPr>
                  <a:spLocks noChangeArrowheads="1"/>
                </p:cNvSpPr>
                <p:nvPr/>
              </p:nvSpPr>
              <p:spPr bwMode="auto">
                <a:xfrm>
                  <a:off x="5403" y="1515"/>
                  <a:ext cx="37" cy="465"/>
                </a:xfrm>
                <a:custGeom>
                  <a:avLst/>
                  <a:gdLst>
                    <a:gd name="T0" fmla="*/ 89 w 166"/>
                    <a:gd name="T1" fmla="*/ 95 h 2055"/>
                    <a:gd name="T2" fmla="*/ 129 w 166"/>
                    <a:gd name="T3" fmla="*/ 199 h 2055"/>
                    <a:gd name="T4" fmla="*/ 145 w 166"/>
                    <a:gd name="T5" fmla="*/ 423 h 2055"/>
                    <a:gd name="T6" fmla="*/ 137 w 166"/>
                    <a:gd name="T7" fmla="*/ 1034 h 2055"/>
                    <a:gd name="T8" fmla="*/ 126 w 166"/>
                    <a:gd name="T9" fmla="*/ 1298 h 2055"/>
                    <a:gd name="T10" fmla="*/ 165 w 166"/>
                    <a:gd name="T11" fmla="*/ 2054 h 2055"/>
                    <a:gd name="T12" fmla="*/ 0 w 166"/>
                    <a:gd name="T13" fmla="*/ 1068 h 2055"/>
                    <a:gd name="T14" fmla="*/ 64 w 166"/>
                    <a:gd name="T15" fmla="*/ 530 h 2055"/>
                    <a:gd name="T16" fmla="*/ 47 w 166"/>
                    <a:gd name="T17" fmla="*/ 247 h 2055"/>
                    <a:gd name="T18" fmla="*/ 47 w 166"/>
                    <a:gd name="T19" fmla="*/ 0 h 2055"/>
                    <a:gd name="T20" fmla="*/ 89 w 166"/>
                    <a:gd name="T21" fmla="*/ 95 h 20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6" h="2055">
                      <a:moveTo>
                        <a:pt x="89" y="95"/>
                      </a:moveTo>
                      <a:lnTo>
                        <a:pt x="129" y="199"/>
                      </a:lnTo>
                      <a:lnTo>
                        <a:pt x="145" y="423"/>
                      </a:lnTo>
                      <a:lnTo>
                        <a:pt x="137" y="1034"/>
                      </a:lnTo>
                      <a:lnTo>
                        <a:pt x="126" y="1298"/>
                      </a:lnTo>
                      <a:lnTo>
                        <a:pt x="165" y="2054"/>
                      </a:lnTo>
                      <a:lnTo>
                        <a:pt x="0" y="1068"/>
                      </a:lnTo>
                      <a:lnTo>
                        <a:pt x="64" y="530"/>
                      </a:lnTo>
                      <a:lnTo>
                        <a:pt x="47" y="247"/>
                      </a:lnTo>
                      <a:lnTo>
                        <a:pt x="47" y="0"/>
                      </a:lnTo>
                      <a:lnTo>
                        <a:pt x="89" y="95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6" name="Freeform 96"/>
                <p:cNvSpPr>
                  <a:spLocks noChangeArrowheads="1"/>
                </p:cNvSpPr>
                <p:nvPr/>
              </p:nvSpPr>
              <p:spPr bwMode="auto">
                <a:xfrm>
                  <a:off x="5350" y="1590"/>
                  <a:ext cx="69" cy="602"/>
                </a:xfrm>
                <a:custGeom>
                  <a:avLst/>
                  <a:gdLst>
                    <a:gd name="T0" fmla="*/ 300 w 310"/>
                    <a:gd name="T1" fmla="*/ 0 h 2658"/>
                    <a:gd name="T2" fmla="*/ 264 w 310"/>
                    <a:gd name="T3" fmla="*/ 308 h 2658"/>
                    <a:gd name="T4" fmla="*/ 185 w 310"/>
                    <a:gd name="T5" fmla="*/ 712 h 2658"/>
                    <a:gd name="T6" fmla="*/ 135 w 310"/>
                    <a:gd name="T7" fmla="*/ 1079 h 2658"/>
                    <a:gd name="T8" fmla="*/ 53 w 310"/>
                    <a:gd name="T9" fmla="*/ 1502 h 2658"/>
                    <a:gd name="T10" fmla="*/ 6 w 310"/>
                    <a:gd name="T11" fmla="*/ 1785 h 2658"/>
                    <a:gd name="T12" fmla="*/ 0 w 310"/>
                    <a:gd name="T13" fmla="*/ 2060 h 2658"/>
                    <a:gd name="T14" fmla="*/ 79 w 310"/>
                    <a:gd name="T15" fmla="*/ 2463 h 2658"/>
                    <a:gd name="T16" fmla="*/ 289 w 310"/>
                    <a:gd name="T17" fmla="*/ 2657 h 2658"/>
                    <a:gd name="T18" fmla="*/ 219 w 310"/>
                    <a:gd name="T19" fmla="*/ 2441 h 2658"/>
                    <a:gd name="T20" fmla="*/ 300 w 310"/>
                    <a:gd name="T21" fmla="*/ 2192 h 2658"/>
                    <a:gd name="T22" fmla="*/ 278 w 310"/>
                    <a:gd name="T23" fmla="*/ 1752 h 2658"/>
                    <a:gd name="T24" fmla="*/ 205 w 310"/>
                    <a:gd name="T25" fmla="*/ 1435 h 2658"/>
                    <a:gd name="T26" fmla="*/ 236 w 310"/>
                    <a:gd name="T27" fmla="*/ 947 h 2658"/>
                    <a:gd name="T28" fmla="*/ 289 w 310"/>
                    <a:gd name="T29" fmla="*/ 496 h 2658"/>
                    <a:gd name="T30" fmla="*/ 309 w 310"/>
                    <a:gd name="T31" fmla="*/ 199 h 2658"/>
                    <a:gd name="T32" fmla="*/ 300 w 310"/>
                    <a:gd name="T33" fmla="*/ 0 h 26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0" h="2658">
                      <a:moveTo>
                        <a:pt x="300" y="0"/>
                      </a:moveTo>
                      <a:lnTo>
                        <a:pt x="264" y="308"/>
                      </a:lnTo>
                      <a:lnTo>
                        <a:pt x="185" y="712"/>
                      </a:lnTo>
                      <a:lnTo>
                        <a:pt x="135" y="1079"/>
                      </a:lnTo>
                      <a:lnTo>
                        <a:pt x="53" y="1502"/>
                      </a:lnTo>
                      <a:lnTo>
                        <a:pt x="6" y="1785"/>
                      </a:lnTo>
                      <a:lnTo>
                        <a:pt x="0" y="2060"/>
                      </a:lnTo>
                      <a:lnTo>
                        <a:pt x="79" y="2463"/>
                      </a:lnTo>
                      <a:lnTo>
                        <a:pt x="289" y="2657"/>
                      </a:lnTo>
                      <a:lnTo>
                        <a:pt x="219" y="2441"/>
                      </a:lnTo>
                      <a:lnTo>
                        <a:pt x="300" y="2192"/>
                      </a:lnTo>
                      <a:lnTo>
                        <a:pt x="278" y="1752"/>
                      </a:lnTo>
                      <a:lnTo>
                        <a:pt x="205" y="1435"/>
                      </a:lnTo>
                      <a:lnTo>
                        <a:pt x="236" y="947"/>
                      </a:lnTo>
                      <a:lnTo>
                        <a:pt x="289" y="496"/>
                      </a:lnTo>
                      <a:lnTo>
                        <a:pt x="309" y="199"/>
                      </a:lnTo>
                      <a:lnTo>
                        <a:pt x="300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7" name="Freeform 97"/>
                <p:cNvSpPr>
                  <a:spLocks noChangeArrowheads="1"/>
                </p:cNvSpPr>
                <p:nvPr/>
              </p:nvSpPr>
              <p:spPr bwMode="auto">
                <a:xfrm>
                  <a:off x="5514" y="1485"/>
                  <a:ext cx="86" cy="825"/>
                </a:xfrm>
                <a:custGeom>
                  <a:avLst/>
                  <a:gdLst>
                    <a:gd name="T0" fmla="*/ 96 w 382"/>
                    <a:gd name="T1" fmla="*/ 3044 h 3642"/>
                    <a:gd name="T2" fmla="*/ 157 w 382"/>
                    <a:gd name="T3" fmla="*/ 2755 h 3642"/>
                    <a:gd name="T4" fmla="*/ 152 w 382"/>
                    <a:gd name="T5" fmla="*/ 2531 h 3642"/>
                    <a:gd name="T6" fmla="*/ 96 w 382"/>
                    <a:gd name="T7" fmla="*/ 2144 h 3642"/>
                    <a:gd name="T8" fmla="*/ 20 w 382"/>
                    <a:gd name="T9" fmla="*/ 1662 h 3642"/>
                    <a:gd name="T10" fmla="*/ 0 w 382"/>
                    <a:gd name="T11" fmla="*/ 1062 h 3642"/>
                    <a:gd name="T12" fmla="*/ 25 w 382"/>
                    <a:gd name="T13" fmla="*/ 608 h 3642"/>
                    <a:gd name="T14" fmla="*/ 56 w 382"/>
                    <a:gd name="T15" fmla="*/ 311 h 3642"/>
                    <a:gd name="T16" fmla="*/ 381 w 382"/>
                    <a:gd name="T17" fmla="*/ 0 h 3642"/>
                    <a:gd name="T18" fmla="*/ 157 w 382"/>
                    <a:gd name="T19" fmla="*/ 314 h 3642"/>
                    <a:gd name="T20" fmla="*/ 112 w 382"/>
                    <a:gd name="T21" fmla="*/ 379 h 3642"/>
                    <a:gd name="T22" fmla="*/ 65 w 382"/>
                    <a:gd name="T23" fmla="*/ 681 h 3642"/>
                    <a:gd name="T24" fmla="*/ 45 w 382"/>
                    <a:gd name="T25" fmla="*/ 1048 h 3642"/>
                    <a:gd name="T26" fmla="*/ 39 w 382"/>
                    <a:gd name="T27" fmla="*/ 1365 h 3642"/>
                    <a:gd name="T28" fmla="*/ 37 w 382"/>
                    <a:gd name="T29" fmla="*/ 1477 h 3642"/>
                    <a:gd name="T30" fmla="*/ 70 w 382"/>
                    <a:gd name="T31" fmla="*/ 1699 h 3642"/>
                    <a:gd name="T32" fmla="*/ 143 w 382"/>
                    <a:gd name="T33" fmla="*/ 2122 h 3642"/>
                    <a:gd name="T34" fmla="*/ 236 w 382"/>
                    <a:gd name="T35" fmla="*/ 2453 h 3642"/>
                    <a:gd name="T36" fmla="*/ 247 w 382"/>
                    <a:gd name="T37" fmla="*/ 2683 h 3642"/>
                    <a:gd name="T38" fmla="*/ 196 w 382"/>
                    <a:gd name="T39" fmla="*/ 2938 h 3642"/>
                    <a:gd name="T40" fmla="*/ 143 w 382"/>
                    <a:gd name="T41" fmla="*/ 3184 h 3642"/>
                    <a:gd name="T42" fmla="*/ 143 w 382"/>
                    <a:gd name="T43" fmla="*/ 3641 h 3642"/>
                    <a:gd name="T44" fmla="*/ 45 w 382"/>
                    <a:gd name="T45" fmla="*/ 3280 h 3642"/>
                    <a:gd name="T46" fmla="*/ 96 w 382"/>
                    <a:gd name="T47" fmla="*/ 3044 h 36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82" h="3642">
                      <a:moveTo>
                        <a:pt x="96" y="3044"/>
                      </a:moveTo>
                      <a:lnTo>
                        <a:pt x="157" y="2755"/>
                      </a:lnTo>
                      <a:lnTo>
                        <a:pt x="152" y="2531"/>
                      </a:lnTo>
                      <a:lnTo>
                        <a:pt x="96" y="2144"/>
                      </a:lnTo>
                      <a:lnTo>
                        <a:pt x="20" y="1662"/>
                      </a:lnTo>
                      <a:lnTo>
                        <a:pt x="0" y="1062"/>
                      </a:lnTo>
                      <a:lnTo>
                        <a:pt x="25" y="608"/>
                      </a:lnTo>
                      <a:lnTo>
                        <a:pt x="56" y="311"/>
                      </a:lnTo>
                      <a:lnTo>
                        <a:pt x="381" y="0"/>
                      </a:lnTo>
                      <a:lnTo>
                        <a:pt x="157" y="314"/>
                      </a:lnTo>
                      <a:lnTo>
                        <a:pt x="112" y="379"/>
                      </a:lnTo>
                      <a:lnTo>
                        <a:pt x="65" y="681"/>
                      </a:lnTo>
                      <a:lnTo>
                        <a:pt x="45" y="1048"/>
                      </a:lnTo>
                      <a:lnTo>
                        <a:pt x="39" y="1365"/>
                      </a:lnTo>
                      <a:lnTo>
                        <a:pt x="37" y="1477"/>
                      </a:lnTo>
                      <a:lnTo>
                        <a:pt x="70" y="1699"/>
                      </a:lnTo>
                      <a:lnTo>
                        <a:pt x="143" y="2122"/>
                      </a:lnTo>
                      <a:lnTo>
                        <a:pt x="236" y="2453"/>
                      </a:lnTo>
                      <a:lnTo>
                        <a:pt x="247" y="2683"/>
                      </a:lnTo>
                      <a:lnTo>
                        <a:pt x="196" y="2938"/>
                      </a:lnTo>
                      <a:lnTo>
                        <a:pt x="143" y="3184"/>
                      </a:lnTo>
                      <a:lnTo>
                        <a:pt x="143" y="3641"/>
                      </a:lnTo>
                      <a:lnTo>
                        <a:pt x="45" y="3280"/>
                      </a:lnTo>
                      <a:lnTo>
                        <a:pt x="96" y="3044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8" name="Freeform 98"/>
                <p:cNvSpPr>
                  <a:spLocks noChangeArrowheads="1"/>
                </p:cNvSpPr>
                <p:nvPr/>
              </p:nvSpPr>
              <p:spPr bwMode="auto">
                <a:xfrm>
                  <a:off x="5361" y="2113"/>
                  <a:ext cx="78" cy="569"/>
                </a:xfrm>
                <a:custGeom>
                  <a:avLst/>
                  <a:gdLst>
                    <a:gd name="T0" fmla="*/ 347 w 348"/>
                    <a:gd name="T1" fmla="*/ 151 h 2515"/>
                    <a:gd name="T2" fmla="*/ 252 w 348"/>
                    <a:gd name="T3" fmla="*/ 291 h 2515"/>
                    <a:gd name="T4" fmla="*/ 64 w 348"/>
                    <a:gd name="T5" fmla="*/ 0 h 2515"/>
                    <a:gd name="T6" fmla="*/ 0 w 348"/>
                    <a:gd name="T7" fmla="*/ 210 h 2515"/>
                    <a:gd name="T8" fmla="*/ 64 w 348"/>
                    <a:gd name="T9" fmla="*/ 328 h 2515"/>
                    <a:gd name="T10" fmla="*/ 73 w 348"/>
                    <a:gd name="T11" fmla="*/ 490 h 2515"/>
                    <a:gd name="T12" fmla="*/ 84 w 348"/>
                    <a:gd name="T13" fmla="*/ 902 h 2515"/>
                    <a:gd name="T14" fmla="*/ 118 w 348"/>
                    <a:gd name="T15" fmla="*/ 1141 h 2515"/>
                    <a:gd name="T16" fmla="*/ 84 w 348"/>
                    <a:gd name="T17" fmla="*/ 1483 h 2515"/>
                    <a:gd name="T18" fmla="*/ 106 w 348"/>
                    <a:gd name="T19" fmla="*/ 1956 h 2515"/>
                    <a:gd name="T20" fmla="*/ 210 w 348"/>
                    <a:gd name="T21" fmla="*/ 2211 h 2515"/>
                    <a:gd name="T22" fmla="*/ 261 w 348"/>
                    <a:gd name="T23" fmla="*/ 2514 h 2515"/>
                    <a:gd name="T24" fmla="*/ 347 w 348"/>
                    <a:gd name="T25" fmla="*/ 2382 h 2515"/>
                    <a:gd name="T26" fmla="*/ 261 w 348"/>
                    <a:gd name="T27" fmla="*/ 2102 h 2515"/>
                    <a:gd name="T28" fmla="*/ 179 w 348"/>
                    <a:gd name="T29" fmla="*/ 1855 h 2515"/>
                    <a:gd name="T30" fmla="*/ 171 w 348"/>
                    <a:gd name="T31" fmla="*/ 1429 h 2515"/>
                    <a:gd name="T32" fmla="*/ 210 w 348"/>
                    <a:gd name="T33" fmla="*/ 1174 h 2515"/>
                    <a:gd name="T34" fmla="*/ 277 w 348"/>
                    <a:gd name="T35" fmla="*/ 942 h 2515"/>
                    <a:gd name="T36" fmla="*/ 308 w 348"/>
                    <a:gd name="T37" fmla="*/ 490 h 2515"/>
                    <a:gd name="T38" fmla="*/ 342 w 348"/>
                    <a:gd name="T39" fmla="*/ 288 h 2515"/>
                    <a:gd name="T40" fmla="*/ 347 w 348"/>
                    <a:gd name="T41" fmla="*/ 151 h 25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48" h="2515">
                      <a:moveTo>
                        <a:pt x="347" y="151"/>
                      </a:moveTo>
                      <a:lnTo>
                        <a:pt x="252" y="291"/>
                      </a:lnTo>
                      <a:lnTo>
                        <a:pt x="64" y="0"/>
                      </a:lnTo>
                      <a:lnTo>
                        <a:pt x="0" y="210"/>
                      </a:lnTo>
                      <a:lnTo>
                        <a:pt x="64" y="328"/>
                      </a:lnTo>
                      <a:lnTo>
                        <a:pt x="73" y="490"/>
                      </a:lnTo>
                      <a:lnTo>
                        <a:pt x="84" y="902"/>
                      </a:lnTo>
                      <a:lnTo>
                        <a:pt x="118" y="1141"/>
                      </a:lnTo>
                      <a:lnTo>
                        <a:pt x="84" y="1483"/>
                      </a:lnTo>
                      <a:lnTo>
                        <a:pt x="106" y="1956"/>
                      </a:lnTo>
                      <a:lnTo>
                        <a:pt x="210" y="2211"/>
                      </a:lnTo>
                      <a:lnTo>
                        <a:pt x="261" y="2514"/>
                      </a:lnTo>
                      <a:lnTo>
                        <a:pt x="347" y="2382"/>
                      </a:lnTo>
                      <a:lnTo>
                        <a:pt x="261" y="2102"/>
                      </a:lnTo>
                      <a:lnTo>
                        <a:pt x="179" y="1855"/>
                      </a:lnTo>
                      <a:lnTo>
                        <a:pt x="171" y="1429"/>
                      </a:lnTo>
                      <a:lnTo>
                        <a:pt x="210" y="1174"/>
                      </a:lnTo>
                      <a:lnTo>
                        <a:pt x="277" y="942"/>
                      </a:lnTo>
                      <a:lnTo>
                        <a:pt x="308" y="490"/>
                      </a:lnTo>
                      <a:lnTo>
                        <a:pt x="342" y="288"/>
                      </a:lnTo>
                      <a:lnTo>
                        <a:pt x="347" y="151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19" name="Freeform 99"/>
                <p:cNvSpPr>
                  <a:spLocks noChangeArrowheads="1"/>
                </p:cNvSpPr>
                <p:nvPr/>
              </p:nvSpPr>
              <p:spPr bwMode="auto">
                <a:xfrm>
                  <a:off x="5517" y="2197"/>
                  <a:ext cx="51" cy="409"/>
                </a:xfrm>
                <a:custGeom>
                  <a:avLst/>
                  <a:gdLst>
                    <a:gd name="T0" fmla="*/ 65 w 231"/>
                    <a:gd name="T1" fmla="*/ 230 h 1809"/>
                    <a:gd name="T2" fmla="*/ 107 w 231"/>
                    <a:gd name="T3" fmla="*/ 0 h 1809"/>
                    <a:gd name="T4" fmla="*/ 141 w 231"/>
                    <a:gd name="T5" fmla="*/ 431 h 1809"/>
                    <a:gd name="T6" fmla="*/ 174 w 231"/>
                    <a:gd name="T7" fmla="*/ 928 h 1809"/>
                    <a:gd name="T8" fmla="*/ 230 w 231"/>
                    <a:gd name="T9" fmla="*/ 1393 h 1809"/>
                    <a:gd name="T10" fmla="*/ 191 w 231"/>
                    <a:gd name="T11" fmla="*/ 1519 h 1809"/>
                    <a:gd name="T12" fmla="*/ 0 w 231"/>
                    <a:gd name="T13" fmla="*/ 1808 h 1809"/>
                    <a:gd name="T14" fmla="*/ 157 w 231"/>
                    <a:gd name="T15" fmla="*/ 1261 h 1809"/>
                    <a:gd name="T16" fmla="*/ 82 w 231"/>
                    <a:gd name="T17" fmla="*/ 855 h 1809"/>
                    <a:gd name="T18" fmla="*/ 45 w 231"/>
                    <a:gd name="T19" fmla="*/ 373 h 1809"/>
                    <a:gd name="T20" fmla="*/ 65 w 231"/>
                    <a:gd name="T21" fmla="*/ 230 h 18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1" h="1809">
                      <a:moveTo>
                        <a:pt x="65" y="230"/>
                      </a:moveTo>
                      <a:lnTo>
                        <a:pt x="107" y="0"/>
                      </a:lnTo>
                      <a:lnTo>
                        <a:pt x="141" y="431"/>
                      </a:lnTo>
                      <a:lnTo>
                        <a:pt x="174" y="928"/>
                      </a:lnTo>
                      <a:lnTo>
                        <a:pt x="230" y="1393"/>
                      </a:lnTo>
                      <a:lnTo>
                        <a:pt x="191" y="1519"/>
                      </a:lnTo>
                      <a:lnTo>
                        <a:pt x="0" y="1808"/>
                      </a:lnTo>
                      <a:lnTo>
                        <a:pt x="157" y="1261"/>
                      </a:lnTo>
                      <a:lnTo>
                        <a:pt x="82" y="855"/>
                      </a:lnTo>
                      <a:lnTo>
                        <a:pt x="45" y="373"/>
                      </a:lnTo>
                      <a:lnTo>
                        <a:pt x="65" y="23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0" name="Freeform 100"/>
                <p:cNvSpPr>
                  <a:spLocks noChangeArrowheads="1"/>
                </p:cNvSpPr>
                <p:nvPr/>
              </p:nvSpPr>
              <p:spPr bwMode="auto">
                <a:xfrm>
                  <a:off x="4961" y="2660"/>
                  <a:ext cx="469" cy="235"/>
                </a:xfrm>
                <a:custGeom>
                  <a:avLst/>
                  <a:gdLst>
                    <a:gd name="T0" fmla="*/ 2024 w 2072"/>
                    <a:gd name="T1" fmla="*/ 93 h 1041"/>
                    <a:gd name="T2" fmla="*/ 1808 w 2072"/>
                    <a:gd name="T3" fmla="*/ 129 h 1041"/>
                    <a:gd name="T4" fmla="*/ 1480 w 2072"/>
                    <a:gd name="T5" fmla="*/ 300 h 1041"/>
                    <a:gd name="T6" fmla="*/ 1202 w 2072"/>
                    <a:gd name="T7" fmla="*/ 348 h 1041"/>
                    <a:gd name="T8" fmla="*/ 1028 w 2072"/>
                    <a:gd name="T9" fmla="*/ 443 h 1041"/>
                    <a:gd name="T10" fmla="*/ 490 w 2072"/>
                    <a:gd name="T11" fmla="*/ 939 h 1041"/>
                    <a:gd name="T12" fmla="*/ 891 w 2072"/>
                    <a:gd name="T13" fmla="*/ 457 h 1041"/>
                    <a:gd name="T14" fmla="*/ 703 w 2072"/>
                    <a:gd name="T15" fmla="*/ 457 h 1041"/>
                    <a:gd name="T16" fmla="*/ 555 w 2072"/>
                    <a:gd name="T17" fmla="*/ 549 h 1041"/>
                    <a:gd name="T18" fmla="*/ 0 w 2072"/>
                    <a:gd name="T19" fmla="*/ 1040 h 1041"/>
                    <a:gd name="T20" fmla="*/ 400 w 2072"/>
                    <a:gd name="T21" fmla="*/ 589 h 1041"/>
                    <a:gd name="T22" fmla="*/ 137 w 2072"/>
                    <a:gd name="T23" fmla="*/ 575 h 1041"/>
                    <a:gd name="T24" fmla="*/ 451 w 2072"/>
                    <a:gd name="T25" fmla="*/ 521 h 1041"/>
                    <a:gd name="T26" fmla="*/ 681 w 2072"/>
                    <a:gd name="T27" fmla="*/ 418 h 1041"/>
                    <a:gd name="T28" fmla="*/ 953 w 2072"/>
                    <a:gd name="T29" fmla="*/ 409 h 1041"/>
                    <a:gd name="T30" fmla="*/ 1241 w 2072"/>
                    <a:gd name="T31" fmla="*/ 283 h 1041"/>
                    <a:gd name="T32" fmla="*/ 1438 w 2072"/>
                    <a:gd name="T33" fmla="*/ 238 h 1041"/>
                    <a:gd name="T34" fmla="*/ 1656 w 2072"/>
                    <a:gd name="T35" fmla="*/ 129 h 1041"/>
                    <a:gd name="T36" fmla="*/ 1850 w 2072"/>
                    <a:gd name="T37" fmla="*/ 51 h 1041"/>
                    <a:gd name="T38" fmla="*/ 2071 w 2072"/>
                    <a:gd name="T39" fmla="*/ 0 h 1041"/>
                    <a:gd name="T40" fmla="*/ 2024 w 2072"/>
                    <a:gd name="T41" fmla="*/ 93 h 10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72" h="1041">
                      <a:moveTo>
                        <a:pt x="2024" y="93"/>
                      </a:moveTo>
                      <a:lnTo>
                        <a:pt x="1808" y="129"/>
                      </a:lnTo>
                      <a:lnTo>
                        <a:pt x="1480" y="300"/>
                      </a:lnTo>
                      <a:lnTo>
                        <a:pt x="1202" y="348"/>
                      </a:lnTo>
                      <a:lnTo>
                        <a:pt x="1028" y="443"/>
                      </a:lnTo>
                      <a:lnTo>
                        <a:pt x="490" y="939"/>
                      </a:lnTo>
                      <a:lnTo>
                        <a:pt x="891" y="457"/>
                      </a:lnTo>
                      <a:lnTo>
                        <a:pt x="703" y="457"/>
                      </a:lnTo>
                      <a:lnTo>
                        <a:pt x="555" y="549"/>
                      </a:lnTo>
                      <a:lnTo>
                        <a:pt x="0" y="1040"/>
                      </a:lnTo>
                      <a:lnTo>
                        <a:pt x="400" y="589"/>
                      </a:lnTo>
                      <a:lnTo>
                        <a:pt x="137" y="575"/>
                      </a:lnTo>
                      <a:lnTo>
                        <a:pt x="451" y="521"/>
                      </a:lnTo>
                      <a:lnTo>
                        <a:pt x="681" y="418"/>
                      </a:lnTo>
                      <a:lnTo>
                        <a:pt x="953" y="409"/>
                      </a:lnTo>
                      <a:lnTo>
                        <a:pt x="1241" y="283"/>
                      </a:lnTo>
                      <a:lnTo>
                        <a:pt x="1438" y="238"/>
                      </a:lnTo>
                      <a:lnTo>
                        <a:pt x="1656" y="129"/>
                      </a:lnTo>
                      <a:lnTo>
                        <a:pt x="1850" y="51"/>
                      </a:lnTo>
                      <a:lnTo>
                        <a:pt x="2071" y="0"/>
                      </a:lnTo>
                      <a:lnTo>
                        <a:pt x="2024" y="93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1" name="Freeform 101"/>
                <p:cNvSpPr>
                  <a:spLocks noChangeArrowheads="1"/>
                </p:cNvSpPr>
                <p:nvPr/>
              </p:nvSpPr>
              <p:spPr bwMode="auto">
                <a:xfrm>
                  <a:off x="5804" y="2905"/>
                  <a:ext cx="46" cy="29"/>
                </a:xfrm>
                <a:custGeom>
                  <a:avLst/>
                  <a:gdLst>
                    <a:gd name="T0" fmla="*/ 208 w 209"/>
                    <a:gd name="T1" fmla="*/ 42 h 133"/>
                    <a:gd name="T2" fmla="*/ 171 w 209"/>
                    <a:gd name="T3" fmla="*/ 0 h 133"/>
                    <a:gd name="T4" fmla="*/ 110 w 209"/>
                    <a:gd name="T5" fmla="*/ 0 h 133"/>
                    <a:gd name="T6" fmla="*/ 93 w 209"/>
                    <a:gd name="T7" fmla="*/ 14 h 133"/>
                    <a:gd name="T8" fmla="*/ 28 w 209"/>
                    <a:gd name="T9" fmla="*/ 22 h 133"/>
                    <a:gd name="T10" fmla="*/ 0 w 209"/>
                    <a:gd name="T11" fmla="*/ 67 h 133"/>
                    <a:gd name="T12" fmla="*/ 90 w 209"/>
                    <a:gd name="T13" fmla="*/ 79 h 133"/>
                    <a:gd name="T14" fmla="*/ 163 w 209"/>
                    <a:gd name="T15" fmla="*/ 34 h 133"/>
                    <a:gd name="T16" fmla="*/ 157 w 209"/>
                    <a:gd name="T17" fmla="*/ 84 h 133"/>
                    <a:gd name="T18" fmla="*/ 28 w 209"/>
                    <a:gd name="T19" fmla="*/ 132 h 133"/>
                    <a:gd name="T20" fmla="*/ 188 w 209"/>
                    <a:gd name="T21" fmla="*/ 107 h 133"/>
                    <a:gd name="T22" fmla="*/ 208 w 209"/>
                    <a:gd name="T23" fmla="*/ 42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9" h="133">
                      <a:moveTo>
                        <a:pt x="208" y="42"/>
                      </a:moveTo>
                      <a:lnTo>
                        <a:pt x="171" y="0"/>
                      </a:lnTo>
                      <a:lnTo>
                        <a:pt x="110" y="0"/>
                      </a:lnTo>
                      <a:lnTo>
                        <a:pt x="93" y="14"/>
                      </a:lnTo>
                      <a:lnTo>
                        <a:pt x="28" y="22"/>
                      </a:lnTo>
                      <a:lnTo>
                        <a:pt x="0" y="67"/>
                      </a:lnTo>
                      <a:lnTo>
                        <a:pt x="90" y="79"/>
                      </a:lnTo>
                      <a:lnTo>
                        <a:pt x="163" y="34"/>
                      </a:lnTo>
                      <a:lnTo>
                        <a:pt x="157" y="84"/>
                      </a:lnTo>
                      <a:lnTo>
                        <a:pt x="28" y="132"/>
                      </a:lnTo>
                      <a:lnTo>
                        <a:pt x="188" y="107"/>
                      </a:lnTo>
                      <a:lnTo>
                        <a:pt x="208" y="42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2" name="Freeform 102"/>
                <p:cNvSpPr>
                  <a:spLocks noChangeArrowheads="1"/>
                </p:cNvSpPr>
                <p:nvPr/>
              </p:nvSpPr>
              <p:spPr bwMode="auto">
                <a:xfrm>
                  <a:off x="5767" y="2896"/>
                  <a:ext cx="48" cy="28"/>
                </a:xfrm>
                <a:custGeom>
                  <a:avLst/>
                  <a:gdLst>
                    <a:gd name="T0" fmla="*/ 213 w 214"/>
                    <a:gd name="T1" fmla="*/ 0 h 127"/>
                    <a:gd name="T2" fmla="*/ 162 w 214"/>
                    <a:gd name="T3" fmla="*/ 62 h 127"/>
                    <a:gd name="T4" fmla="*/ 120 w 214"/>
                    <a:gd name="T5" fmla="*/ 56 h 127"/>
                    <a:gd name="T6" fmla="*/ 70 w 214"/>
                    <a:gd name="T7" fmla="*/ 22 h 127"/>
                    <a:gd name="T8" fmla="*/ 0 w 214"/>
                    <a:gd name="T9" fmla="*/ 31 h 127"/>
                    <a:gd name="T10" fmla="*/ 0 w 214"/>
                    <a:gd name="T11" fmla="*/ 48 h 127"/>
                    <a:gd name="T12" fmla="*/ 48 w 214"/>
                    <a:gd name="T13" fmla="*/ 48 h 127"/>
                    <a:gd name="T14" fmla="*/ 76 w 214"/>
                    <a:gd name="T15" fmla="*/ 90 h 127"/>
                    <a:gd name="T16" fmla="*/ 98 w 214"/>
                    <a:gd name="T17" fmla="*/ 121 h 127"/>
                    <a:gd name="T18" fmla="*/ 190 w 214"/>
                    <a:gd name="T19" fmla="*/ 126 h 127"/>
                    <a:gd name="T20" fmla="*/ 199 w 214"/>
                    <a:gd name="T21" fmla="*/ 93 h 127"/>
                    <a:gd name="T22" fmla="*/ 213 w 214"/>
                    <a:gd name="T2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4" h="127">
                      <a:moveTo>
                        <a:pt x="213" y="0"/>
                      </a:moveTo>
                      <a:lnTo>
                        <a:pt x="162" y="62"/>
                      </a:lnTo>
                      <a:lnTo>
                        <a:pt x="120" y="56"/>
                      </a:lnTo>
                      <a:lnTo>
                        <a:pt x="70" y="22"/>
                      </a:lnTo>
                      <a:lnTo>
                        <a:pt x="0" y="31"/>
                      </a:lnTo>
                      <a:lnTo>
                        <a:pt x="0" y="48"/>
                      </a:lnTo>
                      <a:lnTo>
                        <a:pt x="48" y="48"/>
                      </a:lnTo>
                      <a:lnTo>
                        <a:pt x="76" y="90"/>
                      </a:lnTo>
                      <a:lnTo>
                        <a:pt x="98" y="121"/>
                      </a:lnTo>
                      <a:lnTo>
                        <a:pt x="190" y="126"/>
                      </a:lnTo>
                      <a:lnTo>
                        <a:pt x="199" y="93"/>
                      </a:lnTo>
                      <a:lnTo>
                        <a:pt x="213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3" name="Freeform 103"/>
                <p:cNvSpPr>
                  <a:spLocks noChangeArrowheads="1"/>
                </p:cNvSpPr>
                <p:nvPr/>
              </p:nvSpPr>
              <p:spPr bwMode="auto">
                <a:xfrm>
                  <a:off x="5657" y="2863"/>
                  <a:ext cx="189" cy="128"/>
                </a:xfrm>
                <a:custGeom>
                  <a:avLst/>
                  <a:gdLst>
                    <a:gd name="T0" fmla="*/ 838 w 839"/>
                    <a:gd name="T1" fmla="*/ 398 h 570"/>
                    <a:gd name="T2" fmla="*/ 647 w 839"/>
                    <a:gd name="T3" fmla="*/ 398 h 570"/>
                    <a:gd name="T4" fmla="*/ 533 w 839"/>
                    <a:gd name="T5" fmla="*/ 353 h 570"/>
                    <a:gd name="T6" fmla="*/ 482 w 839"/>
                    <a:gd name="T7" fmla="*/ 280 h 570"/>
                    <a:gd name="T8" fmla="*/ 392 w 839"/>
                    <a:gd name="T9" fmla="*/ 224 h 570"/>
                    <a:gd name="T10" fmla="*/ 390 w 839"/>
                    <a:gd name="T11" fmla="*/ 140 h 570"/>
                    <a:gd name="T12" fmla="*/ 328 w 839"/>
                    <a:gd name="T13" fmla="*/ 143 h 570"/>
                    <a:gd name="T14" fmla="*/ 277 w 839"/>
                    <a:gd name="T15" fmla="*/ 118 h 570"/>
                    <a:gd name="T16" fmla="*/ 0 w 839"/>
                    <a:gd name="T17" fmla="*/ 0 h 570"/>
                    <a:gd name="T18" fmla="*/ 367 w 839"/>
                    <a:gd name="T19" fmla="*/ 244 h 570"/>
                    <a:gd name="T20" fmla="*/ 448 w 839"/>
                    <a:gd name="T21" fmla="*/ 317 h 570"/>
                    <a:gd name="T22" fmla="*/ 485 w 839"/>
                    <a:gd name="T23" fmla="*/ 356 h 570"/>
                    <a:gd name="T24" fmla="*/ 482 w 839"/>
                    <a:gd name="T25" fmla="*/ 429 h 570"/>
                    <a:gd name="T26" fmla="*/ 446 w 839"/>
                    <a:gd name="T27" fmla="*/ 535 h 570"/>
                    <a:gd name="T28" fmla="*/ 482 w 839"/>
                    <a:gd name="T29" fmla="*/ 569 h 570"/>
                    <a:gd name="T30" fmla="*/ 838 w 839"/>
                    <a:gd name="T31" fmla="*/ 398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39" h="570">
                      <a:moveTo>
                        <a:pt x="838" y="398"/>
                      </a:moveTo>
                      <a:lnTo>
                        <a:pt x="647" y="398"/>
                      </a:lnTo>
                      <a:lnTo>
                        <a:pt x="533" y="353"/>
                      </a:lnTo>
                      <a:lnTo>
                        <a:pt x="482" y="280"/>
                      </a:lnTo>
                      <a:lnTo>
                        <a:pt x="392" y="224"/>
                      </a:lnTo>
                      <a:lnTo>
                        <a:pt x="390" y="140"/>
                      </a:lnTo>
                      <a:lnTo>
                        <a:pt x="328" y="143"/>
                      </a:lnTo>
                      <a:lnTo>
                        <a:pt x="277" y="118"/>
                      </a:lnTo>
                      <a:lnTo>
                        <a:pt x="0" y="0"/>
                      </a:lnTo>
                      <a:lnTo>
                        <a:pt x="367" y="244"/>
                      </a:lnTo>
                      <a:lnTo>
                        <a:pt x="448" y="317"/>
                      </a:lnTo>
                      <a:lnTo>
                        <a:pt x="485" y="356"/>
                      </a:lnTo>
                      <a:lnTo>
                        <a:pt x="482" y="429"/>
                      </a:lnTo>
                      <a:lnTo>
                        <a:pt x="446" y="535"/>
                      </a:lnTo>
                      <a:lnTo>
                        <a:pt x="482" y="569"/>
                      </a:lnTo>
                      <a:lnTo>
                        <a:pt x="838" y="398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4" name="Freeform 104"/>
                <p:cNvSpPr>
                  <a:spLocks noChangeArrowheads="1"/>
                </p:cNvSpPr>
                <p:nvPr/>
              </p:nvSpPr>
              <p:spPr bwMode="auto">
                <a:xfrm>
                  <a:off x="5790" y="2921"/>
                  <a:ext cx="80" cy="35"/>
                </a:xfrm>
                <a:custGeom>
                  <a:avLst/>
                  <a:gdLst>
                    <a:gd name="T0" fmla="*/ 336 w 357"/>
                    <a:gd name="T1" fmla="*/ 0 h 158"/>
                    <a:gd name="T2" fmla="*/ 303 w 357"/>
                    <a:gd name="T3" fmla="*/ 73 h 158"/>
                    <a:gd name="T4" fmla="*/ 126 w 357"/>
                    <a:gd name="T5" fmla="*/ 126 h 158"/>
                    <a:gd name="T6" fmla="*/ 0 w 357"/>
                    <a:gd name="T7" fmla="*/ 126 h 158"/>
                    <a:gd name="T8" fmla="*/ 64 w 357"/>
                    <a:gd name="T9" fmla="*/ 157 h 158"/>
                    <a:gd name="T10" fmla="*/ 283 w 357"/>
                    <a:gd name="T11" fmla="*/ 152 h 158"/>
                    <a:gd name="T12" fmla="*/ 356 w 357"/>
                    <a:gd name="T13" fmla="*/ 40 h 158"/>
                    <a:gd name="T14" fmla="*/ 336 w 357"/>
                    <a:gd name="T15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7" h="158">
                      <a:moveTo>
                        <a:pt x="336" y="0"/>
                      </a:moveTo>
                      <a:lnTo>
                        <a:pt x="303" y="73"/>
                      </a:lnTo>
                      <a:lnTo>
                        <a:pt x="126" y="126"/>
                      </a:lnTo>
                      <a:lnTo>
                        <a:pt x="0" y="126"/>
                      </a:lnTo>
                      <a:lnTo>
                        <a:pt x="64" y="157"/>
                      </a:lnTo>
                      <a:lnTo>
                        <a:pt x="283" y="152"/>
                      </a:lnTo>
                      <a:lnTo>
                        <a:pt x="356" y="40"/>
                      </a:lnTo>
                      <a:lnTo>
                        <a:pt x="336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5" name="Freeform 105"/>
                <p:cNvSpPr>
                  <a:spLocks noChangeArrowheads="1"/>
                </p:cNvSpPr>
                <p:nvPr/>
              </p:nvSpPr>
              <p:spPr bwMode="auto">
                <a:xfrm>
                  <a:off x="5740" y="2713"/>
                  <a:ext cx="83" cy="60"/>
                </a:xfrm>
                <a:custGeom>
                  <a:avLst/>
                  <a:gdLst>
                    <a:gd name="T0" fmla="*/ 340 w 369"/>
                    <a:gd name="T1" fmla="*/ 176 h 270"/>
                    <a:gd name="T2" fmla="*/ 368 w 369"/>
                    <a:gd name="T3" fmla="*/ 106 h 270"/>
                    <a:gd name="T4" fmla="*/ 334 w 369"/>
                    <a:gd name="T5" fmla="*/ 50 h 270"/>
                    <a:gd name="T6" fmla="*/ 325 w 369"/>
                    <a:gd name="T7" fmla="*/ 0 h 270"/>
                    <a:gd name="T8" fmla="*/ 222 w 369"/>
                    <a:gd name="T9" fmla="*/ 47 h 270"/>
                    <a:gd name="T10" fmla="*/ 191 w 369"/>
                    <a:gd name="T11" fmla="*/ 50 h 270"/>
                    <a:gd name="T12" fmla="*/ 174 w 369"/>
                    <a:gd name="T13" fmla="*/ 115 h 270"/>
                    <a:gd name="T14" fmla="*/ 118 w 369"/>
                    <a:gd name="T15" fmla="*/ 115 h 270"/>
                    <a:gd name="T16" fmla="*/ 0 w 369"/>
                    <a:gd name="T17" fmla="*/ 204 h 270"/>
                    <a:gd name="T18" fmla="*/ 118 w 369"/>
                    <a:gd name="T19" fmla="*/ 160 h 270"/>
                    <a:gd name="T20" fmla="*/ 135 w 369"/>
                    <a:gd name="T21" fmla="*/ 199 h 270"/>
                    <a:gd name="T22" fmla="*/ 163 w 369"/>
                    <a:gd name="T23" fmla="*/ 160 h 270"/>
                    <a:gd name="T24" fmla="*/ 188 w 369"/>
                    <a:gd name="T25" fmla="*/ 176 h 270"/>
                    <a:gd name="T26" fmla="*/ 197 w 369"/>
                    <a:gd name="T27" fmla="*/ 224 h 270"/>
                    <a:gd name="T28" fmla="*/ 222 w 369"/>
                    <a:gd name="T29" fmla="*/ 210 h 270"/>
                    <a:gd name="T30" fmla="*/ 219 w 369"/>
                    <a:gd name="T31" fmla="*/ 115 h 270"/>
                    <a:gd name="T32" fmla="*/ 295 w 369"/>
                    <a:gd name="T33" fmla="*/ 67 h 270"/>
                    <a:gd name="T34" fmla="*/ 286 w 369"/>
                    <a:gd name="T35" fmla="*/ 115 h 270"/>
                    <a:gd name="T36" fmla="*/ 264 w 369"/>
                    <a:gd name="T37" fmla="*/ 269 h 270"/>
                    <a:gd name="T38" fmla="*/ 340 w 369"/>
                    <a:gd name="T39" fmla="*/ 176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9" h="270">
                      <a:moveTo>
                        <a:pt x="340" y="176"/>
                      </a:moveTo>
                      <a:lnTo>
                        <a:pt x="368" y="106"/>
                      </a:lnTo>
                      <a:lnTo>
                        <a:pt x="334" y="50"/>
                      </a:lnTo>
                      <a:lnTo>
                        <a:pt x="325" y="0"/>
                      </a:lnTo>
                      <a:lnTo>
                        <a:pt x="222" y="47"/>
                      </a:lnTo>
                      <a:lnTo>
                        <a:pt x="191" y="50"/>
                      </a:lnTo>
                      <a:lnTo>
                        <a:pt x="174" y="115"/>
                      </a:lnTo>
                      <a:lnTo>
                        <a:pt x="118" y="115"/>
                      </a:lnTo>
                      <a:lnTo>
                        <a:pt x="0" y="204"/>
                      </a:lnTo>
                      <a:lnTo>
                        <a:pt x="118" y="160"/>
                      </a:lnTo>
                      <a:lnTo>
                        <a:pt x="135" y="199"/>
                      </a:lnTo>
                      <a:lnTo>
                        <a:pt x="163" y="160"/>
                      </a:lnTo>
                      <a:lnTo>
                        <a:pt x="188" y="176"/>
                      </a:lnTo>
                      <a:lnTo>
                        <a:pt x="197" y="224"/>
                      </a:lnTo>
                      <a:lnTo>
                        <a:pt x="222" y="210"/>
                      </a:lnTo>
                      <a:lnTo>
                        <a:pt x="219" y="115"/>
                      </a:lnTo>
                      <a:lnTo>
                        <a:pt x="295" y="67"/>
                      </a:lnTo>
                      <a:lnTo>
                        <a:pt x="286" y="115"/>
                      </a:lnTo>
                      <a:lnTo>
                        <a:pt x="264" y="269"/>
                      </a:lnTo>
                      <a:lnTo>
                        <a:pt x="340" y="176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6" name="Freeform 106"/>
                <p:cNvSpPr>
                  <a:spLocks noChangeArrowheads="1"/>
                </p:cNvSpPr>
                <p:nvPr/>
              </p:nvSpPr>
              <p:spPr bwMode="auto">
                <a:xfrm>
                  <a:off x="5685" y="2706"/>
                  <a:ext cx="109" cy="36"/>
                </a:xfrm>
                <a:custGeom>
                  <a:avLst/>
                  <a:gdLst>
                    <a:gd name="T0" fmla="*/ 438 w 486"/>
                    <a:gd name="T1" fmla="*/ 104 h 163"/>
                    <a:gd name="T2" fmla="*/ 275 w 486"/>
                    <a:gd name="T3" fmla="*/ 59 h 163"/>
                    <a:gd name="T4" fmla="*/ 129 w 486"/>
                    <a:gd name="T5" fmla="*/ 17 h 163"/>
                    <a:gd name="T6" fmla="*/ 65 w 486"/>
                    <a:gd name="T7" fmla="*/ 25 h 163"/>
                    <a:gd name="T8" fmla="*/ 37 w 486"/>
                    <a:gd name="T9" fmla="*/ 59 h 163"/>
                    <a:gd name="T10" fmla="*/ 26 w 486"/>
                    <a:gd name="T11" fmla="*/ 123 h 163"/>
                    <a:gd name="T12" fmla="*/ 26 w 486"/>
                    <a:gd name="T13" fmla="*/ 162 h 163"/>
                    <a:gd name="T14" fmla="*/ 0 w 486"/>
                    <a:gd name="T15" fmla="*/ 92 h 163"/>
                    <a:gd name="T16" fmla="*/ 12 w 486"/>
                    <a:gd name="T17" fmla="*/ 36 h 163"/>
                    <a:gd name="T18" fmla="*/ 71 w 486"/>
                    <a:gd name="T19" fmla="*/ 0 h 163"/>
                    <a:gd name="T20" fmla="*/ 124 w 486"/>
                    <a:gd name="T21" fmla="*/ 0 h 163"/>
                    <a:gd name="T22" fmla="*/ 169 w 486"/>
                    <a:gd name="T23" fmla="*/ 0 h 163"/>
                    <a:gd name="T24" fmla="*/ 244 w 486"/>
                    <a:gd name="T25" fmla="*/ 17 h 163"/>
                    <a:gd name="T26" fmla="*/ 485 w 486"/>
                    <a:gd name="T27" fmla="*/ 81 h 163"/>
                    <a:gd name="T28" fmla="*/ 438 w 486"/>
                    <a:gd name="T29" fmla="*/ 10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86" h="163">
                      <a:moveTo>
                        <a:pt x="438" y="104"/>
                      </a:moveTo>
                      <a:lnTo>
                        <a:pt x="275" y="59"/>
                      </a:lnTo>
                      <a:lnTo>
                        <a:pt x="129" y="17"/>
                      </a:lnTo>
                      <a:lnTo>
                        <a:pt x="65" y="25"/>
                      </a:lnTo>
                      <a:lnTo>
                        <a:pt x="37" y="59"/>
                      </a:lnTo>
                      <a:lnTo>
                        <a:pt x="26" y="123"/>
                      </a:lnTo>
                      <a:lnTo>
                        <a:pt x="26" y="162"/>
                      </a:lnTo>
                      <a:lnTo>
                        <a:pt x="0" y="92"/>
                      </a:lnTo>
                      <a:lnTo>
                        <a:pt x="12" y="36"/>
                      </a:lnTo>
                      <a:lnTo>
                        <a:pt x="71" y="0"/>
                      </a:lnTo>
                      <a:lnTo>
                        <a:pt x="124" y="0"/>
                      </a:lnTo>
                      <a:lnTo>
                        <a:pt x="169" y="0"/>
                      </a:lnTo>
                      <a:lnTo>
                        <a:pt x="244" y="17"/>
                      </a:lnTo>
                      <a:lnTo>
                        <a:pt x="485" y="81"/>
                      </a:lnTo>
                      <a:lnTo>
                        <a:pt x="438" y="104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7" name="Freeform 107"/>
                <p:cNvSpPr>
                  <a:spLocks noChangeArrowheads="1"/>
                </p:cNvSpPr>
                <p:nvPr/>
              </p:nvSpPr>
              <p:spPr bwMode="auto">
                <a:xfrm>
                  <a:off x="5668" y="2729"/>
                  <a:ext cx="23" cy="44"/>
                </a:xfrm>
                <a:custGeom>
                  <a:avLst/>
                  <a:gdLst>
                    <a:gd name="T0" fmla="*/ 101 w 107"/>
                    <a:gd name="T1" fmla="*/ 61 h 200"/>
                    <a:gd name="T2" fmla="*/ 61 w 107"/>
                    <a:gd name="T3" fmla="*/ 98 h 200"/>
                    <a:gd name="T4" fmla="*/ 36 w 107"/>
                    <a:gd name="T5" fmla="*/ 199 h 200"/>
                    <a:gd name="T6" fmla="*/ 0 w 107"/>
                    <a:gd name="T7" fmla="*/ 196 h 200"/>
                    <a:gd name="T8" fmla="*/ 0 w 107"/>
                    <a:gd name="T9" fmla="*/ 103 h 200"/>
                    <a:gd name="T10" fmla="*/ 106 w 107"/>
                    <a:gd name="T11" fmla="*/ 0 h 200"/>
                    <a:gd name="T12" fmla="*/ 101 w 107"/>
                    <a:gd name="T13" fmla="*/ 61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7" h="200">
                      <a:moveTo>
                        <a:pt x="101" y="61"/>
                      </a:moveTo>
                      <a:lnTo>
                        <a:pt x="61" y="98"/>
                      </a:lnTo>
                      <a:lnTo>
                        <a:pt x="36" y="199"/>
                      </a:lnTo>
                      <a:lnTo>
                        <a:pt x="0" y="196"/>
                      </a:lnTo>
                      <a:lnTo>
                        <a:pt x="0" y="103"/>
                      </a:lnTo>
                      <a:lnTo>
                        <a:pt x="106" y="0"/>
                      </a:lnTo>
                      <a:lnTo>
                        <a:pt x="101" y="61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8" name="Freeform 108"/>
                <p:cNvSpPr>
                  <a:spLocks noChangeArrowheads="1"/>
                </p:cNvSpPr>
                <p:nvPr/>
              </p:nvSpPr>
              <p:spPr bwMode="auto">
                <a:xfrm>
                  <a:off x="5641" y="2753"/>
                  <a:ext cx="29" cy="11"/>
                </a:xfrm>
                <a:custGeom>
                  <a:avLst/>
                  <a:gdLst>
                    <a:gd name="T0" fmla="*/ 132 w 133"/>
                    <a:gd name="T1" fmla="*/ 14 h 55"/>
                    <a:gd name="T2" fmla="*/ 20 w 133"/>
                    <a:gd name="T3" fmla="*/ 0 h 55"/>
                    <a:gd name="T4" fmla="*/ 0 w 133"/>
                    <a:gd name="T5" fmla="*/ 54 h 55"/>
                    <a:gd name="T6" fmla="*/ 132 w 133"/>
                    <a:gd name="T7" fmla="*/ 48 h 55"/>
                    <a:gd name="T8" fmla="*/ 132 w 133"/>
                    <a:gd name="T9" fmla="*/ 14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3" h="55">
                      <a:moveTo>
                        <a:pt x="132" y="14"/>
                      </a:moveTo>
                      <a:lnTo>
                        <a:pt x="20" y="0"/>
                      </a:lnTo>
                      <a:lnTo>
                        <a:pt x="0" y="54"/>
                      </a:lnTo>
                      <a:lnTo>
                        <a:pt x="132" y="48"/>
                      </a:lnTo>
                      <a:lnTo>
                        <a:pt x="132" y="14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29" name="Freeform 109"/>
                <p:cNvSpPr>
                  <a:spLocks noChangeArrowheads="1"/>
                </p:cNvSpPr>
                <p:nvPr/>
              </p:nvSpPr>
              <p:spPr bwMode="auto">
                <a:xfrm>
                  <a:off x="5676" y="2936"/>
                  <a:ext cx="99" cy="67"/>
                </a:xfrm>
                <a:custGeom>
                  <a:avLst/>
                  <a:gdLst>
                    <a:gd name="T0" fmla="*/ 398 w 439"/>
                    <a:gd name="T1" fmla="*/ 194 h 299"/>
                    <a:gd name="T2" fmla="*/ 255 w 439"/>
                    <a:gd name="T3" fmla="*/ 135 h 299"/>
                    <a:gd name="T4" fmla="*/ 135 w 439"/>
                    <a:gd name="T5" fmla="*/ 93 h 299"/>
                    <a:gd name="T6" fmla="*/ 0 w 439"/>
                    <a:gd name="T7" fmla="*/ 0 h 299"/>
                    <a:gd name="T8" fmla="*/ 48 w 439"/>
                    <a:gd name="T9" fmla="*/ 121 h 299"/>
                    <a:gd name="T10" fmla="*/ 143 w 439"/>
                    <a:gd name="T11" fmla="*/ 219 h 299"/>
                    <a:gd name="T12" fmla="*/ 311 w 439"/>
                    <a:gd name="T13" fmla="*/ 298 h 299"/>
                    <a:gd name="T14" fmla="*/ 438 w 439"/>
                    <a:gd name="T15" fmla="*/ 135 h 299"/>
                    <a:gd name="T16" fmla="*/ 398 w 439"/>
                    <a:gd name="T17" fmla="*/ 194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39" h="299">
                      <a:moveTo>
                        <a:pt x="398" y="194"/>
                      </a:moveTo>
                      <a:lnTo>
                        <a:pt x="255" y="135"/>
                      </a:lnTo>
                      <a:lnTo>
                        <a:pt x="135" y="93"/>
                      </a:lnTo>
                      <a:lnTo>
                        <a:pt x="0" y="0"/>
                      </a:lnTo>
                      <a:lnTo>
                        <a:pt x="48" y="121"/>
                      </a:lnTo>
                      <a:lnTo>
                        <a:pt x="143" y="219"/>
                      </a:lnTo>
                      <a:lnTo>
                        <a:pt x="311" y="298"/>
                      </a:lnTo>
                      <a:lnTo>
                        <a:pt x="438" y="135"/>
                      </a:lnTo>
                      <a:lnTo>
                        <a:pt x="398" y="194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0" name="Freeform 110"/>
                <p:cNvSpPr>
                  <a:spLocks noChangeArrowheads="1"/>
                </p:cNvSpPr>
                <p:nvPr/>
              </p:nvSpPr>
              <p:spPr bwMode="auto">
                <a:xfrm>
                  <a:off x="5641" y="2896"/>
                  <a:ext cx="93" cy="221"/>
                </a:xfrm>
                <a:custGeom>
                  <a:avLst/>
                  <a:gdLst>
                    <a:gd name="T0" fmla="*/ 322 w 416"/>
                    <a:gd name="T1" fmla="*/ 359 h 979"/>
                    <a:gd name="T2" fmla="*/ 345 w 416"/>
                    <a:gd name="T3" fmla="*/ 502 h 979"/>
                    <a:gd name="T4" fmla="*/ 415 w 416"/>
                    <a:gd name="T5" fmla="*/ 642 h 979"/>
                    <a:gd name="T6" fmla="*/ 289 w 416"/>
                    <a:gd name="T7" fmla="*/ 852 h 979"/>
                    <a:gd name="T8" fmla="*/ 0 w 416"/>
                    <a:gd name="T9" fmla="*/ 978 h 979"/>
                    <a:gd name="T10" fmla="*/ 101 w 416"/>
                    <a:gd name="T11" fmla="*/ 555 h 979"/>
                    <a:gd name="T12" fmla="*/ 154 w 416"/>
                    <a:gd name="T13" fmla="*/ 729 h 979"/>
                    <a:gd name="T14" fmla="*/ 182 w 416"/>
                    <a:gd name="T15" fmla="*/ 648 h 979"/>
                    <a:gd name="T16" fmla="*/ 202 w 416"/>
                    <a:gd name="T17" fmla="*/ 477 h 979"/>
                    <a:gd name="T18" fmla="*/ 216 w 416"/>
                    <a:gd name="T19" fmla="*/ 356 h 979"/>
                    <a:gd name="T20" fmla="*/ 163 w 416"/>
                    <a:gd name="T21" fmla="*/ 292 h 979"/>
                    <a:gd name="T22" fmla="*/ 34 w 416"/>
                    <a:gd name="T23" fmla="*/ 182 h 979"/>
                    <a:gd name="T24" fmla="*/ 84 w 416"/>
                    <a:gd name="T25" fmla="*/ 84 h 979"/>
                    <a:gd name="T26" fmla="*/ 53 w 416"/>
                    <a:gd name="T27" fmla="*/ 0 h 979"/>
                    <a:gd name="T28" fmla="*/ 132 w 416"/>
                    <a:gd name="T29" fmla="*/ 109 h 979"/>
                    <a:gd name="T30" fmla="*/ 210 w 416"/>
                    <a:gd name="T31" fmla="*/ 202 h 979"/>
                    <a:gd name="T32" fmla="*/ 244 w 416"/>
                    <a:gd name="T33" fmla="*/ 292 h 979"/>
                    <a:gd name="T34" fmla="*/ 322 w 416"/>
                    <a:gd name="T35" fmla="*/ 359 h 9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16" h="979">
                      <a:moveTo>
                        <a:pt x="322" y="359"/>
                      </a:moveTo>
                      <a:lnTo>
                        <a:pt x="345" y="502"/>
                      </a:lnTo>
                      <a:lnTo>
                        <a:pt x="415" y="642"/>
                      </a:lnTo>
                      <a:lnTo>
                        <a:pt x="289" y="852"/>
                      </a:lnTo>
                      <a:lnTo>
                        <a:pt x="0" y="978"/>
                      </a:lnTo>
                      <a:lnTo>
                        <a:pt x="101" y="555"/>
                      </a:lnTo>
                      <a:lnTo>
                        <a:pt x="154" y="729"/>
                      </a:lnTo>
                      <a:lnTo>
                        <a:pt x="182" y="648"/>
                      </a:lnTo>
                      <a:lnTo>
                        <a:pt x="202" y="477"/>
                      </a:lnTo>
                      <a:lnTo>
                        <a:pt x="216" y="356"/>
                      </a:lnTo>
                      <a:lnTo>
                        <a:pt x="163" y="292"/>
                      </a:lnTo>
                      <a:lnTo>
                        <a:pt x="34" y="182"/>
                      </a:lnTo>
                      <a:lnTo>
                        <a:pt x="84" y="84"/>
                      </a:lnTo>
                      <a:lnTo>
                        <a:pt x="53" y="0"/>
                      </a:lnTo>
                      <a:lnTo>
                        <a:pt x="132" y="109"/>
                      </a:lnTo>
                      <a:lnTo>
                        <a:pt x="210" y="202"/>
                      </a:lnTo>
                      <a:lnTo>
                        <a:pt x="244" y="292"/>
                      </a:lnTo>
                      <a:lnTo>
                        <a:pt x="322" y="359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1" name="Freeform 111"/>
                <p:cNvSpPr>
                  <a:spLocks noChangeArrowheads="1"/>
                </p:cNvSpPr>
                <p:nvPr/>
              </p:nvSpPr>
              <p:spPr bwMode="auto">
                <a:xfrm>
                  <a:off x="4210" y="2131"/>
                  <a:ext cx="497" cy="611"/>
                </a:xfrm>
                <a:custGeom>
                  <a:avLst/>
                  <a:gdLst>
                    <a:gd name="T0" fmla="*/ 936 w 2196"/>
                    <a:gd name="T1" fmla="*/ 2696 h 2697"/>
                    <a:gd name="T2" fmla="*/ 1354 w 2196"/>
                    <a:gd name="T3" fmla="*/ 2287 h 2697"/>
                    <a:gd name="T4" fmla="*/ 1688 w 2196"/>
                    <a:gd name="T5" fmla="*/ 1973 h 2697"/>
                    <a:gd name="T6" fmla="*/ 1892 w 2196"/>
                    <a:gd name="T7" fmla="*/ 1704 h 2697"/>
                    <a:gd name="T8" fmla="*/ 1889 w 2196"/>
                    <a:gd name="T9" fmla="*/ 1606 h 2697"/>
                    <a:gd name="T10" fmla="*/ 1805 w 2196"/>
                    <a:gd name="T11" fmla="*/ 1606 h 2697"/>
                    <a:gd name="T12" fmla="*/ 1654 w 2196"/>
                    <a:gd name="T13" fmla="*/ 1606 h 2697"/>
                    <a:gd name="T14" fmla="*/ 1365 w 2196"/>
                    <a:gd name="T15" fmla="*/ 1525 h 2697"/>
                    <a:gd name="T16" fmla="*/ 1166 w 2196"/>
                    <a:gd name="T17" fmla="*/ 1446 h 2697"/>
                    <a:gd name="T18" fmla="*/ 1004 w 2196"/>
                    <a:gd name="T19" fmla="*/ 1312 h 2697"/>
                    <a:gd name="T20" fmla="*/ 813 w 2196"/>
                    <a:gd name="T21" fmla="*/ 1096 h 2697"/>
                    <a:gd name="T22" fmla="*/ 463 w 2196"/>
                    <a:gd name="T23" fmla="*/ 891 h 2697"/>
                    <a:gd name="T24" fmla="*/ 107 w 2196"/>
                    <a:gd name="T25" fmla="*/ 572 h 2697"/>
                    <a:gd name="T26" fmla="*/ 0 w 2196"/>
                    <a:gd name="T27" fmla="*/ 474 h 2697"/>
                    <a:gd name="T28" fmla="*/ 0 w 2196"/>
                    <a:gd name="T29" fmla="*/ 289 h 2697"/>
                    <a:gd name="T30" fmla="*/ 101 w 2196"/>
                    <a:gd name="T31" fmla="*/ 98 h 2697"/>
                    <a:gd name="T32" fmla="*/ 193 w 2196"/>
                    <a:gd name="T33" fmla="*/ 0 h 2697"/>
                    <a:gd name="T34" fmla="*/ 157 w 2196"/>
                    <a:gd name="T35" fmla="*/ 177 h 2697"/>
                    <a:gd name="T36" fmla="*/ 286 w 2196"/>
                    <a:gd name="T37" fmla="*/ 308 h 2697"/>
                    <a:gd name="T38" fmla="*/ 81 w 2196"/>
                    <a:gd name="T39" fmla="*/ 294 h 2697"/>
                    <a:gd name="T40" fmla="*/ 42 w 2196"/>
                    <a:gd name="T41" fmla="*/ 317 h 2697"/>
                    <a:gd name="T42" fmla="*/ 278 w 2196"/>
                    <a:gd name="T43" fmla="*/ 432 h 2697"/>
                    <a:gd name="T44" fmla="*/ 667 w 2196"/>
                    <a:gd name="T45" fmla="*/ 617 h 2697"/>
                    <a:gd name="T46" fmla="*/ 1082 w 2196"/>
                    <a:gd name="T47" fmla="*/ 883 h 2697"/>
                    <a:gd name="T48" fmla="*/ 1483 w 2196"/>
                    <a:gd name="T49" fmla="*/ 1057 h 2697"/>
                    <a:gd name="T50" fmla="*/ 1766 w 2196"/>
                    <a:gd name="T51" fmla="*/ 1236 h 2697"/>
                    <a:gd name="T52" fmla="*/ 1376 w 2196"/>
                    <a:gd name="T53" fmla="*/ 1177 h 2697"/>
                    <a:gd name="T54" fmla="*/ 614 w 2196"/>
                    <a:gd name="T55" fmla="*/ 813 h 2697"/>
                    <a:gd name="T56" fmla="*/ 1194 w 2196"/>
                    <a:gd name="T57" fmla="*/ 1191 h 2697"/>
                    <a:gd name="T58" fmla="*/ 1553 w 2196"/>
                    <a:gd name="T59" fmla="*/ 1365 h 2697"/>
                    <a:gd name="T60" fmla="*/ 1887 w 2196"/>
                    <a:gd name="T61" fmla="*/ 1382 h 2697"/>
                    <a:gd name="T62" fmla="*/ 1847 w 2196"/>
                    <a:gd name="T63" fmla="*/ 1169 h 2697"/>
                    <a:gd name="T64" fmla="*/ 2091 w 2196"/>
                    <a:gd name="T65" fmla="*/ 1295 h 2697"/>
                    <a:gd name="T66" fmla="*/ 2195 w 2196"/>
                    <a:gd name="T67" fmla="*/ 1446 h 2697"/>
                    <a:gd name="T68" fmla="*/ 2100 w 2196"/>
                    <a:gd name="T69" fmla="*/ 1704 h 2697"/>
                    <a:gd name="T70" fmla="*/ 1889 w 2196"/>
                    <a:gd name="T71" fmla="*/ 2080 h 2697"/>
                    <a:gd name="T72" fmla="*/ 1503 w 2196"/>
                    <a:gd name="T73" fmla="*/ 2307 h 2697"/>
                    <a:gd name="T74" fmla="*/ 1189 w 2196"/>
                    <a:gd name="T75" fmla="*/ 2612 h 2697"/>
                    <a:gd name="T76" fmla="*/ 936 w 2196"/>
                    <a:gd name="T77" fmla="*/ 2696 h 26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96" h="2697">
                      <a:moveTo>
                        <a:pt x="936" y="2696"/>
                      </a:moveTo>
                      <a:lnTo>
                        <a:pt x="1354" y="2287"/>
                      </a:lnTo>
                      <a:lnTo>
                        <a:pt x="1688" y="1973"/>
                      </a:lnTo>
                      <a:lnTo>
                        <a:pt x="1892" y="1704"/>
                      </a:lnTo>
                      <a:lnTo>
                        <a:pt x="1889" y="1606"/>
                      </a:lnTo>
                      <a:lnTo>
                        <a:pt x="1805" y="1606"/>
                      </a:lnTo>
                      <a:lnTo>
                        <a:pt x="1654" y="1606"/>
                      </a:lnTo>
                      <a:lnTo>
                        <a:pt x="1365" y="1525"/>
                      </a:lnTo>
                      <a:lnTo>
                        <a:pt x="1166" y="1446"/>
                      </a:lnTo>
                      <a:lnTo>
                        <a:pt x="1004" y="1312"/>
                      </a:lnTo>
                      <a:lnTo>
                        <a:pt x="813" y="1096"/>
                      </a:lnTo>
                      <a:lnTo>
                        <a:pt x="463" y="891"/>
                      </a:lnTo>
                      <a:lnTo>
                        <a:pt x="107" y="572"/>
                      </a:lnTo>
                      <a:lnTo>
                        <a:pt x="0" y="474"/>
                      </a:lnTo>
                      <a:lnTo>
                        <a:pt x="0" y="289"/>
                      </a:lnTo>
                      <a:lnTo>
                        <a:pt x="101" y="98"/>
                      </a:lnTo>
                      <a:lnTo>
                        <a:pt x="193" y="0"/>
                      </a:lnTo>
                      <a:lnTo>
                        <a:pt x="157" y="177"/>
                      </a:lnTo>
                      <a:lnTo>
                        <a:pt x="286" y="308"/>
                      </a:lnTo>
                      <a:lnTo>
                        <a:pt x="81" y="294"/>
                      </a:lnTo>
                      <a:lnTo>
                        <a:pt x="42" y="317"/>
                      </a:lnTo>
                      <a:lnTo>
                        <a:pt x="278" y="432"/>
                      </a:lnTo>
                      <a:lnTo>
                        <a:pt x="667" y="617"/>
                      </a:lnTo>
                      <a:lnTo>
                        <a:pt x="1082" y="883"/>
                      </a:lnTo>
                      <a:lnTo>
                        <a:pt x="1483" y="1057"/>
                      </a:lnTo>
                      <a:lnTo>
                        <a:pt x="1766" y="1236"/>
                      </a:lnTo>
                      <a:lnTo>
                        <a:pt x="1376" y="1177"/>
                      </a:lnTo>
                      <a:lnTo>
                        <a:pt x="614" y="813"/>
                      </a:lnTo>
                      <a:lnTo>
                        <a:pt x="1194" y="1191"/>
                      </a:lnTo>
                      <a:lnTo>
                        <a:pt x="1553" y="1365"/>
                      </a:lnTo>
                      <a:lnTo>
                        <a:pt x="1887" y="1382"/>
                      </a:lnTo>
                      <a:lnTo>
                        <a:pt x="1847" y="1169"/>
                      </a:lnTo>
                      <a:lnTo>
                        <a:pt x="2091" y="1295"/>
                      </a:lnTo>
                      <a:lnTo>
                        <a:pt x="2195" y="1446"/>
                      </a:lnTo>
                      <a:lnTo>
                        <a:pt x="2100" y="1704"/>
                      </a:lnTo>
                      <a:lnTo>
                        <a:pt x="1889" y="2080"/>
                      </a:lnTo>
                      <a:lnTo>
                        <a:pt x="1503" y="2307"/>
                      </a:lnTo>
                      <a:lnTo>
                        <a:pt x="1189" y="2612"/>
                      </a:lnTo>
                      <a:lnTo>
                        <a:pt x="936" y="2696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2" name="Freeform 112"/>
                <p:cNvSpPr>
                  <a:spLocks noChangeArrowheads="1"/>
                </p:cNvSpPr>
                <p:nvPr/>
              </p:nvSpPr>
              <p:spPr bwMode="auto">
                <a:xfrm>
                  <a:off x="4736" y="2348"/>
                  <a:ext cx="207" cy="664"/>
                </a:xfrm>
                <a:custGeom>
                  <a:avLst/>
                  <a:gdLst>
                    <a:gd name="T0" fmla="*/ 224 w 918"/>
                    <a:gd name="T1" fmla="*/ 2744 h 2933"/>
                    <a:gd name="T2" fmla="*/ 491 w 918"/>
                    <a:gd name="T3" fmla="*/ 1987 h 2933"/>
                    <a:gd name="T4" fmla="*/ 552 w 918"/>
                    <a:gd name="T5" fmla="*/ 1769 h 2933"/>
                    <a:gd name="T6" fmla="*/ 634 w 918"/>
                    <a:gd name="T7" fmla="*/ 1491 h 2933"/>
                    <a:gd name="T8" fmla="*/ 681 w 918"/>
                    <a:gd name="T9" fmla="*/ 1314 h 2933"/>
                    <a:gd name="T10" fmla="*/ 757 w 918"/>
                    <a:gd name="T11" fmla="*/ 1071 h 2933"/>
                    <a:gd name="T12" fmla="*/ 869 w 918"/>
                    <a:gd name="T13" fmla="*/ 765 h 2933"/>
                    <a:gd name="T14" fmla="*/ 917 w 918"/>
                    <a:gd name="T15" fmla="*/ 558 h 2933"/>
                    <a:gd name="T16" fmla="*/ 894 w 918"/>
                    <a:gd name="T17" fmla="*/ 359 h 2933"/>
                    <a:gd name="T18" fmla="*/ 807 w 918"/>
                    <a:gd name="T19" fmla="*/ 182 h 2933"/>
                    <a:gd name="T20" fmla="*/ 642 w 918"/>
                    <a:gd name="T21" fmla="*/ 0 h 2933"/>
                    <a:gd name="T22" fmla="*/ 673 w 918"/>
                    <a:gd name="T23" fmla="*/ 227 h 2933"/>
                    <a:gd name="T24" fmla="*/ 782 w 918"/>
                    <a:gd name="T25" fmla="*/ 359 h 2933"/>
                    <a:gd name="T26" fmla="*/ 807 w 918"/>
                    <a:gd name="T27" fmla="*/ 516 h 2933"/>
                    <a:gd name="T28" fmla="*/ 698 w 918"/>
                    <a:gd name="T29" fmla="*/ 630 h 2933"/>
                    <a:gd name="T30" fmla="*/ 561 w 918"/>
                    <a:gd name="T31" fmla="*/ 787 h 2933"/>
                    <a:gd name="T32" fmla="*/ 631 w 918"/>
                    <a:gd name="T33" fmla="*/ 1194 h 2933"/>
                    <a:gd name="T34" fmla="*/ 631 w 918"/>
                    <a:gd name="T35" fmla="*/ 1376 h 2933"/>
                    <a:gd name="T36" fmla="*/ 474 w 918"/>
                    <a:gd name="T37" fmla="*/ 1805 h 2933"/>
                    <a:gd name="T38" fmla="*/ 0 w 918"/>
                    <a:gd name="T39" fmla="*/ 2932 h 2933"/>
                    <a:gd name="T40" fmla="*/ 224 w 918"/>
                    <a:gd name="T41" fmla="*/ 2744 h 29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18" h="2933">
                      <a:moveTo>
                        <a:pt x="224" y="2744"/>
                      </a:moveTo>
                      <a:lnTo>
                        <a:pt x="491" y="1987"/>
                      </a:lnTo>
                      <a:lnTo>
                        <a:pt x="552" y="1769"/>
                      </a:lnTo>
                      <a:lnTo>
                        <a:pt x="634" y="1491"/>
                      </a:lnTo>
                      <a:lnTo>
                        <a:pt x="681" y="1314"/>
                      </a:lnTo>
                      <a:lnTo>
                        <a:pt x="757" y="1071"/>
                      </a:lnTo>
                      <a:lnTo>
                        <a:pt x="869" y="765"/>
                      </a:lnTo>
                      <a:lnTo>
                        <a:pt x="917" y="558"/>
                      </a:lnTo>
                      <a:lnTo>
                        <a:pt x="894" y="359"/>
                      </a:lnTo>
                      <a:lnTo>
                        <a:pt x="807" y="182"/>
                      </a:lnTo>
                      <a:lnTo>
                        <a:pt x="642" y="0"/>
                      </a:lnTo>
                      <a:lnTo>
                        <a:pt x="673" y="227"/>
                      </a:lnTo>
                      <a:lnTo>
                        <a:pt x="782" y="359"/>
                      </a:lnTo>
                      <a:lnTo>
                        <a:pt x="807" y="516"/>
                      </a:lnTo>
                      <a:lnTo>
                        <a:pt x="698" y="630"/>
                      </a:lnTo>
                      <a:lnTo>
                        <a:pt x="561" y="787"/>
                      </a:lnTo>
                      <a:lnTo>
                        <a:pt x="631" y="1194"/>
                      </a:lnTo>
                      <a:lnTo>
                        <a:pt x="631" y="1376"/>
                      </a:lnTo>
                      <a:lnTo>
                        <a:pt x="474" y="1805"/>
                      </a:lnTo>
                      <a:lnTo>
                        <a:pt x="0" y="2932"/>
                      </a:lnTo>
                      <a:lnTo>
                        <a:pt x="224" y="2744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3" name="Freeform 113"/>
                <p:cNvSpPr>
                  <a:spLocks noChangeArrowheads="1"/>
                </p:cNvSpPr>
                <p:nvPr/>
              </p:nvSpPr>
              <p:spPr bwMode="auto">
                <a:xfrm>
                  <a:off x="4515" y="2372"/>
                  <a:ext cx="407" cy="478"/>
                </a:xfrm>
                <a:custGeom>
                  <a:avLst/>
                  <a:gdLst>
                    <a:gd name="T0" fmla="*/ 1796 w 1797"/>
                    <a:gd name="T1" fmla="*/ 697 h 2114"/>
                    <a:gd name="T2" fmla="*/ 1693 w 1797"/>
                    <a:gd name="T3" fmla="*/ 487 h 2114"/>
                    <a:gd name="T4" fmla="*/ 1581 w 1797"/>
                    <a:gd name="T5" fmla="*/ 580 h 2114"/>
                    <a:gd name="T6" fmla="*/ 1429 w 1797"/>
                    <a:gd name="T7" fmla="*/ 440 h 2114"/>
                    <a:gd name="T8" fmla="*/ 1342 w 1797"/>
                    <a:gd name="T9" fmla="*/ 241 h 2114"/>
                    <a:gd name="T10" fmla="*/ 1303 w 1797"/>
                    <a:gd name="T11" fmla="*/ 131 h 2114"/>
                    <a:gd name="T12" fmla="*/ 1154 w 1797"/>
                    <a:gd name="T13" fmla="*/ 84 h 2114"/>
                    <a:gd name="T14" fmla="*/ 986 w 1797"/>
                    <a:gd name="T15" fmla="*/ 0 h 2114"/>
                    <a:gd name="T16" fmla="*/ 1017 w 1797"/>
                    <a:gd name="T17" fmla="*/ 162 h 2114"/>
                    <a:gd name="T18" fmla="*/ 880 w 1797"/>
                    <a:gd name="T19" fmla="*/ 187 h 2114"/>
                    <a:gd name="T20" fmla="*/ 541 w 1797"/>
                    <a:gd name="T21" fmla="*/ 908 h 2114"/>
                    <a:gd name="T22" fmla="*/ 199 w 1797"/>
                    <a:gd name="T23" fmla="*/ 1586 h 2114"/>
                    <a:gd name="T24" fmla="*/ 597 w 1797"/>
                    <a:gd name="T25" fmla="*/ 1199 h 2114"/>
                    <a:gd name="T26" fmla="*/ 827 w 1797"/>
                    <a:gd name="T27" fmla="*/ 678 h 2114"/>
                    <a:gd name="T28" fmla="*/ 992 w 1797"/>
                    <a:gd name="T29" fmla="*/ 815 h 2114"/>
                    <a:gd name="T30" fmla="*/ 726 w 1797"/>
                    <a:gd name="T31" fmla="*/ 1283 h 2114"/>
                    <a:gd name="T32" fmla="*/ 0 w 1797"/>
                    <a:gd name="T33" fmla="*/ 1788 h 2114"/>
                    <a:gd name="T34" fmla="*/ 356 w 1797"/>
                    <a:gd name="T35" fmla="*/ 2006 h 2114"/>
                    <a:gd name="T36" fmla="*/ 717 w 1797"/>
                    <a:gd name="T37" fmla="*/ 2113 h 2114"/>
                    <a:gd name="T38" fmla="*/ 1040 w 1797"/>
                    <a:gd name="T39" fmla="*/ 2077 h 2114"/>
                    <a:gd name="T40" fmla="*/ 1342 w 1797"/>
                    <a:gd name="T41" fmla="*/ 2051 h 2114"/>
                    <a:gd name="T42" fmla="*/ 1482 w 1797"/>
                    <a:gd name="T43" fmla="*/ 1247 h 2114"/>
                    <a:gd name="T44" fmla="*/ 1519 w 1797"/>
                    <a:gd name="T45" fmla="*/ 776 h 2114"/>
                    <a:gd name="T46" fmla="*/ 1796 w 1797"/>
                    <a:gd name="T47" fmla="*/ 697 h 2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797" h="2114">
                      <a:moveTo>
                        <a:pt x="1796" y="697"/>
                      </a:moveTo>
                      <a:lnTo>
                        <a:pt x="1693" y="487"/>
                      </a:lnTo>
                      <a:lnTo>
                        <a:pt x="1581" y="580"/>
                      </a:lnTo>
                      <a:lnTo>
                        <a:pt x="1429" y="440"/>
                      </a:lnTo>
                      <a:lnTo>
                        <a:pt x="1342" y="241"/>
                      </a:lnTo>
                      <a:lnTo>
                        <a:pt x="1303" y="131"/>
                      </a:lnTo>
                      <a:lnTo>
                        <a:pt x="1154" y="84"/>
                      </a:lnTo>
                      <a:lnTo>
                        <a:pt x="986" y="0"/>
                      </a:lnTo>
                      <a:lnTo>
                        <a:pt x="1017" y="162"/>
                      </a:lnTo>
                      <a:lnTo>
                        <a:pt x="880" y="187"/>
                      </a:lnTo>
                      <a:lnTo>
                        <a:pt x="541" y="908"/>
                      </a:lnTo>
                      <a:lnTo>
                        <a:pt x="199" y="1586"/>
                      </a:lnTo>
                      <a:lnTo>
                        <a:pt x="597" y="1199"/>
                      </a:lnTo>
                      <a:lnTo>
                        <a:pt x="827" y="678"/>
                      </a:lnTo>
                      <a:lnTo>
                        <a:pt x="992" y="815"/>
                      </a:lnTo>
                      <a:lnTo>
                        <a:pt x="726" y="1283"/>
                      </a:lnTo>
                      <a:lnTo>
                        <a:pt x="0" y="1788"/>
                      </a:lnTo>
                      <a:lnTo>
                        <a:pt x="356" y="2006"/>
                      </a:lnTo>
                      <a:lnTo>
                        <a:pt x="717" y="2113"/>
                      </a:lnTo>
                      <a:lnTo>
                        <a:pt x="1040" y="2077"/>
                      </a:lnTo>
                      <a:lnTo>
                        <a:pt x="1342" y="2051"/>
                      </a:lnTo>
                      <a:lnTo>
                        <a:pt x="1482" y="1247"/>
                      </a:lnTo>
                      <a:lnTo>
                        <a:pt x="1519" y="776"/>
                      </a:lnTo>
                      <a:lnTo>
                        <a:pt x="1796" y="697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4" name="Freeform 114"/>
                <p:cNvSpPr>
                  <a:spLocks noChangeArrowheads="1"/>
                </p:cNvSpPr>
                <p:nvPr/>
              </p:nvSpPr>
              <p:spPr bwMode="auto">
                <a:xfrm>
                  <a:off x="4224" y="2030"/>
                  <a:ext cx="559" cy="264"/>
                </a:xfrm>
                <a:custGeom>
                  <a:avLst/>
                  <a:gdLst>
                    <a:gd name="T0" fmla="*/ 2438 w 2468"/>
                    <a:gd name="T1" fmla="*/ 1143 h 1169"/>
                    <a:gd name="T2" fmla="*/ 2239 w 2468"/>
                    <a:gd name="T3" fmla="*/ 1168 h 1169"/>
                    <a:gd name="T4" fmla="*/ 1861 w 2468"/>
                    <a:gd name="T5" fmla="*/ 1025 h 1169"/>
                    <a:gd name="T6" fmla="*/ 1483 w 2468"/>
                    <a:gd name="T7" fmla="*/ 860 h 1169"/>
                    <a:gd name="T8" fmla="*/ 1124 w 2468"/>
                    <a:gd name="T9" fmla="*/ 737 h 1169"/>
                    <a:gd name="T10" fmla="*/ 633 w 2468"/>
                    <a:gd name="T11" fmla="*/ 605 h 1169"/>
                    <a:gd name="T12" fmla="*/ 274 w 2468"/>
                    <a:gd name="T13" fmla="*/ 428 h 1169"/>
                    <a:gd name="T14" fmla="*/ 274 w 2468"/>
                    <a:gd name="T15" fmla="*/ 341 h 1169"/>
                    <a:gd name="T16" fmla="*/ 0 w 2468"/>
                    <a:gd name="T17" fmla="*/ 89 h 1169"/>
                    <a:gd name="T18" fmla="*/ 67 w 2468"/>
                    <a:gd name="T19" fmla="*/ 0 h 1169"/>
                    <a:gd name="T20" fmla="*/ 176 w 2468"/>
                    <a:gd name="T21" fmla="*/ 100 h 1169"/>
                    <a:gd name="T22" fmla="*/ 499 w 2468"/>
                    <a:gd name="T23" fmla="*/ 327 h 1169"/>
                    <a:gd name="T24" fmla="*/ 717 w 2468"/>
                    <a:gd name="T25" fmla="*/ 456 h 1169"/>
                    <a:gd name="T26" fmla="*/ 978 w 2468"/>
                    <a:gd name="T27" fmla="*/ 456 h 1169"/>
                    <a:gd name="T28" fmla="*/ 1443 w 2468"/>
                    <a:gd name="T29" fmla="*/ 605 h 1169"/>
                    <a:gd name="T30" fmla="*/ 1544 w 2468"/>
                    <a:gd name="T31" fmla="*/ 810 h 1169"/>
                    <a:gd name="T32" fmla="*/ 2010 w 2468"/>
                    <a:gd name="T33" fmla="*/ 983 h 1169"/>
                    <a:gd name="T34" fmla="*/ 2029 w 2468"/>
                    <a:gd name="T35" fmla="*/ 782 h 1169"/>
                    <a:gd name="T36" fmla="*/ 1987 w 2468"/>
                    <a:gd name="T37" fmla="*/ 655 h 1169"/>
                    <a:gd name="T38" fmla="*/ 2040 w 2468"/>
                    <a:gd name="T39" fmla="*/ 675 h 1169"/>
                    <a:gd name="T40" fmla="*/ 2113 w 2468"/>
                    <a:gd name="T41" fmla="*/ 905 h 1169"/>
                    <a:gd name="T42" fmla="*/ 2251 w 2468"/>
                    <a:gd name="T43" fmla="*/ 1011 h 1169"/>
                    <a:gd name="T44" fmla="*/ 2374 w 2468"/>
                    <a:gd name="T45" fmla="*/ 927 h 1169"/>
                    <a:gd name="T46" fmla="*/ 2467 w 2468"/>
                    <a:gd name="T47" fmla="*/ 975 h 1169"/>
                    <a:gd name="T48" fmla="*/ 2438 w 2468"/>
                    <a:gd name="T49" fmla="*/ 1143 h 1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468" h="1169">
                      <a:moveTo>
                        <a:pt x="2438" y="1143"/>
                      </a:moveTo>
                      <a:lnTo>
                        <a:pt x="2239" y="1168"/>
                      </a:lnTo>
                      <a:lnTo>
                        <a:pt x="1861" y="1025"/>
                      </a:lnTo>
                      <a:lnTo>
                        <a:pt x="1483" y="860"/>
                      </a:lnTo>
                      <a:lnTo>
                        <a:pt x="1124" y="737"/>
                      </a:lnTo>
                      <a:lnTo>
                        <a:pt x="633" y="605"/>
                      </a:lnTo>
                      <a:lnTo>
                        <a:pt x="274" y="428"/>
                      </a:lnTo>
                      <a:lnTo>
                        <a:pt x="274" y="341"/>
                      </a:lnTo>
                      <a:lnTo>
                        <a:pt x="0" y="89"/>
                      </a:lnTo>
                      <a:lnTo>
                        <a:pt x="67" y="0"/>
                      </a:lnTo>
                      <a:lnTo>
                        <a:pt x="176" y="100"/>
                      </a:lnTo>
                      <a:lnTo>
                        <a:pt x="499" y="327"/>
                      </a:lnTo>
                      <a:lnTo>
                        <a:pt x="717" y="456"/>
                      </a:lnTo>
                      <a:lnTo>
                        <a:pt x="978" y="456"/>
                      </a:lnTo>
                      <a:lnTo>
                        <a:pt x="1443" y="605"/>
                      </a:lnTo>
                      <a:lnTo>
                        <a:pt x="1544" y="810"/>
                      </a:lnTo>
                      <a:lnTo>
                        <a:pt x="2010" y="983"/>
                      </a:lnTo>
                      <a:lnTo>
                        <a:pt x="2029" y="782"/>
                      </a:lnTo>
                      <a:lnTo>
                        <a:pt x="1987" y="655"/>
                      </a:lnTo>
                      <a:lnTo>
                        <a:pt x="2040" y="675"/>
                      </a:lnTo>
                      <a:lnTo>
                        <a:pt x="2113" y="905"/>
                      </a:lnTo>
                      <a:lnTo>
                        <a:pt x="2251" y="1011"/>
                      </a:lnTo>
                      <a:lnTo>
                        <a:pt x="2374" y="927"/>
                      </a:lnTo>
                      <a:lnTo>
                        <a:pt x="2467" y="975"/>
                      </a:lnTo>
                      <a:lnTo>
                        <a:pt x="2438" y="1143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5" name="Freeform 115"/>
                <p:cNvSpPr>
                  <a:spLocks noChangeArrowheads="1"/>
                </p:cNvSpPr>
                <p:nvPr/>
              </p:nvSpPr>
              <p:spPr bwMode="auto">
                <a:xfrm>
                  <a:off x="4694" y="2207"/>
                  <a:ext cx="224" cy="167"/>
                </a:xfrm>
                <a:custGeom>
                  <a:avLst/>
                  <a:gdLst>
                    <a:gd name="T0" fmla="*/ 135 w 991"/>
                    <a:gd name="T1" fmla="*/ 342 h 741"/>
                    <a:gd name="T2" fmla="*/ 0 w 991"/>
                    <a:gd name="T3" fmla="*/ 386 h 741"/>
                    <a:gd name="T4" fmla="*/ 272 w 991"/>
                    <a:gd name="T5" fmla="*/ 400 h 741"/>
                    <a:gd name="T6" fmla="*/ 555 w 991"/>
                    <a:gd name="T7" fmla="*/ 448 h 741"/>
                    <a:gd name="T8" fmla="*/ 740 w 991"/>
                    <a:gd name="T9" fmla="*/ 591 h 741"/>
                    <a:gd name="T10" fmla="*/ 923 w 991"/>
                    <a:gd name="T11" fmla="*/ 740 h 741"/>
                    <a:gd name="T12" fmla="*/ 976 w 991"/>
                    <a:gd name="T13" fmla="*/ 527 h 741"/>
                    <a:gd name="T14" fmla="*/ 990 w 991"/>
                    <a:gd name="T15" fmla="*/ 361 h 741"/>
                    <a:gd name="T16" fmla="*/ 951 w 991"/>
                    <a:gd name="T17" fmla="*/ 210 h 741"/>
                    <a:gd name="T18" fmla="*/ 897 w 991"/>
                    <a:gd name="T19" fmla="*/ 123 h 741"/>
                    <a:gd name="T20" fmla="*/ 808 w 991"/>
                    <a:gd name="T21" fmla="*/ 0 h 741"/>
                    <a:gd name="T22" fmla="*/ 785 w 991"/>
                    <a:gd name="T23" fmla="*/ 28 h 741"/>
                    <a:gd name="T24" fmla="*/ 850 w 991"/>
                    <a:gd name="T25" fmla="*/ 112 h 741"/>
                    <a:gd name="T26" fmla="*/ 897 w 991"/>
                    <a:gd name="T27" fmla="*/ 257 h 741"/>
                    <a:gd name="T28" fmla="*/ 844 w 991"/>
                    <a:gd name="T29" fmla="*/ 356 h 741"/>
                    <a:gd name="T30" fmla="*/ 749 w 991"/>
                    <a:gd name="T31" fmla="*/ 386 h 741"/>
                    <a:gd name="T32" fmla="*/ 634 w 991"/>
                    <a:gd name="T33" fmla="*/ 381 h 741"/>
                    <a:gd name="T34" fmla="*/ 359 w 991"/>
                    <a:gd name="T35" fmla="*/ 269 h 741"/>
                    <a:gd name="T36" fmla="*/ 135 w 991"/>
                    <a:gd name="T37" fmla="*/ 342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91" h="741">
                      <a:moveTo>
                        <a:pt x="135" y="342"/>
                      </a:moveTo>
                      <a:lnTo>
                        <a:pt x="0" y="386"/>
                      </a:lnTo>
                      <a:lnTo>
                        <a:pt x="272" y="400"/>
                      </a:lnTo>
                      <a:lnTo>
                        <a:pt x="555" y="448"/>
                      </a:lnTo>
                      <a:lnTo>
                        <a:pt x="740" y="591"/>
                      </a:lnTo>
                      <a:lnTo>
                        <a:pt x="923" y="740"/>
                      </a:lnTo>
                      <a:lnTo>
                        <a:pt x="976" y="527"/>
                      </a:lnTo>
                      <a:lnTo>
                        <a:pt x="990" y="361"/>
                      </a:lnTo>
                      <a:lnTo>
                        <a:pt x="951" y="210"/>
                      </a:lnTo>
                      <a:lnTo>
                        <a:pt x="897" y="123"/>
                      </a:lnTo>
                      <a:lnTo>
                        <a:pt x="808" y="0"/>
                      </a:lnTo>
                      <a:lnTo>
                        <a:pt x="785" y="28"/>
                      </a:lnTo>
                      <a:lnTo>
                        <a:pt x="850" y="112"/>
                      </a:lnTo>
                      <a:lnTo>
                        <a:pt x="897" y="257"/>
                      </a:lnTo>
                      <a:lnTo>
                        <a:pt x="844" y="356"/>
                      </a:lnTo>
                      <a:lnTo>
                        <a:pt x="749" y="386"/>
                      </a:lnTo>
                      <a:lnTo>
                        <a:pt x="634" y="381"/>
                      </a:lnTo>
                      <a:lnTo>
                        <a:pt x="359" y="269"/>
                      </a:lnTo>
                      <a:lnTo>
                        <a:pt x="135" y="342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6" name="Freeform 116"/>
                <p:cNvSpPr>
                  <a:spLocks noChangeArrowheads="1"/>
                </p:cNvSpPr>
                <p:nvPr/>
              </p:nvSpPr>
              <p:spPr bwMode="auto">
                <a:xfrm>
                  <a:off x="4193" y="1945"/>
                  <a:ext cx="714" cy="305"/>
                </a:xfrm>
                <a:custGeom>
                  <a:avLst/>
                  <a:gdLst>
                    <a:gd name="T0" fmla="*/ 2896 w 3155"/>
                    <a:gd name="T1" fmla="*/ 905 h 1349"/>
                    <a:gd name="T2" fmla="*/ 3031 w 3155"/>
                    <a:gd name="T3" fmla="*/ 958 h 1349"/>
                    <a:gd name="T4" fmla="*/ 3132 w 3155"/>
                    <a:gd name="T5" fmla="*/ 1084 h 1349"/>
                    <a:gd name="T6" fmla="*/ 3154 w 3155"/>
                    <a:gd name="T7" fmla="*/ 1174 h 1349"/>
                    <a:gd name="T8" fmla="*/ 3140 w 3155"/>
                    <a:gd name="T9" fmla="*/ 1348 h 1349"/>
                    <a:gd name="T10" fmla="*/ 3101 w 3155"/>
                    <a:gd name="T11" fmla="*/ 1278 h 1349"/>
                    <a:gd name="T12" fmla="*/ 2958 w 3155"/>
                    <a:gd name="T13" fmla="*/ 1042 h 1349"/>
                    <a:gd name="T14" fmla="*/ 2745 w 3155"/>
                    <a:gd name="T15" fmla="*/ 919 h 1349"/>
                    <a:gd name="T16" fmla="*/ 2456 w 3155"/>
                    <a:gd name="T17" fmla="*/ 894 h 1349"/>
                    <a:gd name="T18" fmla="*/ 2128 w 3155"/>
                    <a:gd name="T19" fmla="*/ 757 h 1349"/>
                    <a:gd name="T20" fmla="*/ 1587 w 3155"/>
                    <a:gd name="T21" fmla="*/ 577 h 1349"/>
                    <a:gd name="T22" fmla="*/ 853 w 3155"/>
                    <a:gd name="T23" fmla="*/ 330 h 1349"/>
                    <a:gd name="T24" fmla="*/ 183 w 3155"/>
                    <a:gd name="T25" fmla="*/ 202 h 1349"/>
                    <a:gd name="T26" fmla="*/ 0 w 3155"/>
                    <a:gd name="T27" fmla="*/ 0 h 1349"/>
                    <a:gd name="T28" fmla="*/ 578 w 3155"/>
                    <a:gd name="T29" fmla="*/ 202 h 1349"/>
                    <a:gd name="T30" fmla="*/ 1388 w 3155"/>
                    <a:gd name="T31" fmla="*/ 431 h 1349"/>
                    <a:gd name="T32" fmla="*/ 1789 w 3155"/>
                    <a:gd name="T33" fmla="*/ 600 h 1349"/>
                    <a:gd name="T34" fmla="*/ 2240 w 3155"/>
                    <a:gd name="T35" fmla="*/ 745 h 1349"/>
                    <a:gd name="T36" fmla="*/ 2605 w 3155"/>
                    <a:gd name="T37" fmla="*/ 801 h 1349"/>
                    <a:gd name="T38" fmla="*/ 2840 w 3155"/>
                    <a:gd name="T39" fmla="*/ 846 h 1349"/>
                    <a:gd name="T40" fmla="*/ 2896 w 3155"/>
                    <a:gd name="T41" fmla="*/ 905 h 1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155" h="1349">
                      <a:moveTo>
                        <a:pt x="2896" y="905"/>
                      </a:moveTo>
                      <a:lnTo>
                        <a:pt x="3031" y="958"/>
                      </a:lnTo>
                      <a:lnTo>
                        <a:pt x="3132" y="1084"/>
                      </a:lnTo>
                      <a:lnTo>
                        <a:pt x="3154" y="1174"/>
                      </a:lnTo>
                      <a:lnTo>
                        <a:pt x="3140" y="1348"/>
                      </a:lnTo>
                      <a:lnTo>
                        <a:pt x="3101" y="1278"/>
                      </a:lnTo>
                      <a:lnTo>
                        <a:pt x="2958" y="1042"/>
                      </a:lnTo>
                      <a:lnTo>
                        <a:pt x="2745" y="919"/>
                      </a:lnTo>
                      <a:lnTo>
                        <a:pt x="2456" y="894"/>
                      </a:lnTo>
                      <a:lnTo>
                        <a:pt x="2128" y="757"/>
                      </a:lnTo>
                      <a:lnTo>
                        <a:pt x="1587" y="577"/>
                      </a:lnTo>
                      <a:lnTo>
                        <a:pt x="853" y="330"/>
                      </a:lnTo>
                      <a:lnTo>
                        <a:pt x="183" y="202"/>
                      </a:lnTo>
                      <a:lnTo>
                        <a:pt x="0" y="0"/>
                      </a:lnTo>
                      <a:lnTo>
                        <a:pt x="578" y="202"/>
                      </a:lnTo>
                      <a:lnTo>
                        <a:pt x="1388" y="431"/>
                      </a:lnTo>
                      <a:lnTo>
                        <a:pt x="1789" y="600"/>
                      </a:lnTo>
                      <a:lnTo>
                        <a:pt x="2240" y="745"/>
                      </a:lnTo>
                      <a:lnTo>
                        <a:pt x="2605" y="801"/>
                      </a:lnTo>
                      <a:lnTo>
                        <a:pt x="2840" y="846"/>
                      </a:lnTo>
                      <a:lnTo>
                        <a:pt x="2896" y="905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7" name="Freeform 117"/>
                <p:cNvSpPr>
                  <a:spLocks noChangeArrowheads="1"/>
                </p:cNvSpPr>
                <p:nvPr/>
              </p:nvSpPr>
              <p:spPr bwMode="auto">
                <a:xfrm>
                  <a:off x="4864" y="2565"/>
                  <a:ext cx="105" cy="257"/>
                </a:xfrm>
                <a:custGeom>
                  <a:avLst/>
                  <a:gdLst>
                    <a:gd name="T0" fmla="*/ 196 w 466"/>
                    <a:gd name="T1" fmla="*/ 138 h 1139"/>
                    <a:gd name="T2" fmla="*/ 308 w 466"/>
                    <a:gd name="T3" fmla="*/ 522 h 1139"/>
                    <a:gd name="T4" fmla="*/ 120 w 466"/>
                    <a:gd name="T5" fmla="*/ 522 h 1139"/>
                    <a:gd name="T6" fmla="*/ 0 w 466"/>
                    <a:gd name="T7" fmla="*/ 581 h 1139"/>
                    <a:gd name="T8" fmla="*/ 216 w 466"/>
                    <a:gd name="T9" fmla="*/ 581 h 1139"/>
                    <a:gd name="T10" fmla="*/ 347 w 466"/>
                    <a:gd name="T11" fmla="*/ 1138 h 1139"/>
                    <a:gd name="T12" fmla="*/ 465 w 466"/>
                    <a:gd name="T13" fmla="*/ 1057 h 1139"/>
                    <a:gd name="T14" fmla="*/ 294 w 466"/>
                    <a:gd name="T15" fmla="*/ 637 h 1139"/>
                    <a:gd name="T16" fmla="*/ 373 w 466"/>
                    <a:gd name="T17" fmla="*/ 522 h 1139"/>
                    <a:gd name="T18" fmla="*/ 216 w 466"/>
                    <a:gd name="T19" fmla="*/ 0 h 1139"/>
                    <a:gd name="T20" fmla="*/ 196 w 466"/>
                    <a:gd name="T21" fmla="*/ 138 h 1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6" h="1139">
                      <a:moveTo>
                        <a:pt x="196" y="138"/>
                      </a:moveTo>
                      <a:lnTo>
                        <a:pt x="308" y="522"/>
                      </a:lnTo>
                      <a:lnTo>
                        <a:pt x="120" y="522"/>
                      </a:lnTo>
                      <a:lnTo>
                        <a:pt x="0" y="581"/>
                      </a:lnTo>
                      <a:lnTo>
                        <a:pt x="216" y="581"/>
                      </a:lnTo>
                      <a:lnTo>
                        <a:pt x="347" y="1138"/>
                      </a:lnTo>
                      <a:lnTo>
                        <a:pt x="465" y="1057"/>
                      </a:lnTo>
                      <a:lnTo>
                        <a:pt x="294" y="637"/>
                      </a:lnTo>
                      <a:lnTo>
                        <a:pt x="373" y="522"/>
                      </a:lnTo>
                      <a:lnTo>
                        <a:pt x="216" y="0"/>
                      </a:lnTo>
                      <a:lnTo>
                        <a:pt x="196" y="138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8" name="Freeform 118"/>
                <p:cNvSpPr>
                  <a:spLocks noChangeArrowheads="1"/>
                </p:cNvSpPr>
                <p:nvPr/>
              </p:nvSpPr>
              <p:spPr bwMode="auto">
                <a:xfrm>
                  <a:off x="4826" y="2698"/>
                  <a:ext cx="272" cy="154"/>
                </a:xfrm>
                <a:custGeom>
                  <a:avLst/>
                  <a:gdLst>
                    <a:gd name="T0" fmla="*/ 889 w 1204"/>
                    <a:gd name="T1" fmla="*/ 421 h 682"/>
                    <a:gd name="T2" fmla="*/ 645 w 1204"/>
                    <a:gd name="T3" fmla="*/ 471 h 682"/>
                    <a:gd name="T4" fmla="*/ 440 w 1204"/>
                    <a:gd name="T5" fmla="*/ 600 h 682"/>
                    <a:gd name="T6" fmla="*/ 267 w 1204"/>
                    <a:gd name="T7" fmla="*/ 670 h 682"/>
                    <a:gd name="T8" fmla="*/ 239 w 1204"/>
                    <a:gd name="T9" fmla="*/ 681 h 682"/>
                    <a:gd name="T10" fmla="*/ 48 w 1204"/>
                    <a:gd name="T11" fmla="*/ 681 h 682"/>
                    <a:gd name="T12" fmla="*/ 0 w 1204"/>
                    <a:gd name="T13" fmla="*/ 600 h 682"/>
                    <a:gd name="T14" fmla="*/ 143 w 1204"/>
                    <a:gd name="T15" fmla="*/ 617 h 682"/>
                    <a:gd name="T16" fmla="*/ 132 w 1204"/>
                    <a:gd name="T17" fmla="*/ 295 h 682"/>
                    <a:gd name="T18" fmla="*/ 202 w 1204"/>
                    <a:gd name="T19" fmla="*/ 0 h 682"/>
                    <a:gd name="T20" fmla="*/ 396 w 1204"/>
                    <a:gd name="T21" fmla="*/ 552 h 682"/>
                    <a:gd name="T22" fmla="*/ 569 w 1204"/>
                    <a:gd name="T23" fmla="*/ 452 h 682"/>
                    <a:gd name="T24" fmla="*/ 830 w 1204"/>
                    <a:gd name="T25" fmla="*/ 373 h 682"/>
                    <a:gd name="T26" fmla="*/ 1116 w 1204"/>
                    <a:gd name="T27" fmla="*/ 334 h 682"/>
                    <a:gd name="T28" fmla="*/ 1203 w 1204"/>
                    <a:gd name="T29" fmla="*/ 325 h 682"/>
                    <a:gd name="T30" fmla="*/ 889 w 1204"/>
                    <a:gd name="T31" fmla="*/ 421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04" h="682">
                      <a:moveTo>
                        <a:pt x="889" y="421"/>
                      </a:moveTo>
                      <a:lnTo>
                        <a:pt x="645" y="471"/>
                      </a:lnTo>
                      <a:lnTo>
                        <a:pt x="440" y="600"/>
                      </a:lnTo>
                      <a:lnTo>
                        <a:pt x="267" y="670"/>
                      </a:lnTo>
                      <a:lnTo>
                        <a:pt x="239" y="681"/>
                      </a:lnTo>
                      <a:lnTo>
                        <a:pt x="48" y="681"/>
                      </a:lnTo>
                      <a:lnTo>
                        <a:pt x="0" y="600"/>
                      </a:lnTo>
                      <a:lnTo>
                        <a:pt x="143" y="617"/>
                      </a:lnTo>
                      <a:lnTo>
                        <a:pt x="132" y="295"/>
                      </a:lnTo>
                      <a:lnTo>
                        <a:pt x="202" y="0"/>
                      </a:lnTo>
                      <a:lnTo>
                        <a:pt x="396" y="552"/>
                      </a:lnTo>
                      <a:lnTo>
                        <a:pt x="569" y="452"/>
                      </a:lnTo>
                      <a:lnTo>
                        <a:pt x="830" y="373"/>
                      </a:lnTo>
                      <a:lnTo>
                        <a:pt x="1116" y="334"/>
                      </a:lnTo>
                      <a:lnTo>
                        <a:pt x="1203" y="325"/>
                      </a:lnTo>
                      <a:lnTo>
                        <a:pt x="889" y="421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39" name="Freeform 119"/>
                <p:cNvSpPr>
                  <a:spLocks noChangeArrowheads="1"/>
                </p:cNvSpPr>
                <p:nvPr/>
              </p:nvSpPr>
              <p:spPr bwMode="auto">
                <a:xfrm>
                  <a:off x="4406" y="2590"/>
                  <a:ext cx="161" cy="154"/>
                </a:xfrm>
                <a:custGeom>
                  <a:avLst/>
                  <a:gdLst>
                    <a:gd name="T0" fmla="*/ 373 w 716"/>
                    <a:gd name="T1" fmla="*/ 0 h 685"/>
                    <a:gd name="T2" fmla="*/ 715 w 716"/>
                    <a:gd name="T3" fmla="*/ 109 h 685"/>
                    <a:gd name="T4" fmla="*/ 505 w 716"/>
                    <a:gd name="T5" fmla="*/ 129 h 685"/>
                    <a:gd name="T6" fmla="*/ 426 w 716"/>
                    <a:gd name="T7" fmla="*/ 193 h 685"/>
                    <a:gd name="T8" fmla="*/ 48 w 716"/>
                    <a:gd name="T9" fmla="*/ 684 h 685"/>
                    <a:gd name="T10" fmla="*/ 0 w 716"/>
                    <a:gd name="T11" fmla="*/ 426 h 685"/>
                    <a:gd name="T12" fmla="*/ 373 w 716"/>
                    <a:gd name="T13" fmla="*/ 0 h 6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16" h="685">
                      <a:moveTo>
                        <a:pt x="373" y="0"/>
                      </a:moveTo>
                      <a:lnTo>
                        <a:pt x="715" y="109"/>
                      </a:lnTo>
                      <a:lnTo>
                        <a:pt x="505" y="129"/>
                      </a:lnTo>
                      <a:lnTo>
                        <a:pt x="426" y="193"/>
                      </a:lnTo>
                      <a:lnTo>
                        <a:pt x="48" y="684"/>
                      </a:lnTo>
                      <a:lnTo>
                        <a:pt x="0" y="426"/>
                      </a:lnTo>
                      <a:lnTo>
                        <a:pt x="373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0" name="Freeform 120"/>
                <p:cNvSpPr>
                  <a:spLocks noChangeArrowheads="1"/>
                </p:cNvSpPr>
                <p:nvPr/>
              </p:nvSpPr>
              <p:spPr bwMode="auto">
                <a:xfrm>
                  <a:off x="4474" y="2487"/>
                  <a:ext cx="101" cy="138"/>
                </a:xfrm>
                <a:custGeom>
                  <a:avLst/>
                  <a:gdLst>
                    <a:gd name="T0" fmla="*/ 449 w 450"/>
                    <a:gd name="T1" fmla="*/ 0 h 615"/>
                    <a:gd name="T2" fmla="*/ 292 w 450"/>
                    <a:gd name="T3" fmla="*/ 190 h 615"/>
                    <a:gd name="T4" fmla="*/ 126 w 450"/>
                    <a:gd name="T5" fmla="*/ 417 h 615"/>
                    <a:gd name="T6" fmla="*/ 31 w 450"/>
                    <a:gd name="T7" fmla="*/ 614 h 615"/>
                    <a:gd name="T8" fmla="*/ 0 w 450"/>
                    <a:gd name="T9" fmla="*/ 546 h 615"/>
                    <a:gd name="T10" fmla="*/ 126 w 450"/>
                    <a:gd name="T11" fmla="*/ 291 h 615"/>
                    <a:gd name="T12" fmla="*/ 317 w 450"/>
                    <a:gd name="T13" fmla="*/ 101 h 615"/>
                    <a:gd name="T14" fmla="*/ 449 w 450"/>
                    <a:gd name="T15" fmla="*/ 0 h 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50" h="615">
                      <a:moveTo>
                        <a:pt x="449" y="0"/>
                      </a:moveTo>
                      <a:lnTo>
                        <a:pt x="292" y="190"/>
                      </a:lnTo>
                      <a:lnTo>
                        <a:pt x="126" y="417"/>
                      </a:lnTo>
                      <a:lnTo>
                        <a:pt x="31" y="614"/>
                      </a:lnTo>
                      <a:lnTo>
                        <a:pt x="0" y="546"/>
                      </a:lnTo>
                      <a:lnTo>
                        <a:pt x="126" y="291"/>
                      </a:lnTo>
                      <a:lnTo>
                        <a:pt x="317" y="101"/>
                      </a:lnTo>
                      <a:lnTo>
                        <a:pt x="449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1" name="Freeform 121"/>
                <p:cNvSpPr>
                  <a:spLocks noChangeArrowheads="1"/>
                </p:cNvSpPr>
                <p:nvPr/>
              </p:nvSpPr>
              <p:spPr bwMode="auto">
                <a:xfrm>
                  <a:off x="4774" y="2849"/>
                  <a:ext cx="100" cy="244"/>
                </a:xfrm>
                <a:custGeom>
                  <a:avLst/>
                  <a:gdLst>
                    <a:gd name="T0" fmla="*/ 278 w 444"/>
                    <a:gd name="T1" fmla="*/ 8 h 1080"/>
                    <a:gd name="T2" fmla="*/ 359 w 444"/>
                    <a:gd name="T3" fmla="*/ 157 h 1080"/>
                    <a:gd name="T4" fmla="*/ 230 w 444"/>
                    <a:gd name="T5" fmla="*/ 468 h 1080"/>
                    <a:gd name="T6" fmla="*/ 129 w 444"/>
                    <a:gd name="T7" fmla="*/ 765 h 1080"/>
                    <a:gd name="T8" fmla="*/ 0 w 444"/>
                    <a:gd name="T9" fmla="*/ 428 h 1080"/>
                    <a:gd name="T10" fmla="*/ 101 w 444"/>
                    <a:gd name="T11" fmla="*/ 1079 h 1080"/>
                    <a:gd name="T12" fmla="*/ 205 w 444"/>
                    <a:gd name="T13" fmla="*/ 776 h 1080"/>
                    <a:gd name="T14" fmla="*/ 359 w 444"/>
                    <a:gd name="T15" fmla="*/ 381 h 1080"/>
                    <a:gd name="T16" fmla="*/ 443 w 444"/>
                    <a:gd name="T17" fmla="*/ 137 h 1080"/>
                    <a:gd name="T18" fmla="*/ 339 w 444"/>
                    <a:gd name="T19" fmla="*/ 0 h 1080"/>
                    <a:gd name="T20" fmla="*/ 227 w 444"/>
                    <a:gd name="T21" fmla="*/ 0 h 1080"/>
                    <a:gd name="T22" fmla="*/ 278 w 444"/>
                    <a:gd name="T23" fmla="*/ 8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44" h="1080">
                      <a:moveTo>
                        <a:pt x="278" y="8"/>
                      </a:moveTo>
                      <a:lnTo>
                        <a:pt x="359" y="157"/>
                      </a:lnTo>
                      <a:lnTo>
                        <a:pt x="230" y="468"/>
                      </a:lnTo>
                      <a:lnTo>
                        <a:pt x="129" y="765"/>
                      </a:lnTo>
                      <a:lnTo>
                        <a:pt x="0" y="428"/>
                      </a:lnTo>
                      <a:lnTo>
                        <a:pt x="101" y="1079"/>
                      </a:lnTo>
                      <a:lnTo>
                        <a:pt x="205" y="776"/>
                      </a:lnTo>
                      <a:lnTo>
                        <a:pt x="359" y="381"/>
                      </a:lnTo>
                      <a:lnTo>
                        <a:pt x="443" y="137"/>
                      </a:lnTo>
                      <a:lnTo>
                        <a:pt x="339" y="0"/>
                      </a:lnTo>
                      <a:lnTo>
                        <a:pt x="227" y="0"/>
                      </a:lnTo>
                      <a:lnTo>
                        <a:pt x="278" y="8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2" name="Freeform 122"/>
                <p:cNvSpPr>
                  <a:spLocks noChangeArrowheads="1"/>
                </p:cNvSpPr>
                <p:nvPr/>
              </p:nvSpPr>
              <p:spPr bwMode="auto">
                <a:xfrm>
                  <a:off x="4837" y="2836"/>
                  <a:ext cx="170" cy="192"/>
                </a:xfrm>
                <a:custGeom>
                  <a:avLst/>
                  <a:gdLst>
                    <a:gd name="T0" fmla="*/ 336 w 752"/>
                    <a:gd name="T1" fmla="*/ 235 h 850"/>
                    <a:gd name="T2" fmla="*/ 115 w 752"/>
                    <a:gd name="T3" fmla="*/ 580 h 850"/>
                    <a:gd name="T4" fmla="*/ 0 w 752"/>
                    <a:gd name="T5" fmla="*/ 849 h 850"/>
                    <a:gd name="T6" fmla="*/ 280 w 752"/>
                    <a:gd name="T7" fmla="*/ 465 h 850"/>
                    <a:gd name="T8" fmla="*/ 448 w 752"/>
                    <a:gd name="T9" fmla="*/ 145 h 850"/>
                    <a:gd name="T10" fmla="*/ 751 w 752"/>
                    <a:gd name="T11" fmla="*/ 0 h 850"/>
                    <a:gd name="T12" fmla="*/ 322 w 752"/>
                    <a:gd name="T13" fmla="*/ 103 h 850"/>
                    <a:gd name="T14" fmla="*/ 336 w 752"/>
                    <a:gd name="T15" fmla="*/ 235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52" h="850">
                      <a:moveTo>
                        <a:pt x="336" y="235"/>
                      </a:moveTo>
                      <a:lnTo>
                        <a:pt x="115" y="580"/>
                      </a:lnTo>
                      <a:lnTo>
                        <a:pt x="0" y="849"/>
                      </a:lnTo>
                      <a:lnTo>
                        <a:pt x="280" y="465"/>
                      </a:lnTo>
                      <a:lnTo>
                        <a:pt x="448" y="145"/>
                      </a:lnTo>
                      <a:lnTo>
                        <a:pt x="751" y="0"/>
                      </a:lnTo>
                      <a:lnTo>
                        <a:pt x="322" y="103"/>
                      </a:lnTo>
                      <a:lnTo>
                        <a:pt x="336" y="235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3" name="Freeform 123"/>
                <p:cNvSpPr>
                  <a:spLocks noChangeArrowheads="1"/>
                </p:cNvSpPr>
                <p:nvPr/>
              </p:nvSpPr>
              <p:spPr bwMode="auto">
                <a:xfrm>
                  <a:off x="5101" y="2724"/>
                  <a:ext cx="199" cy="245"/>
                </a:xfrm>
                <a:custGeom>
                  <a:avLst/>
                  <a:gdLst>
                    <a:gd name="T0" fmla="*/ 881 w 882"/>
                    <a:gd name="T1" fmla="*/ 0 h 1086"/>
                    <a:gd name="T2" fmla="*/ 474 w 882"/>
                    <a:gd name="T3" fmla="*/ 451 h 1086"/>
                    <a:gd name="T4" fmla="*/ 222 w 882"/>
                    <a:gd name="T5" fmla="*/ 847 h 1086"/>
                    <a:gd name="T6" fmla="*/ 129 w 882"/>
                    <a:gd name="T7" fmla="*/ 1085 h 1086"/>
                    <a:gd name="T8" fmla="*/ 169 w 882"/>
                    <a:gd name="T9" fmla="*/ 883 h 1086"/>
                    <a:gd name="T10" fmla="*/ 191 w 882"/>
                    <a:gd name="T11" fmla="*/ 757 h 1086"/>
                    <a:gd name="T12" fmla="*/ 0 w 882"/>
                    <a:gd name="T13" fmla="*/ 936 h 1086"/>
                    <a:gd name="T14" fmla="*/ 222 w 882"/>
                    <a:gd name="T15" fmla="*/ 636 h 1086"/>
                    <a:gd name="T16" fmla="*/ 625 w 882"/>
                    <a:gd name="T17" fmla="*/ 233 h 1086"/>
                    <a:gd name="T18" fmla="*/ 788 w 882"/>
                    <a:gd name="T19" fmla="*/ 0 h 1086"/>
                    <a:gd name="T20" fmla="*/ 881 w 882"/>
                    <a:gd name="T21" fmla="*/ 0 h 10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2" h="1086">
                      <a:moveTo>
                        <a:pt x="881" y="0"/>
                      </a:moveTo>
                      <a:lnTo>
                        <a:pt x="474" y="451"/>
                      </a:lnTo>
                      <a:lnTo>
                        <a:pt x="222" y="847"/>
                      </a:lnTo>
                      <a:lnTo>
                        <a:pt x="129" y="1085"/>
                      </a:lnTo>
                      <a:lnTo>
                        <a:pt x="169" y="883"/>
                      </a:lnTo>
                      <a:lnTo>
                        <a:pt x="191" y="757"/>
                      </a:lnTo>
                      <a:lnTo>
                        <a:pt x="0" y="936"/>
                      </a:lnTo>
                      <a:lnTo>
                        <a:pt x="222" y="636"/>
                      </a:lnTo>
                      <a:lnTo>
                        <a:pt x="625" y="233"/>
                      </a:lnTo>
                      <a:lnTo>
                        <a:pt x="788" y="0"/>
                      </a:lnTo>
                      <a:lnTo>
                        <a:pt x="881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4" name="Freeform 124"/>
                <p:cNvSpPr>
                  <a:spLocks noChangeArrowheads="1"/>
                </p:cNvSpPr>
                <p:nvPr/>
              </p:nvSpPr>
              <p:spPr bwMode="auto">
                <a:xfrm>
                  <a:off x="5391" y="2187"/>
                  <a:ext cx="104" cy="658"/>
                </a:xfrm>
                <a:custGeom>
                  <a:avLst/>
                  <a:gdLst>
                    <a:gd name="T0" fmla="*/ 76 w 464"/>
                    <a:gd name="T1" fmla="*/ 2340 h 2905"/>
                    <a:gd name="T2" fmla="*/ 160 w 464"/>
                    <a:gd name="T3" fmla="*/ 2424 h 2905"/>
                    <a:gd name="T4" fmla="*/ 247 w 464"/>
                    <a:gd name="T5" fmla="*/ 2626 h 2905"/>
                    <a:gd name="T6" fmla="*/ 393 w 464"/>
                    <a:gd name="T7" fmla="*/ 2904 h 2905"/>
                    <a:gd name="T8" fmla="*/ 356 w 464"/>
                    <a:gd name="T9" fmla="*/ 2674 h 2905"/>
                    <a:gd name="T10" fmla="*/ 286 w 464"/>
                    <a:gd name="T11" fmla="*/ 2424 h 2905"/>
                    <a:gd name="T12" fmla="*/ 227 w 464"/>
                    <a:gd name="T13" fmla="*/ 2136 h 2905"/>
                    <a:gd name="T14" fmla="*/ 255 w 464"/>
                    <a:gd name="T15" fmla="*/ 1903 h 2905"/>
                    <a:gd name="T16" fmla="*/ 463 w 464"/>
                    <a:gd name="T17" fmla="*/ 2105 h 2905"/>
                    <a:gd name="T18" fmla="*/ 418 w 464"/>
                    <a:gd name="T19" fmla="*/ 1903 h 2905"/>
                    <a:gd name="T20" fmla="*/ 244 w 464"/>
                    <a:gd name="T21" fmla="*/ 1516 h 2905"/>
                    <a:gd name="T22" fmla="*/ 160 w 464"/>
                    <a:gd name="T23" fmla="*/ 1225 h 2905"/>
                    <a:gd name="T24" fmla="*/ 174 w 464"/>
                    <a:gd name="T25" fmla="*/ 916 h 2905"/>
                    <a:gd name="T26" fmla="*/ 202 w 464"/>
                    <a:gd name="T27" fmla="*/ 535 h 2905"/>
                    <a:gd name="T28" fmla="*/ 174 w 464"/>
                    <a:gd name="T29" fmla="*/ 0 h 2905"/>
                    <a:gd name="T30" fmla="*/ 23 w 464"/>
                    <a:gd name="T31" fmla="*/ 846 h 2905"/>
                    <a:gd name="T32" fmla="*/ 0 w 464"/>
                    <a:gd name="T33" fmla="*/ 1457 h 2905"/>
                    <a:gd name="T34" fmla="*/ 160 w 464"/>
                    <a:gd name="T35" fmla="*/ 2068 h 2905"/>
                    <a:gd name="T36" fmla="*/ 107 w 464"/>
                    <a:gd name="T37" fmla="*/ 2200 h 2905"/>
                    <a:gd name="T38" fmla="*/ 76 w 464"/>
                    <a:gd name="T39" fmla="*/ 2340 h 29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64" h="2905">
                      <a:moveTo>
                        <a:pt x="76" y="2340"/>
                      </a:moveTo>
                      <a:lnTo>
                        <a:pt x="160" y="2424"/>
                      </a:lnTo>
                      <a:lnTo>
                        <a:pt x="247" y="2626"/>
                      </a:lnTo>
                      <a:lnTo>
                        <a:pt x="393" y="2904"/>
                      </a:lnTo>
                      <a:lnTo>
                        <a:pt x="356" y="2674"/>
                      </a:lnTo>
                      <a:lnTo>
                        <a:pt x="286" y="2424"/>
                      </a:lnTo>
                      <a:lnTo>
                        <a:pt x="227" y="2136"/>
                      </a:lnTo>
                      <a:lnTo>
                        <a:pt x="255" y="1903"/>
                      </a:lnTo>
                      <a:lnTo>
                        <a:pt x="463" y="2105"/>
                      </a:lnTo>
                      <a:lnTo>
                        <a:pt x="418" y="1903"/>
                      </a:lnTo>
                      <a:lnTo>
                        <a:pt x="244" y="1516"/>
                      </a:lnTo>
                      <a:lnTo>
                        <a:pt x="160" y="1225"/>
                      </a:lnTo>
                      <a:lnTo>
                        <a:pt x="174" y="916"/>
                      </a:lnTo>
                      <a:lnTo>
                        <a:pt x="202" y="535"/>
                      </a:lnTo>
                      <a:lnTo>
                        <a:pt x="174" y="0"/>
                      </a:lnTo>
                      <a:lnTo>
                        <a:pt x="23" y="846"/>
                      </a:lnTo>
                      <a:lnTo>
                        <a:pt x="0" y="1457"/>
                      </a:lnTo>
                      <a:lnTo>
                        <a:pt x="160" y="2068"/>
                      </a:lnTo>
                      <a:lnTo>
                        <a:pt x="107" y="2200"/>
                      </a:lnTo>
                      <a:lnTo>
                        <a:pt x="76" y="234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5" name="Freeform 125"/>
                <p:cNvSpPr>
                  <a:spLocks noChangeArrowheads="1"/>
                </p:cNvSpPr>
                <p:nvPr/>
              </p:nvSpPr>
              <p:spPr bwMode="auto">
                <a:xfrm>
                  <a:off x="5465" y="2750"/>
                  <a:ext cx="33" cy="132"/>
                </a:xfrm>
                <a:custGeom>
                  <a:avLst/>
                  <a:gdLst>
                    <a:gd name="T0" fmla="*/ 64 w 152"/>
                    <a:gd name="T1" fmla="*/ 87 h 587"/>
                    <a:gd name="T2" fmla="*/ 0 w 152"/>
                    <a:gd name="T3" fmla="*/ 241 h 587"/>
                    <a:gd name="T4" fmla="*/ 53 w 152"/>
                    <a:gd name="T5" fmla="*/ 443 h 587"/>
                    <a:gd name="T6" fmla="*/ 151 w 152"/>
                    <a:gd name="T7" fmla="*/ 586 h 587"/>
                    <a:gd name="T8" fmla="*/ 131 w 152"/>
                    <a:gd name="T9" fmla="*/ 443 h 587"/>
                    <a:gd name="T10" fmla="*/ 106 w 152"/>
                    <a:gd name="T11" fmla="*/ 278 h 587"/>
                    <a:gd name="T12" fmla="*/ 100 w 152"/>
                    <a:gd name="T13" fmla="*/ 0 h 587"/>
                    <a:gd name="T14" fmla="*/ 64 w 152"/>
                    <a:gd name="T15" fmla="*/ 87 h 5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587">
                      <a:moveTo>
                        <a:pt x="64" y="87"/>
                      </a:moveTo>
                      <a:lnTo>
                        <a:pt x="0" y="241"/>
                      </a:lnTo>
                      <a:lnTo>
                        <a:pt x="53" y="443"/>
                      </a:lnTo>
                      <a:lnTo>
                        <a:pt x="151" y="586"/>
                      </a:lnTo>
                      <a:lnTo>
                        <a:pt x="131" y="443"/>
                      </a:lnTo>
                      <a:lnTo>
                        <a:pt x="106" y="278"/>
                      </a:lnTo>
                      <a:lnTo>
                        <a:pt x="100" y="0"/>
                      </a:lnTo>
                      <a:lnTo>
                        <a:pt x="64" y="87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6" name="Freeform 126"/>
                <p:cNvSpPr>
                  <a:spLocks noChangeArrowheads="1"/>
                </p:cNvSpPr>
                <p:nvPr/>
              </p:nvSpPr>
              <p:spPr bwMode="auto">
                <a:xfrm>
                  <a:off x="5519" y="2817"/>
                  <a:ext cx="121" cy="188"/>
                </a:xfrm>
                <a:custGeom>
                  <a:avLst/>
                  <a:gdLst>
                    <a:gd name="T0" fmla="*/ 0 w 539"/>
                    <a:gd name="T1" fmla="*/ 345 h 834"/>
                    <a:gd name="T2" fmla="*/ 210 w 539"/>
                    <a:gd name="T3" fmla="*/ 320 h 834"/>
                    <a:gd name="T4" fmla="*/ 333 w 539"/>
                    <a:gd name="T5" fmla="*/ 233 h 834"/>
                    <a:gd name="T6" fmla="*/ 289 w 539"/>
                    <a:gd name="T7" fmla="*/ 127 h 834"/>
                    <a:gd name="T8" fmla="*/ 432 w 539"/>
                    <a:gd name="T9" fmla="*/ 82 h 834"/>
                    <a:gd name="T10" fmla="*/ 465 w 539"/>
                    <a:gd name="T11" fmla="*/ 0 h 834"/>
                    <a:gd name="T12" fmla="*/ 538 w 539"/>
                    <a:gd name="T13" fmla="*/ 227 h 834"/>
                    <a:gd name="T14" fmla="*/ 468 w 539"/>
                    <a:gd name="T15" fmla="*/ 390 h 834"/>
                    <a:gd name="T16" fmla="*/ 314 w 539"/>
                    <a:gd name="T17" fmla="*/ 429 h 834"/>
                    <a:gd name="T18" fmla="*/ 342 w 539"/>
                    <a:gd name="T19" fmla="*/ 541 h 834"/>
                    <a:gd name="T20" fmla="*/ 314 w 539"/>
                    <a:gd name="T21" fmla="*/ 726 h 834"/>
                    <a:gd name="T22" fmla="*/ 182 w 539"/>
                    <a:gd name="T23" fmla="*/ 833 h 834"/>
                    <a:gd name="T24" fmla="*/ 56 w 539"/>
                    <a:gd name="T25" fmla="*/ 536 h 834"/>
                    <a:gd name="T26" fmla="*/ 0 w 539"/>
                    <a:gd name="T27" fmla="*/ 345 h 8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39" h="834">
                      <a:moveTo>
                        <a:pt x="0" y="345"/>
                      </a:moveTo>
                      <a:lnTo>
                        <a:pt x="210" y="320"/>
                      </a:lnTo>
                      <a:lnTo>
                        <a:pt x="333" y="233"/>
                      </a:lnTo>
                      <a:lnTo>
                        <a:pt x="289" y="127"/>
                      </a:lnTo>
                      <a:lnTo>
                        <a:pt x="432" y="82"/>
                      </a:lnTo>
                      <a:lnTo>
                        <a:pt x="465" y="0"/>
                      </a:lnTo>
                      <a:lnTo>
                        <a:pt x="538" y="227"/>
                      </a:lnTo>
                      <a:lnTo>
                        <a:pt x="468" y="390"/>
                      </a:lnTo>
                      <a:lnTo>
                        <a:pt x="314" y="429"/>
                      </a:lnTo>
                      <a:lnTo>
                        <a:pt x="342" y="541"/>
                      </a:lnTo>
                      <a:lnTo>
                        <a:pt x="314" y="726"/>
                      </a:lnTo>
                      <a:lnTo>
                        <a:pt x="182" y="833"/>
                      </a:lnTo>
                      <a:lnTo>
                        <a:pt x="56" y="536"/>
                      </a:lnTo>
                      <a:lnTo>
                        <a:pt x="0" y="345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7" name="Freeform 127"/>
                <p:cNvSpPr>
                  <a:spLocks noChangeArrowheads="1"/>
                </p:cNvSpPr>
                <p:nvPr/>
              </p:nvSpPr>
              <p:spPr bwMode="auto">
                <a:xfrm>
                  <a:off x="4856" y="1511"/>
                  <a:ext cx="562" cy="647"/>
                </a:xfrm>
                <a:custGeom>
                  <a:avLst/>
                  <a:gdLst>
                    <a:gd name="T0" fmla="*/ 2481 w 2482"/>
                    <a:gd name="T1" fmla="*/ 336 h 2857"/>
                    <a:gd name="T2" fmla="*/ 1828 w 2482"/>
                    <a:gd name="T3" fmla="*/ 987 h 2857"/>
                    <a:gd name="T4" fmla="*/ 1110 w 2482"/>
                    <a:gd name="T5" fmla="*/ 1713 h 2857"/>
                    <a:gd name="T6" fmla="*/ 471 w 2482"/>
                    <a:gd name="T7" fmla="*/ 2355 h 2857"/>
                    <a:gd name="T8" fmla="*/ 191 w 2482"/>
                    <a:gd name="T9" fmla="*/ 2713 h 2857"/>
                    <a:gd name="T10" fmla="*/ 51 w 2482"/>
                    <a:gd name="T11" fmla="*/ 2856 h 2857"/>
                    <a:gd name="T12" fmla="*/ 0 w 2482"/>
                    <a:gd name="T13" fmla="*/ 2722 h 2857"/>
                    <a:gd name="T14" fmla="*/ 645 w 2482"/>
                    <a:gd name="T15" fmla="*/ 2021 h 2857"/>
                    <a:gd name="T16" fmla="*/ 1388 w 2482"/>
                    <a:gd name="T17" fmla="*/ 1247 h 2857"/>
                    <a:gd name="T18" fmla="*/ 2060 w 2482"/>
                    <a:gd name="T19" fmla="*/ 572 h 2857"/>
                    <a:gd name="T20" fmla="*/ 2248 w 2482"/>
                    <a:gd name="T21" fmla="*/ 241 h 2857"/>
                    <a:gd name="T22" fmla="*/ 2481 w 2482"/>
                    <a:gd name="T23" fmla="*/ 0 h 2857"/>
                    <a:gd name="T24" fmla="*/ 2481 w 2482"/>
                    <a:gd name="T25" fmla="*/ 336 h 28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82" h="2857">
                      <a:moveTo>
                        <a:pt x="2481" y="336"/>
                      </a:moveTo>
                      <a:lnTo>
                        <a:pt x="1828" y="987"/>
                      </a:lnTo>
                      <a:lnTo>
                        <a:pt x="1110" y="1713"/>
                      </a:lnTo>
                      <a:lnTo>
                        <a:pt x="471" y="2355"/>
                      </a:lnTo>
                      <a:lnTo>
                        <a:pt x="191" y="2713"/>
                      </a:lnTo>
                      <a:lnTo>
                        <a:pt x="51" y="2856"/>
                      </a:lnTo>
                      <a:lnTo>
                        <a:pt x="0" y="2722"/>
                      </a:lnTo>
                      <a:lnTo>
                        <a:pt x="645" y="2021"/>
                      </a:lnTo>
                      <a:lnTo>
                        <a:pt x="1388" y="1247"/>
                      </a:lnTo>
                      <a:lnTo>
                        <a:pt x="2060" y="572"/>
                      </a:lnTo>
                      <a:lnTo>
                        <a:pt x="2248" y="241"/>
                      </a:lnTo>
                      <a:lnTo>
                        <a:pt x="2481" y="0"/>
                      </a:lnTo>
                      <a:lnTo>
                        <a:pt x="2481" y="336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8" name="Freeform 128"/>
                <p:cNvSpPr>
                  <a:spLocks noChangeArrowheads="1"/>
                </p:cNvSpPr>
                <p:nvPr/>
              </p:nvSpPr>
              <p:spPr bwMode="auto">
                <a:xfrm>
                  <a:off x="4790" y="1489"/>
                  <a:ext cx="629" cy="644"/>
                </a:xfrm>
                <a:custGeom>
                  <a:avLst/>
                  <a:gdLst>
                    <a:gd name="T0" fmla="*/ 2778 w 2779"/>
                    <a:gd name="T1" fmla="*/ 0 h 2843"/>
                    <a:gd name="T2" fmla="*/ 1976 w 2779"/>
                    <a:gd name="T3" fmla="*/ 765 h 2843"/>
                    <a:gd name="T4" fmla="*/ 1264 w 2779"/>
                    <a:gd name="T5" fmla="*/ 1489 h 2843"/>
                    <a:gd name="T6" fmla="*/ 790 w 2779"/>
                    <a:gd name="T7" fmla="*/ 1971 h 2843"/>
                    <a:gd name="T8" fmla="*/ 342 w 2779"/>
                    <a:gd name="T9" fmla="*/ 2456 h 2843"/>
                    <a:gd name="T10" fmla="*/ 0 w 2779"/>
                    <a:gd name="T11" fmla="*/ 2842 h 2843"/>
                    <a:gd name="T12" fmla="*/ 61 w 2779"/>
                    <a:gd name="T13" fmla="*/ 2840 h 2843"/>
                    <a:gd name="T14" fmla="*/ 574 w 2779"/>
                    <a:gd name="T15" fmla="*/ 2324 h 2843"/>
                    <a:gd name="T16" fmla="*/ 1110 w 2779"/>
                    <a:gd name="T17" fmla="*/ 1730 h 2843"/>
                    <a:gd name="T18" fmla="*/ 2733 w 2779"/>
                    <a:gd name="T19" fmla="*/ 135 h 2843"/>
                    <a:gd name="T20" fmla="*/ 2778 w 2779"/>
                    <a:gd name="T21" fmla="*/ 0 h 2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79" h="2843">
                      <a:moveTo>
                        <a:pt x="2778" y="0"/>
                      </a:moveTo>
                      <a:lnTo>
                        <a:pt x="1976" y="765"/>
                      </a:lnTo>
                      <a:lnTo>
                        <a:pt x="1264" y="1489"/>
                      </a:lnTo>
                      <a:lnTo>
                        <a:pt x="790" y="1971"/>
                      </a:lnTo>
                      <a:lnTo>
                        <a:pt x="342" y="2456"/>
                      </a:lnTo>
                      <a:lnTo>
                        <a:pt x="0" y="2842"/>
                      </a:lnTo>
                      <a:lnTo>
                        <a:pt x="61" y="2840"/>
                      </a:lnTo>
                      <a:lnTo>
                        <a:pt x="574" y="2324"/>
                      </a:lnTo>
                      <a:lnTo>
                        <a:pt x="1110" y="1730"/>
                      </a:lnTo>
                      <a:lnTo>
                        <a:pt x="2733" y="135"/>
                      </a:lnTo>
                      <a:lnTo>
                        <a:pt x="2778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49" name="Freeform 129"/>
                <p:cNvSpPr>
                  <a:spLocks noChangeArrowheads="1"/>
                </p:cNvSpPr>
                <p:nvPr/>
              </p:nvSpPr>
              <p:spPr bwMode="auto">
                <a:xfrm>
                  <a:off x="3970" y="1961"/>
                  <a:ext cx="248" cy="289"/>
                </a:xfrm>
                <a:custGeom>
                  <a:avLst/>
                  <a:gdLst>
                    <a:gd name="T0" fmla="*/ 1065 w 1100"/>
                    <a:gd name="T1" fmla="*/ 339 h 1279"/>
                    <a:gd name="T2" fmla="*/ 468 w 1100"/>
                    <a:gd name="T3" fmla="*/ 361 h 1279"/>
                    <a:gd name="T4" fmla="*/ 457 w 1100"/>
                    <a:gd name="T5" fmla="*/ 202 h 1279"/>
                    <a:gd name="T6" fmla="*/ 359 w 1100"/>
                    <a:gd name="T7" fmla="*/ 241 h 1279"/>
                    <a:gd name="T8" fmla="*/ 255 w 1100"/>
                    <a:gd name="T9" fmla="*/ 395 h 1279"/>
                    <a:gd name="T10" fmla="*/ 227 w 1100"/>
                    <a:gd name="T11" fmla="*/ 614 h 1279"/>
                    <a:gd name="T12" fmla="*/ 275 w 1100"/>
                    <a:gd name="T13" fmla="*/ 762 h 1279"/>
                    <a:gd name="T14" fmla="*/ 432 w 1100"/>
                    <a:gd name="T15" fmla="*/ 914 h 1279"/>
                    <a:gd name="T16" fmla="*/ 524 w 1100"/>
                    <a:gd name="T17" fmla="*/ 905 h 1279"/>
                    <a:gd name="T18" fmla="*/ 1099 w 1100"/>
                    <a:gd name="T19" fmla="*/ 1278 h 1279"/>
                    <a:gd name="T20" fmla="*/ 533 w 1100"/>
                    <a:gd name="T21" fmla="*/ 986 h 1279"/>
                    <a:gd name="T22" fmla="*/ 429 w 1100"/>
                    <a:gd name="T23" fmla="*/ 981 h 1279"/>
                    <a:gd name="T24" fmla="*/ 202 w 1100"/>
                    <a:gd name="T25" fmla="*/ 914 h 1279"/>
                    <a:gd name="T26" fmla="*/ 0 w 1100"/>
                    <a:gd name="T27" fmla="*/ 731 h 1279"/>
                    <a:gd name="T28" fmla="*/ 25 w 1100"/>
                    <a:gd name="T29" fmla="*/ 614 h 1279"/>
                    <a:gd name="T30" fmla="*/ 20 w 1100"/>
                    <a:gd name="T31" fmla="*/ 488 h 1279"/>
                    <a:gd name="T32" fmla="*/ 132 w 1100"/>
                    <a:gd name="T33" fmla="*/ 339 h 1279"/>
                    <a:gd name="T34" fmla="*/ 286 w 1100"/>
                    <a:gd name="T35" fmla="*/ 193 h 1279"/>
                    <a:gd name="T36" fmla="*/ 457 w 1100"/>
                    <a:gd name="T37" fmla="*/ 73 h 1279"/>
                    <a:gd name="T38" fmla="*/ 572 w 1100"/>
                    <a:gd name="T39" fmla="*/ 25 h 1279"/>
                    <a:gd name="T40" fmla="*/ 822 w 1100"/>
                    <a:gd name="T41" fmla="*/ 0 h 1279"/>
                    <a:gd name="T42" fmla="*/ 547 w 1100"/>
                    <a:gd name="T43" fmla="*/ 89 h 1279"/>
                    <a:gd name="T44" fmla="*/ 505 w 1100"/>
                    <a:gd name="T45" fmla="*/ 171 h 1279"/>
                    <a:gd name="T46" fmla="*/ 505 w 1100"/>
                    <a:gd name="T47" fmla="*/ 331 h 1279"/>
                    <a:gd name="T48" fmla="*/ 603 w 1100"/>
                    <a:gd name="T49" fmla="*/ 288 h 1279"/>
                    <a:gd name="T50" fmla="*/ 861 w 1100"/>
                    <a:gd name="T51" fmla="*/ 308 h 1279"/>
                    <a:gd name="T52" fmla="*/ 763 w 1100"/>
                    <a:gd name="T53" fmla="*/ 151 h 1279"/>
                    <a:gd name="T54" fmla="*/ 1015 w 1100"/>
                    <a:gd name="T55" fmla="*/ 112 h 1279"/>
                    <a:gd name="T56" fmla="*/ 1065 w 1100"/>
                    <a:gd name="T57" fmla="*/ 339 h 1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00" h="1279">
                      <a:moveTo>
                        <a:pt x="1065" y="339"/>
                      </a:moveTo>
                      <a:lnTo>
                        <a:pt x="468" y="361"/>
                      </a:lnTo>
                      <a:lnTo>
                        <a:pt x="457" y="202"/>
                      </a:lnTo>
                      <a:lnTo>
                        <a:pt x="359" y="241"/>
                      </a:lnTo>
                      <a:lnTo>
                        <a:pt x="255" y="395"/>
                      </a:lnTo>
                      <a:lnTo>
                        <a:pt x="227" y="614"/>
                      </a:lnTo>
                      <a:lnTo>
                        <a:pt x="275" y="762"/>
                      </a:lnTo>
                      <a:lnTo>
                        <a:pt x="432" y="914"/>
                      </a:lnTo>
                      <a:lnTo>
                        <a:pt x="524" y="905"/>
                      </a:lnTo>
                      <a:lnTo>
                        <a:pt x="1099" y="1278"/>
                      </a:lnTo>
                      <a:lnTo>
                        <a:pt x="533" y="986"/>
                      </a:lnTo>
                      <a:lnTo>
                        <a:pt x="429" y="981"/>
                      </a:lnTo>
                      <a:lnTo>
                        <a:pt x="202" y="914"/>
                      </a:lnTo>
                      <a:lnTo>
                        <a:pt x="0" y="731"/>
                      </a:lnTo>
                      <a:lnTo>
                        <a:pt x="25" y="614"/>
                      </a:lnTo>
                      <a:lnTo>
                        <a:pt x="20" y="488"/>
                      </a:lnTo>
                      <a:lnTo>
                        <a:pt x="132" y="339"/>
                      </a:lnTo>
                      <a:lnTo>
                        <a:pt x="286" y="193"/>
                      </a:lnTo>
                      <a:lnTo>
                        <a:pt x="457" y="73"/>
                      </a:lnTo>
                      <a:lnTo>
                        <a:pt x="572" y="25"/>
                      </a:lnTo>
                      <a:lnTo>
                        <a:pt x="822" y="0"/>
                      </a:lnTo>
                      <a:lnTo>
                        <a:pt x="547" y="89"/>
                      </a:lnTo>
                      <a:lnTo>
                        <a:pt x="505" y="171"/>
                      </a:lnTo>
                      <a:lnTo>
                        <a:pt x="505" y="331"/>
                      </a:lnTo>
                      <a:lnTo>
                        <a:pt x="603" y="288"/>
                      </a:lnTo>
                      <a:lnTo>
                        <a:pt x="861" y="308"/>
                      </a:lnTo>
                      <a:lnTo>
                        <a:pt x="763" y="151"/>
                      </a:lnTo>
                      <a:lnTo>
                        <a:pt x="1015" y="112"/>
                      </a:lnTo>
                      <a:lnTo>
                        <a:pt x="1065" y="339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0" name="Freeform 130"/>
                <p:cNvSpPr>
                  <a:spLocks noChangeArrowheads="1"/>
                </p:cNvSpPr>
                <p:nvPr/>
              </p:nvSpPr>
              <p:spPr bwMode="auto">
                <a:xfrm>
                  <a:off x="3960" y="1614"/>
                  <a:ext cx="228" cy="531"/>
                </a:xfrm>
                <a:custGeom>
                  <a:avLst/>
                  <a:gdLst>
                    <a:gd name="T0" fmla="*/ 84 w 1008"/>
                    <a:gd name="T1" fmla="*/ 2019 h 2347"/>
                    <a:gd name="T2" fmla="*/ 76 w 1008"/>
                    <a:gd name="T3" fmla="*/ 1791 h 2347"/>
                    <a:gd name="T4" fmla="*/ 121 w 1008"/>
                    <a:gd name="T5" fmla="*/ 830 h 2347"/>
                    <a:gd name="T6" fmla="*/ 213 w 1008"/>
                    <a:gd name="T7" fmla="*/ 536 h 2347"/>
                    <a:gd name="T8" fmla="*/ 373 w 1008"/>
                    <a:gd name="T9" fmla="*/ 275 h 2347"/>
                    <a:gd name="T10" fmla="*/ 505 w 1008"/>
                    <a:gd name="T11" fmla="*/ 73 h 2347"/>
                    <a:gd name="T12" fmla="*/ 735 w 1008"/>
                    <a:gd name="T13" fmla="*/ 73 h 2347"/>
                    <a:gd name="T14" fmla="*/ 853 w 1008"/>
                    <a:gd name="T15" fmla="*/ 140 h 2347"/>
                    <a:gd name="T16" fmla="*/ 895 w 1008"/>
                    <a:gd name="T17" fmla="*/ 474 h 2347"/>
                    <a:gd name="T18" fmla="*/ 822 w 1008"/>
                    <a:gd name="T19" fmla="*/ 701 h 2347"/>
                    <a:gd name="T20" fmla="*/ 900 w 1008"/>
                    <a:gd name="T21" fmla="*/ 799 h 2347"/>
                    <a:gd name="T22" fmla="*/ 925 w 1008"/>
                    <a:gd name="T23" fmla="*/ 1239 h 2347"/>
                    <a:gd name="T24" fmla="*/ 1007 w 1008"/>
                    <a:gd name="T25" fmla="*/ 1433 h 2347"/>
                    <a:gd name="T26" fmla="*/ 945 w 1008"/>
                    <a:gd name="T27" fmla="*/ 976 h 2347"/>
                    <a:gd name="T28" fmla="*/ 945 w 1008"/>
                    <a:gd name="T29" fmla="*/ 283 h 2347"/>
                    <a:gd name="T30" fmla="*/ 878 w 1008"/>
                    <a:gd name="T31" fmla="*/ 62 h 2347"/>
                    <a:gd name="T32" fmla="*/ 682 w 1008"/>
                    <a:gd name="T33" fmla="*/ 0 h 2347"/>
                    <a:gd name="T34" fmla="*/ 550 w 1008"/>
                    <a:gd name="T35" fmla="*/ 0 h 2347"/>
                    <a:gd name="T36" fmla="*/ 373 w 1008"/>
                    <a:gd name="T37" fmla="*/ 194 h 2347"/>
                    <a:gd name="T38" fmla="*/ 166 w 1008"/>
                    <a:gd name="T39" fmla="*/ 505 h 2347"/>
                    <a:gd name="T40" fmla="*/ 84 w 1008"/>
                    <a:gd name="T41" fmla="*/ 864 h 2347"/>
                    <a:gd name="T42" fmla="*/ 0 w 1008"/>
                    <a:gd name="T43" fmla="*/ 1654 h 2347"/>
                    <a:gd name="T44" fmla="*/ 12 w 1008"/>
                    <a:gd name="T45" fmla="*/ 2243 h 2347"/>
                    <a:gd name="T46" fmla="*/ 208 w 1008"/>
                    <a:gd name="T47" fmla="*/ 2346 h 2347"/>
                    <a:gd name="T48" fmla="*/ 84 w 1008"/>
                    <a:gd name="T49" fmla="*/ 2019 h 2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08" h="2347">
                      <a:moveTo>
                        <a:pt x="84" y="2019"/>
                      </a:moveTo>
                      <a:lnTo>
                        <a:pt x="76" y="1791"/>
                      </a:lnTo>
                      <a:lnTo>
                        <a:pt x="121" y="830"/>
                      </a:lnTo>
                      <a:lnTo>
                        <a:pt x="213" y="536"/>
                      </a:lnTo>
                      <a:lnTo>
                        <a:pt x="373" y="275"/>
                      </a:lnTo>
                      <a:lnTo>
                        <a:pt x="505" y="73"/>
                      </a:lnTo>
                      <a:lnTo>
                        <a:pt x="735" y="73"/>
                      </a:lnTo>
                      <a:lnTo>
                        <a:pt x="853" y="140"/>
                      </a:lnTo>
                      <a:lnTo>
                        <a:pt x="895" y="474"/>
                      </a:lnTo>
                      <a:lnTo>
                        <a:pt x="822" y="701"/>
                      </a:lnTo>
                      <a:lnTo>
                        <a:pt x="900" y="799"/>
                      </a:lnTo>
                      <a:lnTo>
                        <a:pt x="925" y="1239"/>
                      </a:lnTo>
                      <a:lnTo>
                        <a:pt x="1007" y="1433"/>
                      </a:lnTo>
                      <a:lnTo>
                        <a:pt x="945" y="976"/>
                      </a:lnTo>
                      <a:lnTo>
                        <a:pt x="945" y="283"/>
                      </a:lnTo>
                      <a:lnTo>
                        <a:pt x="878" y="62"/>
                      </a:lnTo>
                      <a:lnTo>
                        <a:pt x="682" y="0"/>
                      </a:lnTo>
                      <a:lnTo>
                        <a:pt x="550" y="0"/>
                      </a:lnTo>
                      <a:lnTo>
                        <a:pt x="373" y="194"/>
                      </a:lnTo>
                      <a:lnTo>
                        <a:pt x="166" y="505"/>
                      </a:lnTo>
                      <a:lnTo>
                        <a:pt x="84" y="864"/>
                      </a:lnTo>
                      <a:lnTo>
                        <a:pt x="0" y="1654"/>
                      </a:lnTo>
                      <a:lnTo>
                        <a:pt x="12" y="2243"/>
                      </a:lnTo>
                      <a:lnTo>
                        <a:pt x="208" y="2346"/>
                      </a:lnTo>
                      <a:lnTo>
                        <a:pt x="84" y="2019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1" name="Freeform 131"/>
                <p:cNvSpPr>
                  <a:spLocks noChangeArrowheads="1"/>
                </p:cNvSpPr>
                <p:nvPr/>
              </p:nvSpPr>
              <p:spPr bwMode="auto">
                <a:xfrm>
                  <a:off x="3761" y="1504"/>
                  <a:ext cx="414" cy="473"/>
                </a:xfrm>
                <a:custGeom>
                  <a:avLst/>
                  <a:gdLst>
                    <a:gd name="T0" fmla="*/ 877 w 1829"/>
                    <a:gd name="T1" fmla="*/ 2091 h 2092"/>
                    <a:gd name="T2" fmla="*/ 642 w 1829"/>
                    <a:gd name="T3" fmla="*/ 2038 h 2092"/>
                    <a:gd name="T4" fmla="*/ 538 w 1829"/>
                    <a:gd name="T5" fmla="*/ 2080 h 2092"/>
                    <a:gd name="T6" fmla="*/ 322 w 1829"/>
                    <a:gd name="T7" fmla="*/ 1946 h 2092"/>
                    <a:gd name="T8" fmla="*/ 67 w 1829"/>
                    <a:gd name="T9" fmla="*/ 1612 h 2092"/>
                    <a:gd name="T10" fmla="*/ 0 w 1829"/>
                    <a:gd name="T11" fmla="*/ 1612 h 2092"/>
                    <a:gd name="T12" fmla="*/ 59 w 1829"/>
                    <a:gd name="T13" fmla="*/ 1405 h 2092"/>
                    <a:gd name="T14" fmla="*/ 230 w 1829"/>
                    <a:gd name="T15" fmla="*/ 1203 h 2092"/>
                    <a:gd name="T16" fmla="*/ 992 w 1829"/>
                    <a:gd name="T17" fmla="*/ 578 h 2092"/>
                    <a:gd name="T18" fmla="*/ 1256 w 1829"/>
                    <a:gd name="T19" fmla="*/ 261 h 2092"/>
                    <a:gd name="T20" fmla="*/ 1665 w 1829"/>
                    <a:gd name="T21" fmla="*/ 0 h 2092"/>
                    <a:gd name="T22" fmla="*/ 1828 w 1829"/>
                    <a:gd name="T23" fmla="*/ 56 h 2092"/>
                    <a:gd name="T24" fmla="*/ 1822 w 1829"/>
                    <a:gd name="T25" fmla="*/ 227 h 2092"/>
                    <a:gd name="T26" fmla="*/ 1690 w 1829"/>
                    <a:gd name="T27" fmla="*/ 516 h 2092"/>
                    <a:gd name="T28" fmla="*/ 1612 w 1829"/>
                    <a:gd name="T29" fmla="*/ 502 h 2092"/>
                    <a:gd name="T30" fmla="*/ 1808 w 1829"/>
                    <a:gd name="T31" fmla="*/ 154 h 2092"/>
                    <a:gd name="T32" fmla="*/ 1707 w 1829"/>
                    <a:gd name="T33" fmla="*/ 70 h 2092"/>
                    <a:gd name="T34" fmla="*/ 1303 w 1829"/>
                    <a:gd name="T35" fmla="*/ 300 h 2092"/>
                    <a:gd name="T36" fmla="*/ 928 w 1829"/>
                    <a:gd name="T37" fmla="*/ 695 h 2092"/>
                    <a:gd name="T38" fmla="*/ 376 w 1829"/>
                    <a:gd name="T39" fmla="*/ 1166 h 2092"/>
                    <a:gd name="T40" fmla="*/ 140 w 1829"/>
                    <a:gd name="T41" fmla="*/ 1477 h 2092"/>
                    <a:gd name="T42" fmla="*/ 230 w 1829"/>
                    <a:gd name="T43" fmla="*/ 1741 h 2092"/>
                    <a:gd name="T44" fmla="*/ 406 w 1829"/>
                    <a:gd name="T45" fmla="*/ 1749 h 2092"/>
                    <a:gd name="T46" fmla="*/ 631 w 1829"/>
                    <a:gd name="T47" fmla="*/ 1539 h 2092"/>
                    <a:gd name="T48" fmla="*/ 824 w 1829"/>
                    <a:gd name="T49" fmla="*/ 1461 h 2092"/>
                    <a:gd name="T50" fmla="*/ 1015 w 1829"/>
                    <a:gd name="T51" fmla="*/ 1259 h 2092"/>
                    <a:gd name="T52" fmla="*/ 978 w 1829"/>
                    <a:gd name="T53" fmla="*/ 1413 h 2092"/>
                    <a:gd name="T54" fmla="*/ 768 w 1829"/>
                    <a:gd name="T55" fmla="*/ 1564 h 2092"/>
                    <a:gd name="T56" fmla="*/ 605 w 1829"/>
                    <a:gd name="T57" fmla="*/ 1789 h 2092"/>
                    <a:gd name="T58" fmla="*/ 580 w 1829"/>
                    <a:gd name="T59" fmla="*/ 1971 h 2092"/>
                    <a:gd name="T60" fmla="*/ 709 w 1829"/>
                    <a:gd name="T61" fmla="*/ 1990 h 2092"/>
                    <a:gd name="T62" fmla="*/ 877 w 1829"/>
                    <a:gd name="T63" fmla="*/ 2091 h 2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829" h="2092">
                      <a:moveTo>
                        <a:pt x="877" y="2091"/>
                      </a:moveTo>
                      <a:lnTo>
                        <a:pt x="642" y="2038"/>
                      </a:lnTo>
                      <a:lnTo>
                        <a:pt x="538" y="2080"/>
                      </a:lnTo>
                      <a:lnTo>
                        <a:pt x="322" y="1946"/>
                      </a:lnTo>
                      <a:lnTo>
                        <a:pt x="67" y="1612"/>
                      </a:lnTo>
                      <a:lnTo>
                        <a:pt x="0" y="1612"/>
                      </a:lnTo>
                      <a:lnTo>
                        <a:pt x="59" y="1405"/>
                      </a:lnTo>
                      <a:lnTo>
                        <a:pt x="230" y="1203"/>
                      </a:lnTo>
                      <a:lnTo>
                        <a:pt x="992" y="578"/>
                      </a:lnTo>
                      <a:lnTo>
                        <a:pt x="1256" y="261"/>
                      </a:lnTo>
                      <a:lnTo>
                        <a:pt x="1665" y="0"/>
                      </a:lnTo>
                      <a:lnTo>
                        <a:pt x="1828" y="56"/>
                      </a:lnTo>
                      <a:lnTo>
                        <a:pt x="1822" y="227"/>
                      </a:lnTo>
                      <a:lnTo>
                        <a:pt x="1690" y="516"/>
                      </a:lnTo>
                      <a:lnTo>
                        <a:pt x="1612" y="502"/>
                      </a:lnTo>
                      <a:lnTo>
                        <a:pt x="1808" y="154"/>
                      </a:lnTo>
                      <a:lnTo>
                        <a:pt x="1707" y="70"/>
                      </a:lnTo>
                      <a:lnTo>
                        <a:pt x="1303" y="300"/>
                      </a:lnTo>
                      <a:lnTo>
                        <a:pt x="928" y="695"/>
                      </a:lnTo>
                      <a:lnTo>
                        <a:pt x="376" y="1166"/>
                      </a:lnTo>
                      <a:lnTo>
                        <a:pt x="140" y="1477"/>
                      </a:lnTo>
                      <a:lnTo>
                        <a:pt x="230" y="1741"/>
                      </a:lnTo>
                      <a:lnTo>
                        <a:pt x="406" y="1749"/>
                      </a:lnTo>
                      <a:lnTo>
                        <a:pt x="631" y="1539"/>
                      </a:lnTo>
                      <a:lnTo>
                        <a:pt x="824" y="1461"/>
                      </a:lnTo>
                      <a:lnTo>
                        <a:pt x="1015" y="1259"/>
                      </a:lnTo>
                      <a:lnTo>
                        <a:pt x="978" y="1413"/>
                      </a:lnTo>
                      <a:lnTo>
                        <a:pt x="768" y="1564"/>
                      </a:lnTo>
                      <a:lnTo>
                        <a:pt x="605" y="1789"/>
                      </a:lnTo>
                      <a:lnTo>
                        <a:pt x="580" y="1971"/>
                      </a:lnTo>
                      <a:lnTo>
                        <a:pt x="709" y="1990"/>
                      </a:lnTo>
                      <a:lnTo>
                        <a:pt x="877" y="2091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2" name="Freeform 132"/>
                <p:cNvSpPr>
                  <a:spLocks noChangeArrowheads="1"/>
                </p:cNvSpPr>
                <p:nvPr/>
              </p:nvSpPr>
              <p:spPr bwMode="auto">
                <a:xfrm>
                  <a:off x="3986" y="1621"/>
                  <a:ext cx="177" cy="397"/>
                </a:xfrm>
                <a:custGeom>
                  <a:avLst/>
                  <a:gdLst>
                    <a:gd name="T0" fmla="*/ 488 w 786"/>
                    <a:gd name="T1" fmla="*/ 706 h 1756"/>
                    <a:gd name="T2" fmla="*/ 233 w 786"/>
                    <a:gd name="T3" fmla="*/ 706 h 1756"/>
                    <a:gd name="T4" fmla="*/ 79 w 786"/>
                    <a:gd name="T5" fmla="*/ 889 h 1756"/>
                    <a:gd name="T6" fmla="*/ 135 w 786"/>
                    <a:gd name="T7" fmla="*/ 897 h 1756"/>
                    <a:gd name="T8" fmla="*/ 396 w 786"/>
                    <a:gd name="T9" fmla="*/ 779 h 1756"/>
                    <a:gd name="T10" fmla="*/ 362 w 786"/>
                    <a:gd name="T11" fmla="*/ 933 h 1756"/>
                    <a:gd name="T12" fmla="*/ 79 w 786"/>
                    <a:gd name="T13" fmla="*/ 1048 h 1756"/>
                    <a:gd name="T14" fmla="*/ 79 w 786"/>
                    <a:gd name="T15" fmla="*/ 1174 h 1756"/>
                    <a:gd name="T16" fmla="*/ 382 w 786"/>
                    <a:gd name="T17" fmla="*/ 1054 h 1756"/>
                    <a:gd name="T18" fmla="*/ 370 w 786"/>
                    <a:gd name="T19" fmla="*/ 1188 h 1756"/>
                    <a:gd name="T20" fmla="*/ 93 w 786"/>
                    <a:gd name="T21" fmla="*/ 1264 h 1756"/>
                    <a:gd name="T22" fmla="*/ 93 w 786"/>
                    <a:gd name="T23" fmla="*/ 1401 h 1756"/>
                    <a:gd name="T24" fmla="*/ 258 w 786"/>
                    <a:gd name="T25" fmla="*/ 1331 h 1756"/>
                    <a:gd name="T26" fmla="*/ 216 w 786"/>
                    <a:gd name="T27" fmla="*/ 1455 h 1756"/>
                    <a:gd name="T28" fmla="*/ 404 w 786"/>
                    <a:gd name="T29" fmla="*/ 1564 h 1756"/>
                    <a:gd name="T30" fmla="*/ 152 w 786"/>
                    <a:gd name="T31" fmla="*/ 1755 h 1756"/>
                    <a:gd name="T32" fmla="*/ 216 w 786"/>
                    <a:gd name="T33" fmla="*/ 1575 h 1756"/>
                    <a:gd name="T34" fmla="*/ 0 w 786"/>
                    <a:gd name="T35" fmla="*/ 1735 h 1756"/>
                    <a:gd name="T36" fmla="*/ 34 w 786"/>
                    <a:gd name="T37" fmla="*/ 1225 h 1756"/>
                    <a:gd name="T38" fmla="*/ 34 w 786"/>
                    <a:gd name="T39" fmla="*/ 818 h 1756"/>
                    <a:gd name="T40" fmla="*/ 48 w 786"/>
                    <a:gd name="T41" fmla="*/ 516 h 1756"/>
                    <a:gd name="T42" fmla="*/ 233 w 786"/>
                    <a:gd name="T43" fmla="*/ 224 h 1756"/>
                    <a:gd name="T44" fmla="*/ 418 w 786"/>
                    <a:gd name="T45" fmla="*/ 0 h 1756"/>
                    <a:gd name="T46" fmla="*/ 653 w 786"/>
                    <a:gd name="T47" fmla="*/ 8 h 1756"/>
                    <a:gd name="T48" fmla="*/ 785 w 786"/>
                    <a:gd name="T49" fmla="*/ 140 h 1756"/>
                    <a:gd name="T50" fmla="*/ 785 w 786"/>
                    <a:gd name="T51" fmla="*/ 350 h 1756"/>
                    <a:gd name="T52" fmla="*/ 715 w 786"/>
                    <a:gd name="T53" fmla="*/ 322 h 1756"/>
                    <a:gd name="T54" fmla="*/ 673 w 786"/>
                    <a:gd name="T55" fmla="*/ 199 h 1756"/>
                    <a:gd name="T56" fmla="*/ 581 w 786"/>
                    <a:gd name="T57" fmla="*/ 249 h 1756"/>
                    <a:gd name="T58" fmla="*/ 477 w 786"/>
                    <a:gd name="T59" fmla="*/ 157 h 1756"/>
                    <a:gd name="T60" fmla="*/ 264 w 786"/>
                    <a:gd name="T61" fmla="*/ 476 h 1756"/>
                    <a:gd name="T62" fmla="*/ 272 w 786"/>
                    <a:gd name="T63" fmla="*/ 608 h 1756"/>
                    <a:gd name="T64" fmla="*/ 418 w 786"/>
                    <a:gd name="T65" fmla="*/ 625 h 1756"/>
                    <a:gd name="T66" fmla="*/ 488 w 786"/>
                    <a:gd name="T67" fmla="*/ 706 h 1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6" h="1756">
                      <a:moveTo>
                        <a:pt x="488" y="706"/>
                      </a:moveTo>
                      <a:lnTo>
                        <a:pt x="233" y="706"/>
                      </a:lnTo>
                      <a:lnTo>
                        <a:pt x="79" y="889"/>
                      </a:lnTo>
                      <a:lnTo>
                        <a:pt x="135" y="897"/>
                      </a:lnTo>
                      <a:lnTo>
                        <a:pt x="396" y="779"/>
                      </a:lnTo>
                      <a:lnTo>
                        <a:pt x="362" y="933"/>
                      </a:lnTo>
                      <a:lnTo>
                        <a:pt x="79" y="1048"/>
                      </a:lnTo>
                      <a:lnTo>
                        <a:pt x="79" y="1174"/>
                      </a:lnTo>
                      <a:lnTo>
                        <a:pt x="382" y="1054"/>
                      </a:lnTo>
                      <a:lnTo>
                        <a:pt x="370" y="1188"/>
                      </a:lnTo>
                      <a:lnTo>
                        <a:pt x="93" y="1264"/>
                      </a:lnTo>
                      <a:lnTo>
                        <a:pt x="93" y="1401"/>
                      </a:lnTo>
                      <a:lnTo>
                        <a:pt x="258" y="1331"/>
                      </a:lnTo>
                      <a:lnTo>
                        <a:pt x="216" y="1455"/>
                      </a:lnTo>
                      <a:lnTo>
                        <a:pt x="404" y="1564"/>
                      </a:lnTo>
                      <a:lnTo>
                        <a:pt x="152" y="1755"/>
                      </a:lnTo>
                      <a:lnTo>
                        <a:pt x="216" y="1575"/>
                      </a:lnTo>
                      <a:lnTo>
                        <a:pt x="0" y="1735"/>
                      </a:lnTo>
                      <a:lnTo>
                        <a:pt x="34" y="1225"/>
                      </a:lnTo>
                      <a:lnTo>
                        <a:pt x="34" y="818"/>
                      </a:lnTo>
                      <a:lnTo>
                        <a:pt x="48" y="516"/>
                      </a:lnTo>
                      <a:lnTo>
                        <a:pt x="233" y="224"/>
                      </a:lnTo>
                      <a:lnTo>
                        <a:pt x="418" y="0"/>
                      </a:lnTo>
                      <a:lnTo>
                        <a:pt x="653" y="8"/>
                      </a:lnTo>
                      <a:lnTo>
                        <a:pt x="785" y="140"/>
                      </a:lnTo>
                      <a:lnTo>
                        <a:pt x="785" y="350"/>
                      </a:lnTo>
                      <a:lnTo>
                        <a:pt x="715" y="322"/>
                      </a:lnTo>
                      <a:lnTo>
                        <a:pt x="673" y="199"/>
                      </a:lnTo>
                      <a:lnTo>
                        <a:pt x="581" y="249"/>
                      </a:lnTo>
                      <a:lnTo>
                        <a:pt x="477" y="157"/>
                      </a:lnTo>
                      <a:lnTo>
                        <a:pt x="264" y="476"/>
                      </a:lnTo>
                      <a:lnTo>
                        <a:pt x="272" y="608"/>
                      </a:lnTo>
                      <a:lnTo>
                        <a:pt x="418" y="625"/>
                      </a:lnTo>
                      <a:lnTo>
                        <a:pt x="488" y="706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3" name="Freeform 133"/>
                <p:cNvSpPr>
                  <a:spLocks noChangeArrowheads="1"/>
                </p:cNvSpPr>
                <p:nvPr/>
              </p:nvSpPr>
              <p:spPr bwMode="auto">
                <a:xfrm>
                  <a:off x="3813" y="1517"/>
                  <a:ext cx="371" cy="352"/>
                </a:xfrm>
                <a:custGeom>
                  <a:avLst/>
                  <a:gdLst>
                    <a:gd name="T0" fmla="*/ 1477 w 1641"/>
                    <a:gd name="T1" fmla="*/ 289 h 1557"/>
                    <a:gd name="T2" fmla="*/ 1387 w 1641"/>
                    <a:gd name="T3" fmla="*/ 244 h 1557"/>
                    <a:gd name="T4" fmla="*/ 1239 w 1641"/>
                    <a:gd name="T5" fmla="*/ 353 h 1557"/>
                    <a:gd name="T6" fmla="*/ 1096 w 1641"/>
                    <a:gd name="T7" fmla="*/ 396 h 1557"/>
                    <a:gd name="T8" fmla="*/ 1096 w 1641"/>
                    <a:gd name="T9" fmla="*/ 541 h 1557"/>
                    <a:gd name="T10" fmla="*/ 841 w 1641"/>
                    <a:gd name="T11" fmla="*/ 533 h 1557"/>
                    <a:gd name="T12" fmla="*/ 740 w 1641"/>
                    <a:gd name="T13" fmla="*/ 625 h 1557"/>
                    <a:gd name="T14" fmla="*/ 1096 w 1641"/>
                    <a:gd name="T15" fmla="*/ 639 h 1557"/>
                    <a:gd name="T16" fmla="*/ 1003 w 1641"/>
                    <a:gd name="T17" fmla="*/ 701 h 1557"/>
                    <a:gd name="T18" fmla="*/ 698 w 1641"/>
                    <a:gd name="T19" fmla="*/ 679 h 1557"/>
                    <a:gd name="T20" fmla="*/ 594 w 1641"/>
                    <a:gd name="T21" fmla="*/ 771 h 1557"/>
                    <a:gd name="T22" fmla="*/ 922 w 1641"/>
                    <a:gd name="T23" fmla="*/ 782 h 1557"/>
                    <a:gd name="T24" fmla="*/ 874 w 1641"/>
                    <a:gd name="T25" fmla="*/ 844 h 1557"/>
                    <a:gd name="T26" fmla="*/ 552 w 1641"/>
                    <a:gd name="T27" fmla="*/ 844 h 1557"/>
                    <a:gd name="T28" fmla="*/ 457 w 1641"/>
                    <a:gd name="T29" fmla="*/ 936 h 1557"/>
                    <a:gd name="T30" fmla="*/ 855 w 1641"/>
                    <a:gd name="T31" fmla="*/ 928 h 1557"/>
                    <a:gd name="T32" fmla="*/ 816 w 1641"/>
                    <a:gd name="T33" fmla="*/ 993 h 1557"/>
                    <a:gd name="T34" fmla="*/ 538 w 1641"/>
                    <a:gd name="T35" fmla="*/ 1220 h 1557"/>
                    <a:gd name="T36" fmla="*/ 283 w 1641"/>
                    <a:gd name="T37" fmla="*/ 1388 h 1557"/>
                    <a:gd name="T38" fmla="*/ 165 w 1641"/>
                    <a:gd name="T39" fmla="*/ 1556 h 1557"/>
                    <a:gd name="T40" fmla="*/ 0 w 1641"/>
                    <a:gd name="T41" fmla="*/ 1405 h 1557"/>
                    <a:gd name="T42" fmla="*/ 176 w 1641"/>
                    <a:gd name="T43" fmla="*/ 1147 h 1557"/>
                    <a:gd name="T44" fmla="*/ 474 w 1641"/>
                    <a:gd name="T45" fmla="*/ 819 h 1557"/>
                    <a:gd name="T46" fmla="*/ 931 w 1641"/>
                    <a:gd name="T47" fmla="*/ 353 h 1557"/>
                    <a:gd name="T48" fmla="*/ 1258 w 1641"/>
                    <a:gd name="T49" fmla="*/ 62 h 1557"/>
                    <a:gd name="T50" fmla="*/ 1435 w 1641"/>
                    <a:gd name="T51" fmla="*/ 0 h 1557"/>
                    <a:gd name="T52" fmla="*/ 1533 w 1641"/>
                    <a:gd name="T53" fmla="*/ 0 h 1557"/>
                    <a:gd name="T54" fmla="*/ 1640 w 1641"/>
                    <a:gd name="T55" fmla="*/ 40 h 1557"/>
                    <a:gd name="T56" fmla="*/ 1598 w 1641"/>
                    <a:gd name="T57" fmla="*/ 185 h 1557"/>
                    <a:gd name="T58" fmla="*/ 1477 w 1641"/>
                    <a:gd name="T59" fmla="*/ 289 h 1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641" h="1557">
                      <a:moveTo>
                        <a:pt x="1477" y="289"/>
                      </a:moveTo>
                      <a:lnTo>
                        <a:pt x="1387" y="244"/>
                      </a:lnTo>
                      <a:lnTo>
                        <a:pt x="1239" y="353"/>
                      </a:lnTo>
                      <a:lnTo>
                        <a:pt x="1096" y="396"/>
                      </a:lnTo>
                      <a:lnTo>
                        <a:pt x="1096" y="541"/>
                      </a:lnTo>
                      <a:lnTo>
                        <a:pt x="841" y="533"/>
                      </a:lnTo>
                      <a:lnTo>
                        <a:pt x="740" y="625"/>
                      </a:lnTo>
                      <a:lnTo>
                        <a:pt x="1096" y="639"/>
                      </a:lnTo>
                      <a:lnTo>
                        <a:pt x="1003" y="701"/>
                      </a:lnTo>
                      <a:lnTo>
                        <a:pt x="698" y="679"/>
                      </a:lnTo>
                      <a:lnTo>
                        <a:pt x="594" y="771"/>
                      </a:lnTo>
                      <a:lnTo>
                        <a:pt x="922" y="782"/>
                      </a:lnTo>
                      <a:lnTo>
                        <a:pt x="874" y="844"/>
                      </a:lnTo>
                      <a:lnTo>
                        <a:pt x="552" y="844"/>
                      </a:lnTo>
                      <a:lnTo>
                        <a:pt x="457" y="936"/>
                      </a:lnTo>
                      <a:lnTo>
                        <a:pt x="855" y="928"/>
                      </a:lnTo>
                      <a:lnTo>
                        <a:pt x="816" y="993"/>
                      </a:lnTo>
                      <a:lnTo>
                        <a:pt x="538" y="1220"/>
                      </a:lnTo>
                      <a:lnTo>
                        <a:pt x="283" y="1388"/>
                      </a:lnTo>
                      <a:lnTo>
                        <a:pt x="165" y="1556"/>
                      </a:lnTo>
                      <a:lnTo>
                        <a:pt x="0" y="1405"/>
                      </a:lnTo>
                      <a:lnTo>
                        <a:pt x="176" y="1147"/>
                      </a:lnTo>
                      <a:lnTo>
                        <a:pt x="474" y="819"/>
                      </a:lnTo>
                      <a:lnTo>
                        <a:pt x="931" y="353"/>
                      </a:lnTo>
                      <a:lnTo>
                        <a:pt x="1258" y="62"/>
                      </a:lnTo>
                      <a:lnTo>
                        <a:pt x="1435" y="0"/>
                      </a:lnTo>
                      <a:lnTo>
                        <a:pt x="1533" y="0"/>
                      </a:lnTo>
                      <a:lnTo>
                        <a:pt x="1640" y="40"/>
                      </a:lnTo>
                      <a:lnTo>
                        <a:pt x="1598" y="185"/>
                      </a:lnTo>
                      <a:lnTo>
                        <a:pt x="1477" y="289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4" name="Freeform 134"/>
                <p:cNvSpPr>
                  <a:spLocks noChangeArrowheads="1"/>
                </p:cNvSpPr>
                <p:nvPr/>
              </p:nvSpPr>
              <p:spPr bwMode="auto">
                <a:xfrm>
                  <a:off x="4079" y="1870"/>
                  <a:ext cx="170" cy="182"/>
                </a:xfrm>
                <a:custGeom>
                  <a:avLst/>
                  <a:gdLst>
                    <a:gd name="T0" fmla="*/ 580 w 752"/>
                    <a:gd name="T1" fmla="*/ 748 h 805"/>
                    <a:gd name="T2" fmla="*/ 684 w 752"/>
                    <a:gd name="T3" fmla="*/ 689 h 805"/>
                    <a:gd name="T4" fmla="*/ 684 w 752"/>
                    <a:gd name="T5" fmla="*/ 552 h 805"/>
                    <a:gd name="T6" fmla="*/ 605 w 752"/>
                    <a:gd name="T7" fmla="*/ 426 h 805"/>
                    <a:gd name="T8" fmla="*/ 496 w 752"/>
                    <a:gd name="T9" fmla="*/ 348 h 805"/>
                    <a:gd name="T10" fmla="*/ 381 w 752"/>
                    <a:gd name="T11" fmla="*/ 406 h 805"/>
                    <a:gd name="T12" fmla="*/ 165 w 752"/>
                    <a:gd name="T13" fmla="*/ 426 h 805"/>
                    <a:gd name="T14" fmla="*/ 414 w 752"/>
                    <a:gd name="T15" fmla="*/ 275 h 805"/>
                    <a:gd name="T16" fmla="*/ 420 w 752"/>
                    <a:gd name="T17" fmla="*/ 0 h 805"/>
                    <a:gd name="T18" fmla="*/ 496 w 752"/>
                    <a:gd name="T19" fmla="*/ 308 h 805"/>
                    <a:gd name="T20" fmla="*/ 678 w 752"/>
                    <a:gd name="T21" fmla="*/ 426 h 805"/>
                    <a:gd name="T22" fmla="*/ 751 w 752"/>
                    <a:gd name="T23" fmla="*/ 594 h 805"/>
                    <a:gd name="T24" fmla="*/ 712 w 752"/>
                    <a:gd name="T25" fmla="*/ 732 h 805"/>
                    <a:gd name="T26" fmla="*/ 577 w 752"/>
                    <a:gd name="T27" fmla="*/ 804 h 805"/>
                    <a:gd name="T28" fmla="*/ 314 w 752"/>
                    <a:gd name="T29" fmla="*/ 796 h 805"/>
                    <a:gd name="T30" fmla="*/ 0 w 752"/>
                    <a:gd name="T31" fmla="*/ 796 h 805"/>
                    <a:gd name="T32" fmla="*/ 176 w 752"/>
                    <a:gd name="T33" fmla="*/ 729 h 805"/>
                    <a:gd name="T34" fmla="*/ 580 w 752"/>
                    <a:gd name="T35" fmla="*/ 748 h 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52" h="805">
                      <a:moveTo>
                        <a:pt x="580" y="748"/>
                      </a:moveTo>
                      <a:lnTo>
                        <a:pt x="684" y="689"/>
                      </a:lnTo>
                      <a:lnTo>
                        <a:pt x="684" y="552"/>
                      </a:lnTo>
                      <a:lnTo>
                        <a:pt x="605" y="426"/>
                      </a:lnTo>
                      <a:lnTo>
                        <a:pt x="496" y="348"/>
                      </a:lnTo>
                      <a:lnTo>
                        <a:pt x="381" y="406"/>
                      </a:lnTo>
                      <a:lnTo>
                        <a:pt x="165" y="426"/>
                      </a:lnTo>
                      <a:lnTo>
                        <a:pt x="414" y="275"/>
                      </a:lnTo>
                      <a:lnTo>
                        <a:pt x="420" y="0"/>
                      </a:lnTo>
                      <a:lnTo>
                        <a:pt x="496" y="308"/>
                      </a:lnTo>
                      <a:lnTo>
                        <a:pt x="678" y="426"/>
                      </a:lnTo>
                      <a:lnTo>
                        <a:pt x="751" y="594"/>
                      </a:lnTo>
                      <a:lnTo>
                        <a:pt x="712" y="732"/>
                      </a:lnTo>
                      <a:lnTo>
                        <a:pt x="577" y="804"/>
                      </a:lnTo>
                      <a:lnTo>
                        <a:pt x="314" y="796"/>
                      </a:lnTo>
                      <a:lnTo>
                        <a:pt x="0" y="796"/>
                      </a:lnTo>
                      <a:lnTo>
                        <a:pt x="176" y="729"/>
                      </a:lnTo>
                      <a:lnTo>
                        <a:pt x="580" y="748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5" name="Freeform 135"/>
                <p:cNvSpPr>
                  <a:spLocks noChangeArrowheads="1"/>
                </p:cNvSpPr>
                <p:nvPr/>
              </p:nvSpPr>
              <p:spPr bwMode="auto">
                <a:xfrm>
                  <a:off x="4073" y="1762"/>
                  <a:ext cx="85" cy="169"/>
                </a:xfrm>
                <a:custGeom>
                  <a:avLst/>
                  <a:gdLst>
                    <a:gd name="T0" fmla="*/ 325 w 379"/>
                    <a:gd name="T1" fmla="*/ 93 h 750"/>
                    <a:gd name="T2" fmla="*/ 120 w 379"/>
                    <a:gd name="T3" fmla="*/ 143 h 750"/>
                    <a:gd name="T4" fmla="*/ 81 w 379"/>
                    <a:gd name="T5" fmla="*/ 196 h 750"/>
                    <a:gd name="T6" fmla="*/ 316 w 379"/>
                    <a:gd name="T7" fmla="*/ 140 h 750"/>
                    <a:gd name="T8" fmla="*/ 316 w 379"/>
                    <a:gd name="T9" fmla="*/ 202 h 750"/>
                    <a:gd name="T10" fmla="*/ 145 w 379"/>
                    <a:gd name="T11" fmla="*/ 255 h 750"/>
                    <a:gd name="T12" fmla="*/ 53 w 379"/>
                    <a:gd name="T13" fmla="*/ 320 h 750"/>
                    <a:gd name="T14" fmla="*/ 288 w 379"/>
                    <a:gd name="T15" fmla="*/ 255 h 750"/>
                    <a:gd name="T16" fmla="*/ 288 w 379"/>
                    <a:gd name="T17" fmla="*/ 320 h 750"/>
                    <a:gd name="T18" fmla="*/ 42 w 379"/>
                    <a:gd name="T19" fmla="*/ 401 h 750"/>
                    <a:gd name="T20" fmla="*/ 131 w 379"/>
                    <a:gd name="T21" fmla="*/ 387 h 750"/>
                    <a:gd name="T22" fmla="*/ 299 w 379"/>
                    <a:gd name="T23" fmla="*/ 384 h 750"/>
                    <a:gd name="T24" fmla="*/ 342 w 379"/>
                    <a:gd name="T25" fmla="*/ 457 h 750"/>
                    <a:gd name="T26" fmla="*/ 271 w 379"/>
                    <a:gd name="T27" fmla="*/ 432 h 750"/>
                    <a:gd name="T28" fmla="*/ 67 w 379"/>
                    <a:gd name="T29" fmla="*/ 494 h 750"/>
                    <a:gd name="T30" fmla="*/ 114 w 379"/>
                    <a:gd name="T31" fmla="*/ 522 h 750"/>
                    <a:gd name="T32" fmla="*/ 263 w 379"/>
                    <a:gd name="T33" fmla="*/ 474 h 750"/>
                    <a:gd name="T34" fmla="*/ 325 w 379"/>
                    <a:gd name="T35" fmla="*/ 578 h 750"/>
                    <a:gd name="T36" fmla="*/ 218 w 379"/>
                    <a:gd name="T37" fmla="*/ 564 h 750"/>
                    <a:gd name="T38" fmla="*/ 67 w 379"/>
                    <a:gd name="T39" fmla="*/ 603 h 750"/>
                    <a:gd name="T40" fmla="*/ 106 w 379"/>
                    <a:gd name="T41" fmla="*/ 667 h 750"/>
                    <a:gd name="T42" fmla="*/ 263 w 379"/>
                    <a:gd name="T43" fmla="*/ 611 h 750"/>
                    <a:gd name="T44" fmla="*/ 342 w 379"/>
                    <a:gd name="T45" fmla="*/ 648 h 750"/>
                    <a:gd name="T46" fmla="*/ 378 w 379"/>
                    <a:gd name="T47" fmla="*/ 721 h 750"/>
                    <a:gd name="T48" fmla="*/ 218 w 379"/>
                    <a:gd name="T49" fmla="*/ 715 h 750"/>
                    <a:gd name="T50" fmla="*/ 120 w 379"/>
                    <a:gd name="T51" fmla="*/ 749 h 750"/>
                    <a:gd name="T52" fmla="*/ 14 w 379"/>
                    <a:gd name="T53" fmla="*/ 721 h 750"/>
                    <a:gd name="T54" fmla="*/ 0 w 379"/>
                    <a:gd name="T55" fmla="*/ 446 h 750"/>
                    <a:gd name="T56" fmla="*/ 53 w 379"/>
                    <a:gd name="T57" fmla="*/ 157 h 750"/>
                    <a:gd name="T58" fmla="*/ 185 w 379"/>
                    <a:gd name="T59" fmla="*/ 0 h 750"/>
                    <a:gd name="T60" fmla="*/ 364 w 379"/>
                    <a:gd name="T61" fmla="*/ 39 h 750"/>
                    <a:gd name="T62" fmla="*/ 325 w 379"/>
                    <a:gd name="T63" fmla="*/ 93 h 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79" h="750">
                      <a:moveTo>
                        <a:pt x="325" y="93"/>
                      </a:moveTo>
                      <a:lnTo>
                        <a:pt x="120" y="143"/>
                      </a:lnTo>
                      <a:lnTo>
                        <a:pt x="81" y="196"/>
                      </a:lnTo>
                      <a:lnTo>
                        <a:pt x="316" y="140"/>
                      </a:lnTo>
                      <a:lnTo>
                        <a:pt x="316" y="202"/>
                      </a:lnTo>
                      <a:lnTo>
                        <a:pt x="145" y="255"/>
                      </a:lnTo>
                      <a:lnTo>
                        <a:pt x="53" y="320"/>
                      </a:lnTo>
                      <a:lnTo>
                        <a:pt x="288" y="255"/>
                      </a:lnTo>
                      <a:lnTo>
                        <a:pt x="288" y="320"/>
                      </a:lnTo>
                      <a:lnTo>
                        <a:pt x="42" y="401"/>
                      </a:lnTo>
                      <a:lnTo>
                        <a:pt x="131" y="387"/>
                      </a:lnTo>
                      <a:lnTo>
                        <a:pt x="299" y="384"/>
                      </a:lnTo>
                      <a:lnTo>
                        <a:pt x="342" y="457"/>
                      </a:lnTo>
                      <a:lnTo>
                        <a:pt x="271" y="432"/>
                      </a:lnTo>
                      <a:lnTo>
                        <a:pt x="67" y="494"/>
                      </a:lnTo>
                      <a:lnTo>
                        <a:pt x="114" y="522"/>
                      </a:lnTo>
                      <a:lnTo>
                        <a:pt x="263" y="474"/>
                      </a:lnTo>
                      <a:lnTo>
                        <a:pt x="325" y="578"/>
                      </a:lnTo>
                      <a:lnTo>
                        <a:pt x="218" y="564"/>
                      </a:lnTo>
                      <a:lnTo>
                        <a:pt x="67" y="603"/>
                      </a:lnTo>
                      <a:lnTo>
                        <a:pt x="106" y="667"/>
                      </a:lnTo>
                      <a:lnTo>
                        <a:pt x="263" y="611"/>
                      </a:lnTo>
                      <a:lnTo>
                        <a:pt x="342" y="648"/>
                      </a:lnTo>
                      <a:lnTo>
                        <a:pt x="378" y="721"/>
                      </a:lnTo>
                      <a:lnTo>
                        <a:pt x="218" y="715"/>
                      </a:lnTo>
                      <a:lnTo>
                        <a:pt x="120" y="749"/>
                      </a:lnTo>
                      <a:lnTo>
                        <a:pt x="14" y="721"/>
                      </a:lnTo>
                      <a:lnTo>
                        <a:pt x="0" y="446"/>
                      </a:lnTo>
                      <a:lnTo>
                        <a:pt x="53" y="157"/>
                      </a:lnTo>
                      <a:lnTo>
                        <a:pt x="185" y="0"/>
                      </a:lnTo>
                      <a:lnTo>
                        <a:pt x="364" y="39"/>
                      </a:lnTo>
                      <a:lnTo>
                        <a:pt x="325" y="93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6" name="Freeform 136"/>
                <p:cNvSpPr>
                  <a:spLocks noChangeArrowheads="1"/>
                </p:cNvSpPr>
                <p:nvPr/>
              </p:nvSpPr>
              <p:spPr bwMode="auto">
                <a:xfrm>
                  <a:off x="4140" y="1774"/>
                  <a:ext cx="40" cy="172"/>
                </a:xfrm>
                <a:custGeom>
                  <a:avLst/>
                  <a:gdLst>
                    <a:gd name="T0" fmla="*/ 33 w 180"/>
                    <a:gd name="T1" fmla="*/ 0 h 763"/>
                    <a:gd name="T2" fmla="*/ 2 w 180"/>
                    <a:gd name="T3" fmla="*/ 151 h 763"/>
                    <a:gd name="T4" fmla="*/ 0 w 180"/>
                    <a:gd name="T5" fmla="*/ 336 h 763"/>
                    <a:gd name="T6" fmla="*/ 45 w 180"/>
                    <a:gd name="T7" fmla="*/ 541 h 763"/>
                    <a:gd name="T8" fmla="*/ 53 w 180"/>
                    <a:gd name="T9" fmla="*/ 664 h 763"/>
                    <a:gd name="T10" fmla="*/ 179 w 180"/>
                    <a:gd name="T11" fmla="*/ 762 h 763"/>
                    <a:gd name="T12" fmla="*/ 165 w 180"/>
                    <a:gd name="T13" fmla="*/ 698 h 763"/>
                    <a:gd name="T14" fmla="*/ 81 w 180"/>
                    <a:gd name="T15" fmla="*/ 577 h 763"/>
                    <a:gd name="T16" fmla="*/ 53 w 180"/>
                    <a:gd name="T17" fmla="*/ 260 h 763"/>
                    <a:gd name="T18" fmla="*/ 33 w 180"/>
                    <a:gd name="T19" fmla="*/ 0 h 7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0" h="763">
                      <a:moveTo>
                        <a:pt x="33" y="0"/>
                      </a:moveTo>
                      <a:lnTo>
                        <a:pt x="2" y="151"/>
                      </a:lnTo>
                      <a:lnTo>
                        <a:pt x="0" y="336"/>
                      </a:lnTo>
                      <a:lnTo>
                        <a:pt x="45" y="541"/>
                      </a:lnTo>
                      <a:lnTo>
                        <a:pt x="53" y="664"/>
                      </a:lnTo>
                      <a:lnTo>
                        <a:pt x="179" y="762"/>
                      </a:lnTo>
                      <a:lnTo>
                        <a:pt x="165" y="698"/>
                      </a:lnTo>
                      <a:lnTo>
                        <a:pt x="81" y="577"/>
                      </a:lnTo>
                      <a:lnTo>
                        <a:pt x="53" y="260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7" name="Freeform 137"/>
                <p:cNvSpPr>
                  <a:spLocks noChangeArrowheads="1"/>
                </p:cNvSpPr>
                <p:nvPr/>
              </p:nvSpPr>
              <p:spPr bwMode="auto">
                <a:xfrm>
                  <a:off x="4229" y="2117"/>
                  <a:ext cx="74" cy="44"/>
                </a:xfrm>
                <a:custGeom>
                  <a:avLst/>
                  <a:gdLst>
                    <a:gd name="T0" fmla="*/ 300 w 332"/>
                    <a:gd name="T1" fmla="*/ 42 h 200"/>
                    <a:gd name="T2" fmla="*/ 177 w 332"/>
                    <a:gd name="T3" fmla="*/ 0 h 200"/>
                    <a:gd name="T4" fmla="*/ 81 w 332"/>
                    <a:gd name="T5" fmla="*/ 68 h 200"/>
                    <a:gd name="T6" fmla="*/ 0 w 332"/>
                    <a:gd name="T7" fmla="*/ 199 h 200"/>
                    <a:gd name="T8" fmla="*/ 166 w 332"/>
                    <a:gd name="T9" fmla="*/ 51 h 200"/>
                    <a:gd name="T10" fmla="*/ 331 w 332"/>
                    <a:gd name="T11" fmla="*/ 73 h 200"/>
                    <a:gd name="T12" fmla="*/ 300 w 332"/>
                    <a:gd name="T13" fmla="*/ 42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2" h="200">
                      <a:moveTo>
                        <a:pt x="300" y="42"/>
                      </a:moveTo>
                      <a:lnTo>
                        <a:pt x="177" y="0"/>
                      </a:lnTo>
                      <a:lnTo>
                        <a:pt x="81" y="68"/>
                      </a:lnTo>
                      <a:lnTo>
                        <a:pt x="0" y="199"/>
                      </a:lnTo>
                      <a:lnTo>
                        <a:pt x="166" y="51"/>
                      </a:lnTo>
                      <a:lnTo>
                        <a:pt x="331" y="73"/>
                      </a:lnTo>
                      <a:lnTo>
                        <a:pt x="300" y="42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8" name="Freeform 138"/>
                <p:cNvSpPr>
                  <a:spLocks noChangeArrowheads="1"/>
                </p:cNvSpPr>
                <p:nvPr/>
              </p:nvSpPr>
              <p:spPr bwMode="auto">
                <a:xfrm>
                  <a:off x="4233" y="2003"/>
                  <a:ext cx="362" cy="154"/>
                </a:xfrm>
                <a:custGeom>
                  <a:avLst/>
                  <a:gdLst>
                    <a:gd name="T0" fmla="*/ 258 w 1599"/>
                    <a:gd name="T1" fmla="*/ 154 h 682"/>
                    <a:gd name="T2" fmla="*/ 622 w 1599"/>
                    <a:gd name="T3" fmla="*/ 221 h 682"/>
                    <a:gd name="T4" fmla="*/ 1034 w 1599"/>
                    <a:gd name="T5" fmla="*/ 328 h 682"/>
                    <a:gd name="T6" fmla="*/ 1348 w 1599"/>
                    <a:gd name="T7" fmla="*/ 544 h 682"/>
                    <a:gd name="T8" fmla="*/ 1598 w 1599"/>
                    <a:gd name="T9" fmla="*/ 681 h 682"/>
                    <a:gd name="T10" fmla="*/ 1376 w 1599"/>
                    <a:gd name="T11" fmla="*/ 490 h 682"/>
                    <a:gd name="T12" fmla="*/ 1191 w 1599"/>
                    <a:gd name="T13" fmla="*/ 328 h 682"/>
                    <a:gd name="T14" fmla="*/ 816 w 1599"/>
                    <a:gd name="T15" fmla="*/ 168 h 682"/>
                    <a:gd name="T16" fmla="*/ 342 w 1599"/>
                    <a:gd name="T17" fmla="*/ 45 h 682"/>
                    <a:gd name="T18" fmla="*/ 0 w 1599"/>
                    <a:gd name="T19" fmla="*/ 0 h 682"/>
                    <a:gd name="T20" fmla="*/ 342 w 1599"/>
                    <a:gd name="T21" fmla="*/ 101 h 682"/>
                    <a:gd name="T22" fmla="*/ 258 w 1599"/>
                    <a:gd name="T23" fmla="*/ 154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599" h="682">
                      <a:moveTo>
                        <a:pt x="258" y="154"/>
                      </a:moveTo>
                      <a:lnTo>
                        <a:pt x="622" y="221"/>
                      </a:lnTo>
                      <a:lnTo>
                        <a:pt x="1034" y="328"/>
                      </a:lnTo>
                      <a:lnTo>
                        <a:pt x="1348" y="544"/>
                      </a:lnTo>
                      <a:lnTo>
                        <a:pt x="1598" y="681"/>
                      </a:lnTo>
                      <a:lnTo>
                        <a:pt x="1376" y="490"/>
                      </a:lnTo>
                      <a:lnTo>
                        <a:pt x="1191" y="328"/>
                      </a:lnTo>
                      <a:lnTo>
                        <a:pt x="816" y="168"/>
                      </a:lnTo>
                      <a:lnTo>
                        <a:pt x="342" y="45"/>
                      </a:lnTo>
                      <a:lnTo>
                        <a:pt x="0" y="0"/>
                      </a:lnTo>
                      <a:lnTo>
                        <a:pt x="342" y="101"/>
                      </a:lnTo>
                      <a:lnTo>
                        <a:pt x="258" y="154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59" name="Freeform 139"/>
                <p:cNvSpPr>
                  <a:spLocks noChangeArrowheads="1"/>
                </p:cNvSpPr>
                <p:nvPr/>
              </p:nvSpPr>
              <p:spPr bwMode="auto">
                <a:xfrm>
                  <a:off x="4787" y="2065"/>
                  <a:ext cx="75" cy="65"/>
                </a:xfrm>
                <a:custGeom>
                  <a:avLst/>
                  <a:gdLst>
                    <a:gd name="T0" fmla="*/ 334 w 335"/>
                    <a:gd name="T1" fmla="*/ 26 h 290"/>
                    <a:gd name="T2" fmla="*/ 174 w 335"/>
                    <a:gd name="T3" fmla="*/ 0 h 290"/>
                    <a:gd name="T4" fmla="*/ 54 w 335"/>
                    <a:gd name="T5" fmla="*/ 54 h 290"/>
                    <a:gd name="T6" fmla="*/ 0 w 335"/>
                    <a:gd name="T7" fmla="*/ 155 h 290"/>
                    <a:gd name="T8" fmla="*/ 17 w 335"/>
                    <a:gd name="T9" fmla="*/ 258 h 290"/>
                    <a:gd name="T10" fmla="*/ 84 w 335"/>
                    <a:gd name="T11" fmla="*/ 289 h 290"/>
                    <a:gd name="T12" fmla="*/ 73 w 335"/>
                    <a:gd name="T13" fmla="*/ 113 h 290"/>
                    <a:gd name="T14" fmla="*/ 104 w 335"/>
                    <a:gd name="T15" fmla="*/ 71 h 290"/>
                    <a:gd name="T16" fmla="*/ 244 w 335"/>
                    <a:gd name="T17" fmla="*/ 29 h 290"/>
                    <a:gd name="T18" fmla="*/ 275 w 335"/>
                    <a:gd name="T19" fmla="*/ 82 h 290"/>
                    <a:gd name="T20" fmla="*/ 334 w 335"/>
                    <a:gd name="T21" fmla="*/ 26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5" h="290">
                      <a:moveTo>
                        <a:pt x="334" y="26"/>
                      </a:moveTo>
                      <a:lnTo>
                        <a:pt x="174" y="0"/>
                      </a:lnTo>
                      <a:lnTo>
                        <a:pt x="54" y="54"/>
                      </a:lnTo>
                      <a:lnTo>
                        <a:pt x="0" y="155"/>
                      </a:lnTo>
                      <a:lnTo>
                        <a:pt x="17" y="258"/>
                      </a:lnTo>
                      <a:lnTo>
                        <a:pt x="84" y="289"/>
                      </a:lnTo>
                      <a:lnTo>
                        <a:pt x="73" y="113"/>
                      </a:lnTo>
                      <a:lnTo>
                        <a:pt x="104" y="71"/>
                      </a:lnTo>
                      <a:lnTo>
                        <a:pt x="244" y="29"/>
                      </a:lnTo>
                      <a:lnTo>
                        <a:pt x="275" y="82"/>
                      </a:lnTo>
                      <a:lnTo>
                        <a:pt x="334" y="26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0" name="Freeform 140"/>
                <p:cNvSpPr>
                  <a:spLocks noChangeArrowheads="1"/>
                </p:cNvSpPr>
                <p:nvPr/>
              </p:nvSpPr>
              <p:spPr bwMode="auto">
                <a:xfrm>
                  <a:off x="4816" y="2092"/>
                  <a:ext cx="20" cy="25"/>
                </a:xfrm>
                <a:custGeom>
                  <a:avLst/>
                  <a:gdLst>
                    <a:gd name="T0" fmla="*/ 90 w 91"/>
                    <a:gd name="T1" fmla="*/ 20 h 113"/>
                    <a:gd name="T2" fmla="*/ 17 w 91"/>
                    <a:gd name="T3" fmla="*/ 0 h 113"/>
                    <a:gd name="T4" fmla="*/ 0 w 91"/>
                    <a:gd name="T5" fmla="*/ 112 h 113"/>
                    <a:gd name="T6" fmla="*/ 90 w 91"/>
                    <a:gd name="T7" fmla="*/ 2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1" h="113">
                      <a:moveTo>
                        <a:pt x="90" y="20"/>
                      </a:moveTo>
                      <a:lnTo>
                        <a:pt x="17" y="0"/>
                      </a:lnTo>
                      <a:lnTo>
                        <a:pt x="0" y="112"/>
                      </a:lnTo>
                      <a:lnTo>
                        <a:pt x="90" y="2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1" name="Freeform 141"/>
                <p:cNvSpPr>
                  <a:spLocks noChangeArrowheads="1"/>
                </p:cNvSpPr>
                <p:nvPr/>
              </p:nvSpPr>
              <p:spPr bwMode="auto">
                <a:xfrm>
                  <a:off x="4762" y="2091"/>
                  <a:ext cx="30" cy="39"/>
                </a:xfrm>
                <a:custGeom>
                  <a:avLst/>
                  <a:gdLst>
                    <a:gd name="T0" fmla="*/ 109 w 136"/>
                    <a:gd name="T1" fmla="*/ 0 h 177"/>
                    <a:gd name="T2" fmla="*/ 42 w 136"/>
                    <a:gd name="T3" fmla="*/ 22 h 177"/>
                    <a:gd name="T4" fmla="*/ 0 w 136"/>
                    <a:gd name="T5" fmla="*/ 117 h 177"/>
                    <a:gd name="T6" fmla="*/ 135 w 136"/>
                    <a:gd name="T7" fmla="*/ 176 h 177"/>
                    <a:gd name="T8" fmla="*/ 109 w 136"/>
                    <a:gd name="T9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77">
                      <a:moveTo>
                        <a:pt x="109" y="0"/>
                      </a:moveTo>
                      <a:lnTo>
                        <a:pt x="42" y="22"/>
                      </a:lnTo>
                      <a:lnTo>
                        <a:pt x="0" y="117"/>
                      </a:lnTo>
                      <a:lnTo>
                        <a:pt x="135" y="176"/>
                      </a:lnTo>
                      <a:lnTo>
                        <a:pt x="109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2" name="Freeform 142"/>
                <p:cNvSpPr>
                  <a:spLocks noChangeArrowheads="1"/>
                </p:cNvSpPr>
                <p:nvPr/>
              </p:nvSpPr>
              <p:spPr bwMode="auto">
                <a:xfrm>
                  <a:off x="4874" y="2122"/>
                  <a:ext cx="36" cy="79"/>
                </a:xfrm>
                <a:custGeom>
                  <a:avLst/>
                  <a:gdLst>
                    <a:gd name="T0" fmla="*/ 112 w 163"/>
                    <a:gd name="T1" fmla="*/ 0 h 354"/>
                    <a:gd name="T2" fmla="*/ 162 w 163"/>
                    <a:gd name="T3" fmla="*/ 123 h 354"/>
                    <a:gd name="T4" fmla="*/ 162 w 163"/>
                    <a:gd name="T5" fmla="*/ 230 h 354"/>
                    <a:gd name="T6" fmla="*/ 129 w 163"/>
                    <a:gd name="T7" fmla="*/ 353 h 354"/>
                    <a:gd name="T8" fmla="*/ 0 w 163"/>
                    <a:gd name="T9" fmla="*/ 182 h 354"/>
                    <a:gd name="T10" fmla="*/ 112 w 163"/>
                    <a:gd name="T11" fmla="*/ 0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3" h="354">
                      <a:moveTo>
                        <a:pt x="112" y="0"/>
                      </a:moveTo>
                      <a:lnTo>
                        <a:pt x="162" y="123"/>
                      </a:lnTo>
                      <a:lnTo>
                        <a:pt x="162" y="230"/>
                      </a:lnTo>
                      <a:lnTo>
                        <a:pt x="129" y="353"/>
                      </a:lnTo>
                      <a:lnTo>
                        <a:pt x="0" y="182"/>
                      </a:lnTo>
                      <a:lnTo>
                        <a:pt x="112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3" name="Freeform 143"/>
                <p:cNvSpPr>
                  <a:spLocks noChangeArrowheads="1"/>
                </p:cNvSpPr>
                <p:nvPr/>
              </p:nvSpPr>
              <p:spPr bwMode="auto">
                <a:xfrm>
                  <a:off x="4425" y="2267"/>
                  <a:ext cx="325" cy="328"/>
                </a:xfrm>
                <a:custGeom>
                  <a:avLst/>
                  <a:gdLst>
                    <a:gd name="T0" fmla="*/ 211 w 1437"/>
                    <a:gd name="T1" fmla="*/ 143 h 1453"/>
                    <a:gd name="T2" fmla="*/ 429 w 1437"/>
                    <a:gd name="T3" fmla="*/ 261 h 1453"/>
                    <a:gd name="T4" fmla="*/ 656 w 1437"/>
                    <a:gd name="T5" fmla="*/ 359 h 1453"/>
                    <a:gd name="T6" fmla="*/ 763 w 1437"/>
                    <a:gd name="T7" fmla="*/ 490 h 1453"/>
                    <a:gd name="T8" fmla="*/ 1203 w 1437"/>
                    <a:gd name="T9" fmla="*/ 617 h 1453"/>
                    <a:gd name="T10" fmla="*/ 1256 w 1437"/>
                    <a:gd name="T11" fmla="*/ 748 h 1453"/>
                    <a:gd name="T12" fmla="*/ 1113 w 1437"/>
                    <a:gd name="T13" fmla="*/ 1057 h 1453"/>
                    <a:gd name="T14" fmla="*/ 841 w 1437"/>
                    <a:gd name="T15" fmla="*/ 1452 h 1453"/>
                    <a:gd name="T16" fmla="*/ 1197 w 1437"/>
                    <a:gd name="T17" fmla="*/ 1250 h 1453"/>
                    <a:gd name="T18" fmla="*/ 1343 w 1437"/>
                    <a:gd name="T19" fmla="*/ 1250 h 1453"/>
                    <a:gd name="T20" fmla="*/ 1436 w 1437"/>
                    <a:gd name="T21" fmla="*/ 712 h 1453"/>
                    <a:gd name="T22" fmla="*/ 1298 w 1437"/>
                    <a:gd name="T23" fmla="*/ 628 h 1453"/>
                    <a:gd name="T24" fmla="*/ 1245 w 1437"/>
                    <a:gd name="T25" fmla="*/ 476 h 1453"/>
                    <a:gd name="T26" fmla="*/ 973 w 1437"/>
                    <a:gd name="T27" fmla="*/ 387 h 1453"/>
                    <a:gd name="T28" fmla="*/ 600 w 1437"/>
                    <a:gd name="T29" fmla="*/ 235 h 1453"/>
                    <a:gd name="T30" fmla="*/ 0 w 1437"/>
                    <a:gd name="T31" fmla="*/ 0 h 1453"/>
                    <a:gd name="T32" fmla="*/ 211 w 1437"/>
                    <a:gd name="T33" fmla="*/ 143 h 1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37" h="1453">
                      <a:moveTo>
                        <a:pt x="211" y="143"/>
                      </a:moveTo>
                      <a:lnTo>
                        <a:pt x="429" y="261"/>
                      </a:lnTo>
                      <a:lnTo>
                        <a:pt x="656" y="359"/>
                      </a:lnTo>
                      <a:lnTo>
                        <a:pt x="763" y="490"/>
                      </a:lnTo>
                      <a:lnTo>
                        <a:pt x="1203" y="617"/>
                      </a:lnTo>
                      <a:lnTo>
                        <a:pt x="1256" y="748"/>
                      </a:lnTo>
                      <a:lnTo>
                        <a:pt x="1113" y="1057"/>
                      </a:lnTo>
                      <a:lnTo>
                        <a:pt x="841" y="1452"/>
                      </a:lnTo>
                      <a:lnTo>
                        <a:pt x="1197" y="1250"/>
                      </a:lnTo>
                      <a:lnTo>
                        <a:pt x="1343" y="1250"/>
                      </a:lnTo>
                      <a:lnTo>
                        <a:pt x="1436" y="712"/>
                      </a:lnTo>
                      <a:lnTo>
                        <a:pt x="1298" y="628"/>
                      </a:lnTo>
                      <a:lnTo>
                        <a:pt x="1245" y="476"/>
                      </a:lnTo>
                      <a:lnTo>
                        <a:pt x="973" y="387"/>
                      </a:lnTo>
                      <a:lnTo>
                        <a:pt x="600" y="235"/>
                      </a:lnTo>
                      <a:lnTo>
                        <a:pt x="0" y="0"/>
                      </a:lnTo>
                      <a:lnTo>
                        <a:pt x="211" y="143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4" name="Freeform 144"/>
                <p:cNvSpPr>
                  <a:spLocks noChangeArrowheads="1"/>
                </p:cNvSpPr>
                <p:nvPr/>
              </p:nvSpPr>
              <p:spPr bwMode="auto">
                <a:xfrm>
                  <a:off x="5701" y="2739"/>
                  <a:ext cx="18" cy="23"/>
                </a:xfrm>
                <a:custGeom>
                  <a:avLst/>
                  <a:gdLst>
                    <a:gd name="T0" fmla="*/ 0 w 82"/>
                    <a:gd name="T1" fmla="*/ 75 h 104"/>
                    <a:gd name="T2" fmla="*/ 53 w 82"/>
                    <a:gd name="T3" fmla="*/ 61 h 104"/>
                    <a:gd name="T4" fmla="*/ 81 w 82"/>
                    <a:gd name="T5" fmla="*/ 0 h 104"/>
                    <a:gd name="T6" fmla="*/ 81 w 82"/>
                    <a:gd name="T7" fmla="*/ 61 h 104"/>
                    <a:gd name="T8" fmla="*/ 47 w 82"/>
                    <a:gd name="T9" fmla="*/ 103 h 104"/>
                    <a:gd name="T10" fmla="*/ 0 w 82"/>
                    <a:gd name="T11" fmla="*/ 75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" h="104">
                      <a:moveTo>
                        <a:pt x="0" y="75"/>
                      </a:moveTo>
                      <a:lnTo>
                        <a:pt x="53" y="61"/>
                      </a:lnTo>
                      <a:lnTo>
                        <a:pt x="81" y="0"/>
                      </a:lnTo>
                      <a:lnTo>
                        <a:pt x="81" y="61"/>
                      </a:lnTo>
                      <a:lnTo>
                        <a:pt x="47" y="103"/>
                      </a:lnTo>
                      <a:lnTo>
                        <a:pt x="0" y="75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5" name="Freeform 145"/>
                <p:cNvSpPr>
                  <a:spLocks noChangeArrowheads="1"/>
                </p:cNvSpPr>
                <p:nvPr/>
              </p:nvSpPr>
              <p:spPr bwMode="auto">
                <a:xfrm>
                  <a:off x="5694" y="2731"/>
                  <a:ext cx="8" cy="16"/>
                </a:xfrm>
                <a:custGeom>
                  <a:avLst/>
                  <a:gdLst>
                    <a:gd name="T0" fmla="*/ 23 w 38"/>
                    <a:gd name="T1" fmla="*/ 0 h 77"/>
                    <a:gd name="T2" fmla="*/ 37 w 38"/>
                    <a:gd name="T3" fmla="*/ 34 h 77"/>
                    <a:gd name="T4" fmla="*/ 37 w 38"/>
                    <a:gd name="T5" fmla="*/ 76 h 77"/>
                    <a:gd name="T6" fmla="*/ 0 w 38"/>
                    <a:gd name="T7" fmla="*/ 65 h 77"/>
                    <a:gd name="T8" fmla="*/ 0 w 38"/>
                    <a:gd name="T9" fmla="*/ 14 h 77"/>
                    <a:gd name="T10" fmla="*/ 23 w 38"/>
                    <a:gd name="T11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" h="77">
                      <a:moveTo>
                        <a:pt x="23" y="0"/>
                      </a:moveTo>
                      <a:lnTo>
                        <a:pt x="37" y="34"/>
                      </a:lnTo>
                      <a:lnTo>
                        <a:pt x="37" y="76"/>
                      </a:lnTo>
                      <a:lnTo>
                        <a:pt x="0" y="65"/>
                      </a:lnTo>
                      <a:lnTo>
                        <a:pt x="0" y="14"/>
                      </a:lnTo>
                      <a:lnTo>
                        <a:pt x="23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6" name="Freeform 146"/>
                <p:cNvSpPr>
                  <a:spLocks noChangeArrowheads="1"/>
                </p:cNvSpPr>
                <p:nvPr/>
              </p:nvSpPr>
              <p:spPr bwMode="auto">
                <a:xfrm>
                  <a:off x="5657" y="2774"/>
                  <a:ext cx="36" cy="20"/>
                </a:xfrm>
                <a:custGeom>
                  <a:avLst/>
                  <a:gdLst>
                    <a:gd name="T0" fmla="*/ 162 w 163"/>
                    <a:gd name="T1" fmla="*/ 0 h 93"/>
                    <a:gd name="T2" fmla="*/ 36 w 163"/>
                    <a:gd name="T3" fmla="*/ 64 h 93"/>
                    <a:gd name="T4" fmla="*/ 0 w 163"/>
                    <a:gd name="T5" fmla="*/ 92 h 93"/>
                    <a:gd name="T6" fmla="*/ 20 w 163"/>
                    <a:gd name="T7" fmla="*/ 14 h 93"/>
                    <a:gd name="T8" fmla="*/ 162 w 163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93">
                      <a:moveTo>
                        <a:pt x="162" y="0"/>
                      </a:moveTo>
                      <a:lnTo>
                        <a:pt x="36" y="64"/>
                      </a:lnTo>
                      <a:lnTo>
                        <a:pt x="0" y="92"/>
                      </a:lnTo>
                      <a:lnTo>
                        <a:pt x="20" y="14"/>
                      </a:lnTo>
                      <a:lnTo>
                        <a:pt x="162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7" name="Freeform 147"/>
                <p:cNvSpPr>
                  <a:spLocks noChangeArrowheads="1"/>
                </p:cNvSpPr>
                <p:nvPr/>
              </p:nvSpPr>
              <p:spPr bwMode="auto">
                <a:xfrm>
                  <a:off x="4544" y="2375"/>
                  <a:ext cx="112" cy="97"/>
                </a:xfrm>
                <a:custGeom>
                  <a:avLst/>
                  <a:gdLst>
                    <a:gd name="T0" fmla="*/ 134 w 500"/>
                    <a:gd name="T1" fmla="*/ 95 h 432"/>
                    <a:gd name="T2" fmla="*/ 333 w 500"/>
                    <a:gd name="T3" fmla="*/ 227 h 432"/>
                    <a:gd name="T4" fmla="*/ 333 w 500"/>
                    <a:gd name="T5" fmla="*/ 328 h 432"/>
                    <a:gd name="T6" fmla="*/ 409 w 500"/>
                    <a:gd name="T7" fmla="*/ 431 h 432"/>
                    <a:gd name="T8" fmla="*/ 499 w 500"/>
                    <a:gd name="T9" fmla="*/ 283 h 432"/>
                    <a:gd name="T10" fmla="*/ 471 w 500"/>
                    <a:gd name="T11" fmla="*/ 162 h 432"/>
                    <a:gd name="T12" fmla="*/ 241 w 500"/>
                    <a:gd name="T13" fmla="*/ 70 h 432"/>
                    <a:gd name="T14" fmla="*/ 0 w 500"/>
                    <a:gd name="T15" fmla="*/ 0 h 432"/>
                    <a:gd name="T16" fmla="*/ 134 w 500"/>
                    <a:gd name="T17" fmla="*/ 95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0" h="432">
                      <a:moveTo>
                        <a:pt x="134" y="95"/>
                      </a:moveTo>
                      <a:lnTo>
                        <a:pt x="333" y="227"/>
                      </a:lnTo>
                      <a:lnTo>
                        <a:pt x="333" y="328"/>
                      </a:lnTo>
                      <a:lnTo>
                        <a:pt x="409" y="431"/>
                      </a:lnTo>
                      <a:lnTo>
                        <a:pt x="499" y="283"/>
                      </a:lnTo>
                      <a:lnTo>
                        <a:pt x="471" y="162"/>
                      </a:lnTo>
                      <a:lnTo>
                        <a:pt x="241" y="70"/>
                      </a:lnTo>
                      <a:lnTo>
                        <a:pt x="0" y="0"/>
                      </a:lnTo>
                      <a:lnTo>
                        <a:pt x="134" y="95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8" name="Freeform 148"/>
                <p:cNvSpPr>
                  <a:spLocks noChangeArrowheads="1"/>
                </p:cNvSpPr>
                <p:nvPr/>
              </p:nvSpPr>
              <p:spPr bwMode="auto">
                <a:xfrm>
                  <a:off x="5701" y="2729"/>
                  <a:ext cx="374" cy="370"/>
                </a:xfrm>
                <a:custGeom>
                  <a:avLst/>
                  <a:gdLst>
                    <a:gd name="T0" fmla="*/ 0 w 1652"/>
                    <a:gd name="T1" fmla="*/ 1547 h 1638"/>
                    <a:gd name="T2" fmla="*/ 420 w 1652"/>
                    <a:gd name="T3" fmla="*/ 1435 h 1638"/>
                    <a:gd name="T4" fmla="*/ 784 w 1652"/>
                    <a:gd name="T5" fmla="*/ 1586 h 1638"/>
                    <a:gd name="T6" fmla="*/ 1121 w 1652"/>
                    <a:gd name="T7" fmla="*/ 1637 h 1638"/>
                    <a:gd name="T8" fmla="*/ 1477 w 1652"/>
                    <a:gd name="T9" fmla="*/ 1446 h 1638"/>
                    <a:gd name="T10" fmla="*/ 1651 w 1652"/>
                    <a:gd name="T11" fmla="*/ 989 h 1638"/>
                    <a:gd name="T12" fmla="*/ 1625 w 1652"/>
                    <a:gd name="T13" fmla="*/ 532 h 1638"/>
                    <a:gd name="T14" fmla="*/ 1440 w 1652"/>
                    <a:gd name="T15" fmla="*/ 187 h 1638"/>
                    <a:gd name="T16" fmla="*/ 1233 w 1652"/>
                    <a:gd name="T17" fmla="*/ 0 h 1638"/>
                    <a:gd name="T18" fmla="*/ 1084 w 1652"/>
                    <a:gd name="T19" fmla="*/ 22 h 1638"/>
                    <a:gd name="T20" fmla="*/ 1295 w 1652"/>
                    <a:gd name="T21" fmla="*/ 213 h 1638"/>
                    <a:gd name="T22" fmla="*/ 1303 w 1652"/>
                    <a:gd name="T23" fmla="*/ 521 h 1638"/>
                    <a:gd name="T24" fmla="*/ 1194 w 1652"/>
                    <a:gd name="T25" fmla="*/ 414 h 1638"/>
                    <a:gd name="T26" fmla="*/ 1121 w 1652"/>
                    <a:gd name="T27" fmla="*/ 479 h 1638"/>
                    <a:gd name="T28" fmla="*/ 1034 w 1652"/>
                    <a:gd name="T29" fmla="*/ 353 h 1638"/>
                    <a:gd name="T30" fmla="*/ 863 w 1652"/>
                    <a:gd name="T31" fmla="*/ 454 h 1638"/>
                    <a:gd name="T32" fmla="*/ 784 w 1652"/>
                    <a:gd name="T33" fmla="*/ 378 h 1638"/>
                    <a:gd name="T34" fmla="*/ 728 w 1652"/>
                    <a:gd name="T35" fmla="*/ 501 h 1638"/>
                    <a:gd name="T36" fmla="*/ 644 w 1652"/>
                    <a:gd name="T37" fmla="*/ 580 h 1638"/>
                    <a:gd name="T38" fmla="*/ 585 w 1652"/>
                    <a:gd name="T39" fmla="*/ 493 h 1638"/>
                    <a:gd name="T40" fmla="*/ 487 w 1652"/>
                    <a:gd name="T41" fmla="*/ 613 h 1638"/>
                    <a:gd name="T42" fmla="*/ 501 w 1652"/>
                    <a:gd name="T43" fmla="*/ 535 h 1638"/>
                    <a:gd name="T44" fmla="*/ 423 w 1652"/>
                    <a:gd name="T45" fmla="*/ 613 h 1638"/>
                    <a:gd name="T46" fmla="*/ 294 w 1652"/>
                    <a:gd name="T47" fmla="*/ 580 h 1638"/>
                    <a:gd name="T48" fmla="*/ 294 w 1652"/>
                    <a:gd name="T49" fmla="*/ 639 h 1638"/>
                    <a:gd name="T50" fmla="*/ 482 w 1652"/>
                    <a:gd name="T51" fmla="*/ 706 h 1638"/>
                    <a:gd name="T52" fmla="*/ 591 w 1652"/>
                    <a:gd name="T53" fmla="*/ 692 h 1638"/>
                    <a:gd name="T54" fmla="*/ 720 w 1652"/>
                    <a:gd name="T55" fmla="*/ 798 h 1638"/>
                    <a:gd name="T56" fmla="*/ 731 w 1652"/>
                    <a:gd name="T57" fmla="*/ 899 h 1638"/>
                    <a:gd name="T58" fmla="*/ 653 w 1652"/>
                    <a:gd name="T59" fmla="*/ 972 h 1638"/>
                    <a:gd name="T60" fmla="*/ 448 w 1652"/>
                    <a:gd name="T61" fmla="*/ 1048 h 1638"/>
                    <a:gd name="T62" fmla="*/ 347 w 1652"/>
                    <a:gd name="T63" fmla="*/ 1250 h 1638"/>
                    <a:gd name="T64" fmla="*/ 257 w 1652"/>
                    <a:gd name="T65" fmla="*/ 1303 h 1638"/>
                    <a:gd name="T66" fmla="*/ 367 w 1652"/>
                    <a:gd name="T67" fmla="*/ 1317 h 1638"/>
                    <a:gd name="T68" fmla="*/ 229 w 1652"/>
                    <a:gd name="T69" fmla="*/ 1407 h 1638"/>
                    <a:gd name="T70" fmla="*/ 19 w 1652"/>
                    <a:gd name="T71" fmla="*/ 1480 h 1638"/>
                    <a:gd name="T72" fmla="*/ 0 w 1652"/>
                    <a:gd name="T73" fmla="*/ 1547 h 1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652" h="1638">
                      <a:moveTo>
                        <a:pt x="0" y="1547"/>
                      </a:moveTo>
                      <a:lnTo>
                        <a:pt x="420" y="1435"/>
                      </a:lnTo>
                      <a:lnTo>
                        <a:pt x="784" y="1586"/>
                      </a:lnTo>
                      <a:lnTo>
                        <a:pt x="1121" y="1637"/>
                      </a:lnTo>
                      <a:lnTo>
                        <a:pt x="1477" y="1446"/>
                      </a:lnTo>
                      <a:lnTo>
                        <a:pt x="1651" y="989"/>
                      </a:lnTo>
                      <a:lnTo>
                        <a:pt x="1625" y="532"/>
                      </a:lnTo>
                      <a:lnTo>
                        <a:pt x="1440" y="187"/>
                      </a:lnTo>
                      <a:lnTo>
                        <a:pt x="1233" y="0"/>
                      </a:lnTo>
                      <a:lnTo>
                        <a:pt x="1084" y="22"/>
                      </a:lnTo>
                      <a:lnTo>
                        <a:pt x="1295" y="213"/>
                      </a:lnTo>
                      <a:lnTo>
                        <a:pt x="1303" y="521"/>
                      </a:lnTo>
                      <a:lnTo>
                        <a:pt x="1194" y="414"/>
                      </a:lnTo>
                      <a:lnTo>
                        <a:pt x="1121" y="479"/>
                      </a:lnTo>
                      <a:lnTo>
                        <a:pt x="1034" y="353"/>
                      </a:lnTo>
                      <a:lnTo>
                        <a:pt x="863" y="454"/>
                      </a:lnTo>
                      <a:lnTo>
                        <a:pt x="784" y="378"/>
                      </a:lnTo>
                      <a:lnTo>
                        <a:pt x="728" y="501"/>
                      </a:lnTo>
                      <a:lnTo>
                        <a:pt x="644" y="580"/>
                      </a:lnTo>
                      <a:lnTo>
                        <a:pt x="585" y="493"/>
                      </a:lnTo>
                      <a:lnTo>
                        <a:pt x="487" y="613"/>
                      </a:lnTo>
                      <a:lnTo>
                        <a:pt x="501" y="535"/>
                      </a:lnTo>
                      <a:lnTo>
                        <a:pt x="423" y="613"/>
                      </a:lnTo>
                      <a:lnTo>
                        <a:pt x="294" y="580"/>
                      </a:lnTo>
                      <a:lnTo>
                        <a:pt x="294" y="639"/>
                      </a:lnTo>
                      <a:lnTo>
                        <a:pt x="482" y="706"/>
                      </a:lnTo>
                      <a:lnTo>
                        <a:pt x="591" y="692"/>
                      </a:lnTo>
                      <a:lnTo>
                        <a:pt x="720" y="798"/>
                      </a:lnTo>
                      <a:lnTo>
                        <a:pt x="731" y="899"/>
                      </a:lnTo>
                      <a:lnTo>
                        <a:pt x="653" y="972"/>
                      </a:lnTo>
                      <a:lnTo>
                        <a:pt x="448" y="1048"/>
                      </a:lnTo>
                      <a:lnTo>
                        <a:pt x="347" y="1250"/>
                      </a:lnTo>
                      <a:lnTo>
                        <a:pt x="257" y="1303"/>
                      </a:lnTo>
                      <a:lnTo>
                        <a:pt x="367" y="1317"/>
                      </a:lnTo>
                      <a:lnTo>
                        <a:pt x="229" y="1407"/>
                      </a:lnTo>
                      <a:lnTo>
                        <a:pt x="19" y="1480"/>
                      </a:lnTo>
                      <a:lnTo>
                        <a:pt x="0" y="1547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69" name="Freeform 149"/>
                <p:cNvSpPr>
                  <a:spLocks noChangeArrowheads="1"/>
                </p:cNvSpPr>
                <p:nvPr/>
              </p:nvSpPr>
              <p:spPr bwMode="auto">
                <a:xfrm>
                  <a:off x="5814" y="2716"/>
                  <a:ext cx="121" cy="17"/>
                </a:xfrm>
                <a:custGeom>
                  <a:avLst/>
                  <a:gdLst>
                    <a:gd name="T0" fmla="*/ 536 w 537"/>
                    <a:gd name="T1" fmla="*/ 78 h 79"/>
                    <a:gd name="T2" fmla="*/ 345 w 537"/>
                    <a:gd name="T3" fmla="*/ 11 h 79"/>
                    <a:gd name="T4" fmla="*/ 76 w 537"/>
                    <a:gd name="T5" fmla="*/ 0 h 79"/>
                    <a:gd name="T6" fmla="*/ 0 w 537"/>
                    <a:gd name="T7" fmla="*/ 5 h 79"/>
                    <a:gd name="T8" fmla="*/ 306 w 537"/>
                    <a:gd name="T9" fmla="*/ 36 h 79"/>
                    <a:gd name="T10" fmla="*/ 536 w 537"/>
                    <a:gd name="T11" fmla="*/ 78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7" h="79">
                      <a:moveTo>
                        <a:pt x="536" y="78"/>
                      </a:moveTo>
                      <a:lnTo>
                        <a:pt x="345" y="11"/>
                      </a:lnTo>
                      <a:lnTo>
                        <a:pt x="76" y="0"/>
                      </a:lnTo>
                      <a:lnTo>
                        <a:pt x="0" y="5"/>
                      </a:lnTo>
                      <a:lnTo>
                        <a:pt x="306" y="36"/>
                      </a:lnTo>
                      <a:lnTo>
                        <a:pt x="536" y="78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70" name="Freeform 150"/>
                <p:cNvSpPr>
                  <a:spLocks noChangeArrowheads="1"/>
                </p:cNvSpPr>
                <p:nvPr/>
              </p:nvSpPr>
              <p:spPr bwMode="auto">
                <a:xfrm>
                  <a:off x="5471" y="2023"/>
                  <a:ext cx="41" cy="171"/>
                </a:xfrm>
                <a:custGeom>
                  <a:avLst/>
                  <a:gdLst>
                    <a:gd name="T0" fmla="*/ 0 w 186"/>
                    <a:gd name="T1" fmla="*/ 348 h 758"/>
                    <a:gd name="T2" fmla="*/ 0 w 186"/>
                    <a:gd name="T3" fmla="*/ 485 h 758"/>
                    <a:gd name="T4" fmla="*/ 112 w 186"/>
                    <a:gd name="T5" fmla="*/ 673 h 758"/>
                    <a:gd name="T6" fmla="*/ 185 w 186"/>
                    <a:gd name="T7" fmla="*/ 757 h 758"/>
                    <a:gd name="T8" fmla="*/ 131 w 186"/>
                    <a:gd name="T9" fmla="*/ 508 h 758"/>
                    <a:gd name="T10" fmla="*/ 50 w 186"/>
                    <a:gd name="T11" fmla="*/ 256 h 758"/>
                    <a:gd name="T12" fmla="*/ 5 w 186"/>
                    <a:gd name="T13" fmla="*/ 0 h 758"/>
                    <a:gd name="T14" fmla="*/ 0 w 186"/>
                    <a:gd name="T15" fmla="*/ 348 h 7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6" h="758">
                      <a:moveTo>
                        <a:pt x="0" y="348"/>
                      </a:moveTo>
                      <a:lnTo>
                        <a:pt x="0" y="485"/>
                      </a:lnTo>
                      <a:lnTo>
                        <a:pt x="112" y="673"/>
                      </a:lnTo>
                      <a:lnTo>
                        <a:pt x="185" y="757"/>
                      </a:lnTo>
                      <a:lnTo>
                        <a:pt x="131" y="508"/>
                      </a:lnTo>
                      <a:lnTo>
                        <a:pt x="50" y="256"/>
                      </a:lnTo>
                      <a:lnTo>
                        <a:pt x="5" y="0"/>
                      </a:lnTo>
                      <a:lnTo>
                        <a:pt x="0" y="348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71" name="Freeform 151"/>
                <p:cNvSpPr>
                  <a:spLocks noChangeArrowheads="1"/>
                </p:cNvSpPr>
                <p:nvPr/>
              </p:nvSpPr>
              <p:spPr bwMode="auto">
                <a:xfrm>
                  <a:off x="4836" y="2924"/>
                  <a:ext cx="160" cy="223"/>
                </a:xfrm>
                <a:custGeom>
                  <a:avLst/>
                  <a:gdLst>
                    <a:gd name="T0" fmla="*/ 351 w 708"/>
                    <a:gd name="T1" fmla="*/ 536 h 988"/>
                    <a:gd name="T2" fmla="*/ 311 w 708"/>
                    <a:gd name="T3" fmla="*/ 712 h 988"/>
                    <a:gd name="T4" fmla="*/ 0 w 708"/>
                    <a:gd name="T5" fmla="*/ 987 h 988"/>
                    <a:gd name="T6" fmla="*/ 449 w 708"/>
                    <a:gd name="T7" fmla="*/ 317 h 988"/>
                    <a:gd name="T8" fmla="*/ 707 w 708"/>
                    <a:gd name="T9" fmla="*/ 0 h 988"/>
                    <a:gd name="T10" fmla="*/ 550 w 708"/>
                    <a:gd name="T11" fmla="*/ 390 h 988"/>
                    <a:gd name="T12" fmla="*/ 351 w 708"/>
                    <a:gd name="T13" fmla="*/ 536 h 9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8" h="988">
                      <a:moveTo>
                        <a:pt x="351" y="536"/>
                      </a:moveTo>
                      <a:lnTo>
                        <a:pt x="311" y="712"/>
                      </a:lnTo>
                      <a:lnTo>
                        <a:pt x="0" y="987"/>
                      </a:lnTo>
                      <a:lnTo>
                        <a:pt x="449" y="317"/>
                      </a:lnTo>
                      <a:lnTo>
                        <a:pt x="707" y="0"/>
                      </a:lnTo>
                      <a:lnTo>
                        <a:pt x="550" y="390"/>
                      </a:lnTo>
                      <a:lnTo>
                        <a:pt x="351" y="536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72" name="Freeform 152"/>
                <p:cNvSpPr>
                  <a:spLocks noChangeArrowheads="1"/>
                </p:cNvSpPr>
                <p:nvPr/>
              </p:nvSpPr>
              <p:spPr bwMode="auto">
                <a:xfrm>
                  <a:off x="4733" y="3076"/>
                  <a:ext cx="953" cy="277"/>
                </a:xfrm>
                <a:custGeom>
                  <a:avLst/>
                  <a:gdLst>
                    <a:gd name="T0" fmla="*/ 4205 w 4206"/>
                    <a:gd name="T1" fmla="*/ 0 h 1226"/>
                    <a:gd name="T2" fmla="*/ 3821 w 4206"/>
                    <a:gd name="T3" fmla="*/ 513 h 1226"/>
                    <a:gd name="T4" fmla="*/ 3465 w 4206"/>
                    <a:gd name="T5" fmla="*/ 777 h 1226"/>
                    <a:gd name="T6" fmla="*/ 3095 w 4206"/>
                    <a:gd name="T7" fmla="*/ 1026 h 1226"/>
                    <a:gd name="T8" fmla="*/ 2377 w 4206"/>
                    <a:gd name="T9" fmla="*/ 1166 h 1226"/>
                    <a:gd name="T10" fmla="*/ 1298 w 4206"/>
                    <a:gd name="T11" fmla="*/ 1225 h 1226"/>
                    <a:gd name="T12" fmla="*/ 931 w 4206"/>
                    <a:gd name="T13" fmla="*/ 1141 h 1226"/>
                    <a:gd name="T14" fmla="*/ 0 w 4206"/>
                    <a:gd name="T15" fmla="*/ 1183 h 1226"/>
                    <a:gd name="T16" fmla="*/ 98 w 4206"/>
                    <a:gd name="T17" fmla="*/ 1026 h 1226"/>
                    <a:gd name="T18" fmla="*/ 692 w 4206"/>
                    <a:gd name="T19" fmla="*/ 1007 h 1226"/>
                    <a:gd name="T20" fmla="*/ 1738 w 4206"/>
                    <a:gd name="T21" fmla="*/ 679 h 1226"/>
                    <a:gd name="T22" fmla="*/ 2212 w 4206"/>
                    <a:gd name="T23" fmla="*/ 791 h 1226"/>
                    <a:gd name="T24" fmla="*/ 2733 w 4206"/>
                    <a:gd name="T25" fmla="*/ 690 h 1226"/>
                    <a:gd name="T26" fmla="*/ 3056 w 4206"/>
                    <a:gd name="T27" fmla="*/ 499 h 1226"/>
                    <a:gd name="T28" fmla="*/ 2688 w 4206"/>
                    <a:gd name="T29" fmla="*/ 410 h 1226"/>
                    <a:gd name="T30" fmla="*/ 3283 w 4206"/>
                    <a:gd name="T31" fmla="*/ 410 h 1226"/>
                    <a:gd name="T32" fmla="*/ 3821 w 4206"/>
                    <a:gd name="T33" fmla="*/ 59 h 1226"/>
                    <a:gd name="T34" fmla="*/ 3647 w 4206"/>
                    <a:gd name="T35" fmla="*/ 381 h 1226"/>
                    <a:gd name="T36" fmla="*/ 4205 w 4206"/>
                    <a:gd name="T37" fmla="*/ 0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206" h="1226">
                      <a:moveTo>
                        <a:pt x="4205" y="0"/>
                      </a:moveTo>
                      <a:lnTo>
                        <a:pt x="3821" y="513"/>
                      </a:lnTo>
                      <a:lnTo>
                        <a:pt x="3465" y="777"/>
                      </a:lnTo>
                      <a:lnTo>
                        <a:pt x="3095" y="1026"/>
                      </a:lnTo>
                      <a:lnTo>
                        <a:pt x="2377" y="1166"/>
                      </a:lnTo>
                      <a:lnTo>
                        <a:pt x="1298" y="1225"/>
                      </a:lnTo>
                      <a:lnTo>
                        <a:pt x="931" y="1141"/>
                      </a:lnTo>
                      <a:lnTo>
                        <a:pt x="0" y="1183"/>
                      </a:lnTo>
                      <a:lnTo>
                        <a:pt x="98" y="1026"/>
                      </a:lnTo>
                      <a:lnTo>
                        <a:pt x="692" y="1007"/>
                      </a:lnTo>
                      <a:lnTo>
                        <a:pt x="1738" y="679"/>
                      </a:lnTo>
                      <a:lnTo>
                        <a:pt x="2212" y="791"/>
                      </a:lnTo>
                      <a:lnTo>
                        <a:pt x="2733" y="690"/>
                      </a:lnTo>
                      <a:lnTo>
                        <a:pt x="3056" y="499"/>
                      </a:lnTo>
                      <a:lnTo>
                        <a:pt x="2688" y="410"/>
                      </a:lnTo>
                      <a:lnTo>
                        <a:pt x="3283" y="410"/>
                      </a:lnTo>
                      <a:lnTo>
                        <a:pt x="3821" y="59"/>
                      </a:lnTo>
                      <a:lnTo>
                        <a:pt x="3647" y="381"/>
                      </a:lnTo>
                      <a:lnTo>
                        <a:pt x="4205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73" name="Freeform 153"/>
                <p:cNvSpPr>
                  <a:spLocks noChangeArrowheads="1"/>
                </p:cNvSpPr>
                <p:nvPr/>
              </p:nvSpPr>
              <p:spPr bwMode="auto">
                <a:xfrm>
                  <a:off x="5296" y="2868"/>
                  <a:ext cx="348" cy="217"/>
                </a:xfrm>
                <a:custGeom>
                  <a:avLst/>
                  <a:gdLst>
                    <a:gd name="T0" fmla="*/ 106 w 1540"/>
                    <a:gd name="T1" fmla="*/ 724 h 960"/>
                    <a:gd name="T2" fmla="*/ 204 w 1540"/>
                    <a:gd name="T3" fmla="*/ 813 h 960"/>
                    <a:gd name="T4" fmla="*/ 392 w 1540"/>
                    <a:gd name="T5" fmla="*/ 909 h 960"/>
                    <a:gd name="T6" fmla="*/ 670 w 1540"/>
                    <a:gd name="T7" fmla="*/ 959 h 960"/>
                    <a:gd name="T8" fmla="*/ 902 w 1540"/>
                    <a:gd name="T9" fmla="*/ 889 h 960"/>
                    <a:gd name="T10" fmla="*/ 1314 w 1540"/>
                    <a:gd name="T11" fmla="*/ 631 h 960"/>
                    <a:gd name="T12" fmla="*/ 1539 w 1540"/>
                    <a:gd name="T13" fmla="*/ 197 h 960"/>
                    <a:gd name="T14" fmla="*/ 1413 w 1540"/>
                    <a:gd name="T15" fmla="*/ 0 h 960"/>
                    <a:gd name="T16" fmla="*/ 919 w 1540"/>
                    <a:gd name="T17" fmla="*/ 656 h 960"/>
                    <a:gd name="T18" fmla="*/ 919 w 1540"/>
                    <a:gd name="T19" fmla="*/ 522 h 960"/>
                    <a:gd name="T20" fmla="*/ 698 w 1540"/>
                    <a:gd name="T21" fmla="*/ 676 h 960"/>
                    <a:gd name="T22" fmla="*/ 490 w 1540"/>
                    <a:gd name="T23" fmla="*/ 704 h 960"/>
                    <a:gd name="T24" fmla="*/ 328 w 1540"/>
                    <a:gd name="T25" fmla="*/ 696 h 960"/>
                    <a:gd name="T26" fmla="*/ 216 w 1540"/>
                    <a:gd name="T27" fmla="*/ 642 h 960"/>
                    <a:gd name="T28" fmla="*/ 0 w 1540"/>
                    <a:gd name="T29" fmla="*/ 553 h 960"/>
                    <a:gd name="T30" fmla="*/ 106 w 1540"/>
                    <a:gd name="T31" fmla="*/ 724 h 9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40" h="960">
                      <a:moveTo>
                        <a:pt x="106" y="724"/>
                      </a:moveTo>
                      <a:lnTo>
                        <a:pt x="204" y="813"/>
                      </a:lnTo>
                      <a:lnTo>
                        <a:pt x="392" y="909"/>
                      </a:lnTo>
                      <a:lnTo>
                        <a:pt x="670" y="959"/>
                      </a:lnTo>
                      <a:lnTo>
                        <a:pt x="902" y="889"/>
                      </a:lnTo>
                      <a:lnTo>
                        <a:pt x="1314" y="631"/>
                      </a:lnTo>
                      <a:lnTo>
                        <a:pt x="1539" y="197"/>
                      </a:lnTo>
                      <a:lnTo>
                        <a:pt x="1413" y="0"/>
                      </a:lnTo>
                      <a:lnTo>
                        <a:pt x="919" y="656"/>
                      </a:lnTo>
                      <a:lnTo>
                        <a:pt x="919" y="522"/>
                      </a:lnTo>
                      <a:lnTo>
                        <a:pt x="698" y="676"/>
                      </a:lnTo>
                      <a:lnTo>
                        <a:pt x="490" y="704"/>
                      </a:lnTo>
                      <a:lnTo>
                        <a:pt x="328" y="696"/>
                      </a:lnTo>
                      <a:lnTo>
                        <a:pt x="216" y="642"/>
                      </a:lnTo>
                      <a:lnTo>
                        <a:pt x="0" y="553"/>
                      </a:lnTo>
                      <a:lnTo>
                        <a:pt x="106" y="724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74" name="Freeform 154"/>
                <p:cNvSpPr>
                  <a:spLocks noChangeArrowheads="1"/>
                </p:cNvSpPr>
                <p:nvPr/>
              </p:nvSpPr>
              <p:spPr bwMode="auto">
                <a:xfrm>
                  <a:off x="5147" y="2465"/>
                  <a:ext cx="513" cy="692"/>
                </a:xfrm>
                <a:custGeom>
                  <a:avLst/>
                  <a:gdLst>
                    <a:gd name="T0" fmla="*/ 1875 w 2266"/>
                    <a:gd name="T1" fmla="*/ 222 h 3054"/>
                    <a:gd name="T2" fmla="*/ 2130 w 2266"/>
                    <a:gd name="T3" fmla="*/ 670 h 3054"/>
                    <a:gd name="T4" fmla="*/ 2243 w 2266"/>
                    <a:gd name="T5" fmla="*/ 1096 h 3054"/>
                    <a:gd name="T6" fmla="*/ 2161 w 2266"/>
                    <a:gd name="T7" fmla="*/ 1550 h 3054"/>
                    <a:gd name="T8" fmla="*/ 2265 w 2266"/>
                    <a:gd name="T9" fmla="*/ 2091 h 3054"/>
                    <a:gd name="T10" fmla="*/ 2153 w 2266"/>
                    <a:gd name="T11" fmla="*/ 2492 h 3054"/>
                    <a:gd name="T12" fmla="*/ 1732 w 2266"/>
                    <a:gd name="T13" fmla="*/ 2873 h 3054"/>
                    <a:gd name="T14" fmla="*/ 987 w 2266"/>
                    <a:gd name="T15" fmla="*/ 3011 h 3054"/>
                    <a:gd name="T16" fmla="*/ 157 w 2266"/>
                    <a:gd name="T17" fmla="*/ 2571 h 3054"/>
                    <a:gd name="T18" fmla="*/ 0 w 2266"/>
                    <a:gd name="T19" fmla="*/ 2108 h 3054"/>
                    <a:gd name="T20" fmla="*/ 283 w 2266"/>
                    <a:gd name="T21" fmla="*/ 1677 h 3054"/>
                    <a:gd name="T22" fmla="*/ 701 w 2266"/>
                    <a:gd name="T23" fmla="*/ 1248 h 3054"/>
                    <a:gd name="T24" fmla="*/ 1015 w 2266"/>
                    <a:gd name="T25" fmla="*/ 959 h 3054"/>
                    <a:gd name="T26" fmla="*/ 1247 w 2266"/>
                    <a:gd name="T27" fmla="*/ 920 h 3054"/>
                    <a:gd name="T28" fmla="*/ 650 w 2266"/>
                    <a:gd name="T29" fmla="*/ 1696 h 3054"/>
                    <a:gd name="T30" fmla="*/ 510 w 2266"/>
                    <a:gd name="T31" fmla="*/ 1520 h 3054"/>
                    <a:gd name="T32" fmla="*/ 973 w 2266"/>
                    <a:gd name="T33" fmla="*/ 1237 h 3054"/>
                    <a:gd name="T34" fmla="*/ 709 w 2266"/>
                    <a:gd name="T35" fmla="*/ 1290 h 3054"/>
                    <a:gd name="T36" fmla="*/ 247 w 2266"/>
                    <a:gd name="T37" fmla="*/ 1853 h 3054"/>
                    <a:gd name="T38" fmla="*/ 53 w 2266"/>
                    <a:gd name="T39" fmla="*/ 2271 h 3054"/>
                    <a:gd name="T40" fmla="*/ 723 w 2266"/>
                    <a:gd name="T41" fmla="*/ 2801 h 3054"/>
                    <a:gd name="T42" fmla="*/ 1048 w 2266"/>
                    <a:gd name="T43" fmla="*/ 2680 h 3054"/>
                    <a:gd name="T44" fmla="*/ 1388 w 2266"/>
                    <a:gd name="T45" fmla="*/ 2868 h 3054"/>
                    <a:gd name="T46" fmla="*/ 1788 w 2266"/>
                    <a:gd name="T47" fmla="*/ 2565 h 3054"/>
                    <a:gd name="T48" fmla="*/ 1929 w 2266"/>
                    <a:gd name="T49" fmla="*/ 2243 h 3054"/>
                    <a:gd name="T50" fmla="*/ 2125 w 2266"/>
                    <a:gd name="T51" fmla="*/ 1982 h 3054"/>
                    <a:gd name="T52" fmla="*/ 2105 w 2266"/>
                    <a:gd name="T53" fmla="*/ 1573 h 3054"/>
                    <a:gd name="T54" fmla="*/ 1943 w 2266"/>
                    <a:gd name="T55" fmla="*/ 1197 h 3054"/>
                    <a:gd name="T56" fmla="*/ 2080 w 2266"/>
                    <a:gd name="T57" fmla="*/ 1194 h 3054"/>
                    <a:gd name="T58" fmla="*/ 2133 w 2266"/>
                    <a:gd name="T59" fmla="*/ 847 h 3054"/>
                    <a:gd name="T60" fmla="*/ 1901 w 2266"/>
                    <a:gd name="T61" fmla="*/ 340 h 3054"/>
                    <a:gd name="T62" fmla="*/ 1788 w 2266"/>
                    <a:gd name="T63" fmla="*/ 0 h 30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66" h="3054">
                      <a:moveTo>
                        <a:pt x="1788" y="0"/>
                      </a:moveTo>
                      <a:lnTo>
                        <a:pt x="1875" y="222"/>
                      </a:lnTo>
                      <a:lnTo>
                        <a:pt x="2007" y="466"/>
                      </a:lnTo>
                      <a:lnTo>
                        <a:pt x="2130" y="670"/>
                      </a:lnTo>
                      <a:lnTo>
                        <a:pt x="2231" y="909"/>
                      </a:lnTo>
                      <a:lnTo>
                        <a:pt x="2243" y="1096"/>
                      </a:lnTo>
                      <a:lnTo>
                        <a:pt x="2206" y="1262"/>
                      </a:lnTo>
                      <a:lnTo>
                        <a:pt x="2161" y="1550"/>
                      </a:lnTo>
                      <a:lnTo>
                        <a:pt x="2259" y="1803"/>
                      </a:lnTo>
                      <a:lnTo>
                        <a:pt x="2265" y="2091"/>
                      </a:lnTo>
                      <a:lnTo>
                        <a:pt x="2259" y="2316"/>
                      </a:lnTo>
                      <a:lnTo>
                        <a:pt x="2153" y="2492"/>
                      </a:lnTo>
                      <a:lnTo>
                        <a:pt x="1929" y="2725"/>
                      </a:lnTo>
                      <a:lnTo>
                        <a:pt x="1732" y="2873"/>
                      </a:lnTo>
                      <a:lnTo>
                        <a:pt x="1416" y="3053"/>
                      </a:lnTo>
                      <a:lnTo>
                        <a:pt x="987" y="3011"/>
                      </a:lnTo>
                      <a:lnTo>
                        <a:pt x="485" y="2848"/>
                      </a:lnTo>
                      <a:lnTo>
                        <a:pt x="157" y="2571"/>
                      </a:lnTo>
                      <a:lnTo>
                        <a:pt x="0" y="2330"/>
                      </a:lnTo>
                      <a:lnTo>
                        <a:pt x="0" y="2108"/>
                      </a:lnTo>
                      <a:lnTo>
                        <a:pt x="112" y="1943"/>
                      </a:lnTo>
                      <a:lnTo>
                        <a:pt x="283" y="1677"/>
                      </a:lnTo>
                      <a:lnTo>
                        <a:pt x="558" y="1379"/>
                      </a:lnTo>
                      <a:lnTo>
                        <a:pt x="701" y="1248"/>
                      </a:lnTo>
                      <a:lnTo>
                        <a:pt x="886" y="1071"/>
                      </a:lnTo>
                      <a:lnTo>
                        <a:pt x="1015" y="959"/>
                      </a:lnTo>
                      <a:lnTo>
                        <a:pt x="1138" y="939"/>
                      </a:lnTo>
                      <a:lnTo>
                        <a:pt x="1247" y="920"/>
                      </a:lnTo>
                      <a:lnTo>
                        <a:pt x="1152" y="1141"/>
                      </a:lnTo>
                      <a:lnTo>
                        <a:pt x="650" y="1696"/>
                      </a:lnTo>
                      <a:lnTo>
                        <a:pt x="768" y="1494"/>
                      </a:lnTo>
                      <a:lnTo>
                        <a:pt x="510" y="1520"/>
                      </a:lnTo>
                      <a:lnTo>
                        <a:pt x="863" y="1340"/>
                      </a:lnTo>
                      <a:lnTo>
                        <a:pt x="973" y="1237"/>
                      </a:lnTo>
                      <a:lnTo>
                        <a:pt x="782" y="1287"/>
                      </a:lnTo>
                      <a:lnTo>
                        <a:pt x="709" y="1290"/>
                      </a:lnTo>
                      <a:lnTo>
                        <a:pt x="577" y="1494"/>
                      </a:lnTo>
                      <a:lnTo>
                        <a:pt x="247" y="1853"/>
                      </a:lnTo>
                      <a:lnTo>
                        <a:pt x="146" y="2047"/>
                      </a:lnTo>
                      <a:lnTo>
                        <a:pt x="53" y="2271"/>
                      </a:lnTo>
                      <a:lnTo>
                        <a:pt x="235" y="2565"/>
                      </a:lnTo>
                      <a:lnTo>
                        <a:pt x="723" y="2801"/>
                      </a:lnTo>
                      <a:lnTo>
                        <a:pt x="855" y="2750"/>
                      </a:lnTo>
                      <a:lnTo>
                        <a:pt x="1048" y="2680"/>
                      </a:lnTo>
                      <a:lnTo>
                        <a:pt x="939" y="2882"/>
                      </a:lnTo>
                      <a:lnTo>
                        <a:pt x="1388" y="2868"/>
                      </a:lnTo>
                      <a:lnTo>
                        <a:pt x="1612" y="2739"/>
                      </a:lnTo>
                      <a:lnTo>
                        <a:pt x="1788" y="2565"/>
                      </a:lnTo>
                      <a:lnTo>
                        <a:pt x="2001" y="2330"/>
                      </a:lnTo>
                      <a:lnTo>
                        <a:pt x="1929" y="2243"/>
                      </a:lnTo>
                      <a:lnTo>
                        <a:pt x="2027" y="2108"/>
                      </a:lnTo>
                      <a:lnTo>
                        <a:pt x="2125" y="1982"/>
                      </a:lnTo>
                      <a:lnTo>
                        <a:pt x="2119" y="1671"/>
                      </a:lnTo>
                      <a:lnTo>
                        <a:pt x="2105" y="1573"/>
                      </a:lnTo>
                      <a:lnTo>
                        <a:pt x="1786" y="1026"/>
                      </a:lnTo>
                      <a:lnTo>
                        <a:pt x="1943" y="1197"/>
                      </a:lnTo>
                      <a:lnTo>
                        <a:pt x="2027" y="1262"/>
                      </a:lnTo>
                      <a:lnTo>
                        <a:pt x="2080" y="1194"/>
                      </a:lnTo>
                      <a:lnTo>
                        <a:pt x="2133" y="962"/>
                      </a:lnTo>
                      <a:lnTo>
                        <a:pt x="2133" y="847"/>
                      </a:lnTo>
                      <a:lnTo>
                        <a:pt x="2024" y="597"/>
                      </a:lnTo>
                      <a:lnTo>
                        <a:pt x="1901" y="340"/>
                      </a:lnTo>
                      <a:lnTo>
                        <a:pt x="1777" y="132"/>
                      </a:lnTo>
                      <a:lnTo>
                        <a:pt x="1788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75" name="Freeform 155"/>
                <p:cNvSpPr>
                  <a:spLocks noChangeArrowheads="1"/>
                </p:cNvSpPr>
                <p:nvPr/>
              </p:nvSpPr>
              <p:spPr bwMode="auto">
                <a:xfrm>
                  <a:off x="4774" y="3092"/>
                  <a:ext cx="324" cy="175"/>
                </a:xfrm>
                <a:custGeom>
                  <a:avLst/>
                  <a:gdLst>
                    <a:gd name="T0" fmla="*/ 1015 w 1431"/>
                    <a:gd name="T1" fmla="*/ 527 h 778"/>
                    <a:gd name="T2" fmla="*/ 325 w 1431"/>
                    <a:gd name="T3" fmla="*/ 777 h 778"/>
                    <a:gd name="T4" fmla="*/ 0 w 1431"/>
                    <a:gd name="T5" fmla="*/ 777 h 778"/>
                    <a:gd name="T6" fmla="*/ 115 w 1431"/>
                    <a:gd name="T7" fmla="*/ 454 h 778"/>
                    <a:gd name="T8" fmla="*/ 583 w 1431"/>
                    <a:gd name="T9" fmla="*/ 219 h 778"/>
                    <a:gd name="T10" fmla="*/ 283 w 1431"/>
                    <a:gd name="T11" fmla="*/ 583 h 778"/>
                    <a:gd name="T12" fmla="*/ 833 w 1431"/>
                    <a:gd name="T13" fmla="*/ 132 h 778"/>
                    <a:gd name="T14" fmla="*/ 609 w 1431"/>
                    <a:gd name="T15" fmla="*/ 600 h 778"/>
                    <a:gd name="T16" fmla="*/ 1105 w 1431"/>
                    <a:gd name="T17" fmla="*/ 292 h 778"/>
                    <a:gd name="T18" fmla="*/ 1273 w 1431"/>
                    <a:gd name="T19" fmla="*/ 0 h 778"/>
                    <a:gd name="T20" fmla="*/ 1273 w 1431"/>
                    <a:gd name="T21" fmla="*/ 308 h 778"/>
                    <a:gd name="T22" fmla="*/ 1430 w 1431"/>
                    <a:gd name="T23" fmla="*/ 499 h 778"/>
                    <a:gd name="T24" fmla="*/ 1015 w 1431"/>
                    <a:gd name="T25" fmla="*/ 527 h 7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31" h="778">
                      <a:moveTo>
                        <a:pt x="1015" y="527"/>
                      </a:moveTo>
                      <a:lnTo>
                        <a:pt x="325" y="777"/>
                      </a:lnTo>
                      <a:lnTo>
                        <a:pt x="0" y="777"/>
                      </a:lnTo>
                      <a:lnTo>
                        <a:pt x="115" y="454"/>
                      </a:lnTo>
                      <a:lnTo>
                        <a:pt x="583" y="219"/>
                      </a:lnTo>
                      <a:lnTo>
                        <a:pt x="283" y="583"/>
                      </a:lnTo>
                      <a:lnTo>
                        <a:pt x="833" y="132"/>
                      </a:lnTo>
                      <a:lnTo>
                        <a:pt x="609" y="600"/>
                      </a:lnTo>
                      <a:lnTo>
                        <a:pt x="1105" y="292"/>
                      </a:lnTo>
                      <a:lnTo>
                        <a:pt x="1273" y="0"/>
                      </a:lnTo>
                      <a:lnTo>
                        <a:pt x="1273" y="308"/>
                      </a:lnTo>
                      <a:lnTo>
                        <a:pt x="1430" y="499"/>
                      </a:lnTo>
                      <a:lnTo>
                        <a:pt x="1015" y="527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876" name="Freeform 156"/>
                <p:cNvSpPr>
                  <a:spLocks noChangeArrowheads="1"/>
                </p:cNvSpPr>
                <p:nvPr/>
              </p:nvSpPr>
              <p:spPr bwMode="auto">
                <a:xfrm>
                  <a:off x="4315" y="2722"/>
                  <a:ext cx="492" cy="648"/>
                </a:xfrm>
                <a:custGeom>
                  <a:avLst/>
                  <a:gdLst>
                    <a:gd name="T0" fmla="*/ 487 w 2173"/>
                    <a:gd name="T1" fmla="*/ 11 h 2860"/>
                    <a:gd name="T2" fmla="*/ 58 w 2173"/>
                    <a:gd name="T3" fmla="*/ 1096 h 2860"/>
                    <a:gd name="T4" fmla="*/ 72 w 2173"/>
                    <a:gd name="T5" fmla="*/ 1359 h 2860"/>
                    <a:gd name="T6" fmla="*/ 0 w 2173"/>
                    <a:gd name="T7" fmla="*/ 1881 h 2860"/>
                    <a:gd name="T8" fmla="*/ 215 w 2173"/>
                    <a:gd name="T9" fmla="*/ 2481 h 2860"/>
                    <a:gd name="T10" fmla="*/ 580 w 2173"/>
                    <a:gd name="T11" fmla="*/ 2744 h 2860"/>
                    <a:gd name="T12" fmla="*/ 936 w 2173"/>
                    <a:gd name="T13" fmla="*/ 2831 h 2860"/>
                    <a:gd name="T14" fmla="*/ 1376 w 2173"/>
                    <a:gd name="T15" fmla="*/ 2859 h 2860"/>
                    <a:gd name="T16" fmla="*/ 1928 w 2173"/>
                    <a:gd name="T17" fmla="*/ 2711 h 2860"/>
                    <a:gd name="T18" fmla="*/ 2141 w 2173"/>
                    <a:gd name="T19" fmla="*/ 2279 h 2860"/>
                    <a:gd name="T20" fmla="*/ 2172 w 2173"/>
                    <a:gd name="T21" fmla="*/ 1477 h 2860"/>
                    <a:gd name="T22" fmla="*/ 2015 w 2173"/>
                    <a:gd name="T23" fmla="*/ 2161 h 2860"/>
                    <a:gd name="T24" fmla="*/ 1830 w 2173"/>
                    <a:gd name="T25" fmla="*/ 2116 h 2860"/>
                    <a:gd name="T26" fmla="*/ 1645 w 2173"/>
                    <a:gd name="T27" fmla="*/ 2419 h 2860"/>
                    <a:gd name="T28" fmla="*/ 1163 w 2173"/>
                    <a:gd name="T29" fmla="*/ 2307 h 2860"/>
                    <a:gd name="T30" fmla="*/ 756 w 2173"/>
                    <a:gd name="T31" fmla="*/ 2293 h 2860"/>
                    <a:gd name="T32" fmla="*/ 608 w 2173"/>
                    <a:gd name="T33" fmla="*/ 2116 h 2860"/>
                    <a:gd name="T34" fmla="*/ 908 w 2173"/>
                    <a:gd name="T35" fmla="*/ 1853 h 2860"/>
                    <a:gd name="T36" fmla="*/ 569 w 2173"/>
                    <a:gd name="T37" fmla="*/ 1881 h 2860"/>
                    <a:gd name="T38" fmla="*/ 454 w 2173"/>
                    <a:gd name="T39" fmla="*/ 1528 h 2860"/>
                    <a:gd name="T40" fmla="*/ 442 w 2173"/>
                    <a:gd name="T41" fmla="*/ 1225 h 2860"/>
                    <a:gd name="T42" fmla="*/ 473 w 2173"/>
                    <a:gd name="T43" fmla="*/ 1141 h 2860"/>
                    <a:gd name="T44" fmla="*/ 824 w 2173"/>
                    <a:gd name="T45" fmla="*/ 1343 h 2860"/>
                    <a:gd name="T46" fmla="*/ 1365 w 2173"/>
                    <a:gd name="T47" fmla="*/ 1477 h 2860"/>
                    <a:gd name="T48" fmla="*/ 908 w 2173"/>
                    <a:gd name="T49" fmla="*/ 1620 h 2860"/>
                    <a:gd name="T50" fmla="*/ 1365 w 2173"/>
                    <a:gd name="T51" fmla="*/ 1651 h 2860"/>
                    <a:gd name="T52" fmla="*/ 922 w 2173"/>
                    <a:gd name="T53" fmla="*/ 2060 h 2860"/>
                    <a:gd name="T54" fmla="*/ 1670 w 2173"/>
                    <a:gd name="T55" fmla="*/ 1738 h 2860"/>
                    <a:gd name="T56" fmla="*/ 1684 w 2173"/>
                    <a:gd name="T57" fmla="*/ 1315 h 2860"/>
                    <a:gd name="T58" fmla="*/ 1942 w 2173"/>
                    <a:gd name="T59" fmla="*/ 877 h 2860"/>
                    <a:gd name="T60" fmla="*/ 1970 w 2173"/>
                    <a:gd name="T61" fmla="*/ 625 h 2860"/>
                    <a:gd name="T62" fmla="*/ 1533 w 2173"/>
                    <a:gd name="T63" fmla="*/ 611 h 2860"/>
                    <a:gd name="T64" fmla="*/ 1068 w 2173"/>
                    <a:gd name="T65" fmla="*/ 496 h 2860"/>
                    <a:gd name="T66" fmla="*/ 642 w 2173"/>
                    <a:gd name="T67" fmla="*/ 0 h 2860"/>
                    <a:gd name="T68" fmla="*/ 487 w 2173"/>
                    <a:gd name="T69" fmla="*/ 11 h 2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173" h="2860">
                      <a:moveTo>
                        <a:pt x="487" y="11"/>
                      </a:moveTo>
                      <a:lnTo>
                        <a:pt x="58" y="1096"/>
                      </a:lnTo>
                      <a:lnTo>
                        <a:pt x="72" y="1359"/>
                      </a:lnTo>
                      <a:lnTo>
                        <a:pt x="0" y="1881"/>
                      </a:lnTo>
                      <a:lnTo>
                        <a:pt x="215" y="2481"/>
                      </a:lnTo>
                      <a:lnTo>
                        <a:pt x="580" y="2744"/>
                      </a:lnTo>
                      <a:lnTo>
                        <a:pt x="936" y="2831"/>
                      </a:lnTo>
                      <a:lnTo>
                        <a:pt x="1376" y="2859"/>
                      </a:lnTo>
                      <a:lnTo>
                        <a:pt x="1928" y="2711"/>
                      </a:lnTo>
                      <a:lnTo>
                        <a:pt x="2141" y="2279"/>
                      </a:lnTo>
                      <a:lnTo>
                        <a:pt x="2172" y="1477"/>
                      </a:lnTo>
                      <a:lnTo>
                        <a:pt x="2015" y="2161"/>
                      </a:lnTo>
                      <a:lnTo>
                        <a:pt x="1830" y="2116"/>
                      </a:lnTo>
                      <a:lnTo>
                        <a:pt x="1645" y="2419"/>
                      </a:lnTo>
                      <a:lnTo>
                        <a:pt x="1163" y="2307"/>
                      </a:lnTo>
                      <a:lnTo>
                        <a:pt x="756" y="2293"/>
                      </a:lnTo>
                      <a:lnTo>
                        <a:pt x="608" y="2116"/>
                      </a:lnTo>
                      <a:lnTo>
                        <a:pt x="908" y="1853"/>
                      </a:lnTo>
                      <a:lnTo>
                        <a:pt x="569" y="1881"/>
                      </a:lnTo>
                      <a:lnTo>
                        <a:pt x="454" y="1528"/>
                      </a:lnTo>
                      <a:lnTo>
                        <a:pt x="442" y="1225"/>
                      </a:lnTo>
                      <a:lnTo>
                        <a:pt x="473" y="1141"/>
                      </a:lnTo>
                      <a:lnTo>
                        <a:pt x="824" y="1343"/>
                      </a:lnTo>
                      <a:lnTo>
                        <a:pt x="1365" y="1477"/>
                      </a:lnTo>
                      <a:lnTo>
                        <a:pt x="908" y="1620"/>
                      </a:lnTo>
                      <a:lnTo>
                        <a:pt x="1365" y="1651"/>
                      </a:lnTo>
                      <a:lnTo>
                        <a:pt x="922" y="2060"/>
                      </a:lnTo>
                      <a:lnTo>
                        <a:pt x="1670" y="1738"/>
                      </a:lnTo>
                      <a:lnTo>
                        <a:pt x="1684" y="1315"/>
                      </a:lnTo>
                      <a:lnTo>
                        <a:pt x="1942" y="877"/>
                      </a:lnTo>
                      <a:lnTo>
                        <a:pt x="1970" y="625"/>
                      </a:lnTo>
                      <a:lnTo>
                        <a:pt x="1533" y="611"/>
                      </a:lnTo>
                      <a:lnTo>
                        <a:pt x="1068" y="496"/>
                      </a:lnTo>
                      <a:lnTo>
                        <a:pt x="642" y="0"/>
                      </a:lnTo>
                      <a:lnTo>
                        <a:pt x="487" y="11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0080">
                      <a:solidFill>
                        <a:srgbClr val="FFFF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sp>
          <p:nvSpPr>
            <p:cNvPr id="30877" name="Text Box 157"/>
            <p:cNvSpPr txBox="1">
              <a:spLocks noChangeArrowheads="1"/>
            </p:cNvSpPr>
            <p:nvPr/>
          </p:nvSpPr>
          <p:spPr bwMode="auto">
            <a:xfrm>
              <a:off x="562" y="559"/>
              <a:ext cx="383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 i="1">
                  <a:solidFill>
                    <a:srgbClr val="F0F0F0"/>
                  </a:solidFill>
                  <a:latin typeface="Gill Sans" charset="0"/>
                </a:rPr>
                <a:t>XXXX :</a:t>
              </a:r>
              <a:r>
                <a:rPr lang="fr-FR" sz="2300" b="1" i="1">
                  <a:solidFill>
                    <a:srgbClr val="00B0BC"/>
                  </a:solidFill>
                  <a:latin typeface="Gill Sans" charset="0"/>
                </a:rPr>
                <a:t> Le service Client avec l’ISO</a:t>
              </a:r>
            </a:p>
          </p:txBody>
        </p:sp>
        <p:sp>
          <p:nvSpPr>
            <p:cNvPr id="30878" name="Line 158"/>
            <p:cNvSpPr>
              <a:spLocks noChangeShapeType="1"/>
            </p:cNvSpPr>
            <p:nvPr/>
          </p:nvSpPr>
          <p:spPr bwMode="auto">
            <a:xfrm>
              <a:off x="452" y="887"/>
              <a:ext cx="5406" cy="0"/>
            </a:xfrm>
            <a:prstGeom prst="line">
              <a:avLst/>
            </a:prstGeom>
            <a:noFill/>
            <a:ln w="1512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"/>
          <p:cNvGrpSpPr>
            <a:grpSpLocks/>
          </p:cNvGrpSpPr>
          <p:nvPr/>
        </p:nvGrpSpPr>
        <p:grpSpPr bwMode="auto">
          <a:xfrm>
            <a:off x="719138" y="782638"/>
            <a:ext cx="8228012" cy="5334000"/>
            <a:chOff x="453" y="493"/>
            <a:chExt cx="5183" cy="3360"/>
          </a:xfrm>
        </p:grpSpPr>
        <p:sp>
          <p:nvSpPr>
            <p:cNvPr id="16386" name="Freeform 2"/>
            <p:cNvSpPr>
              <a:spLocks noChangeArrowheads="1"/>
            </p:cNvSpPr>
            <p:nvPr/>
          </p:nvSpPr>
          <p:spPr bwMode="auto">
            <a:xfrm>
              <a:off x="689" y="1508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87" name="Freeform 3"/>
            <p:cNvSpPr>
              <a:spLocks noChangeArrowheads="1"/>
            </p:cNvSpPr>
            <p:nvPr/>
          </p:nvSpPr>
          <p:spPr bwMode="auto">
            <a:xfrm>
              <a:off x="2611" y="2444"/>
              <a:ext cx="119" cy="177"/>
            </a:xfrm>
            <a:custGeom>
              <a:avLst/>
              <a:gdLst>
                <a:gd name="T0" fmla="*/ 0 w 528"/>
                <a:gd name="T1" fmla="*/ 785 h 786"/>
                <a:gd name="T2" fmla="*/ 527 w 528"/>
                <a:gd name="T3" fmla="*/ 785 h 786"/>
                <a:gd name="T4" fmla="*/ 527 w 528"/>
                <a:gd name="T5" fmla="*/ 0 h 786"/>
                <a:gd name="T6" fmla="*/ 0 w 528"/>
                <a:gd name="T7" fmla="*/ 0 h 786"/>
                <a:gd name="T8" fmla="*/ 0 w 528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6">
                  <a:moveTo>
                    <a:pt x="0" y="785"/>
                  </a:moveTo>
                  <a:lnTo>
                    <a:pt x="527" y="785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88" name="Freeform 4"/>
            <p:cNvSpPr>
              <a:spLocks noChangeArrowheads="1"/>
            </p:cNvSpPr>
            <p:nvPr/>
          </p:nvSpPr>
          <p:spPr bwMode="auto">
            <a:xfrm>
              <a:off x="492" y="522"/>
              <a:ext cx="119" cy="177"/>
            </a:xfrm>
            <a:custGeom>
              <a:avLst/>
              <a:gdLst>
                <a:gd name="T0" fmla="*/ 0 w 528"/>
                <a:gd name="T1" fmla="*/ 784 h 785"/>
                <a:gd name="T2" fmla="*/ 527 w 528"/>
                <a:gd name="T3" fmla="*/ 784 h 785"/>
                <a:gd name="T4" fmla="*/ 527 w 528"/>
                <a:gd name="T5" fmla="*/ 0 h 785"/>
                <a:gd name="T6" fmla="*/ 0 w 528"/>
                <a:gd name="T7" fmla="*/ 0 h 785"/>
                <a:gd name="T8" fmla="*/ 0 w 528"/>
                <a:gd name="T9" fmla="*/ 784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5">
                  <a:moveTo>
                    <a:pt x="0" y="784"/>
                  </a:moveTo>
                  <a:lnTo>
                    <a:pt x="527" y="784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>
              <a:off x="453" y="1330"/>
              <a:ext cx="5172" cy="0"/>
            </a:xfrm>
            <a:prstGeom prst="line">
              <a:avLst/>
            </a:prstGeom>
            <a:noFill/>
            <a:ln w="1512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390" name="Freeform 6"/>
            <p:cNvSpPr>
              <a:spLocks noChangeArrowheads="1"/>
            </p:cNvSpPr>
            <p:nvPr/>
          </p:nvSpPr>
          <p:spPr bwMode="auto">
            <a:xfrm>
              <a:off x="2868" y="493"/>
              <a:ext cx="2769" cy="2175"/>
            </a:xfrm>
            <a:custGeom>
              <a:avLst/>
              <a:gdLst>
                <a:gd name="T0" fmla="*/ 0 w 12214"/>
                <a:gd name="T1" fmla="*/ 9594 h 9595"/>
                <a:gd name="T2" fmla="*/ 12213 w 12214"/>
                <a:gd name="T3" fmla="*/ 9594 h 9595"/>
                <a:gd name="T4" fmla="*/ 12213 w 12214"/>
                <a:gd name="T5" fmla="*/ 0 h 9595"/>
                <a:gd name="T6" fmla="*/ 0 w 12214"/>
                <a:gd name="T7" fmla="*/ 0 h 9595"/>
                <a:gd name="T8" fmla="*/ 0 w 12214"/>
                <a:gd name="T9" fmla="*/ 9594 h 9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14" h="9595">
                  <a:moveTo>
                    <a:pt x="0" y="9594"/>
                  </a:moveTo>
                  <a:lnTo>
                    <a:pt x="12213" y="9594"/>
                  </a:lnTo>
                  <a:lnTo>
                    <a:pt x="12213" y="0"/>
                  </a:lnTo>
                  <a:lnTo>
                    <a:pt x="0" y="0"/>
                  </a:lnTo>
                  <a:lnTo>
                    <a:pt x="0" y="959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6391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8" y="493"/>
              <a:ext cx="2761" cy="2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392" name="Freeform 8"/>
            <p:cNvSpPr>
              <a:spLocks noChangeArrowheads="1"/>
            </p:cNvSpPr>
            <p:nvPr/>
          </p:nvSpPr>
          <p:spPr bwMode="auto">
            <a:xfrm>
              <a:off x="552" y="690"/>
              <a:ext cx="5025" cy="738"/>
            </a:xfrm>
            <a:custGeom>
              <a:avLst/>
              <a:gdLst>
                <a:gd name="T0" fmla="*/ 0 w 22163"/>
                <a:gd name="T1" fmla="*/ 3257 h 3258"/>
                <a:gd name="T2" fmla="*/ 22162 w 22163"/>
                <a:gd name="T3" fmla="*/ 3257 h 3258"/>
                <a:gd name="T4" fmla="*/ 22162 w 22163"/>
                <a:gd name="T5" fmla="*/ 0 h 3258"/>
                <a:gd name="T6" fmla="*/ 0 w 22163"/>
                <a:gd name="T7" fmla="*/ 0 h 3258"/>
                <a:gd name="T8" fmla="*/ 0 w 22163"/>
                <a:gd name="T9" fmla="*/ 3257 h 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63" h="3258">
                  <a:moveTo>
                    <a:pt x="0" y="3257"/>
                  </a:moveTo>
                  <a:lnTo>
                    <a:pt x="22162" y="3257"/>
                  </a:lnTo>
                  <a:lnTo>
                    <a:pt x="22162" y="0"/>
                  </a:lnTo>
                  <a:lnTo>
                    <a:pt x="0" y="0"/>
                  </a:lnTo>
                  <a:lnTo>
                    <a:pt x="0" y="325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93" name="Freeform 9"/>
            <p:cNvSpPr>
              <a:spLocks noChangeArrowheads="1"/>
            </p:cNvSpPr>
            <p:nvPr/>
          </p:nvSpPr>
          <p:spPr bwMode="auto">
            <a:xfrm>
              <a:off x="847" y="789"/>
              <a:ext cx="578" cy="236"/>
            </a:xfrm>
            <a:custGeom>
              <a:avLst/>
              <a:gdLst>
                <a:gd name="T0" fmla="*/ 0 w 2555"/>
                <a:gd name="T1" fmla="*/ 1046 h 1047"/>
                <a:gd name="T2" fmla="*/ 2554 w 2555"/>
                <a:gd name="T3" fmla="*/ 1046 h 1047"/>
                <a:gd name="T4" fmla="*/ 2554 w 2555"/>
                <a:gd name="T5" fmla="*/ 0 h 1047"/>
                <a:gd name="T6" fmla="*/ 0 w 2555"/>
                <a:gd name="T7" fmla="*/ 0 h 1047"/>
                <a:gd name="T8" fmla="*/ 0 w 2555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5" h="1047">
                  <a:moveTo>
                    <a:pt x="0" y="1046"/>
                  </a:moveTo>
                  <a:lnTo>
                    <a:pt x="2554" y="1046"/>
                  </a:lnTo>
                  <a:lnTo>
                    <a:pt x="2554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94" name="Freeform 10"/>
            <p:cNvSpPr>
              <a:spLocks noChangeArrowheads="1"/>
            </p:cNvSpPr>
            <p:nvPr/>
          </p:nvSpPr>
          <p:spPr bwMode="auto">
            <a:xfrm>
              <a:off x="3262" y="1035"/>
              <a:ext cx="2068" cy="689"/>
            </a:xfrm>
            <a:custGeom>
              <a:avLst/>
              <a:gdLst>
                <a:gd name="T0" fmla="*/ 0 w 9125"/>
                <a:gd name="T1" fmla="*/ 3041 h 3042"/>
                <a:gd name="T2" fmla="*/ 9124 w 9125"/>
                <a:gd name="T3" fmla="*/ 3041 h 3042"/>
                <a:gd name="T4" fmla="*/ 9124 w 9125"/>
                <a:gd name="T5" fmla="*/ 0 h 3042"/>
                <a:gd name="T6" fmla="*/ 0 w 9125"/>
                <a:gd name="T7" fmla="*/ 0 h 3042"/>
                <a:gd name="T8" fmla="*/ 0 w 9125"/>
                <a:gd name="T9" fmla="*/ 3041 h 3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5" h="3042">
                  <a:moveTo>
                    <a:pt x="0" y="3041"/>
                  </a:moveTo>
                  <a:lnTo>
                    <a:pt x="9124" y="3041"/>
                  </a:lnTo>
                  <a:lnTo>
                    <a:pt x="9124" y="0"/>
                  </a:lnTo>
                  <a:lnTo>
                    <a:pt x="0" y="0"/>
                  </a:lnTo>
                  <a:lnTo>
                    <a:pt x="0" y="3041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3848" y="1042"/>
              <a:ext cx="842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3100" b="1">
                  <a:solidFill>
                    <a:srgbClr val="FFFFFF"/>
                  </a:solidFill>
                  <a:latin typeface="Gill Sans" charset="0"/>
                </a:rPr>
                <a:t>Plan de</a:t>
              </a:r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3480" y="1337"/>
              <a:ext cx="1710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3100" b="1">
                  <a:solidFill>
                    <a:srgbClr val="FFFFFF"/>
                  </a:solidFill>
                  <a:latin typeface="Gill Sans" charset="0"/>
                </a:rPr>
                <a:t>la présentation</a:t>
              </a:r>
            </a:p>
          </p:txBody>
        </p:sp>
        <p:sp>
          <p:nvSpPr>
            <p:cNvPr id="16397" name="Line 13"/>
            <p:cNvSpPr>
              <a:spLocks noChangeShapeType="1"/>
            </p:cNvSpPr>
            <p:nvPr/>
          </p:nvSpPr>
          <p:spPr bwMode="auto">
            <a:xfrm>
              <a:off x="503" y="1330"/>
              <a:ext cx="5123" cy="0"/>
            </a:xfrm>
            <a:prstGeom prst="line">
              <a:avLst/>
            </a:prstGeom>
            <a:noFill/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398" name="Freeform 14"/>
            <p:cNvSpPr>
              <a:spLocks noChangeArrowheads="1"/>
            </p:cNvSpPr>
            <p:nvPr/>
          </p:nvSpPr>
          <p:spPr bwMode="auto">
            <a:xfrm>
              <a:off x="2868" y="2907"/>
              <a:ext cx="2196" cy="946"/>
            </a:xfrm>
            <a:custGeom>
              <a:avLst/>
              <a:gdLst>
                <a:gd name="T0" fmla="*/ 0 w 9689"/>
                <a:gd name="T1" fmla="*/ 4177 h 4178"/>
                <a:gd name="T2" fmla="*/ 9688 w 9689"/>
                <a:gd name="T3" fmla="*/ 4177 h 4178"/>
                <a:gd name="T4" fmla="*/ 9688 w 9689"/>
                <a:gd name="T5" fmla="*/ 0 h 4178"/>
                <a:gd name="T6" fmla="*/ 0 w 9689"/>
                <a:gd name="T7" fmla="*/ 0 h 4178"/>
                <a:gd name="T8" fmla="*/ 0 w 9689"/>
                <a:gd name="T9" fmla="*/ 4177 h 4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89" h="4178">
                  <a:moveTo>
                    <a:pt x="0" y="4177"/>
                  </a:moveTo>
                  <a:lnTo>
                    <a:pt x="9688" y="4177"/>
                  </a:lnTo>
                  <a:lnTo>
                    <a:pt x="9688" y="0"/>
                  </a:lnTo>
                  <a:lnTo>
                    <a:pt x="0" y="0"/>
                  </a:lnTo>
                  <a:lnTo>
                    <a:pt x="0" y="417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2934" y="2925"/>
              <a:ext cx="93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1. Les objectifs</a:t>
              </a:r>
            </a:p>
          </p:txBody>
        </p:sp>
        <p:sp>
          <p:nvSpPr>
            <p:cNvPr id="16400" name="Text Box 16"/>
            <p:cNvSpPr txBox="1">
              <a:spLocks noChangeArrowheads="1"/>
            </p:cNvSpPr>
            <p:nvPr/>
          </p:nvSpPr>
          <p:spPr bwMode="auto">
            <a:xfrm>
              <a:off x="2927" y="3096"/>
              <a:ext cx="3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 </a:t>
              </a:r>
            </a:p>
          </p:txBody>
        </p:sp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2930" y="3266"/>
              <a:ext cx="152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2. Les principes d’action</a:t>
              </a:r>
            </a:p>
          </p:txBody>
        </p:sp>
        <p:sp>
          <p:nvSpPr>
            <p:cNvPr id="16402" name="Text Box 18"/>
            <p:cNvSpPr txBox="1">
              <a:spLocks noChangeArrowheads="1"/>
            </p:cNvSpPr>
            <p:nvPr/>
          </p:nvSpPr>
          <p:spPr bwMode="auto">
            <a:xfrm>
              <a:off x="2976" y="3436"/>
              <a:ext cx="3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 </a:t>
              </a:r>
            </a:p>
          </p:txBody>
        </p:sp>
        <p:sp>
          <p:nvSpPr>
            <p:cNvPr id="16403" name="Text Box 19"/>
            <p:cNvSpPr txBox="1">
              <a:spLocks noChangeArrowheads="1"/>
            </p:cNvSpPr>
            <p:nvPr/>
          </p:nvSpPr>
          <p:spPr bwMode="auto">
            <a:xfrm>
              <a:off x="2932" y="3607"/>
              <a:ext cx="209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3. Le schéma directeur de travail</a:t>
              </a:r>
            </a:p>
          </p:txBody>
        </p:sp>
        <p:sp>
          <p:nvSpPr>
            <p:cNvPr id="16404" name="Freeform 20"/>
            <p:cNvSpPr>
              <a:spLocks noChangeArrowheads="1"/>
            </p:cNvSpPr>
            <p:nvPr/>
          </p:nvSpPr>
          <p:spPr bwMode="auto">
            <a:xfrm>
              <a:off x="1438" y="2661"/>
              <a:ext cx="1235" cy="768"/>
            </a:xfrm>
            <a:custGeom>
              <a:avLst/>
              <a:gdLst>
                <a:gd name="T0" fmla="*/ 0 w 5451"/>
                <a:gd name="T1" fmla="*/ 3392 h 3393"/>
                <a:gd name="T2" fmla="*/ 5450 w 5451"/>
                <a:gd name="T3" fmla="*/ 3392 h 3393"/>
                <a:gd name="T4" fmla="*/ 5450 w 5451"/>
                <a:gd name="T5" fmla="*/ 0 h 3393"/>
                <a:gd name="T6" fmla="*/ 0 w 5451"/>
                <a:gd name="T7" fmla="*/ 0 h 3393"/>
                <a:gd name="T8" fmla="*/ 0 w 5451"/>
                <a:gd name="T9" fmla="*/ 3392 h 3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1" h="3393">
                  <a:moveTo>
                    <a:pt x="0" y="3392"/>
                  </a:moveTo>
                  <a:lnTo>
                    <a:pt x="5450" y="3392"/>
                  </a:lnTo>
                  <a:lnTo>
                    <a:pt x="5450" y="0"/>
                  </a:lnTo>
                  <a:lnTo>
                    <a:pt x="0" y="0"/>
                  </a:lnTo>
                  <a:lnTo>
                    <a:pt x="0" y="339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5" name="Freeform 21"/>
            <p:cNvSpPr>
              <a:spLocks noChangeArrowheads="1"/>
            </p:cNvSpPr>
            <p:nvPr/>
          </p:nvSpPr>
          <p:spPr bwMode="auto">
            <a:xfrm>
              <a:off x="1635" y="3301"/>
              <a:ext cx="825" cy="236"/>
            </a:xfrm>
            <a:custGeom>
              <a:avLst/>
              <a:gdLst>
                <a:gd name="T0" fmla="*/ 0 w 3642"/>
                <a:gd name="T1" fmla="*/ 1046 h 1047"/>
                <a:gd name="T2" fmla="*/ 3641 w 3642"/>
                <a:gd name="T3" fmla="*/ 1046 h 1047"/>
                <a:gd name="T4" fmla="*/ 3641 w 3642"/>
                <a:gd name="T5" fmla="*/ 0 h 1047"/>
                <a:gd name="T6" fmla="*/ 0 w 3642"/>
                <a:gd name="T7" fmla="*/ 0 h 1047"/>
                <a:gd name="T8" fmla="*/ 0 w 3642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2" h="1047">
                  <a:moveTo>
                    <a:pt x="0" y="1046"/>
                  </a:moveTo>
                  <a:lnTo>
                    <a:pt x="3641" y="1046"/>
                  </a:lnTo>
                  <a:lnTo>
                    <a:pt x="3641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1"/>
          <p:cNvGrpSpPr>
            <a:grpSpLocks/>
          </p:cNvGrpSpPr>
          <p:nvPr/>
        </p:nvGrpSpPr>
        <p:grpSpPr bwMode="auto">
          <a:xfrm>
            <a:off x="47625" y="627063"/>
            <a:ext cx="8961438" cy="6267450"/>
            <a:chOff x="30" y="395"/>
            <a:chExt cx="5645" cy="3948"/>
          </a:xfrm>
        </p:grpSpPr>
        <p:sp>
          <p:nvSpPr>
            <p:cNvPr id="17410" name="Freeform 2"/>
            <p:cNvSpPr>
              <a:spLocks noChangeArrowheads="1"/>
            </p:cNvSpPr>
            <p:nvPr/>
          </p:nvSpPr>
          <p:spPr bwMode="auto">
            <a:xfrm>
              <a:off x="30" y="1043"/>
              <a:ext cx="2709" cy="3300"/>
            </a:xfrm>
            <a:custGeom>
              <a:avLst/>
              <a:gdLst>
                <a:gd name="T0" fmla="*/ 0 w 11951"/>
                <a:gd name="T1" fmla="*/ 14556 h 14557"/>
                <a:gd name="T2" fmla="*/ 11950 w 11951"/>
                <a:gd name="T3" fmla="*/ 14556 h 14557"/>
                <a:gd name="T4" fmla="*/ 11950 w 11951"/>
                <a:gd name="T5" fmla="*/ 0 h 14557"/>
                <a:gd name="T6" fmla="*/ 0 w 11951"/>
                <a:gd name="T7" fmla="*/ 0 h 14557"/>
                <a:gd name="T8" fmla="*/ 0 w 11951"/>
                <a:gd name="T9" fmla="*/ 14556 h 14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51" h="14557">
                  <a:moveTo>
                    <a:pt x="0" y="14556"/>
                  </a:moveTo>
                  <a:lnTo>
                    <a:pt x="11950" y="14556"/>
                  </a:lnTo>
                  <a:lnTo>
                    <a:pt x="11950" y="0"/>
                  </a:lnTo>
                  <a:lnTo>
                    <a:pt x="0" y="0"/>
                  </a:lnTo>
                  <a:lnTo>
                    <a:pt x="0" y="1455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1" name="Text Box 3"/>
            <p:cNvSpPr txBox="1">
              <a:spLocks noChangeArrowheads="1"/>
            </p:cNvSpPr>
            <p:nvPr/>
          </p:nvSpPr>
          <p:spPr bwMode="auto">
            <a:xfrm>
              <a:off x="413" y="1048"/>
              <a:ext cx="1387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>
                  <a:solidFill>
                    <a:srgbClr val="00FF00"/>
                  </a:solidFill>
                  <a:latin typeface="Gill Sans" charset="0"/>
                </a:rPr>
                <a:t>1. Des objectifs :</a:t>
              </a:r>
            </a:p>
          </p:txBody>
        </p:sp>
        <p:sp>
          <p:nvSpPr>
            <p:cNvPr id="17412" name="Text Box 4"/>
            <p:cNvSpPr txBox="1">
              <a:spLocks noChangeArrowheads="1"/>
            </p:cNvSpPr>
            <p:nvPr/>
          </p:nvSpPr>
          <p:spPr bwMode="auto">
            <a:xfrm>
              <a:off x="447" y="1282"/>
              <a:ext cx="2335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       Forts de votre stratégie de développement, vous</a:t>
              </a:r>
            </a:p>
          </p:txBody>
        </p:sp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667" y="1415"/>
              <a:ext cx="180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abordez une étape supplémentaire dans la</a:t>
              </a:r>
            </a:p>
          </p:txBody>
        </p:sp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668" y="1547"/>
              <a:ext cx="217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construction de ce nouveau challenge pour XXXX</a:t>
              </a:r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667" y="1680"/>
              <a:ext cx="209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Strasbourg en projetant d’utiliser les fondements</a:t>
              </a: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671" y="1813"/>
              <a:ext cx="210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d’un système qualité pour fédérer et accélérer le</a:t>
              </a:r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656" y="1938"/>
              <a:ext cx="218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développement de la notion de Service Client avec</a:t>
              </a:r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645" y="2079"/>
              <a:ext cx="56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votre équipe.</a:t>
              </a: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449" y="2211"/>
              <a:ext cx="226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      Vous décidez l’installation de l’organisation dans</a:t>
              </a:r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670" y="2344"/>
              <a:ext cx="195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un système d’assurance qualité à certifier ISO</a:t>
              </a: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641" y="2477"/>
              <a:ext cx="5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9002  pour :</a:t>
              </a:r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415" y="2609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</a:t>
              </a:r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414" y="2748"/>
              <a:ext cx="3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•</a:t>
              </a:r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675" y="2742"/>
              <a:ext cx="186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Développer l’appropriation du service</a:t>
              </a:r>
            </a:p>
          </p:txBody>
        </p:sp>
        <p:sp>
          <p:nvSpPr>
            <p:cNvPr id="17425" name="Text Box 17"/>
            <p:cNvSpPr txBox="1">
              <a:spLocks noChangeArrowheads="1"/>
            </p:cNvSpPr>
            <p:nvPr/>
          </p:nvSpPr>
          <p:spPr bwMode="auto">
            <a:xfrm>
              <a:off x="668" y="2875"/>
              <a:ext cx="138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Client auprès du personnel :</a:t>
              </a:r>
            </a:p>
          </p:txBody>
        </p:sp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441" y="3007"/>
              <a:ext cx="186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      de manière à savoir</a:t>
              </a:r>
              <a:r>
                <a:rPr lang="fr-FR" sz="1300" b="1">
                  <a:latin typeface="Gill Sans" charset="0"/>
                </a:rPr>
                <a:t> </a:t>
              </a:r>
              <a:r>
                <a:rPr lang="fr-FR" sz="1300">
                  <a:latin typeface="Gill Sans" charset="0"/>
                </a:rPr>
                <a:t>prendre en toutes</a:t>
              </a:r>
            </a:p>
          </p:txBody>
        </p:sp>
        <p:sp>
          <p:nvSpPr>
            <p:cNvPr id="17427" name="Text Box 19"/>
            <p:cNvSpPr txBox="1">
              <a:spLocks noChangeArrowheads="1"/>
            </p:cNvSpPr>
            <p:nvPr/>
          </p:nvSpPr>
          <p:spPr bwMode="auto">
            <a:xfrm>
              <a:off x="665" y="3140"/>
              <a:ext cx="162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circonstances la distance qu’il faut à la</a:t>
              </a:r>
            </a:p>
          </p:txBody>
        </p:sp>
        <p:sp>
          <p:nvSpPr>
            <p:cNvPr id="17428" name="Text Box 20"/>
            <p:cNvSpPr txBox="1">
              <a:spLocks noChangeArrowheads="1"/>
            </p:cNvSpPr>
            <p:nvPr/>
          </p:nvSpPr>
          <p:spPr bwMode="auto">
            <a:xfrm>
              <a:off x="666" y="3273"/>
              <a:ext cx="198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compréhension de la situation au travers de la</a:t>
              </a:r>
            </a:p>
          </p:txBody>
        </p:sp>
        <p:sp>
          <p:nvSpPr>
            <p:cNvPr id="17429" name="Text Box 21"/>
            <p:cNvSpPr txBox="1">
              <a:spLocks noChangeArrowheads="1"/>
            </p:cNvSpPr>
            <p:nvPr/>
          </p:nvSpPr>
          <p:spPr bwMode="auto">
            <a:xfrm>
              <a:off x="659" y="3406"/>
              <a:ext cx="129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qualité et savoir la faire valoir.</a:t>
              </a:r>
            </a:p>
          </p:txBody>
        </p:sp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414" y="3545"/>
              <a:ext cx="3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•</a:t>
              </a:r>
            </a:p>
          </p:txBody>
        </p:sp>
        <p:sp>
          <p:nvSpPr>
            <p:cNvPr id="17431" name="Text Box 23"/>
            <p:cNvSpPr txBox="1">
              <a:spLocks noChangeArrowheads="1"/>
            </p:cNvSpPr>
            <p:nvPr/>
          </p:nvSpPr>
          <p:spPr bwMode="auto">
            <a:xfrm>
              <a:off x="676" y="3539"/>
              <a:ext cx="212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Structurer un système qualité au magasin :</a:t>
              </a:r>
            </a:p>
          </p:txBody>
        </p:sp>
        <p:sp>
          <p:nvSpPr>
            <p:cNvPr id="17432" name="Text Box 24"/>
            <p:cNvSpPr txBox="1">
              <a:spLocks noChangeArrowheads="1"/>
            </p:cNvSpPr>
            <p:nvPr/>
          </p:nvSpPr>
          <p:spPr bwMode="auto">
            <a:xfrm>
              <a:off x="670" y="3654"/>
              <a:ext cx="218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100">
                  <a:latin typeface="Gill Sans" charset="0"/>
                </a:rPr>
                <a:t>i</a:t>
              </a:r>
              <a:r>
                <a:rPr lang="fr-FR" sz="1300">
                  <a:latin typeface="Gill Sans" charset="0"/>
                </a:rPr>
                <a:t>ntégrer l’organisation dans une base documentaire</a:t>
              </a:r>
            </a:p>
          </p:txBody>
        </p:sp>
        <p:sp>
          <p:nvSpPr>
            <p:cNvPr id="17433" name="Text Box 25"/>
            <p:cNvSpPr txBox="1">
              <a:spLocks noChangeArrowheads="1"/>
            </p:cNvSpPr>
            <p:nvPr/>
          </p:nvSpPr>
          <p:spPr bwMode="auto">
            <a:xfrm>
              <a:off x="666" y="3804"/>
              <a:ext cx="214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formalisée pour démontrer, reproduire et former</a:t>
              </a:r>
            </a:p>
          </p:txBody>
        </p:sp>
        <p:sp>
          <p:nvSpPr>
            <p:cNvPr id="17434" name="Text Box 26"/>
            <p:cNvSpPr txBox="1">
              <a:spLocks noChangeArrowheads="1"/>
            </p:cNvSpPr>
            <p:nvPr/>
          </p:nvSpPr>
          <p:spPr bwMode="auto">
            <a:xfrm>
              <a:off x="673" y="3937"/>
              <a:ext cx="195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à la faisabilité des tâches décrites et en même</a:t>
              </a:r>
            </a:p>
          </p:txBody>
        </p:sp>
        <p:sp>
          <p:nvSpPr>
            <p:cNvPr id="17435" name="Text Box 27"/>
            <p:cNvSpPr txBox="1">
              <a:spLocks noChangeArrowheads="1"/>
            </p:cNvSpPr>
            <p:nvPr/>
          </p:nvSpPr>
          <p:spPr bwMode="auto">
            <a:xfrm>
              <a:off x="654" y="4070"/>
              <a:ext cx="119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temps prouver l’application.</a:t>
              </a:r>
            </a:p>
          </p:txBody>
        </p:sp>
        <p:sp>
          <p:nvSpPr>
            <p:cNvPr id="17436" name="Text Box 28"/>
            <p:cNvSpPr txBox="1">
              <a:spLocks noChangeArrowheads="1"/>
            </p:cNvSpPr>
            <p:nvPr/>
          </p:nvSpPr>
          <p:spPr bwMode="auto">
            <a:xfrm>
              <a:off x="3124" y="1104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</a:t>
              </a:r>
            </a:p>
          </p:txBody>
        </p:sp>
        <p:sp>
          <p:nvSpPr>
            <p:cNvPr id="17437" name="Text Box 29"/>
            <p:cNvSpPr txBox="1">
              <a:spLocks noChangeArrowheads="1"/>
            </p:cNvSpPr>
            <p:nvPr/>
          </p:nvSpPr>
          <p:spPr bwMode="auto">
            <a:xfrm>
              <a:off x="3124" y="1288"/>
              <a:ext cx="3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•</a:t>
              </a:r>
            </a:p>
          </p:txBody>
        </p:sp>
        <p:sp>
          <p:nvSpPr>
            <p:cNvPr id="17438" name="Text Box 30"/>
            <p:cNvSpPr txBox="1">
              <a:spLocks noChangeArrowheads="1"/>
            </p:cNvSpPr>
            <p:nvPr/>
          </p:nvSpPr>
          <p:spPr bwMode="auto">
            <a:xfrm>
              <a:off x="3388" y="1282"/>
              <a:ext cx="204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Consolider le management par la Qualité</a:t>
              </a:r>
            </a:p>
          </p:txBody>
        </p:sp>
        <p:sp>
          <p:nvSpPr>
            <p:cNvPr id="17439" name="Text Box 31"/>
            <p:cNvSpPr txBox="1">
              <a:spLocks noChangeArrowheads="1"/>
            </p:cNvSpPr>
            <p:nvPr/>
          </p:nvSpPr>
          <p:spPr bwMode="auto">
            <a:xfrm>
              <a:off x="3380" y="1415"/>
              <a:ext cx="217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Totale : </a:t>
              </a:r>
              <a:r>
                <a:rPr lang="fr-FR" sz="1300">
                  <a:latin typeface="Gill Sans" charset="0"/>
                </a:rPr>
                <a:t>trouver en toutes circonstances le plaisir</a:t>
              </a:r>
            </a:p>
          </p:txBody>
        </p:sp>
        <p:sp>
          <p:nvSpPr>
            <p:cNvPr id="17440" name="Text Box 32"/>
            <p:cNvSpPr txBox="1">
              <a:spLocks noChangeArrowheads="1"/>
            </p:cNvSpPr>
            <p:nvPr/>
          </p:nvSpPr>
          <p:spPr bwMode="auto">
            <a:xfrm>
              <a:off x="3381" y="1548"/>
              <a:ext cx="214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et l’enthousiasme de la satisfaction du Client pour</a:t>
              </a:r>
            </a:p>
          </p:txBody>
        </p:sp>
        <p:sp>
          <p:nvSpPr>
            <p:cNvPr id="17441" name="Text Box 33"/>
            <p:cNvSpPr txBox="1">
              <a:spLocks noChangeArrowheads="1"/>
            </p:cNvSpPr>
            <p:nvPr/>
          </p:nvSpPr>
          <p:spPr bwMode="auto">
            <a:xfrm>
              <a:off x="3376" y="1680"/>
              <a:ext cx="178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la pérennité et l’augmentation des profits.</a:t>
              </a:r>
            </a:p>
          </p:txBody>
        </p:sp>
        <p:sp>
          <p:nvSpPr>
            <p:cNvPr id="17442" name="Text Box 34"/>
            <p:cNvSpPr txBox="1">
              <a:spLocks noChangeArrowheads="1"/>
            </p:cNvSpPr>
            <p:nvPr/>
          </p:nvSpPr>
          <p:spPr bwMode="auto">
            <a:xfrm>
              <a:off x="3152" y="1806"/>
              <a:ext cx="2086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>
                  <a:latin typeface="Gill Sans" charset="0"/>
                </a:rPr>
                <a:t>.  </a:t>
              </a:r>
              <a:r>
                <a:rPr lang="fr-FR" sz="1300" b="1">
                  <a:latin typeface="Gill Sans" charset="0"/>
                </a:rPr>
                <a:t>Certifier le magasin pour fin 2001 et lui</a:t>
              </a:r>
            </a:p>
          </p:txBody>
        </p:sp>
        <p:sp>
          <p:nvSpPr>
            <p:cNvPr id="17443" name="Text Box 35"/>
            <p:cNvSpPr txBox="1">
              <a:spLocks noChangeArrowheads="1"/>
            </p:cNvSpPr>
            <p:nvPr/>
          </p:nvSpPr>
          <p:spPr bwMode="auto">
            <a:xfrm>
              <a:off x="3386" y="2041"/>
              <a:ext cx="1875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donner l’avantage concurrentiel sur le</a:t>
              </a:r>
            </a:p>
          </p:txBody>
        </p:sp>
        <p:sp>
          <p:nvSpPr>
            <p:cNvPr id="17444" name="Text Box 36"/>
            <p:cNvSpPr txBox="1">
              <a:spLocks noChangeArrowheads="1"/>
            </p:cNvSpPr>
            <p:nvPr/>
          </p:nvSpPr>
          <p:spPr bwMode="auto">
            <a:xfrm>
              <a:off x="3375" y="2174"/>
              <a:ext cx="176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terrain du service Client (ISO 9002)</a:t>
              </a:r>
            </a:p>
          </p:txBody>
        </p:sp>
        <p:sp>
          <p:nvSpPr>
            <p:cNvPr id="17445" name="Text Box 37"/>
            <p:cNvSpPr txBox="1">
              <a:spLocks noChangeArrowheads="1"/>
            </p:cNvSpPr>
            <p:nvPr/>
          </p:nvSpPr>
          <p:spPr bwMode="auto">
            <a:xfrm>
              <a:off x="3197" y="2356"/>
              <a:ext cx="2177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>
                  <a:solidFill>
                    <a:srgbClr val="00FF00"/>
                  </a:solidFill>
                  <a:latin typeface="Gill Sans" charset="0"/>
                </a:rPr>
                <a:t>2. Des principes d’action :</a:t>
              </a:r>
            </a:p>
          </p:txBody>
        </p:sp>
        <p:sp>
          <p:nvSpPr>
            <p:cNvPr id="17446" name="Text Box 38"/>
            <p:cNvSpPr txBox="1">
              <a:spLocks noChangeArrowheads="1"/>
            </p:cNvSpPr>
            <p:nvPr/>
          </p:nvSpPr>
          <p:spPr bwMode="auto">
            <a:xfrm>
              <a:off x="3124" y="2606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47" name="Text Box 39"/>
            <p:cNvSpPr txBox="1">
              <a:spLocks noChangeArrowheads="1"/>
            </p:cNvSpPr>
            <p:nvPr/>
          </p:nvSpPr>
          <p:spPr bwMode="auto">
            <a:xfrm>
              <a:off x="3124" y="3137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48" name="Text Box 40"/>
            <p:cNvSpPr txBox="1">
              <a:spLocks noChangeArrowheads="1"/>
            </p:cNvSpPr>
            <p:nvPr/>
          </p:nvSpPr>
          <p:spPr bwMode="auto">
            <a:xfrm>
              <a:off x="3124" y="3243"/>
              <a:ext cx="98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</a:t>
              </a:r>
              <a:r>
                <a:rPr lang="fr-FR" sz="1500" b="1">
                  <a:solidFill>
                    <a:srgbClr val="FFFFFF"/>
                  </a:solidFill>
                  <a:latin typeface="Gill Sans" charset="0"/>
                </a:rPr>
                <a:t>. </a:t>
              </a:r>
            </a:p>
          </p:txBody>
        </p:sp>
        <p:sp>
          <p:nvSpPr>
            <p:cNvPr id="17449" name="Text Box 41"/>
            <p:cNvSpPr txBox="1">
              <a:spLocks noChangeArrowheads="1"/>
            </p:cNvSpPr>
            <p:nvPr/>
          </p:nvSpPr>
          <p:spPr bwMode="auto">
            <a:xfrm>
              <a:off x="3124" y="3409"/>
              <a:ext cx="0" cy="1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50" name="Text Box 42"/>
            <p:cNvSpPr txBox="1">
              <a:spLocks noChangeArrowheads="1"/>
            </p:cNvSpPr>
            <p:nvPr/>
          </p:nvSpPr>
          <p:spPr bwMode="auto">
            <a:xfrm>
              <a:off x="3124" y="3820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7451" name="Group 43"/>
            <p:cNvGrpSpPr>
              <a:grpSpLocks/>
            </p:cNvGrpSpPr>
            <p:nvPr/>
          </p:nvGrpSpPr>
          <p:grpSpPr bwMode="auto">
            <a:xfrm>
              <a:off x="3359" y="2665"/>
              <a:ext cx="2186" cy="1473"/>
              <a:chOff x="3359" y="2665"/>
              <a:chExt cx="2186" cy="1473"/>
            </a:xfrm>
          </p:grpSpPr>
          <p:sp>
            <p:nvSpPr>
              <p:cNvPr id="17452" name="Text Box 44"/>
              <p:cNvSpPr txBox="1">
                <a:spLocks noChangeArrowheads="1"/>
              </p:cNvSpPr>
              <p:nvPr/>
            </p:nvSpPr>
            <p:spPr bwMode="auto">
              <a:xfrm>
                <a:off x="3643" y="2665"/>
                <a:ext cx="1735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Les principes que nous développons, sur</a:t>
                </a:r>
              </a:p>
            </p:txBody>
          </p:sp>
          <p:sp>
            <p:nvSpPr>
              <p:cNvPr id="17453" name="Text Box 45"/>
              <p:cNvSpPr txBox="1">
                <a:spLocks noChangeArrowheads="1"/>
              </p:cNvSpPr>
              <p:nvPr/>
            </p:nvSpPr>
            <p:spPr bwMode="auto">
              <a:xfrm>
                <a:off x="3378" y="2798"/>
                <a:ext cx="2166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lesquels reposent nos interventions, structurent le</a:t>
                </a:r>
              </a:p>
            </p:txBody>
          </p:sp>
          <p:sp>
            <p:nvSpPr>
              <p:cNvPr id="17454" name="Text Box 46"/>
              <p:cNvSpPr txBox="1">
                <a:spLocks noChangeArrowheads="1"/>
              </p:cNvSpPr>
              <p:nvPr/>
            </p:nvSpPr>
            <p:spPr bwMode="auto">
              <a:xfrm>
                <a:off x="3379" y="2931"/>
                <a:ext cx="2147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management requis pour installer et conduire une</a:t>
                </a:r>
              </a:p>
            </p:txBody>
          </p:sp>
          <p:sp>
            <p:nvSpPr>
              <p:cNvPr id="17455" name="Text Box 47"/>
              <p:cNvSpPr txBox="1">
                <a:spLocks noChangeArrowheads="1"/>
              </p:cNvSpPr>
              <p:nvPr/>
            </p:nvSpPr>
            <p:spPr bwMode="auto">
              <a:xfrm>
                <a:off x="3359" y="3064"/>
                <a:ext cx="759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démarche qualité.</a:t>
                </a:r>
              </a:p>
            </p:txBody>
          </p:sp>
          <p:sp>
            <p:nvSpPr>
              <p:cNvPr id="17456" name="Text Box 48"/>
              <p:cNvSpPr txBox="1">
                <a:spLocks noChangeArrowheads="1"/>
              </p:cNvSpPr>
              <p:nvPr/>
            </p:nvSpPr>
            <p:spPr bwMode="auto">
              <a:xfrm>
                <a:off x="3623" y="3196"/>
                <a:ext cx="407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/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À savoir :</a:t>
                </a:r>
              </a:p>
            </p:txBody>
          </p:sp>
          <p:sp>
            <p:nvSpPr>
              <p:cNvPr id="17457" name="Text Box 49"/>
              <p:cNvSpPr txBox="1">
                <a:spLocks noChangeArrowheads="1"/>
              </p:cNvSpPr>
              <p:nvPr/>
            </p:nvSpPr>
            <p:spPr bwMode="auto">
              <a:xfrm>
                <a:off x="3607" y="3327"/>
                <a:ext cx="980" cy="1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500" b="1">
                    <a:solidFill>
                      <a:srgbClr val="00FF00"/>
                    </a:solidFill>
                    <a:latin typeface="Gill Sans" charset="0"/>
                  </a:rPr>
                  <a:t>Un état d’esprit :</a:t>
                </a:r>
              </a:p>
            </p:txBody>
          </p:sp>
          <p:sp>
            <p:nvSpPr>
              <p:cNvPr id="17458" name="Text Box 50"/>
              <p:cNvSpPr txBox="1">
                <a:spLocks noChangeArrowheads="1"/>
              </p:cNvSpPr>
              <p:nvPr/>
            </p:nvSpPr>
            <p:spPr bwMode="auto">
              <a:xfrm>
                <a:off x="3645" y="3481"/>
                <a:ext cx="1588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- Savoir accepter les changements de</a:t>
                </a:r>
              </a:p>
            </p:txBody>
          </p:sp>
          <p:sp>
            <p:nvSpPr>
              <p:cNvPr id="17459" name="Text Box 51"/>
              <p:cNvSpPr txBox="1">
                <a:spLocks noChangeArrowheads="1"/>
              </p:cNvSpPr>
              <p:nvPr/>
            </p:nvSpPr>
            <p:spPr bwMode="auto">
              <a:xfrm>
                <a:off x="3382" y="3614"/>
                <a:ext cx="2154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repères et comprendre collectivement les besoins</a:t>
                </a:r>
              </a:p>
            </p:txBody>
          </p:sp>
          <p:sp>
            <p:nvSpPr>
              <p:cNvPr id="17460" name="Text Box 52"/>
              <p:cNvSpPr txBox="1">
                <a:spLocks noChangeArrowheads="1"/>
              </p:cNvSpPr>
              <p:nvPr/>
            </p:nvSpPr>
            <p:spPr bwMode="auto">
              <a:xfrm>
                <a:off x="3369" y="3747"/>
                <a:ext cx="1447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d’inter-dépendance des fonctions.</a:t>
                </a:r>
              </a:p>
            </p:txBody>
          </p:sp>
          <p:sp>
            <p:nvSpPr>
              <p:cNvPr id="17461" name="Text Box 53"/>
              <p:cNvSpPr txBox="1">
                <a:spLocks noChangeArrowheads="1"/>
              </p:cNvSpPr>
              <p:nvPr/>
            </p:nvSpPr>
            <p:spPr bwMode="auto">
              <a:xfrm>
                <a:off x="3647" y="3880"/>
                <a:ext cx="1812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- Savoir identifier les «vrais» problèmes et</a:t>
                </a:r>
              </a:p>
            </p:txBody>
          </p:sp>
          <p:sp>
            <p:nvSpPr>
              <p:cNvPr id="17462" name="Text Box 54"/>
              <p:cNvSpPr txBox="1">
                <a:spLocks noChangeArrowheads="1"/>
              </p:cNvSpPr>
              <p:nvPr/>
            </p:nvSpPr>
            <p:spPr bwMode="auto">
              <a:xfrm>
                <a:off x="3369" y="4012"/>
                <a:ext cx="1669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1300">
                    <a:latin typeface="Gill Sans" charset="0"/>
                  </a:rPr>
                  <a:t>vouloir les corriger  dans un processus</a:t>
                </a:r>
              </a:p>
            </p:txBody>
          </p:sp>
        </p:grpSp>
        <p:sp>
          <p:nvSpPr>
            <p:cNvPr id="17463" name="Text Box 55"/>
            <p:cNvSpPr txBox="1">
              <a:spLocks noChangeArrowheads="1"/>
            </p:cNvSpPr>
            <p:nvPr/>
          </p:nvSpPr>
          <p:spPr bwMode="auto">
            <a:xfrm>
              <a:off x="3362" y="4078"/>
              <a:ext cx="104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d’amélioration continue.</a:t>
              </a:r>
            </a:p>
          </p:txBody>
        </p:sp>
        <p:sp>
          <p:nvSpPr>
            <p:cNvPr id="17464" name="Text Box 56"/>
            <p:cNvSpPr txBox="1">
              <a:spLocks noChangeArrowheads="1"/>
            </p:cNvSpPr>
            <p:nvPr/>
          </p:nvSpPr>
          <p:spPr bwMode="auto">
            <a:xfrm>
              <a:off x="3124" y="4152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65" name="Freeform 57"/>
            <p:cNvSpPr>
              <a:spLocks noChangeArrowheads="1"/>
            </p:cNvSpPr>
            <p:nvPr/>
          </p:nvSpPr>
          <p:spPr bwMode="auto">
            <a:xfrm>
              <a:off x="492" y="671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66" name="Freeform 58"/>
            <p:cNvSpPr>
              <a:spLocks noChangeArrowheads="1"/>
            </p:cNvSpPr>
            <p:nvPr/>
          </p:nvSpPr>
          <p:spPr bwMode="auto">
            <a:xfrm>
              <a:off x="503" y="395"/>
              <a:ext cx="5172" cy="590"/>
            </a:xfrm>
            <a:custGeom>
              <a:avLst/>
              <a:gdLst>
                <a:gd name="T0" fmla="*/ 0 w 22813"/>
                <a:gd name="T1" fmla="*/ 2607 h 2608"/>
                <a:gd name="T2" fmla="*/ 22812 w 22813"/>
                <a:gd name="T3" fmla="*/ 2607 h 2608"/>
                <a:gd name="T4" fmla="*/ 22812 w 22813"/>
                <a:gd name="T5" fmla="*/ 0 h 2608"/>
                <a:gd name="T6" fmla="*/ 0 w 22813"/>
                <a:gd name="T7" fmla="*/ 0 h 2608"/>
                <a:gd name="T8" fmla="*/ 0 w 22813"/>
                <a:gd name="T9" fmla="*/ 260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13" h="2608">
                  <a:moveTo>
                    <a:pt x="0" y="2607"/>
                  </a:moveTo>
                  <a:lnTo>
                    <a:pt x="22812" y="2607"/>
                  </a:lnTo>
                  <a:lnTo>
                    <a:pt x="22812" y="0"/>
                  </a:lnTo>
                  <a:lnTo>
                    <a:pt x="0" y="0"/>
                  </a:lnTo>
                  <a:lnTo>
                    <a:pt x="0" y="260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7467" name="Group 59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17468" name="Text Box 60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FFF66"/>
                    </a:solidFill>
                    <a:latin typeface="Gill Sans" charset="0"/>
                  </a:rPr>
                  <a:t>Le service Client avec l’ISO</a:t>
                </a:r>
              </a:p>
            </p:txBody>
          </p:sp>
          <p:sp>
            <p:nvSpPr>
              <p:cNvPr id="17469" name="Line 61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1"/>
          <p:cNvGrpSpPr>
            <a:grpSpLocks/>
          </p:cNvGrpSpPr>
          <p:nvPr/>
        </p:nvGrpSpPr>
        <p:grpSpPr bwMode="auto">
          <a:xfrm>
            <a:off x="641350" y="750888"/>
            <a:ext cx="8305800" cy="6100762"/>
            <a:chOff x="404" y="473"/>
            <a:chExt cx="5232" cy="3843"/>
          </a:xfrm>
        </p:grpSpPr>
        <p:sp>
          <p:nvSpPr>
            <p:cNvPr id="18434" name="Freeform 2"/>
            <p:cNvSpPr>
              <a:spLocks noChangeArrowheads="1"/>
            </p:cNvSpPr>
            <p:nvPr/>
          </p:nvSpPr>
          <p:spPr bwMode="auto">
            <a:xfrm>
              <a:off x="591" y="1607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35" name="Freeform 3"/>
            <p:cNvSpPr>
              <a:spLocks noChangeArrowheads="1"/>
            </p:cNvSpPr>
            <p:nvPr/>
          </p:nvSpPr>
          <p:spPr bwMode="auto">
            <a:xfrm>
              <a:off x="404" y="1084"/>
              <a:ext cx="2709" cy="3103"/>
            </a:xfrm>
            <a:custGeom>
              <a:avLst/>
              <a:gdLst>
                <a:gd name="T0" fmla="*/ 0 w 11951"/>
                <a:gd name="T1" fmla="*/ 13688 h 13689"/>
                <a:gd name="T2" fmla="*/ 11950 w 11951"/>
                <a:gd name="T3" fmla="*/ 13688 h 13689"/>
                <a:gd name="T4" fmla="*/ 11950 w 11951"/>
                <a:gd name="T5" fmla="*/ 0 h 13689"/>
                <a:gd name="T6" fmla="*/ 0 w 11951"/>
                <a:gd name="T7" fmla="*/ 0 h 13689"/>
                <a:gd name="T8" fmla="*/ 0 w 11951"/>
                <a:gd name="T9" fmla="*/ 13688 h 13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51" h="13689">
                  <a:moveTo>
                    <a:pt x="0" y="13688"/>
                  </a:moveTo>
                  <a:lnTo>
                    <a:pt x="11950" y="13688"/>
                  </a:lnTo>
                  <a:lnTo>
                    <a:pt x="11950" y="0"/>
                  </a:lnTo>
                  <a:lnTo>
                    <a:pt x="0" y="0"/>
                  </a:lnTo>
                  <a:lnTo>
                    <a:pt x="0" y="1368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36" name="Text Box 4"/>
            <p:cNvSpPr txBox="1">
              <a:spLocks noChangeArrowheads="1"/>
            </p:cNvSpPr>
            <p:nvPr/>
          </p:nvSpPr>
          <p:spPr bwMode="auto">
            <a:xfrm>
              <a:off x="464" y="1104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</a:t>
              </a:r>
            </a:p>
          </p:txBody>
        </p:sp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463" y="1276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981" y="1269"/>
              <a:ext cx="1589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- </a:t>
              </a:r>
              <a:r>
                <a:rPr lang="fr-FR" sz="1300">
                  <a:latin typeface="Gill Sans" charset="0"/>
                </a:rPr>
                <a:t>Partager des valeurs et des repères</a:t>
              </a:r>
            </a:p>
          </p:txBody>
        </p:sp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712" y="1441"/>
              <a:ext cx="173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communs, compris et appliqués: tels que</a:t>
              </a:r>
            </a:p>
          </p:txBody>
        </p:sp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712" y="1574"/>
              <a:ext cx="1565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«responsabilité», «motivation», etc...</a:t>
              </a: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463" y="1714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986" y="1707"/>
              <a:ext cx="184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- Savoir repérer les évènements quotidiens</a:t>
              </a:r>
            </a:p>
          </p:txBody>
        </p:sp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711" y="1820"/>
              <a:ext cx="153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dans le système d’assurance qualité</a:t>
              </a:r>
              <a:r>
                <a:rPr lang="fr-FR" sz="1500">
                  <a:latin typeface="Gill Sans" charset="0"/>
                </a:rPr>
                <a:t>.</a:t>
              </a:r>
            </a:p>
          </p:txBody>
        </p:sp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464" y="1989"/>
              <a:ext cx="34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 </a:t>
              </a:r>
            </a:p>
          </p:txBody>
        </p:sp>
        <p:sp>
          <p:nvSpPr>
            <p:cNvPr id="18445" name="Text Box 13"/>
            <p:cNvSpPr txBox="1">
              <a:spLocks noChangeArrowheads="1"/>
            </p:cNvSpPr>
            <p:nvPr/>
          </p:nvSpPr>
          <p:spPr bwMode="auto">
            <a:xfrm>
              <a:off x="466" y="2175"/>
              <a:ext cx="126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00FF00"/>
                  </a:solidFill>
                  <a:latin typeface="Gill Sans" charset="0"/>
                </a:rPr>
                <a:t>Des axes de travail :</a:t>
              </a:r>
            </a:p>
          </p:txBody>
        </p:sp>
        <p:sp>
          <p:nvSpPr>
            <p:cNvPr id="18446" name="Text Box 14"/>
            <p:cNvSpPr txBox="1">
              <a:spLocks noChangeArrowheads="1"/>
            </p:cNvSpPr>
            <p:nvPr/>
          </p:nvSpPr>
          <p:spPr bwMode="auto">
            <a:xfrm>
              <a:off x="463" y="2355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47" name="Text Box 15"/>
            <p:cNvSpPr txBox="1">
              <a:spLocks noChangeArrowheads="1"/>
            </p:cNvSpPr>
            <p:nvPr/>
          </p:nvSpPr>
          <p:spPr bwMode="auto">
            <a:xfrm>
              <a:off x="982" y="2346"/>
              <a:ext cx="1838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- V</a:t>
              </a:r>
              <a:r>
                <a:rPr lang="fr-FR" sz="1300">
                  <a:latin typeface="Gill Sans" charset="0"/>
                </a:rPr>
                <a:t>isualiser ce qui est attendu dans chaque</a:t>
              </a:r>
            </a:p>
          </p:txBody>
        </p:sp>
        <p:sp>
          <p:nvSpPr>
            <p:cNvPr id="18448" name="Text Box 16"/>
            <p:cNvSpPr txBox="1">
              <a:spLocks noChangeArrowheads="1"/>
            </p:cNvSpPr>
            <p:nvPr/>
          </p:nvSpPr>
          <p:spPr bwMode="auto">
            <a:xfrm>
              <a:off x="720" y="2500"/>
              <a:ext cx="208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éléments du système d’assurance qualité pour se</a:t>
              </a:r>
            </a:p>
          </p:txBody>
        </p:sp>
        <p:sp>
          <p:nvSpPr>
            <p:cNvPr id="18449" name="Text Box 17"/>
            <p:cNvSpPr txBox="1">
              <a:spLocks noChangeArrowheads="1"/>
            </p:cNvSpPr>
            <p:nvPr/>
          </p:nvSpPr>
          <p:spPr bwMode="auto">
            <a:xfrm>
              <a:off x="717" y="2633"/>
              <a:ext cx="215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donner les moyens de réussir ce qui est entrepris.</a:t>
              </a:r>
            </a:p>
          </p:txBody>
        </p:sp>
        <p:sp>
          <p:nvSpPr>
            <p:cNvPr id="18450" name="Text Box 18"/>
            <p:cNvSpPr txBox="1">
              <a:spLocks noChangeArrowheads="1"/>
            </p:cNvSpPr>
            <p:nvPr/>
          </p:nvSpPr>
          <p:spPr bwMode="auto">
            <a:xfrm>
              <a:off x="463" y="2773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51" name="Text Box 19"/>
            <p:cNvSpPr txBox="1">
              <a:spLocks noChangeArrowheads="1"/>
            </p:cNvSpPr>
            <p:nvPr/>
          </p:nvSpPr>
          <p:spPr bwMode="auto">
            <a:xfrm>
              <a:off x="990" y="2766"/>
              <a:ext cx="185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- Satisfaire le besoin explicite et «implicite»</a:t>
              </a:r>
            </a:p>
          </p:txBody>
        </p:sp>
        <p:sp>
          <p:nvSpPr>
            <p:cNvPr id="18452" name="Text Box 20"/>
            <p:cNvSpPr txBox="1">
              <a:spLocks noChangeArrowheads="1"/>
            </p:cNvSpPr>
            <p:nvPr/>
          </p:nvSpPr>
          <p:spPr bwMode="auto">
            <a:xfrm>
              <a:off x="717" y="2899"/>
              <a:ext cx="206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du Client et ne plus se contenter d’une certaine</a:t>
              </a:r>
            </a:p>
          </p:txBody>
        </p:sp>
        <p:sp>
          <p:nvSpPr>
            <p:cNvPr id="18453" name="Text Box 21"/>
            <p:cNvSpPr txBox="1">
              <a:spLocks noChangeArrowheads="1"/>
            </p:cNvSpPr>
            <p:nvPr/>
          </p:nvSpPr>
          <p:spPr bwMode="auto">
            <a:xfrm>
              <a:off x="695" y="3031"/>
              <a:ext cx="41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«fatalité».</a:t>
              </a:r>
            </a:p>
          </p:txBody>
        </p:sp>
        <p:sp>
          <p:nvSpPr>
            <p:cNvPr id="18454" name="Text Box 22"/>
            <p:cNvSpPr txBox="1">
              <a:spLocks noChangeArrowheads="1"/>
            </p:cNvSpPr>
            <p:nvPr/>
          </p:nvSpPr>
          <p:spPr bwMode="auto">
            <a:xfrm>
              <a:off x="463" y="3197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55" name="Text Box 23"/>
            <p:cNvSpPr txBox="1">
              <a:spLocks noChangeArrowheads="1"/>
            </p:cNvSpPr>
            <p:nvPr/>
          </p:nvSpPr>
          <p:spPr bwMode="auto">
            <a:xfrm>
              <a:off x="988" y="3190"/>
              <a:ext cx="189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- Mettre le magasin en conformité entre ses</a:t>
              </a:r>
            </a:p>
          </p:txBody>
        </p:sp>
        <p:sp>
          <p:nvSpPr>
            <p:cNvPr id="18456" name="Text Box 24"/>
            <p:cNvSpPr txBox="1">
              <a:spLocks noChangeArrowheads="1"/>
            </p:cNvSpPr>
            <p:nvPr/>
          </p:nvSpPr>
          <p:spPr bwMode="auto">
            <a:xfrm>
              <a:off x="715" y="3323"/>
              <a:ext cx="174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ambitions de services (son référentiel de</a:t>
              </a:r>
            </a:p>
          </p:txBody>
        </p:sp>
        <p:sp>
          <p:nvSpPr>
            <p:cNvPr id="18457" name="Text Box 25"/>
            <p:cNvSpPr txBox="1">
              <a:spLocks noChangeArrowheads="1"/>
            </p:cNvSpPr>
            <p:nvPr/>
          </p:nvSpPr>
          <p:spPr bwMode="auto">
            <a:xfrm>
              <a:off x="717" y="3456"/>
              <a:ext cx="203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promesse aux client) et son organisation qui lui</a:t>
              </a:r>
            </a:p>
          </p:txBody>
        </p:sp>
        <p:sp>
          <p:nvSpPr>
            <p:cNvPr id="18458" name="Text Box 26"/>
            <p:cNvSpPr txBox="1">
              <a:spLocks noChangeArrowheads="1"/>
            </p:cNvSpPr>
            <p:nvPr/>
          </p:nvSpPr>
          <p:spPr bwMode="auto">
            <a:xfrm>
              <a:off x="707" y="3588"/>
              <a:ext cx="135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permet de tenir ses promesses.</a:t>
              </a:r>
            </a:p>
          </p:txBody>
        </p:sp>
        <p:sp>
          <p:nvSpPr>
            <p:cNvPr id="18459" name="Freeform 27"/>
            <p:cNvSpPr>
              <a:spLocks noChangeArrowheads="1"/>
            </p:cNvSpPr>
            <p:nvPr/>
          </p:nvSpPr>
          <p:spPr bwMode="auto">
            <a:xfrm>
              <a:off x="2769" y="3942"/>
              <a:ext cx="338" cy="375"/>
            </a:xfrm>
            <a:custGeom>
              <a:avLst/>
              <a:gdLst>
                <a:gd name="T0" fmla="*/ 0 w 1495"/>
                <a:gd name="T1" fmla="*/ 1657 h 1658"/>
                <a:gd name="T2" fmla="*/ 1494 w 1495"/>
                <a:gd name="T3" fmla="*/ 1657 h 1658"/>
                <a:gd name="T4" fmla="*/ 1494 w 1495"/>
                <a:gd name="T5" fmla="*/ 0 h 1658"/>
                <a:gd name="T6" fmla="*/ 0 w 1495"/>
                <a:gd name="T7" fmla="*/ 0 h 1658"/>
                <a:gd name="T8" fmla="*/ 0 w 1495"/>
                <a:gd name="T9" fmla="*/ 1657 h 1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1658">
                  <a:moveTo>
                    <a:pt x="0" y="1657"/>
                  </a:moveTo>
                  <a:lnTo>
                    <a:pt x="1494" y="1657"/>
                  </a:lnTo>
                  <a:lnTo>
                    <a:pt x="1494" y="0"/>
                  </a:lnTo>
                  <a:lnTo>
                    <a:pt x="0" y="0"/>
                  </a:lnTo>
                  <a:lnTo>
                    <a:pt x="0" y="165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60" name="Text Box 28"/>
            <p:cNvSpPr txBox="1">
              <a:spLocks noChangeArrowheads="1"/>
            </p:cNvSpPr>
            <p:nvPr/>
          </p:nvSpPr>
          <p:spPr bwMode="auto">
            <a:xfrm>
              <a:off x="2829" y="3959"/>
              <a:ext cx="20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*   *</a:t>
              </a:r>
            </a:p>
          </p:txBody>
        </p:sp>
        <p:sp>
          <p:nvSpPr>
            <p:cNvPr id="18461" name="Text Box 29"/>
            <p:cNvSpPr txBox="1">
              <a:spLocks noChangeArrowheads="1"/>
            </p:cNvSpPr>
            <p:nvPr/>
          </p:nvSpPr>
          <p:spPr bwMode="auto">
            <a:xfrm>
              <a:off x="2909" y="4111"/>
              <a:ext cx="50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*</a:t>
              </a:r>
            </a:p>
          </p:txBody>
        </p:sp>
        <p:sp>
          <p:nvSpPr>
            <p:cNvPr id="18462" name="Freeform 30"/>
            <p:cNvSpPr>
              <a:spLocks noChangeArrowheads="1"/>
            </p:cNvSpPr>
            <p:nvPr/>
          </p:nvSpPr>
          <p:spPr bwMode="auto">
            <a:xfrm>
              <a:off x="788" y="473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63" name="Freeform 31"/>
            <p:cNvSpPr>
              <a:spLocks noChangeArrowheads="1"/>
            </p:cNvSpPr>
            <p:nvPr/>
          </p:nvSpPr>
          <p:spPr bwMode="auto">
            <a:xfrm>
              <a:off x="492" y="473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64" name="Freeform 32"/>
            <p:cNvSpPr>
              <a:spLocks noChangeArrowheads="1"/>
            </p:cNvSpPr>
            <p:nvPr/>
          </p:nvSpPr>
          <p:spPr bwMode="auto">
            <a:xfrm>
              <a:off x="3885" y="3767"/>
              <a:ext cx="1752" cy="469"/>
            </a:xfrm>
            <a:custGeom>
              <a:avLst/>
              <a:gdLst>
                <a:gd name="T0" fmla="*/ 0 w 7729"/>
                <a:gd name="T1" fmla="*/ 642 h 2072"/>
                <a:gd name="T2" fmla="*/ 5203 w 7729"/>
                <a:gd name="T3" fmla="*/ 0 h 2072"/>
                <a:gd name="T4" fmla="*/ 7728 w 7729"/>
                <a:gd name="T5" fmla="*/ 670 h 2072"/>
                <a:gd name="T6" fmla="*/ 1631 w 7729"/>
                <a:gd name="T7" fmla="*/ 2071 h 2072"/>
                <a:gd name="T8" fmla="*/ 0 w 7729"/>
                <a:gd name="T9" fmla="*/ 642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9" h="2072">
                  <a:moveTo>
                    <a:pt x="0" y="642"/>
                  </a:moveTo>
                  <a:lnTo>
                    <a:pt x="5203" y="0"/>
                  </a:lnTo>
                  <a:lnTo>
                    <a:pt x="7728" y="670"/>
                  </a:lnTo>
                  <a:lnTo>
                    <a:pt x="1631" y="2071"/>
                  </a:lnTo>
                  <a:lnTo>
                    <a:pt x="0" y="6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65" name="Freeform 33"/>
            <p:cNvSpPr>
              <a:spLocks noChangeArrowheads="1"/>
            </p:cNvSpPr>
            <p:nvPr/>
          </p:nvSpPr>
          <p:spPr bwMode="auto">
            <a:xfrm>
              <a:off x="3885" y="3767"/>
              <a:ext cx="1752" cy="469"/>
            </a:xfrm>
            <a:custGeom>
              <a:avLst/>
              <a:gdLst>
                <a:gd name="T0" fmla="*/ 0 w 7729"/>
                <a:gd name="T1" fmla="*/ 642 h 2072"/>
                <a:gd name="T2" fmla="*/ 5203 w 7729"/>
                <a:gd name="T3" fmla="*/ 0 h 2072"/>
                <a:gd name="T4" fmla="*/ 7728 w 7729"/>
                <a:gd name="T5" fmla="*/ 670 h 2072"/>
                <a:gd name="T6" fmla="*/ 1631 w 7729"/>
                <a:gd name="T7" fmla="*/ 2071 h 2072"/>
                <a:gd name="T8" fmla="*/ 0 w 7729"/>
                <a:gd name="T9" fmla="*/ 642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9" h="2072">
                  <a:moveTo>
                    <a:pt x="0" y="642"/>
                  </a:moveTo>
                  <a:lnTo>
                    <a:pt x="5203" y="0"/>
                  </a:lnTo>
                  <a:lnTo>
                    <a:pt x="7728" y="670"/>
                  </a:lnTo>
                  <a:lnTo>
                    <a:pt x="1631" y="2071"/>
                  </a:lnTo>
                  <a:lnTo>
                    <a:pt x="0" y="642"/>
                  </a:lnTo>
                </a:path>
              </a:pathLst>
            </a:custGeom>
            <a:solidFill>
              <a:srgbClr val="ADD8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66" name="Freeform 34"/>
            <p:cNvSpPr>
              <a:spLocks noChangeArrowheads="1"/>
            </p:cNvSpPr>
            <p:nvPr/>
          </p:nvSpPr>
          <p:spPr bwMode="auto">
            <a:xfrm>
              <a:off x="3513" y="2340"/>
              <a:ext cx="2023" cy="1357"/>
            </a:xfrm>
            <a:custGeom>
              <a:avLst/>
              <a:gdLst>
                <a:gd name="T0" fmla="*/ 8925 w 8926"/>
                <a:gd name="T1" fmla="*/ 917 h 5989"/>
                <a:gd name="T2" fmla="*/ 7011 w 8926"/>
                <a:gd name="T3" fmla="*/ 5988 h 5989"/>
                <a:gd name="T4" fmla="*/ 0 w 8926"/>
                <a:gd name="T5" fmla="*/ 5259 h 5989"/>
                <a:gd name="T6" fmla="*/ 1833 w 8926"/>
                <a:gd name="T7" fmla="*/ 0 h 5989"/>
                <a:gd name="T8" fmla="*/ 8925 w 8926"/>
                <a:gd name="T9" fmla="*/ 917 h 5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26" h="5989">
                  <a:moveTo>
                    <a:pt x="8925" y="917"/>
                  </a:moveTo>
                  <a:lnTo>
                    <a:pt x="7011" y="5988"/>
                  </a:lnTo>
                  <a:lnTo>
                    <a:pt x="0" y="5259"/>
                  </a:lnTo>
                  <a:lnTo>
                    <a:pt x="1833" y="0"/>
                  </a:lnTo>
                  <a:lnTo>
                    <a:pt x="8925" y="9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67" name="Freeform 35"/>
            <p:cNvSpPr>
              <a:spLocks noChangeArrowheads="1"/>
            </p:cNvSpPr>
            <p:nvPr/>
          </p:nvSpPr>
          <p:spPr bwMode="auto">
            <a:xfrm>
              <a:off x="3513" y="2340"/>
              <a:ext cx="2023" cy="1357"/>
            </a:xfrm>
            <a:custGeom>
              <a:avLst/>
              <a:gdLst>
                <a:gd name="T0" fmla="*/ 8925 w 8926"/>
                <a:gd name="T1" fmla="*/ 917 h 5989"/>
                <a:gd name="T2" fmla="*/ 7011 w 8926"/>
                <a:gd name="T3" fmla="*/ 5988 h 5989"/>
                <a:gd name="T4" fmla="*/ 0 w 8926"/>
                <a:gd name="T5" fmla="*/ 5259 h 5989"/>
                <a:gd name="T6" fmla="*/ 1833 w 8926"/>
                <a:gd name="T7" fmla="*/ 0 h 5989"/>
                <a:gd name="T8" fmla="*/ 8925 w 8926"/>
                <a:gd name="T9" fmla="*/ 917 h 5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26" h="5989">
                  <a:moveTo>
                    <a:pt x="8925" y="917"/>
                  </a:moveTo>
                  <a:lnTo>
                    <a:pt x="7011" y="5988"/>
                  </a:lnTo>
                  <a:lnTo>
                    <a:pt x="0" y="5259"/>
                  </a:lnTo>
                  <a:lnTo>
                    <a:pt x="1833" y="0"/>
                  </a:lnTo>
                  <a:lnTo>
                    <a:pt x="8925" y="917"/>
                  </a:lnTo>
                </a:path>
              </a:pathLst>
            </a:custGeom>
            <a:solidFill>
              <a:srgbClr val="D5FFF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68" name="Freeform 36"/>
            <p:cNvSpPr>
              <a:spLocks noChangeArrowheads="1"/>
            </p:cNvSpPr>
            <p:nvPr/>
          </p:nvSpPr>
          <p:spPr bwMode="auto">
            <a:xfrm>
              <a:off x="3235" y="1389"/>
              <a:ext cx="2191" cy="2443"/>
            </a:xfrm>
            <a:custGeom>
              <a:avLst/>
              <a:gdLst>
                <a:gd name="T0" fmla="*/ 471 w 9666"/>
                <a:gd name="T1" fmla="*/ 5415 h 10776"/>
                <a:gd name="T2" fmla="*/ 0 w 9666"/>
                <a:gd name="T3" fmla="*/ 6094 h 10776"/>
                <a:gd name="T4" fmla="*/ 1530 w 9666"/>
                <a:gd name="T5" fmla="*/ 8003 h 10776"/>
                <a:gd name="T6" fmla="*/ 2870 w 9666"/>
                <a:gd name="T7" fmla="*/ 10004 h 10776"/>
                <a:gd name="T8" fmla="*/ 3254 w 9666"/>
                <a:gd name="T9" fmla="*/ 10775 h 10776"/>
                <a:gd name="T10" fmla="*/ 3636 w 9666"/>
                <a:gd name="T11" fmla="*/ 10621 h 10776"/>
                <a:gd name="T12" fmla="*/ 4925 w 9666"/>
                <a:gd name="T13" fmla="*/ 9303 h 10776"/>
                <a:gd name="T14" fmla="*/ 5668 w 9666"/>
                <a:gd name="T15" fmla="*/ 8188 h 10776"/>
                <a:gd name="T16" fmla="*/ 6559 w 9666"/>
                <a:gd name="T17" fmla="*/ 7700 h 10776"/>
                <a:gd name="T18" fmla="*/ 7347 w 9666"/>
                <a:gd name="T19" fmla="*/ 7790 h 10776"/>
                <a:gd name="T20" fmla="*/ 8799 w 9666"/>
                <a:gd name="T21" fmla="*/ 8188 h 10776"/>
                <a:gd name="T22" fmla="*/ 9379 w 9666"/>
                <a:gd name="T23" fmla="*/ 8129 h 10776"/>
                <a:gd name="T24" fmla="*/ 9665 w 9666"/>
                <a:gd name="T25" fmla="*/ 7882 h 10776"/>
                <a:gd name="T26" fmla="*/ 9570 w 9666"/>
                <a:gd name="T27" fmla="*/ 6029 h 10776"/>
                <a:gd name="T28" fmla="*/ 9018 w 9666"/>
                <a:gd name="T29" fmla="*/ 3260 h 10776"/>
                <a:gd name="T30" fmla="*/ 8709 w 9666"/>
                <a:gd name="T31" fmla="*/ 891 h 10776"/>
                <a:gd name="T32" fmla="*/ 8536 w 9666"/>
                <a:gd name="T33" fmla="*/ 93 h 10776"/>
                <a:gd name="T34" fmla="*/ 7843 w 9666"/>
                <a:gd name="T35" fmla="*/ 0 h 10776"/>
                <a:gd name="T36" fmla="*/ 6341 w 9666"/>
                <a:gd name="T37" fmla="*/ 432 h 10776"/>
                <a:gd name="T38" fmla="*/ 5741 w 9666"/>
                <a:gd name="T39" fmla="*/ 678 h 10776"/>
                <a:gd name="T40" fmla="*/ 5116 w 9666"/>
                <a:gd name="T41" fmla="*/ 1046 h 10776"/>
                <a:gd name="T42" fmla="*/ 4830 w 9666"/>
                <a:gd name="T43" fmla="*/ 678 h 10776"/>
                <a:gd name="T44" fmla="*/ 3608 w 9666"/>
                <a:gd name="T45" fmla="*/ 1965 h 10776"/>
                <a:gd name="T46" fmla="*/ 2988 w 9666"/>
                <a:gd name="T47" fmla="*/ 2430 h 10776"/>
                <a:gd name="T48" fmla="*/ 471 w 9666"/>
                <a:gd name="T49" fmla="*/ 5415 h 10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66" h="10776">
                  <a:moveTo>
                    <a:pt x="471" y="5415"/>
                  </a:moveTo>
                  <a:lnTo>
                    <a:pt x="0" y="6094"/>
                  </a:lnTo>
                  <a:lnTo>
                    <a:pt x="1530" y="8003"/>
                  </a:lnTo>
                  <a:lnTo>
                    <a:pt x="2870" y="10004"/>
                  </a:lnTo>
                  <a:lnTo>
                    <a:pt x="3254" y="10775"/>
                  </a:lnTo>
                  <a:lnTo>
                    <a:pt x="3636" y="10621"/>
                  </a:lnTo>
                  <a:lnTo>
                    <a:pt x="4925" y="9303"/>
                  </a:lnTo>
                  <a:lnTo>
                    <a:pt x="5668" y="8188"/>
                  </a:lnTo>
                  <a:lnTo>
                    <a:pt x="6559" y="7700"/>
                  </a:lnTo>
                  <a:lnTo>
                    <a:pt x="7347" y="7790"/>
                  </a:lnTo>
                  <a:lnTo>
                    <a:pt x="8799" y="8188"/>
                  </a:lnTo>
                  <a:lnTo>
                    <a:pt x="9379" y="8129"/>
                  </a:lnTo>
                  <a:lnTo>
                    <a:pt x="9665" y="7882"/>
                  </a:lnTo>
                  <a:lnTo>
                    <a:pt x="9570" y="6029"/>
                  </a:lnTo>
                  <a:lnTo>
                    <a:pt x="9018" y="3260"/>
                  </a:lnTo>
                  <a:lnTo>
                    <a:pt x="8709" y="891"/>
                  </a:lnTo>
                  <a:lnTo>
                    <a:pt x="8536" y="93"/>
                  </a:lnTo>
                  <a:lnTo>
                    <a:pt x="7843" y="0"/>
                  </a:lnTo>
                  <a:lnTo>
                    <a:pt x="6341" y="432"/>
                  </a:lnTo>
                  <a:lnTo>
                    <a:pt x="5741" y="678"/>
                  </a:lnTo>
                  <a:lnTo>
                    <a:pt x="5116" y="1046"/>
                  </a:lnTo>
                  <a:lnTo>
                    <a:pt x="4830" y="678"/>
                  </a:lnTo>
                  <a:lnTo>
                    <a:pt x="3608" y="1965"/>
                  </a:lnTo>
                  <a:lnTo>
                    <a:pt x="2988" y="2430"/>
                  </a:lnTo>
                  <a:lnTo>
                    <a:pt x="471" y="541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69" name="Freeform 37"/>
            <p:cNvSpPr>
              <a:spLocks noChangeArrowheads="1"/>
            </p:cNvSpPr>
            <p:nvPr/>
          </p:nvSpPr>
          <p:spPr bwMode="auto">
            <a:xfrm>
              <a:off x="3235" y="1389"/>
              <a:ext cx="2191" cy="2443"/>
            </a:xfrm>
            <a:custGeom>
              <a:avLst/>
              <a:gdLst>
                <a:gd name="T0" fmla="*/ 471 w 9666"/>
                <a:gd name="T1" fmla="*/ 5415 h 10776"/>
                <a:gd name="T2" fmla="*/ 0 w 9666"/>
                <a:gd name="T3" fmla="*/ 6094 h 10776"/>
                <a:gd name="T4" fmla="*/ 1530 w 9666"/>
                <a:gd name="T5" fmla="*/ 8003 h 10776"/>
                <a:gd name="T6" fmla="*/ 2870 w 9666"/>
                <a:gd name="T7" fmla="*/ 10004 h 10776"/>
                <a:gd name="T8" fmla="*/ 3254 w 9666"/>
                <a:gd name="T9" fmla="*/ 10775 h 10776"/>
                <a:gd name="T10" fmla="*/ 3636 w 9666"/>
                <a:gd name="T11" fmla="*/ 10621 h 10776"/>
                <a:gd name="T12" fmla="*/ 4925 w 9666"/>
                <a:gd name="T13" fmla="*/ 9303 h 10776"/>
                <a:gd name="T14" fmla="*/ 5668 w 9666"/>
                <a:gd name="T15" fmla="*/ 8188 h 10776"/>
                <a:gd name="T16" fmla="*/ 6559 w 9666"/>
                <a:gd name="T17" fmla="*/ 7700 h 10776"/>
                <a:gd name="T18" fmla="*/ 7347 w 9666"/>
                <a:gd name="T19" fmla="*/ 7790 h 10776"/>
                <a:gd name="T20" fmla="*/ 8799 w 9666"/>
                <a:gd name="T21" fmla="*/ 8188 h 10776"/>
                <a:gd name="T22" fmla="*/ 9379 w 9666"/>
                <a:gd name="T23" fmla="*/ 8129 h 10776"/>
                <a:gd name="T24" fmla="*/ 9665 w 9666"/>
                <a:gd name="T25" fmla="*/ 7882 h 10776"/>
                <a:gd name="T26" fmla="*/ 9570 w 9666"/>
                <a:gd name="T27" fmla="*/ 6029 h 10776"/>
                <a:gd name="T28" fmla="*/ 9018 w 9666"/>
                <a:gd name="T29" fmla="*/ 3260 h 10776"/>
                <a:gd name="T30" fmla="*/ 8709 w 9666"/>
                <a:gd name="T31" fmla="*/ 891 h 10776"/>
                <a:gd name="T32" fmla="*/ 8536 w 9666"/>
                <a:gd name="T33" fmla="*/ 93 h 10776"/>
                <a:gd name="T34" fmla="*/ 7843 w 9666"/>
                <a:gd name="T35" fmla="*/ 0 h 10776"/>
                <a:gd name="T36" fmla="*/ 6341 w 9666"/>
                <a:gd name="T37" fmla="*/ 432 h 10776"/>
                <a:gd name="T38" fmla="*/ 5741 w 9666"/>
                <a:gd name="T39" fmla="*/ 678 h 10776"/>
                <a:gd name="T40" fmla="*/ 5116 w 9666"/>
                <a:gd name="T41" fmla="*/ 1046 h 10776"/>
                <a:gd name="T42" fmla="*/ 4830 w 9666"/>
                <a:gd name="T43" fmla="*/ 678 h 10776"/>
                <a:gd name="T44" fmla="*/ 3608 w 9666"/>
                <a:gd name="T45" fmla="*/ 1965 h 10776"/>
                <a:gd name="T46" fmla="*/ 2988 w 9666"/>
                <a:gd name="T47" fmla="*/ 2430 h 10776"/>
                <a:gd name="T48" fmla="*/ 471 w 9666"/>
                <a:gd name="T49" fmla="*/ 5415 h 10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66" h="10776">
                  <a:moveTo>
                    <a:pt x="471" y="5415"/>
                  </a:moveTo>
                  <a:lnTo>
                    <a:pt x="0" y="6094"/>
                  </a:lnTo>
                  <a:lnTo>
                    <a:pt x="1530" y="8003"/>
                  </a:lnTo>
                  <a:lnTo>
                    <a:pt x="2870" y="10004"/>
                  </a:lnTo>
                  <a:lnTo>
                    <a:pt x="3254" y="10775"/>
                  </a:lnTo>
                  <a:lnTo>
                    <a:pt x="3636" y="10621"/>
                  </a:lnTo>
                  <a:lnTo>
                    <a:pt x="4925" y="9303"/>
                  </a:lnTo>
                  <a:lnTo>
                    <a:pt x="5668" y="8188"/>
                  </a:lnTo>
                  <a:lnTo>
                    <a:pt x="6559" y="7700"/>
                  </a:lnTo>
                  <a:lnTo>
                    <a:pt x="7347" y="7790"/>
                  </a:lnTo>
                  <a:lnTo>
                    <a:pt x="8799" y="8188"/>
                  </a:lnTo>
                  <a:lnTo>
                    <a:pt x="9379" y="8129"/>
                  </a:lnTo>
                  <a:lnTo>
                    <a:pt x="9665" y="7882"/>
                  </a:lnTo>
                  <a:lnTo>
                    <a:pt x="9570" y="6029"/>
                  </a:lnTo>
                  <a:lnTo>
                    <a:pt x="9018" y="3260"/>
                  </a:lnTo>
                  <a:lnTo>
                    <a:pt x="8709" y="891"/>
                  </a:lnTo>
                  <a:lnTo>
                    <a:pt x="8536" y="93"/>
                  </a:lnTo>
                  <a:lnTo>
                    <a:pt x="7843" y="0"/>
                  </a:lnTo>
                  <a:lnTo>
                    <a:pt x="6341" y="432"/>
                  </a:lnTo>
                  <a:lnTo>
                    <a:pt x="5741" y="678"/>
                  </a:lnTo>
                  <a:lnTo>
                    <a:pt x="5116" y="1046"/>
                  </a:lnTo>
                  <a:lnTo>
                    <a:pt x="4830" y="678"/>
                  </a:lnTo>
                  <a:lnTo>
                    <a:pt x="3608" y="1965"/>
                  </a:lnTo>
                  <a:lnTo>
                    <a:pt x="2988" y="2430"/>
                  </a:lnTo>
                  <a:lnTo>
                    <a:pt x="471" y="5415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0" name="Freeform 38"/>
            <p:cNvSpPr>
              <a:spLocks noChangeArrowheads="1"/>
            </p:cNvSpPr>
            <p:nvPr/>
          </p:nvSpPr>
          <p:spPr bwMode="auto">
            <a:xfrm>
              <a:off x="3235" y="1509"/>
              <a:ext cx="1385" cy="2156"/>
            </a:xfrm>
            <a:custGeom>
              <a:avLst/>
              <a:gdLst>
                <a:gd name="T0" fmla="*/ 3190 w 6112"/>
                <a:gd name="T1" fmla="*/ 1797 h 9511"/>
                <a:gd name="T2" fmla="*/ 0 w 6112"/>
                <a:gd name="T3" fmla="*/ 3983 h 9511"/>
                <a:gd name="T4" fmla="*/ 861 w 6112"/>
                <a:gd name="T5" fmla="*/ 5499 h 9511"/>
                <a:gd name="T6" fmla="*/ 2150 w 6112"/>
                <a:gd name="T7" fmla="*/ 7722 h 9511"/>
                <a:gd name="T8" fmla="*/ 3061 w 6112"/>
                <a:gd name="T9" fmla="*/ 9510 h 9511"/>
                <a:gd name="T10" fmla="*/ 2725 w 6112"/>
                <a:gd name="T11" fmla="*/ 8280 h 9511"/>
                <a:gd name="T12" fmla="*/ 2010 w 6112"/>
                <a:gd name="T13" fmla="*/ 7139 h 9511"/>
                <a:gd name="T14" fmla="*/ 1245 w 6112"/>
                <a:gd name="T15" fmla="*/ 5625 h 9511"/>
                <a:gd name="T16" fmla="*/ 583 w 6112"/>
                <a:gd name="T17" fmla="*/ 4188 h 9511"/>
                <a:gd name="T18" fmla="*/ 1923 w 6112"/>
                <a:gd name="T19" fmla="*/ 3164 h 9511"/>
                <a:gd name="T20" fmla="*/ 2887 w 6112"/>
                <a:gd name="T21" fmla="*/ 2710 h 9511"/>
                <a:gd name="T22" fmla="*/ 5071 w 6112"/>
                <a:gd name="T23" fmla="*/ 1603 h 9511"/>
                <a:gd name="T24" fmla="*/ 5906 w 6112"/>
                <a:gd name="T25" fmla="*/ 883 h 9511"/>
                <a:gd name="T26" fmla="*/ 6111 w 6112"/>
                <a:gd name="T27" fmla="*/ 0 h 9511"/>
                <a:gd name="T28" fmla="*/ 4889 w 6112"/>
                <a:gd name="T29" fmla="*/ 656 h 9511"/>
                <a:gd name="T30" fmla="*/ 3190 w 6112"/>
                <a:gd name="T31" fmla="*/ 1797 h 9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12" h="9511">
                  <a:moveTo>
                    <a:pt x="3190" y="1797"/>
                  </a:moveTo>
                  <a:lnTo>
                    <a:pt x="0" y="3983"/>
                  </a:lnTo>
                  <a:lnTo>
                    <a:pt x="861" y="5499"/>
                  </a:lnTo>
                  <a:lnTo>
                    <a:pt x="2150" y="7722"/>
                  </a:lnTo>
                  <a:lnTo>
                    <a:pt x="3061" y="9510"/>
                  </a:lnTo>
                  <a:lnTo>
                    <a:pt x="2725" y="8280"/>
                  </a:lnTo>
                  <a:lnTo>
                    <a:pt x="2010" y="7139"/>
                  </a:lnTo>
                  <a:lnTo>
                    <a:pt x="1245" y="5625"/>
                  </a:lnTo>
                  <a:lnTo>
                    <a:pt x="583" y="4188"/>
                  </a:lnTo>
                  <a:lnTo>
                    <a:pt x="1923" y="3164"/>
                  </a:lnTo>
                  <a:lnTo>
                    <a:pt x="2887" y="2710"/>
                  </a:lnTo>
                  <a:lnTo>
                    <a:pt x="5071" y="1603"/>
                  </a:lnTo>
                  <a:lnTo>
                    <a:pt x="5906" y="883"/>
                  </a:lnTo>
                  <a:lnTo>
                    <a:pt x="6111" y="0"/>
                  </a:lnTo>
                  <a:lnTo>
                    <a:pt x="4889" y="656"/>
                  </a:lnTo>
                  <a:lnTo>
                    <a:pt x="3190" y="17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1" name="Freeform 39"/>
            <p:cNvSpPr>
              <a:spLocks noChangeArrowheads="1"/>
            </p:cNvSpPr>
            <p:nvPr/>
          </p:nvSpPr>
          <p:spPr bwMode="auto">
            <a:xfrm>
              <a:off x="3235" y="1509"/>
              <a:ext cx="1385" cy="2156"/>
            </a:xfrm>
            <a:custGeom>
              <a:avLst/>
              <a:gdLst>
                <a:gd name="T0" fmla="*/ 3190 w 6112"/>
                <a:gd name="T1" fmla="*/ 1797 h 9511"/>
                <a:gd name="T2" fmla="*/ 0 w 6112"/>
                <a:gd name="T3" fmla="*/ 3983 h 9511"/>
                <a:gd name="T4" fmla="*/ 861 w 6112"/>
                <a:gd name="T5" fmla="*/ 5499 h 9511"/>
                <a:gd name="T6" fmla="*/ 2150 w 6112"/>
                <a:gd name="T7" fmla="*/ 7722 h 9511"/>
                <a:gd name="T8" fmla="*/ 3061 w 6112"/>
                <a:gd name="T9" fmla="*/ 9510 h 9511"/>
                <a:gd name="T10" fmla="*/ 2725 w 6112"/>
                <a:gd name="T11" fmla="*/ 8280 h 9511"/>
                <a:gd name="T12" fmla="*/ 2010 w 6112"/>
                <a:gd name="T13" fmla="*/ 7139 h 9511"/>
                <a:gd name="T14" fmla="*/ 1245 w 6112"/>
                <a:gd name="T15" fmla="*/ 5625 h 9511"/>
                <a:gd name="T16" fmla="*/ 583 w 6112"/>
                <a:gd name="T17" fmla="*/ 4188 h 9511"/>
                <a:gd name="T18" fmla="*/ 1923 w 6112"/>
                <a:gd name="T19" fmla="*/ 3164 h 9511"/>
                <a:gd name="T20" fmla="*/ 2887 w 6112"/>
                <a:gd name="T21" fmla="*/ 2710 h 9511"/>
                <a:gd name="T22" fmla="*/ 5071 w 6112"/>
                <a:gd name="T23" fmla="*/ 1603 h 9511"/>
                <a:gd name="T24" fmla="*/ 5906 w 6112"/>
                <a:gd name="T25" fmla="*/ 883 h 9511"/>
                <a:gd name="T26" fmla="*/ 6111 w 6112"/>
                <a:gd name="T27" fmla="*/ 0 h 9511"/>
                <a:gd name="T28" fmla="*/ 4889 w 6112"/>
                <a:gd name="T29" fmla="*/ 656 h 9511"/>
                <a:gd name="T30" fmla="*/ 3190 w 6112"/>
                <a:gd name="T31" fmla="*/ 1797 h 9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12" h="9511">
                  <a:moveTo>
                    <a:pt x="3190" y="1797"/>
                  </a:moveTo>
                  <a:lnTo>
                    <a:pt x="0" y="3983"/>
                  </a:lnTo>
                  <a:lnTo>
                    <a:pt x="861" y="5499"/>
                  </a:lnTo>
                  <a:lnTo>
                    <a:pt x="2150" y="7722"/>
                  </a:lnTo>
                  <a:lnTo>
                    <a:pt x="3061" y="9510"/>
                  </a:lnTo>
                  <a:lnTo>
                    <a:pt x="2725" y="8280"/>
                  </a:lnTo>
                  <a:lnTo>
                    <a:pt x="2010" y="7139"/>
                  </a:lnTo>
                  <a:lnTo>
                    <a:pt x="1245" y="5625"/>
                  </a:lnTo>
                  <a:lnTo>
                    <a:pt x="583" y="4188"/>
                  </a:lnTo>
                  <a:lnTo>
                    <a:pt x="1923" y="3164"/>
                  </a:lnTo>
                  <a:lnTo>
                    <a:pt x="2887" y="2710"/>
                  </a:lnTo>
                  <a:lnTo>
                    <a:pt x="5071" y="1603"/>
                  </a:lnTo>
                  <a:lnTo>
                    <a:pt x="5906" y="883"/>
                  </a:lnTo>
                  <a:lnTo>
                    <a:pt x="6111" y="0"/>
                  </a:lnTo>
                  <a:lnTo>
                    <a:pt x="4889" y="656"/>
                  </a:lnTo>
                  <a:lnTo>
                    <a:pt x="3190" y="1797"/>
                  </a:lnTo>
                </a:path>
              </a:pathLst>
            </a:custGeom>
            <a:solidFill>
              <a:srgbClr val="FF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2" name="Freeform 40"/>
            <p:cNvSpPr>
              <a:spLocks noChangeArrowheads="1"/>
            </p:cNvSpPr>
            <p:nvPr/>
          </p:nvSpPr>
          <p:spPr bwMode="auto">
            <a:xfrm>
              <a:off x="5107" y="3280"/>
              <a:ext cx="156" cy="189"/>
            </a:xfrm>
            <a:custGeom>
              <a:avLst/>
              <a:gdLst>
                <a:gd name="T0" fmla="*/ 0 w 694"/>
                <a:gd name="T1" fmla="*/ 64 h 836"/>
                <a:gd name="T2" fmla="*/ 382 w 694"/>
                <a:gd name="T3" fmla="*/ 681 h 836"/>
                <a:gd name="T4" fmla="*/ 575 w 694"/>
                <a:gd name="T5" fmla="*/ 835 h 836"/>
                <a:gd name="T6" fmla="*/ 693 w 694"/>
                <a:gd name="T7" fmla="*/ 681 h 836"/>
                <a:gd name="T8" fmla="*/ 314 w 694"/>
                <a:gd name="T9" fmla="*/ 190 h 836"/>
                <a:gd name="T10" fmla="*/ 118 w 694"/>
                <a:gd name="T11" fmla="*/ 0 h 836"/>
                <a:gd name="T12" fmla="*/ 0 w 694"/>
                <a:gd name="T13" fmla="*/ 64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4" h="836">
                  <a:moveTo>
                    <a:pt x="0" y="64"/>
                  </a:moveTo>
                  <a:lnTo>
                    <a:pt x="382" y="681"/>
                  </a:lnTo>
                  <a:lnTo>
                    <a:pt x="575" y="835"/>
                  </a:lnTo>
                  <a:lnTo>
                    <a:pt x="693" y="681"/>
                  </a:lnTo>
                  <a:lnTo>
                    <a:pt x="314" y="190"/>
                  </a:lnTo>
                  <a:lnTo>
                    <a:pt x="118" y="0"/>
                  </a:lnTo>
                  <a:lnTo>
                    <a:pt x="0" y="6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3" name="Freeform 41"/>
            <p:cNvSpPr>
              <a:spLocks noChangeArrowheads="1"/>
            </p:cNvSpPr>
            <p:nvPr/>
          </p:nvSpPr>
          <p:spPr bwMode="auto">
            <a:xfrm>
              <a:off x="5107" y="3280"/>
              <a:ext cx="156" cy="189"/>
            </a:xfrm>
            <a:custGeom>
              <a:avLst/>
              <a:gdLst>
                <a:gd name="T0" fmla="*/ 0 w 694"/>
                <a:gd name="T1" fmla="*/ 64 h 836"/>
                <a:gd name="T2" fmla="*/ 382 w 694"/>
                <a:gd name="T3" fmla="*/ 681 h 836"/>
                <a:gd name="T4" fmla="*/ 575 w 694"/>
                <a:gd name="T5" fmla="*/ 835 h 836"/>
                <a:gd name="T6" fmla="*/ 693 w 694"/>
                <a:gd name="T7" fmla="*/ 681 h 836"/>
                <a:gd name="T8" fmla="*/ 314 w 694"/>
                <a:gd name="T9" fmla="*/ 190 h 836"/>
                <a:gd name="T10" fmla="*/ 118 w 694"/>
                <a:gd name="T11" fmla="*/ 0 h 836"/>
                <a:gd name="T12" fmla="*/ 0 w 694"/>
                <a:gd name="T13" fmla="*/ 64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4" h="836">
                  <a:moveTo>
                    <a:pt x="0" y="64"/>
                  </a:moveTo>
                  <a:lnTo>
                    <a:pt x="382" y="681"/>
                  </a:lnTo>
                  <a:lnTo>
                    <a:pt x="575" y="835"/>
                  </a:lnTo>
                  <a:lnTo>
                    <a:pt x="693" y="681"/>
                  </a:lnTo>
                  <a:lnTo>
                    <a:pt x="314" y="190"/>
                  </a:lnTo>
                  <a:lnTo>
                    <a:pt x="118" y="0"/>
                  </a:lnTo>
                  <a:lnTo>
                    <a:pt x="0" y="64"/>
                  </a:lnTo>
                </a:path>
              </a:pathLst>
            </a:custGeom>
            <a:solidFill>
              <a:srgbClr val="D5FFF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4" name="Freeform 42"/>
            <p:cNvSpPr>
              <a:spLocks noChangeArrowheads="1"/>
            </p:cNvSpPr>
            <p:nvPr/>
          </p:nvSpPr>
          <p:spPr bwMode="auto">
            <a:xfrm>
              <a:off x="4694" y="2785"/>
              <a:ext cx="114" cy="189"/>
            </a:xfrm>
            <a:custGeom>
              <a:avLst/>
              <a:gdLst>
                <a:gd name="T0" fmla="*/ 505 w 506"/>
                <a:gd name="T1" fmla="*/ 743 h 837"/>
                <a:gd name="T2" fmla="*/ 311 w 506"/>
                <a:gd name="T3" fmla="*/ 0 h 837"/>
                <a:gd name="T4" fmla="*/ 166 w 506"/>
                <a:gd name="T5" fmla="*/ 314 h 837"/>
                <a:gd name="T6" fmla="*/ 0 w 506"/>
                <a:gd name="T7" fmla="*/ 376 h 837"/>
                <a:gd name="T8" fmla="*/ 0 w 506"/>
                <a:gd name="T9" fmla="*/ 836 h 837"/>
                <a:gd name="T10" fmla="*/ 505 w 506"/>
                <a:gd name="T11" fmla="*/ 743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6" h="837">
                  <a:moveTo>
                    <a:pt x="505" y="743"/>
                  </a:moveTo>
                  <a:lnTo>
                    <a:pt x="311" y="0"/>
                  </a:lnTo>
                  <a:lnTo>
                    <a:pt x="166" y="314"/>
                  </a:lnTo>
                  <a:lnTo>
                    <a:pt x="0" y="376"/>
                  </a:lnTo>
                  <a:lnTo>
                    <a:pt x="0" y="836"/>
                  </a:lnTo>
                  <a:lnTo>
                    <a:pt x="505" y="74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5" name="Freeform 43"/>
            <p:cNvSpPr>
              <a:spLocks noChangeArrowheads="1"/>
            </p:cNvSpPr>
            <p:nvPr/>
          </p:nvSpPr>
          <p:spPr bwMode="auto">
            <a:xfrm>
              <a:off x="4694" y="2785"/>
              <a:ext cx="114" cy="189"/>
            </a:xfrm>
            <a:custGeom>
              <a:avLst/>
              <a:gdLst>
                <a:gd name="T0" fmla="*/ 505 w 506"/>
                <a:gd name="T1" fmla="*/ 743 h 837"/>
                <a:gd name="T2" fmla="*/ 311 w 506"/>
                <a:gd name="T3" fmla="*/ 0 h 837"/>
                <a:gd name="T4" fmla="*/ 166 w 506"/>
                <a:gd name="T5" fmla="*/ 314 h 837"/>
                <a:gd name="T6" fmla="*/ 0 w 506"/>
                <a:gd name="T7" fmla="*/ 376 h 837"/>
                <a:gd name="T8" fmla="*/ 0 w 506"/>
                <a:gd name="T9" fmla="*/ 836 h 837"/>
                <a:gd name="T10" fmla="*/ 505 w 506"/>
                <a:gd name="T11" fmla="*/ 743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6" h="837">
                  <a:moveTo>
                    <a:pt x="505" y="743"/>
                  </a:moveTo>
                  <a:lnTo>
                    <a:pt x="311" y="0"/>
                  </a:lnTo>
                  <a:lnTo>
                    <a:pt x="166" y="314"/>
                  </a:lnTo>
                  <a:lnTo>
                    <a:pt x="0" y="376"/>
                  </a:lnTo>
                  <a:lnTo>
                    <a:pt x="0" y="836"/>
                  </a:lnTo>
                  <a:lnTo>
                    <a:pt x="505" y="743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6" name="Freeform 44"/>
            <p:cNvSpPr>
              <a:spLocks noChangeArrowheads="1"/>
            </p:cNvSpPr>
            <p:nvPr/>
          </p:nvSpPr>
          <p:spPr bwMode="auto">
            <a:xfrm>
              <a:off x="4309" y="2933"/>
              <a:ext cx="829" cy="565"/>
            </a:xfrm>
            <a:custGeom>
              <a:avLst/>
              <a:gdLst>
                <a:gd name="T0" fmla="*/ 263 w 3659"/>
                <a:gd name="T1" fmla="*/ 2494 h 2495"/>
                <a:gd name="T2" fmla="*/ 0 w 3659"/>
                <a:gd name="T3" fmla="*/ 1813 h 2495"/>
                <a:gd name="T4" fmla="*/ 263 w 3659"/>
                <a:gd name="T5" fmla="*/ 1751 h 2495"/>
                <a:gd name="T6" fmla="*/ 381 w 3659"/>
                <a:gd name="T7" fmla="*/ 1942 h 2495"/>
                <a:gd name="T8" fmla="*/ 1267 w 3659"/>
                <a:gd name="T9" fmla="*/ 1009 h 2495"/>
                <a:gd name="T10" fmla="*/ 1625 w 3659"/>
                <a:gd name="T11" fmla="*/ 734 h 2495"/>
                <a:gd name="T12" fmla="*/ 1768 w 3659"/>
                <a:gd name="T13" fmla="*/ 154 h 2495"/>
                <a:gd name="T14" fmla="*/ 1886 w 3659"/>
                <a:gd name="T15" fmla="*/ 58 h 2495"/>
                <a:gd name="T16" fmla="*/ 2082 w 3659"/>
                <a:gd name="T17" fmla="*/ 0 h 2495"/>
                <a:gd name="T18" fmla="*/ 2200 w 3659"/>
                <a:gd name="T19" fmla="*/ 58 h 2495"/>
                <a:gd name="T20" fmla="*/ 2037 w 3659"/>
                <a:gd name="T21" fmla="*/ 706 h 2495"/>
                <a:gd name="T22" fmla="*/ 2707 w 3659"/>
                <a:gd name="T23" fmla="*/ 950 h 2495"/>
                <a:gd name="T24" fmla="*/ 3422 w 3659"/>
                <a:gd name="T25" fmla="*/ 1073 h 2495"/>
                <a:gd name="T26" fmla="*/ 3658 w 3659"/>
                <a:gd name="T27" fmla="*/ 1135 h 2495"/>
                <a:gd name="T28" fmla="*/ 3467 w 3659"/>
                <a:gd name="T29" fmla="*/ 1474 h 2495"/>
                <a:gd name="T30" fmla="*/ 1937 w 3659"/>
                <a:gd name="T31" fmla="*/ 1244 h 2495"/>
                <a:gd name="T32" fmla="*/ 1883 w 3659"/>
                <a:gd name="T33" fmla="*/ 1376 h 2495"/>
                <a:gd name="T34" fmla="*/ 1651 w 3659"/>
                <a:gd name="T35" fmla="*/ 1062 h 2495"/>
                <a:gd name="T36" fmla="*/ 263 w 3659"/>
                <a:gd name="T37" fmla="*/ 2494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59" h="2495">
                  <a:moveTo>
                    <a:pt x="263" y="2494"/>
                  </a:moveTo>
                  <a:lnTo>
                    <a:pt x="0" y="1813"/>
                  </a:lnTo>
                  <a:lnTo>
                    <a:pt x="263" y="1751"/>
                  </a:lnTo>
                  <a:lnTo>
                    <a:pt x="381" y="1942"/>
                  </a:lnTo>
                  <a:lnTo>
                    <a:pt x="1267" y="1009"/>
                  </a:lnTo>
                  <a:lnTo>
                    <a:pt x="1625" y="734"/>
                  </a:lnTo>
                  <a:lnTo>
                    <a:pt x="1768" y="154"/>
                  </a:lnTo>
                  <a:lnTo>
                    <a:pt x="1886" y="58"/>
                  </a:lnTo>
                  <a:lnTo>
                    <a:pt x="2082" y="0"/>
                  </a:lnTo>
                  <a:lnTo>
                    <a:pt x="2200" y="58"/>
                  </a:lnTo>
                  <a:lnTo>
                    <a:pt x="2037" y="706"/>
                  </a:lnTo>
                  <a:lnTo>
                    <a:pt x="2707" y="950"/>
                  </a:lnTo>
                  <a:lnTo>
                    <a:pt x="3422" y="1073"/>
                  </a:lnTo>
                  <a:lnTo>
                    <a:pt x="3658" y="1135"/>
                  </a:lnTo>
                  <a:lnTo>
                    <a:pt x="3467" y="1474"/>
                  </a:lnTo>
                  <a:lnTo>
                    <a:pt x="1937" y="1244"/>
                  </a:lnTo>
                  <a:lnTo>
                    <a:pt x="1883" y="1376"/>
                  </a:lnTo>
                  <a:lnTo>
                    <a:pt x="1651" y="1062"/>
                  </a:lnTo>
                  <a:lnTo>
                    <a:pt x="263" y="249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7" name="Freeform 45"/>
            <p:cNvSpPr>
              <a:spLocks noChangeArrowheads="1"/>
            </p:cNvSpPr>
            <p:nvPr/>
          </p:nvSpPr>
          <p:spPr bwMode="auto">
            <a:xfrm>
              <a:off x="4309" y="2933"/>
              <a:ext cx="829" cy="565"/>
            </a:xfrm>
            <a:custGeom>
              <a:avLst/>
              <a:gdLst>
                <a:gd name="T0" fmla="*/ 263 w 3659"/>
                <a:gd name="T1" fmla="*/ 2494 h 2495"/>
                <a:gd name="T2" fmla="*/ 0 w 3659"/>
                <a:gd name="T3" fmla="*/ 1813 h 2495"/>
                <a:gd name="T4" fmla="*/ 263 w 3659"/>
                <a:gd name="T5" fmla="*/ 1751 h 2495"/>
                <a:gd name="T6" fmla="*/ 381 w 3659"/>
                <a:gd name="T7" fmla="*/ 1942 h 2495"/>
                <a:gd name="T8" fmla="*/ 1267 w 3659"/>
                <a:gd name="T9" fmla="*/ 1009 h 2495"/>
                <a:gd name="T10" fmla="*/ 1625 w 3659"/>
                <a:gd name="T11" fmla="*/ 734 h 2495"/>
                <a:gd name="T12" fmla="*/ 1768 w 3659"/>
                <a:gd name="T13" fmla="*/ 154 h 2495"/>
                <a:gd name="T14" fmla="*/ 1886 w 3659"/>
                <a:gd name="T15" fmla="*/ 58 h 2495"/>
                <a:gd name="T16" fmla="*/ 2082 w 3659"/>
                <a:gd name="T17" fmla="*/ 0 h 2495"/>
                <a:gd name="T18" fmla="*/ 2200 w 3659"/>
                <a:gd name="T19" fmla="*/ 58 h 2495"/>
                <a:gd name="T20" fmla="*/ 2037 w 3659"/>
                <a:gd name="T21" fmla="*/ 706 h 2495"/>
                <a:gd name="T22" fmla="*/ 2707 w 3659"/>
                <a:gd name="T23" fmla="*/ 950 h 2495"/>
                <a:gd name="T24" fmla="*/ 3422 w 3659"/>
                <a:gd name="T25" fmla="*/ 1073 h 2495"/>
                <a:gd name="T26" fmla="*/ 3658 w 3659"/>
                <a:gd name="T27" fmla="*/ 1135 h 2495"/>
                <a:gd name="T28" fmla="*/ 3467 w 3659"/>
                <a:gd name="T29" fmla="*/ 1474 h 2495"/>
                <a:gd name="T30" fmla="*/ 1937 w 3659"/>
                <a:gd name="T31" fmla="*/ 1244 h 2495"/>
                <a:gd name="T32" fmla="*/ 1883 w 3659"/>
                <a:gd name="T33" fmla="*/ 1376 h 2495"/>
                <a:gd name="T34" fmla="*/ 1651 w 3659"/>
                <a:gd name="T35" fmla="*/ 1062 h 2495"/>
                <a:gd name="T36" fmla="*/ 263 w 3659"/>
                <a:gd name="T37" fmla="*/ 2494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59" h="2495">
                  <a:moveTo>
                    <a:pt x="263" y="2494"/>
                  </a:moveTo>
                  <a:lnTo>
                    <a:pt x="0" y="1813"/>
                  </a:lnTo>
                  <a:lnTo>
                    <a:pt x="263" y="1751"/>
                  </a:lnTo>
                  <a:lnTo>
                    <a:pt x="381" y="1942"/>
                  </a:lnTo>
                  <a:lnTo>
                    <a:pt x="1267" y="1009"/>
                  </a:lnTo>
                  <a:lnTo>
                    <a:pt x="1625" y="734"/>
                  </a:lnTo>
                  <a:lnTo>
                    <a:pt x="1768" y="154"/>
                  </a:lnTo>
                  <a:lnTo>
                    <a:pt x="1886" y="58"/>
                  </a:lnTo>
                  <a:lnTo>
                    <a:pt x="2082" y="0"/>
                  </a:lnTo>
                  <a:lnTo>
                    <a:pt x="2200" y="58"/>
                  </a:lnTo>
                  <a:lnTo>
                    <a:pt x="2037" y="706"/>
                  </a:lnTo>
                  <a:lnTo>
                    <a:pt x="2707" y="950"/>
                  </a:lnTo>
                  <a:lnTo>
                    <a:pt x="3422" y="1073"/>
                  </a:lnTo>
                  <a:lnTo>
                    <a:pt x="3658" y="1135"/>
                  </a:lnTo>
                  <a:lnTo>
                    <a:pt x="3467" y="1474"/>
                  </a:lnTo>
                  <a:lnTo>
                    <a:pt x="1937" y="1244"/>
                  </a:lnTo>
                  <a:lnTo>
                    <a:pt x="1883" y="1376"/>
                  </a:lnTo>
                  <a:lnTo>
                    <a:pt x="1651" y="1062"/>
                  </a:lnTo>
                  <a:lnTo>
                    <a:pt x="263" y="2494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8" name="Freeform 46"/>
            <p:cNvSpPr>
              <a:spLocks noChangeArrowheads="1"/>
            </p:cNvSpPr>
            <p:nvPr/>
          </p:nvSpPr>
          <p:spPr bwMode="auto">
            <a:xfrm>
              <a:off x="4422" y="3106"/>
              <a:ext cx="635" cy="349"/>
            </a:xfrm>
            <a:custGeom>
              <a:avLst/>
              <a:gdLst>
                <a:gd name="T0" fmla="*/ 241 w 2805"/>
                <a:gd name="T1" fmla="*/ 1421 h 1545"/>
                <a:gd name="T2" fmla="*/ 0 w 2805"/>
                <a:gd name="T3" fmla="*/ 1177 h 1545"/>
                <a:gd name="T4" fmla="*/ 536 w 2805"/>
                <a:gd name="T5" fmla="*/ 451 h 1545"/>
                <a:gd name="T6" fmla="*/ 1043 w 2805"/>
                <a:gd name="T7" fmla="*/ 132 h 1545"/>
                <a:gd name="T8" fmla="*/ 1155 w 2805"/>
                <a:gd name="T9" fmla="*/ 331 h 1545"/>
                <a:gd name="T10" fmla="*/ 1399 w 2805"/>
                <a:gd name="T11" fmla="*/ 552 h 1545"/>
                <a:gd name="T12" fmla="*/ 1450 w 2805"/>
                <a:gd name="T13" fmla="*/ 451 h 1545"/>
                <a:gd name="T14" fmla="*/ 1508 w 2805"/>
                <a:gd name="T15" fmla="*/ 367 h 1545"/>
                <a:gd name="T16" fmla="*/ 1581 w 2805"/>
                <a:gd name="T17" fmla="*/ 0 h 1545"/>
                <a:gd name="T18" fmla="*/ 2515 w 2805"/>
                <a:gd name="T19" fmla="*/ 339 h 1545"/>
                <a:gd name="T20" fmla="*/ 2804 w 2805"/>
                <a:gd name="T21" fmla="*/ 403 h 1545"/>
                <a:gd name="T22" fmla="*/ 2804 w 2805"/>
                <a:gd name="T23" fmla="*/ 768 h 1545"/>
                <a:gd name="T24" fmla="*/ 2467 w 2805"/>
                <a:gd name="T25" fmla="*/ 1076 h 1545"/>
                <a:gd name="T26" fmla="*/ 2010 w 2805"/>
                <a:gd name="T27" fmla="*/ 1177 h 1545"/>
                <a:gd name="T28" fmla="*/ 861 w 2805"/>
                <a:gd name="T29" fmla="*/ 1544 h 1545"/>
                <a:gd name="T30" fmla="*/ 241 w 2805"/>
                <a:gd name="T31" fmla="*/ 142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05" h="1545">
                  <a:moveTo>
                    <a:pt x="241" y="1421"/>
                  </a:moveTo>
                  <a:lnTo>
                    <a:pt x="0" y="1177"/>
                  </a:lnTo>
                  <a:lnTo>
                    <a:pt x="536" y="451"/>
                  </a:lnTo>
                  <a:lnTo>
                    <a:pt x="1043" y="132"/>
                  </a:lnTo>
                  <a:lnTo>
                    <a:pt x="1155" y="331"/>
                  </a:lnTo>
                  <a:lnTo>
                    <a:pt x="1399" y="552"/>
                  </a:lnTo>
                  <a:lnTo>
                    <a:pt x="1450" y="451"/>
                  </a:lnTo>
                  <a:lnTo>
                    <a:pt x="1508" y="367"/>
                  </a:lnTo>
                  <a:lnTo>
                    <a:pt x="1581" y="0"/>
                  </a:lnTo>
                  <a:lnTo>
                    <a:pt x="2515" y="339"/>
                  </a:lnTo>
                  <a:lnTo>
                    <a:pt x="2804" y="403"/>
                  </a:lnTo>
                  <a:lnTo>
                    <a:pt x="2804" y="768"/>
                  </a:lnTo>
                  <a:lnTo>
                    <a:pt x="2467" y="1076"/>
                  </a:lnTo>
                  <a:lnTo>
                    <a:pt x="2010" y="1177"/>
                  </a:lnTo>
                  <a:lnTo>
                    <a:pt x="861" y="1544"/>
                  </a:lnTo>
                  <a:lnTo>
                    <a:pt x="241" y="14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79" name="Freeform 47"/>
            <p:cNvSpPr>
              <a:spLocks noChangeArrowheads="1"/>
            </p:cNvSpPr>
            <p:nvPr/>
          </p:nvSpPr>
          <p:spPr bwMode="auto">
            <a:xfrm>
              <a:off x="4422" y="3106"/>
              <a:ext cx="635" cy="349"/>
            </a:xfrm>
            <a:custGeom>
              <a:avLst/>
              <a:gdLst>
                <a:gd name="T0" fmla="*/ 241 w 2805"/>
                <a:gd name="T1" fmla="*/ 1421 h 1545"/>
                <a:gd name="T2" fmla="*/ 0 w 2805"/>
                <a:gd name="T3" fmla="*/ 1177 h 1545"/>
                <a:gd name="T4" fmla="*/ 536 w 2805"/>
                <a:gd name="T5" fmla="*/ 451 h 1545"/>
                <a:gd name="T6" fmla="*/ 1043 w 2805"/>
                <a:gd name="T7" fmla="*/ 132 h 1545"/>
                <a:gd name="T8" fmla="*/ 1155 w 2805"/>
                <a:gd name="T9" fmla="*/ 331 h 1545"/>
                <a:gd name="T10" fmla="*/ 1399 w 2805"/>
                <a:gd name="T11" fmla="*/ 552 h 1545"/>
                <a:gd name="T12" fmla="*/ 1450 w 2805"/>
                <a:gd name="T13" fmla="*/ 451 h 1545"/>
                <a:gd name="T14" fmla="*/ 1508 w 2805"/>
                <a:gd name="T15" fmla="*/ 367 h 1545"/>
                <a:gd name="T16" fmla="*/ 1581 w 2805"/>
                <a:gd name="T17" fmla="*/ 0 h 1545"/>
                <a:gd name="T18" fmla="*/ 2515 w 2805"/>
                <a:gd name="T19" fmla="*/ 339 h 1545"/>
                <a:gd name="T20" fmla="*/ 2804 w 2805"/>
                <a:gd name="T21" fmla="*/ 403 h 1545"/>
                <a:gd name="T22" fmla="*/ 2804 w 2805"/>
                <a:gd name="T23" fmla="*/ 768 h 1545"/>
                <a:gd name="T24" fmla="*/ 2467 w 2805"/>
                <a:gd name="T25" fmla="*/ 1076 h 1545"/>
                <a:gd name="T26" fmla="*/ 2010 w 2805"/>
                <a:gd name="T27" fmla="*/ 1177 h 1545"/>
                <a:gd name="T28" fmla="*/ 861 w 2805"/>
                <a:gd name="T29" fmla="*/ 1544 h 1545"/>
                <a:gd name="T30" fmla="*/ 241 w 2805"/>
                <a:gd name="T31" fmla="*/ 142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05" h="1545">
                  <a:moveTo>
                    <a:pt x="241" y="1421"/>
                  </a:moveTo>
                  <a:lnTo>
                    <a:pt x="0" y="1177"/>
                  </a:lnTo>
                  <a:lnTo>
                    <a:pt x="536" y="451"/>
                  </a:lnTo>
                  <a:lnTo>
                    <a:pt x="1043" y="132"/>
                  </a:lnTo>
                  <a:lnTo>
                    <a:pt x="1155" y="331"/>
                  </a:lnTo>
                  <a:lnTo>
                    <a:pt x="1399" y="552"/>
                  </a:lnTo>
                  <a:lnTo>
                    <a:pt x="1450" y="451"/>
                  </a:lnTo>
                  <a:lnTo>
                    <a:pt x="1508" y="367"/>
                  </a:lnTo>
                  <a:lnTo>
                    <a:pt x="1581" y="0"/>
                  </a:lnTo>
                  <a:lnTo>
                    <a:pt x="2515" y="339"/>
                  </a:lnTo>
                  <a:lnTo>
                    <a:pt x="2804" y="403"/>
                  </a:lnTo>
                  <a:lnTo>
                    <a:pt x="2804" y="768"/>
                  </a:lnTo>
                  <a:lnTo>
                    <a:pt x="2467" y="1076"/>
                  </a:lnTo>
                  <a:lnTo>
                    <a:pt x="2010" y="1177"/>
                  </a:lnTo>
                  <a:lnTo>
                    <a:pt x="861" y="1544"/>
                  </a:lnTo>
                  <a:lnTo>
                    <a:pt x="241" y="1421"/>
                  </a:lnTo>
                </a:path>
              </a:pathLst>
            </a:custGeom>
            <a:solidFill>
              <a:srgbClr val="F2E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0" name="Freeform 48"/>
            <p:cNvSpPr>
              <a:spLocks noChangeArrowheads="1"/>
            </p:cNvSpPr>
            <p:nvPr/>
          </p:nvSpPr>
          <p:spPr bwMode="auto">
            <a:xfrm>
              <a:off x="4222" y="3341"/>
              <a:ext cx="826" cy="647"/>
            </a:xfrm>
            <a:custGeom>
              <a:avLst/>
              <a:gdLst>
                <a:gd name="T0" fmla="*/ 207 w 3645"/>
                <a:gd name="T1" fmla="*/ 1085 h 2857"/>
                <a:gd name="T2" fmla="*/ 398 w 3645"/>
                <a:gd name="T3" fmla="*/ 1752 h 2857"/>
                <a:gd name="T4" fmla="*/ 0 w 3645"/>
                <a:gd name="T5" fmla="*/ 2525 h 2857"/>
                <a:gd name="T6" fmla="*/ 44 w 3645"/>
                <a:gd name="T7" fmla="*/ 2705 h 2857"/>
                <a:gd name="T8" fmla="*/ 414 w 3645"/>
                <a:gd name="T9" fmla="*/ 2764 h 2857"/>
                <a:gd name="T10" fmla="*/ 588 w 3645"/>
                <a:gd name="T11" fmla="*/ 2856 h 2857"/>
                <a:gd name="T12" fmla="*/ 442 w 3645"/>
                <a:gd name="T13" fmla="*/ 2556 h 2857"/>
                <a:gd name="T14" fmla="*/ 1258 w 3645"/>
                <a:gd name="T15" fmla="*/ 2195 h 2857"/>
                <a:gd name="T16" fmla="*/ 1656 w 3645"/>
                <a:gd name="T17" fmla="*/ 1805 h 2857"/>
                <a:gd name="T18" fmla="*/ 1841 w 3645"/>
                <a:gd name="T19" fmla="*/ 1261 h 2857"/>
                <a:gd name="T20" fmla="*/ 2407 w 3645"/>
                <a:gd name="T21" fmla="*/ 1351 h 2857"/>
                <a:gd name="T22" fmla="*/ 2733 w 3645"/>
                <a:gd name="T23" fmla="*/ 1443 h 2857"/>
                <a:gd name="T24" fmla="*/ 2870 w 3645"/>
                <a:gd name="T25" fmla="*/ 1687 h 2857"/>
                <a:gd name="T26" fmla="*/ 2800 w 3645"/>
                <a:gd name="T27" fmla="*/ 2071 h 2857"/>
                <a:gd name="T28" fmla="*/ 3386 w 3645"/>
                <a:gd name="T29" fmla="*/ 2139 h 2857"/>
                <a:gd name="T30" fmla="*/ 3316 w 3645"/>
                <a:gd name="T31" fmla="*/ 1895 h 2857"/>
                <a:gd name="T32" fmla="*/ 3503 w 3645"/>
                <a:gd name="T33" fmla="*/ 1505 h 2857"/>
                <a:gd name="T34" fmla="*/ 3644 w 3645"/>
                <a:gd name="T35" fmla="*/ 931 h 2857"/>
                <a:gd name="T36" fmla="*/ 3459 w 3645"/>
                <a:gd name="T37" fmla="*/ 390 h 2857"/>
                <a:gd name="T38" fmla="*/ 3153 w 3645"/>
                <a:gd name="T39" fmla="*/ 179 h 2857"/>
                <a:gd name="T40" fmla="*/ 2822 w 3645"/>
                <a:gd name="T41" fmla="*/ 0 h 2857"/>
                <a:gd name="T42" fmla="*/ 1959 w 3645"/>
                <a:gd name="T43" fmla="*/ 479 h 2857"/>
                <a:gd name="T44" fmla="*/ 1325 w 3645"/>
                <a:gd name="T45" fmla="*/ 423 h 2857"/>
                <a:gd name="T46" fmla="*/ 981 w 3645"/>
                <a:gd name="T47" fmla="*/ 272 h 2857"/>
                <a:gd name="T48" fmla="*/ 487 w 3645"/>
                <a:gd name="T49" fmla="*/ 633 h 2857"/>
                <a:gd name="T50" fmla="*/ 207 w 3645"/>
                <a:gd name="T51" fmla="*/ 1085 h 2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45" h="2857">
                  <a:moveTo>
                    <a:pt x="207" y="1085"/>
                  </a:moveTo>
                  <a:lnTo>
                    <a:pt x="398" y="1752"/>
                  </a:lnTo>
                  <a:lnTo>
                    <a:pt x="0" y="2525"/>
                  </a:lnTo>
                  <a:lnTo>
                    <a:pt x="44" y="2705"/>
                  </a:lnTo>
                  <a:lnTo>
                    <a:pt x="414" y="2764"/>
                  </a:lnTo>
                  <a:lnTo>
                    <a:pt x="588" y="2856"/>
                  </a:lnTo>
                  <a:lnTo>
                    <a:pt x="442" y="2556"/>
                  </a:lnTo>
                  <a:lnTo>
                    <a:pt x="1258" y="2195"/>
                  </a:lnTo>
                  <a:lnTo>
                    <a:pt x="1656" y="1805"/>
                  </a:lnTo>
                  <a:lnTo>
                    <a:pt x="1841" y="1261"/>
                  </a:lnTo>
                  <a:lnTo>
                    <a:pt x="2407" y="1351"/>
                  </a:lnTo>
                  <a:lnTo>
                    <a:pt x="2733" y="1443"/>
                  </a:lnTo>
                  <a:lnTo>
                    <a:pt x="2870" y="1687"/>
                  </a:lnTo>
                  <a:lnTo>
                    <a:pt x="2800" y="2071"/>
                  </a:lnTo>
                  <a:lnTo>
                    <a:pt x="3386" y="2139"/>
                  </a:lnTo>
                  <a:lnTo>
                    <a:pt x="3316" y="1895"/>
                  </a:lnTo>
                  <a:lnTo>
                    <a:pt x="3503" y="1505"/>
                  </a:lnTo>
                  <a:lnTo>
                    <a:pt x="3644" y="931"/>
                  </a:lnTo>
                  <a:lnTo>
                    <a:pt x="3459" y="390"/>
                  </a:lnTo>
                  <a:lnTo>
                    <a:pt x="3153" y="179"/>
                  </a:lnTo>
                  <a:lnTo>
                    <a:pt x="2822" y="0"/>
                  </a:lnTo>
                  <a:lnTo>
                    <a:pt x="1959" y="479"/>
                  </a:lnTo>
                  <a:lnTo>
                    <a:pt x="1325" y="423"/>
                  </a:lnTo>
                  <a:lnTo>
                    <a:pt x="981" y="272"/>
                  </a:lnTo>
                  <a:lnTo>
                    <a:pt x="487" y="633"/>
                  </a:lnTo>
                  <a:lnTo>
                    <a:pt x="207" y="108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1" name="Freeform 49"/>
            <p:cNvSpPr>
              <a:spLocks noChangeArrowheads="1"/>
            </p:cNvSpPr>
            <p:nvPr/>
          </p:nvSpPr>
          <p:spPr bwMode="auto">
            <a:xfrm>
              <a:off x="4222" y="3341"/>
              <a:ext cx="826" cy="647"/>
            </a:xfrm>
            <a:custGeom>
              <a:avLst/>
              <a:gdLst>
                <a:gd name="T0" fmla="*/ 207 w 3645"/>
                <a:gd name="T1" fmla="*/ 1085 h 2857"/>
                <a:gd name="T2" fmla="*/ 398 w 3645"/>
                <a:gd name="T3" fmla="*/ 1752 h 2857"/>
                <a:gd name="T4" fmla="*/ 0 w 3645"/>
                <a:gd name="T5" fmla="*/ 2525 h 2857"/>
                <a:gd name="T6" fmla="*/ 44 w 3645"/>
                <a:gd name="T7" fmla="*/ 2705 h 2857"/>
                <a:gd name="T8" fmla="*/ 414 w 3645"/>
                <a:gd name="T9" fmla="*/ 2764 h 2857"/>
                <a:gd name="T10" fmla="*/ 588 w 3645"/>
                <a:gd name="T11" fmla="*/ 2856 h 2857"/>
                <a:gd name="T12" fmla="*/ 442 w 3645"/>
                <a:gd name="T13" fmla="*/ 2556 h 2857"/>
                <a:gd name="T14" fmla="*/ 1258 w 3645"/>
                <a:gd name="T15" fmla="*/ 2195 h 2857"/>
                <a:gd name="T16" fmla="*/ 1656 w 3645"/>
                <a:gd name="T17" fmla="*/ 1805 h 2857"/>
                <a:gd name="T18" fmla="*/ 1841 w 3645"/>
                <a:gd name="T19" fmla="*/ 1261 h 2857"/>
                <a:gd name="T20" fmla="*/ 2407 w 3645"/>
                <a:gd name="T21" fmla="*/ 1351 h 2857"/>
                <a:gd name="T22" fmla="*/ 2733 w 3645"/>
                <a:gd name="T23" fmla="*/ 1443 h 2857"/>
                <a:gd name="T24" fmla="*/ 2870 w 3645"/>
                <a:gd name="T25" fmla="*/ 1687 h 2857"/>
                <a:gd name="T26" fmla="*/ 2800 w 3645"/>
                <a:gd name="T27" fmla="*/ 2071 h 2857"/>
                <a:gd name="T28" fmla="*/ 3386 w 3645"/>
                <a:gd name="T29" fmla="*/ 2139 h 2857"/>
                <a:gd name="T30" fmla="*/ 3316 w 3645"/>
                <a:gd name="T31" fmla="*/ 1895 h 2857"/>
                <a:gd name="T32" fmla="*/ 3503 w 3645"/>
                <a:gd name="T33" fmla="*/ 1505 h 2857"/>
                <a:gd name="T34" fmla="*/ 3644 w 3645"/>
                <a:gd name="T35" fmla="*/ 931 h 2857"/>
                <a:gd name="T36" fmla="*/ 3459 w 3645"/>
                <a:gd name="T37" fmla="*/ 390 h 2857"/>
                <a:gd name="T38" fmla="*/ 3153 w 3645"/>
                <a:gd name="T39" fmla="*/ 179 h 2857"/>
                <a:gd name="T40" fmla="*/ 2822 w 3645"/>
                <a:gd name="T41" fmla="*/ 0 h 2857"/>
                <a:gd name="T42" fmla="*/ 1959 w 3645"/>
                <a:gd name="T43" fmla="*/ 479 h 2857"/>
                <a:gd name="T44" fmla="*/ 1325 w 3645"/>
                <a:gd name="T45" fmla="*/ 423 h 2857"/>
                <a:gd name="T46" fmla="*/ 981 w 3645"/>
                <a:gd name="T47" fmla="*/ 272 h 2857"/>
                <a:gd name="T48" fmla="*/ 487 w 3645"/>
                <a:gd name="T49" fmla="*/ 633 h 2857"/>
                <a:gd name="T50" fmla="*/ 207 w 3645"/>
                <a:gd name="T51" fmla="*/ 1085 h 2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45" h="2857">
                  <a:moveTo>
                    <a:pt x="207" y="1085"/>
                  </a:moveTo>
                  <a:lnTo>
                    <a:pt x="398" y="1752"/>
                  </a:lnTo>
                  <a:lnTo>
                    <a:pt x="0" y="2525"/>
                  </a:lnTo>
                  <a:lnTo>
                    <a:pt x="44" y="2705"/>
                  </a:lnTo>
                  <a:lnTo>
                    <a:pt x="414" y="2764"/>
                  </a:lnTo>
                  <a:lnTo>
                    <a:pt x="588" y="2856"/>
                  </a:lnTo>
                  <a:lnTo>
                    <a:pt x="442" y="2556"/>
                  </a:lnTo>
                  <a:lnTo>
                    <a:pt x="1258" y="2195"/>
                  </a:lnTo>
                  <a:lnTo>
                    <a:pt x="1656" y="1805"/>
                  </a:lnTo>
                  <a:lnTo>
                    <a:pt x="1841" y="1261"/>
                  </a:lnTo>
                  <a:lnTo>
                    <a:pt x="2407" y="1351"/>
                  </a:lnTo>
                  <a:lnTo>
                    <a:pt x="2733" y="1443"/>
                  </a:lnTo>
                  <a:lnTo>
                    <a:pt x="2870" y="1687"/>
                  </a:lnTo>
                  <a:lnTo>
                    <a:pt x="2800" y="2071"/>
                  </a:lnTo>
                  <a:lnTo>
                    <a:pt x="3386" y="2139"/>
                  </a:lnTo>
                  <a:lnTo>
                    <a:pt x="3316" y="1895"/>
                  </a:lnTo>
                  <a:lnTo>
                    <a:pt x="3503" y="1505"/>
                  </a:lnTo>
                  <a:lnTo>
                    <a:pt x="3644" y="931"/>
                  </a:lnTo>
                  <a:lnTo>
                    <a:pt x="3459" y="390"/>
                  </a:lnTo>
                  <a:lnTo>
                    <a:pt x="3153" y="179"/>
                  </a:lnTo>
                  <a:lnTo>
                    <a:pt x="2822" y="0"/>
                  </a:lnTo>
                  <a:lnTo>
                    <a:pt x="1959" y="479"/>
                  </a:lnTo>
                  <a:lnTo>
                    <a:pt x="1325" y="423"/>
                  </a:lnTo>
                  <a:lnTo>
                    <a:pt x="981" y="272"/>
                  </a:lnTo>
                  <a:lnTo>
                    <a:pt x="487" y="633"/>
                  </a:lnTo>
                  <a:lnTo>
                    <a:pt x="207" y="1085"/>
                  </a:lnTo>
                </a:path>
              </a:pathLst>
            </a:custGeom>
            <a:solidFill>
              <a:srgbClr val="7CA1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2" name="Freeform 50"/>
            <p:cNvSpPr>
              <a:spLocks noChangeArrowheads="1"/>
            </p:cNvSpPr>
            <p:nvPr/>
          </p:nvSpPr>
          <p:spPr bwMode="auto">
            <a:xfrm>
              <a:off x="3365" y="1694"/>
              <a:ext cx="1182" cy="1578"/>
            </a:xfrm>
            <a:custGeom>
              <a:avLst/>
              <a:gdLst>
                <a:gd name="T0" fmla="*/ 5214 w 5215"/>
                <a:gd name="T1" fmla="*/ 0 h 6964"/>
                <a:gd name="T2" fmla="*/ 3851 w 5215"/>
                <a:gd name="T3" fmla="*/ 653 h 6964"/>
                <a:gd name="T4" fmla="*/ 2153 w 5215"/>
                <a:gd name="T5" fmla="*/ 1424 h 6964"/>
                <a:gd name="T6" fmla="*/ 619 w 5215"/>
                <a:gd name="T7" fmla="*/ 2066 h 6964"/>
                <a:gd name="T8" fmla="*/ 0 w 5215"/>
                <a:gd name="T9" fmla="*/ 2341 h 6964"/>
                <a:gd name="T10" fmla="*/ 429 w 5215"/>
                <a:gd name="T11" fmla="*/ 3423 h 6964"/>
                <a:gd name="T12" fmla="*/ 1219 w 5215"/>
                <a:gd name="T13" fmla="*/ 5301 h 6964"/>
                <a:gd name="T14" fmla="*/ 2007 w 5215"/>
                <a:gd name="T15" fmla="*/ 6963 h 6964"/>
                <a:gd name="T16" fmla="*/ 1623 w 5215"/>
                <a:gd name="T17" fmla="*/ 5859 h 6964"/>
                <a:gd name="T18" fmla="*/ 1219 w 5215"/>
                <a:gd name="T19" fmla="*/ 4656 h 6964"/>
                <a:gd name="T20" fmla="*/ 953 w 5215"/>
                <a:gd name="T21" fmla="*/ 3456 h 6964"/>
                <a:gd name="T22" fmla="*/ 928 w 5215"/>
                <a:gd name="T23" fmla="*/ 2618 h 6964"/>
                <a:gd name="T24" fmla="*/ 1528 w 5215"/>
                <a:gd name="T25" fmla="*/ 2223 h 6964"/>
                <a:gd name="T26" fmla="*/ 2652 w 5215"/>
                <a:gd name="T27" fmla="*/ 1699 h 6964"/>
                <a:gd name="T28" fmla="*/ 3829 w 5215"/>
                <a:gd name="T29" fmla="*/ 1175 h 6964"/>
                <a:gd name="T30" fmla="*/ 4782 w 5215"/>
                <a:gd name="T31" fmla="*/ 653 h 6964"/>
                <a:gd name="T32" fmla="*/ 5214 w 5215"/>
                <a:gd name="T33" fmla="*/ 0 h 6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15" h="6964">
                  <a:moveTo>
                    <a:pt x="5214" y="0"/>
                  </a:moveTo>
                  <a:lnTo>
                    <a:pt x="3851" y="653"/>
                  </a:lnTo>
                  <a:lnTo>
                    <a:pt x="2153" y="1424"/>
                  </a:lnTo>
                  <a:lnTo>
                    <a:pt x="619" y="2066"/>
                  </a:lnTo>
                  <a:lnTo>
                    <a:pt x="0" y="2341"/>
                  </a:lnTo>
                  <a:lnTo>
                    <a:pt x="429" y="3423"/>
                  </a:lnTo>
                  <a:lnTo>
                    <a:pt x="1219" y="5301"/>
                  </a:lnTo>
                  <a:lnTo>
                    <a:pt x="2007" y="6963"/>
                  </a:lnTo>
                  <a:lnTo>
                    <a:pt x="1623" y="5859"/>
                  </a:lnTo>
                  <a:lnTo>
                    <a:pt x="1219" y="4656"/>
                  </a:lnTo>
                  <a:lnTo>
                    <a:pt x="953" y="3456"/>
                  </a:lnTo>
                  <a:lnTo>
                    <a:pt x="928" y="2618"/>
                  </a:lnTo>
                  <a:lnTo>
                    <a:pt x="1528" y="2223"/>
                  </a:lnTo>
                  <a:lnTo>
                    <a:pt x="2652" y="1699"/>
                  </a:lnTo>
                  <a:lnTo>
                    <a:pt x="3829" y="1175"/>
                  </a:lnTo>
                  <a:lnTo>
                    <a:pt x="4782" y="653"/>
                  </a:lnTo>
                  <a:lnTo>
                    <a:pt x="52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3" name="Freeform 51"/>
            <p:cNvSpPr>
              <a:spLocks noChangeArrowheads="1"/>
            </p:cNvSpPr>
            <p:nvPr/>
          </p:nvSpPr>
          <p:spPr bwMode="auto">
            <a:xfrm>
              <a:off x="3365" y="1694"/>
              <a:ext cx="1182" cy="1578"/>
            </a:xfrm>
            <a:custGeom>
              <a:avLst/>
              <a:gdLst>
                <a:gd name="T0" fmla="*/ 5214 w 5215"/>
                <a:gd name="T1" fmla="*/ 0 h 6964"/>
                <a:gd name="T2" fmla="*/ 3851 w 5215"/>
                <a:gd name="T3" fmla="*/ 653 h 6964"/>
                <a:gd name="T4" fmla="*/ 2153 w 5215"/>
                <a:gd name="T5" fmla="*/ 1424 h 6964"/>
                <a:gd name="T6" fmla="*/ 619 w 5215"/>
                <a:gd name="T7" fmla="*/ 2066 h 6964"/>
                <a:gd name="T8" fmla="*/ 0 w 5215"/>
                <a:gd name="T9" fmla="*/ 2341 h 6964"/>
                <a:gd name="T10" fmla="*/ 429 w 5215"/>
                <a:gd name="T11" fmla="*/ 3423 h 6964"/>
                <a:gd name="T12" fmla="*/ 1219 w 5215"/>
                <a:gd name="T13" fmla="*/ 5301 h 6964"/>
                <a:gd name="T14" fmla="*/ 2007 w 5215"/>
                <a:gd name="T15" fmla="*/ 6963 h 6964"/>
                <a:gd name="T16" fmla="*/ 1623 w 5215"/>
                <a:gd name="T17" fmla="*/ 5859 h 6964"/>
                <a:gd name="T18" fmla="*/ 1219 w 5215"/>
                <a:gd name="T19" fmla="*/ 4656 h 6964"/>
                <a:gd name="T20" fmla="*/ 953 w 5215"/>
                <a:gd name="T21" fmla="*/ 3456 h 6964"/>
                <a:gd name="T22" fmla="*/ 928 w 5215"/>
                <a:gd name="T23" fmla="*/ 2618 h 6964"/>
                <a:gd name="T24" fmla="*/ 1528 w 5215"/>
                <a:gd name="T25" fmla="*/ 2223 h 6964"/>
                <a:gd name="T26" fmla="*/ 2652 w 5215"/>
                <a:gd name="T27" fmla="*/ 1699 h 6964"/>
                <a:gd name="T28" fmla="*/ 3829 w 5215"/>
                <a:gd name="T29" fmla="*/ 1175 h 6964"/>
                <a:gd name="T30" fmla="*/ 4782 w 5215"/>
                <a:gd name="T31" fmla="*/ 653 h 6964"/>
                <a:gd name="T32" fmla="*/ 5214 w 5215"/>
                <a:gd name="T33" fmla="*/ 0 h 6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15" h="6964">
                  <a:moveTo>
                    <a:pt x="5214" y="0"/>
                  </a:moveTo>
                  <a:lnTo>
                    <a:pt x="3851" y="653"/>
                  </a:lnTo>
                  <a:lnTo>
                    <a:pt x="2153" y="1424"/>
                  </a:lnTo>
                  <a:lnTo>
                    <a:pt x="619" y="2066"/>
                  </a:lnTo>
                  <a:lnTo>
                    <a:pt x="0" y="2341"/>
                  </a:lnTo>
                  <a:lnTo>
                    <a:pt x="429" y="3423"/>
                  </a:lnTo>
                  <a:lnTo>
                    <a:pt x="1219" y="5301"/>
                  </a:lnTo>
                  <a:lnTo>
                    <a:pt x="2007" y="6963"/>
                  </a:lnTo>
                  <a:lnTo>
                    <a:pt x="1623" y="5859"/>
                  </a:lnTo>
                  <a:lnTo>
                    <a:pt x="1219" y="4656"/>
                  </a:lnTo>
                  <a:lnTo>
                    <a:pt x="953" y="3456"/>
                  </a:lnTo>
                  <a:lnTo>
                    <a:pt x="928" y="2618"/>
                  </a:lnTo>
                  <a:lnTo>
                    <a:pt x="1528" y="2223"/>
                  </a:lnTo>
                  <a:lnTo>
                    <a:pt x="2652" y="1699"/>
                  </a:lnTo>
                  <a:lnTo>
                    <a:pt x="3829" y="1175"/>
                  </a:lnTo>
                  <a:lnTo>
                    <a:pt x="4782" y="653"/>
                  </a:lnTo>
                  <a:lnTo>
                    <a:pt x="5214" y="0"/>
                  </a:lnTo>
                </a:path>
              </a:pathLst>
            </a:custGeom>
            <a:solidFill>
              <a:srgbClr val="FFE8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4" name="Freeform 52"/>
            <p:cNvSpPr>
              <a:spLocks noChangeArrowheads="1"/>
            </p:cNvSpPr>
            <p:nvPr/>
          </p:nvSpPr>
          <p:spPr bwMode="auto">
            <a:xfrm>
              <a:off x="4640" y="3179"/>
              <a:ext cx="102" cy="541"/>
            </a:xfrm>
            <a:custGeom>
              <a:avLst/>
              <a:gdLst>
                <a:gd name="T0" fmla="*/ 199 w 452"/>
                <a:gd name="T1" fmla="*/ 0 h 2389"/>
                <a:gd name="T2" fmla="*/ 165 w 452"/>
                <a:gd name="T3" fmla="*/ 880 h 2389"/>
                <a:gd name="T4" fmla="*/ 22 w 452"/>
                <a:gd name="T5" fmla="*/ 1682 h 2389"/>
                <a:gd name="T6" fmla="*/ 0 w 452"/>
                <a:gd name="T7" fmla="*/ 1985 h 2389"/>
                <a:gd name="T8" fmla="*/ 143 w 452"/>
                <a:gd name="T9" fmla="*/ 2388 h 2389"/>
                <a:gd name="T10" fmla="*/ 429 w 452"/>
                <a:gd name="T11" fmla="*/ 1931 h 2389"/>
                <a:gd name="T12" fmla="*/ 378 w 452"/>
                <a:gd name="T13" fmla="*/ 1312 h 2389"/>
                <a:gd name="T14" fmla="*/ 451 w 452"/>
                <a:gd name="T15" fmla="*/ 233 h 2389"/>
                <a:gd name="T16" fmla="*/ 199 w 452"/>
                <a:gd name="T17" fmla="*/ 0 h 2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2" h="2389">
                  <a:moveTo>
                    <a:pt x="199" y="0"/>
                  </a:moveTo>
                  <a:lnTo>
                    <a:pt x="165" y="880"/>
                  </a:lnTo>
                  <a:lnTo>
                    <a:pt x="22" y="1682"/>
                  </a:lnTo>
                  <a:lnTo>
                    <a:pt x="0" y="1985"/>
                  </a:lnTo>
                  <a:lnTo>
                    <a:pt x="143" y="2388"/>
                  </a:lnTo>
                  <a:lnTo>
                    <a:pt x="429" y="1931"/>
                  </a:lnTo>
                  <a:lnTo>
                    <a:pt x="378" y="1312"/>
                  </a:lnTo>
                  <a:lnTo>
                    <a:pt x="451" y="233"/>
                  </a:lnTo>
                  <a:lnTo>
                    <a:pt x="19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5" name="Freeform 53"/>
            <p:cNvSpPr>
              <a:spLocks noChangeArrowheads="1"/>
            </p:cNvSpPr>
            <p:nvPr/>
          </p:nvSpPr>
          <p:spPr bwMode="auto">
            <a:xfrm>
              <a:off x="4640" y="3179"/>
              <a:ext cx="102" cy="541"/>
            </a:xfrm>
            <a:custGeom>
              <a:avLst/>
              <a:gdLst>
                <a:gd name="T0" fmla="*/ 199 w 452"/>
                <a:gd name="T1" fmla="*/ 0 h 2389"/>
                <a:gd name="T2" fmla="*/ 165 w 452"/>
                <a:gd name="T3" fmla="*/ 880 h 2389"/>
                <a:gd name="T4" fmla="*/ 22 w 452"/>
                <a:gd name="T5" fmla="*/ 1682 h 2389"/>
                <a:gd name="T6" fmla="*/ 0 w 452"/>
                <a:gd name="T7" fmla="*/ 1985 h 2389"/>
                <a:gd name="T8" fmla="*/ 143 w 452"/>
                <a:gd name="T9" fmla="*/ 2388 h 2389"/>
                <a:gd name="T10" fmla="*/ 429 w 452"/>
                <a:gd name="T11" fmla="*/ 1931 h 2389"/>
                <a:gd name="T12" fmla="*/ 378 w 452"/>
                <a:gd name="T13" fmla="*/ 1312 h 2389"/>
                <a:gd name="T14" fmla="*/ 451 w 452"/>
                <a:gd name="T15" fmla="*/ 233 h 2389"/>
                <a:gd name="T16" fmla="*/ 199 w 452"/>
                <a:gd name="T17" fmla="*/ 0 h 2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2" h="2389">
                  <a:moveTo>
                    <a:pt x="199" y="0"/>
                  </a:moveTo>
                  <a:lnTo>
                    <a:pt x="165" y="880"/>
                  </a:lnTo>
                  <a:lnTo>
                    <a:pt x="22" y="1682"/>
                  </a:lnTo>
                  <a:lnTo>
                    <a:pt x="0" y="1985"/>
                  </a:lnTo>
                  <a:lnTo>
                    <a:pt x="143" y="2388"/>
                  </a:lnTo>
                  <a:lnTo>
                    <a:pt x="429" y="1931"/>
                  </a:lnTo>
                  <a:lnTo>
                    <a:pt x="378" y="1312"/>
                  </a:lnTo>
                  <a:lnTo>
                    <a:pt x="451" y="233"/>
                  </a:lnTo>
                  <a:lnTo>
                    <a:pt x="199" y="0"/>
                  </a:lnTo>
                </a:path>
              </a:pathLst>
            </a:custGeom>
            <a:solidFill>
              <a:srgbClr val="FF63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6" name="Freeform 54"/>
            <p:cNvSpPr>
              <a:spLocks noChangeArrowheads="1"/>
            </p:cNvSpPr>
            <p:nvPr/>
          </p:nvSpPr>
          <p:spPr bwMode="auto">
            <a:xfrm>
              <a:off x="3288" y="2233"/>
              <a:ext cx="531" cy="1130"/>
            </a:xfrm>
            <a:custGeom>
              <a:avLst/>
              <a:gdLst>
                <a:gd name="T0" fmla="*/ 382 w 2345"/>
                <a:gd name="T1" fmla="*/ 0 h 4988"/>
                <a:gd name="T2" fmla="*/ 0 w 2345"/>
                <a:gd name="T3" fmla="*/ 303 h 4988"/>
                <a:gd name="T4" fmla="*/ 1200 w 2345"/>
                <a:gd name="T5" fmla="*/ 2902 h 4988"/>
                <a:gd name="T6" fmla="*/ 2344 w 2345"/>
                <a:gd name="T7" fmla="*/ 4987 h 4988"/>
                <a:gd name="T8" fmla="*/ 2010 w 2345"/>
                <a:gd name="T9" fmla="*/ 3913 h 4988"/>
                <a:gd name="T10" fmla="*/ 864 w 2345"/>
                <a:gd name="T11" fmla="*/ 1326 h 4988"/>
                <a:gd name="T12" fmla="*/ 382 w 2345"/>
                <a:gd name="T13" fmla="*/ 0 h 4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5" h="4988">
                  <a:moveTo>
                    <a:pt x="382" y="0"/>
                  </a:moveTo>
                  <a:lnTo>
                    <a:pt x="0" y="303"/>
                  </a:lnTo>
                  <a:lnTo>
                    <a:pt x="1200" y="2902"/>
                  </a:lnTo>
                  <a:lnTo>
                    <a:pt x="2344" y="4987"/>
                  </a:lnTo>
                  <a:lnTo>
                    <a:pt x="2010" y="3913"/>
                  </a:lnTo>
                  <a:lnTo>
                    <a:pt x="864" y="1326"/>
                  </a:lnTo>
                  <a:lnTo>
                    <a:pt x="38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7" name="Freeform 55"/>
            <p:cNvSpPr>
              <a:spLocks noChangeArrowheads="1"/>
            </p:cNvSpPr>
            <p:nvPr/>
          </p:nvSpPr>
          <p:spPr bwMode="auto">
            <a:xfrm>
              <a:off x="3288" y="2233"/>
              <a:ext cx="531" cy="1130"/>
            </a:xfrm>
            <a:custGeom>
              <a:avLst/>
              <a:gdLst>
                <a:gd name="T0" fmla="*/ 382 w 2345"/>
                <a:gd name="T1" fmla="*/ 0 h 4988"/>
                <a:gd name="T2" fmla="*/ 0 w 2345"/>
                <a:gd name="T3" fmla="*/ 303 h 4988"/>
                <a:gd name="T4" fmla="*/ 1200 w 2345"/>
                <a:gd name="T5" fmla="*/ 2902 h 4988"/>
                <a:gd name="T6" fmla="*/ 2344 w 2345"/>
                <a:gd name="T7" fmla="*/ 4987 h 4988"/>
                <a:gd name="T8" fmla="*/ 2010 w 2345"/>
                <a:gd name="T9" fmla="*/ 3913 h 4988"/>
                <a:gd name="T10" fmla="*/ 864 w 2345"/>
                <a:gd name="T11" fmla="*/ 1326 h 4988"/>
                <a:gd name="T12" fmla="*/ 382 w 2345"/>
                <a:gd name="T13" fmla="*/ 0 h 4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5" h="4988">
                  <a:moveTo>
                    <a:pt x="382" y="0"/>
                  </a:moveTo>
                  <a:lnTo>
                    <a:pt x="0" y="303"/>
                  </a:lnTo>
                  <a:lnTo>
                    <a:pt x="1200" y="2902"/>
                  </a:lnTo>
                  <a:lnTo>
                    <a:pt x="2344" y="4987"/>
                  </a:lnTo>
                  <a:lnTo>
                    <a:pt x="2010" y="3913"/>
                  </a:lnTo>
                  <a:lnTo>
                    <a:pt x="864" y="1326"/>
                  </a:lnTo>
                  <a:lnTo>
                    <a:pt x="382" y="0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8" name="Freeform 56"/>
            <p:cNvSpPr>
              <a:spLocks noChangeArrowheads="1"/>
            </p:cNvSpPr>
            <p:nvPr/>
          </p:nvSpPr>
          <p:spPr bwMode="auto">
            <a:xfrm>
              <a:off x="4776" y="2521"/>
              <a:ext cx="37" cy="114"/>
            </a:xfrm>
            <a:custGeom>
              <a:avLst/>
              <a:gdLst>
                <a:gd name="T0" fmla="*/ 42 w 166"/>
                <a:gd name="T1" fmla="*/ 0 h 509"/>
                <a:gd name="T2" fmla="*/ 0 w 166"/>
                <a:gd name="T3" fmla="*/ 191 h 509"/>
                <a:gd name="T4" fmla="*/ 11 w 166"/>
                <a:gd name="T5" fmla="*/ 508 h 509"/>
                <a:gd name="T6" fmla="*/ 87 w 166"/>
                <a:gd name="T7" fmla="*/ 418 h 509"/>
                <a:gd name="T8" fmla="*/ 151 w 166"/>
                <a:gd name="T9" fmla="*/ 247 h 509"/>
                <a:gd name="T10" fmla="*/ 165 w 166"/>
                <a:gd name="T11" fmla="*/ 93 h 509"/>
                <a:gd name="T12" fmla="*/ 42 w 166"/>
                <a:gd name="T13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09">
                  <a:moveTo>
                    <a:pt x="42" y="0"/>
                  </a:moveTo>
                  <a:lnTo>
                    <a:pt x="0" y="191"/>
                  </a:lnTo>
                  <a:lnTo>
                    <a:pt x="11" y="508"/>
                  </a:lnTo>
                  <a:lnTo>
                    <a:pt x="87" y="418"/>
                  </a:lnTo>
                  <a:lnTo>
                    <a:pt x="151" y="247"/>
                  </a:lnTo>
                  <a:lnTo>
                    <a:pt x="165" y="93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89" name="Freeform 57"/>
            <p:cNvSpPr>
              <a:spLocks noChangeArrowheads="1"/>
            </p:cNvSpPr>
            <p:nvPr/>
          </p:nvSpPr>
          <p:spPr bwMode="auto">
            <a:xfrm>
              <a:off x="4776" y="2521"/>
              <a:ext cx="37" cy="114"/>
            </a:xfrm>
            <a:custGeom>
              <a:avLst/>
              <a:gdLst>
                <a:gd name="T0" fmla="*/ 42 w 166"/>
                <a:gd name="T1" fmla="*/ 0 h 509"/>
                <a:gd name="T2" fmla="*/ 0 w 166"/>
                <a:gd name="T3" fmla="*/ 191 h 509"/>
                <a:gd name="T4" fmla="*/ 11 w 166"/>
                <a:gd name="T5" fmla="*/ 508 h 509"/>
                <a:gd name="T6" fmla="*/ 87 w 166"/>
                <a:gd name="T7" fmla="*/ 418 h 509"/>
                <a:gd name="T8" fmla="*/ 151 w 166"/>
                <a:gd name="T9" fmla="*/ 247 h 509"/>
                <a:gd name="T10" fmla="*/ 165 w 166"/>
                <a:gd name="T11" fmla="*/ 93 h 509"/>
                <a:gd name="T12" fmla="*/ 42 w 166"/>
                <a:gd name="T13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09">
                  <a:moveTo>
                    <a:pt x="42" y="0"/>
                  </a:moveTo>
                  <a:lnTo>
                    <a:pt x="0" y="191"/>
                  </a:lnTo>
                  <a:lnTo>
                    <a:pt x="11" y="508"/>
                  </a:lnTo>
                  <a:lnTo>
                    <a:pt x="87" y="418"/>
                  </a:lnTo>
                  <a:lnTo>
                    <a:pt x="151" y="247"/>
                  </a:lnTo>
                  <a:lnTo>
                    <a:pt x="165" y="93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0" name="Freeform 58"/>
            <p:cNvSpPr>
              <a:spLocks noChangeArrowheads="1"/>
            </p:cNvSpPr>
            <p:nvPr/>
          </p:nvSpPr>
          <p:spPr bwMode="auto">
            <a:xfrm>
              <a:off x="4851" y="2525"/>
              <a:ext cx="114" cy="215"/>
            </a:xfrm>
            <a:custGeom>
              <a:avLst/>
              <a:gdLst>
                <a:gd name="T0" fmla="*/ 384 w 508"/>
                <a:gd name="T1" fmla="*/ 0 h 951"/>
                <a:gd name="T2" fmla="*/ 244 w 508"/>
                <a:gd name="T3" fmla="*/ 286 h 951"/>
                <a:gd name="T4" fmla="*/ 120 w 508"/>
                <a:gd name="T5" fmla="*/ 530 h 951"/>
                <a:gd name="T6" fmla="*/ 0 w 508"/>
                <a:gd name="T7" fmla="*/ 950 h 951"/>
                <a:gd name="T8" fmla="*/ 143 w 508"/>
                <a:gd name="T9" fmla="*/ 745 h 951"/>
                <a:gd name="T10" fmla="*/ 361 w 508"/>
                <a:gd name="T11" fmla="*/ 398 h 951"/>
                <a:gd name="T12" fmla="*/ 507 w 508"/>
                <a:gd name="T13" fmla="*/ 199 h 951"/>
                <a:gd name="T14" fmla="*/ 487 w 508"/>
                <a:gd name="T15" fmla="*/ 53 h 951"/>
                <a:gd name="T16" fmla="*/ 384 w 508"/>
                <a:gd name="T17" fmla="*/ 0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8" h="951">
                  <a:moveTo>
                    <a:pt x="384" y="0"/>
                  </a:moveTo>
                  <a:lnTo>
                    <a:pt x="244" y="286"/>
                  </a:lnTo>
                  <a:lnTo>
                    <a:pt x="120" y="530"/>
                  </a:lnTo>
                  <a:lnTo>
                    <a:pt x="0" y="950"/>
                  </a:lnTo>
                  <a:lnTo>
                    <a:pt x="143" y="745"/>
                  </a:lnTo>
                  <a:lnTo>
                    <a:pt x="361" y="398"/>
                  </a:lnTo>
                  <a:lnTo>
                    <a:pt x="507" y="199"/>
                  </a:lnTo>
                  <a:lnTo>
                    <a:pt x="487" y="53"/>
                  </a:lnTo>
                  <a:lnTo>
                    <a:pt x="38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1" name="Freeform 59"/>
            <p:cNvSpPr>
              <a:spLocks noChangeArrowheads="1"/>
            </p:cNvSpPr>
            <p:nvPr/>
          </p:nvSpPr>
          <p:spPr bwMode="auto">
            <a:xfrm>
              <a:off x="4851" y="2525"/>
              <a:ext cx="114" cy="215"/>
            </a:xfrm>
            <a:custGeom>
              <a:avLst/>
              <a:gdLst>
                <a:gd name="T0" fmla="*/ 384 w 508"/>
                <a:gd name="T1" fmla="*/ 0 h 951"/>
                <a:gd name="T2" fmla="*/ 244 w 508"/>
                <a:gd name="T3" fmla="*/ 286 h 951"/>
                <a:gd name="T4" fmla="*/ 120 w 508"/>
                <a:gd name="T5" fmla="*/ 530 h 951"/>
                <a:gd name="T6" fmla="*/ 0 w 508"/>
                <a:gd name="T7" fmla="*/ 950 h 951"/>
                <a:gd name="T8" fmla="*/ 143 w 508"/>
                <a:gd name="T9" fmla="*/ 745 h 951"/>
                <a:gd name="T10" fmla="*/ 361 w 508"/>
                <a:gd name="T11" fmla="*/ 398 h 951"/>
                <a:gd name="T12" fmla="*/ 507 w 508"/>
                <a:gd name="T13" fmla="*/ 199 h 951"/>
                <a:gd name="T14" fmla="*/ 487 w 508"/>
                <a:gd name="T15" fmla="*/ 53 h 951"/>
                <a:gd name="T16" fmla="*/ 384 w 508"/>
                <a:gd name="T17" fmla="*/ 0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8" h="951">
                  <a:moveTo>
                    <a:pt x="384" y="0"/>
                  </a:moveTo>
                  <a:lnTo>
                    <a:pt x="244" y="286"/>
                  </a:lnTo>
                  <a:lnTo>
                    <a:pt x="120" y="530"/>
                  </a:lnTo>
                  <a:lnTo>
                    <a:pt x="0" y="950"/>
                  </a:lnTo>
                  <a:lnTo>
                    <a:pt x="143" y="745"/>
                  </a:lnTo>
                  <a:lnTo>
                    <a:pt x="361" y="398"/>
                  </a:lnTo>
                  <a:lnTo>
                    <a:pt x="507" y="199"/>
                  </a:lnTo>
                  <a:lnTo>
                    <a:pt x="487" y="53"/>
                  </a:lnTo>
                  <a:lnTo>
                    <a:pt x="38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2" name="Freeform 60"/>
            <p:cNvSpPr>
              <a:spLocks noChangeArrowheads="1"/>
            </p:cNvSpPr>
            <p:nvPr/>
          </p:nvSpPr>
          <p:spPr bwMode="auto">
            <a:xfrm>
              <a:off x="4921" y="2624"/>
              <a:ext cx="186" cy="163"/>
            </a:xfrm>
            <a:custGeom>
              <a:avLst/>
              <a:gdLst>
                <a:gd name="T0" fmla="*/ 0 w 825"/>
                <a:gd name="T1" fmla="*/ 724 h 725"/>
                <a:gd name="T2" fmla="*/ 78 w 825"/>
                <a:gd name="T3" fmla="*/ 606 h 725"/>
                <a:gd name="T4" fmla="*/ 146 w 825"/>
                <a:gd name="T5" fmla="*/ 457 h 725"/>
                <a:gd name="T6" fmla="*/ 280 w 825"/>
                <a:gd name="T7" fmla="*/ 429 h 725"/>
                <a:gd name="T8" fmla="*/ 406 w 825"/>
                <a:gd name="T9" fmla="*/ 370 h 725"/>
                <a:gd name="T10" fmla="*/ 417 w 825"/>
                <a:gd name="T11" fmla="*/ 258 h 725"/>
                <a:gd name="T12" fmla="*/ 443 w 825"/>
                <a:gd name="T13" fmla="*/ 157 h 725"/>
                <a:gd name="T14" fmla="*/ 558 w 825"/>
                <a:gd name="T15" fmla="*/ 87 h 725"/>
                <a:gd name="T16" fmla="*/ 642 w 825"/>
                <a:gd name="T17" fmla="*/ 0 h 725"/>
                <a:gd name="T18" fmla="*/ 757 w 825"/>
                <a:gd name="T19" fmla="*/ 0 h 725"/>
                <a:gd name="T20" fmla="*/ 824 w 825"/>
                <a:gd name="T21" fmla="*/ 126 h 725"/>
                <a:gd name="T22" fmla="*/ 779 w 825"/>
                <a:gd name="T23" fmla="*/ 244 h 725"/>
                <a:gd name="T24" fmla="*/ 689 w 825"/>
                <a:gd name="T25" fmla="*/ 345 h 725"/>
                <a:gd name="T26" fmla="*/ 619 w 825"/>
                <a:gd name="T27" fmla="*/ 429 h 725"/>
                <a:gd name="T28" fmla="*/ 558 w 825"/>
                <a:gd name="T29" fmla="*/ 583 h 725"/>
                <a:gd name="T30" fmla="*/ 476 w 825"/>
                <a:gd name="T31" fmla="*/ 662 h 725"/>
                <a:gd name="T32" fmla="*/ 294 w 825"/>
                <a:gd name="T33" fmla="*/ 648 h 725"/>
                <a:gd name="T34" fmla="*/ 196 w 825"/>
                <a:gd name="T35" fmla="*/ 662 h 725"/>
                <a:gd name="T36" fmla="*/ 0 w 825"/>
                <a:gd name="T37" fmla="*/ 724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5" h="725">
                  <a:moveTo>
                    <a:pt x="0" y="724"/>
                  </a:moveTo>
                  <a:lnTo>
                    <a:pt x="78" y="606"/>
                  </a:lnTo>
                  <a:lnTo>
                    <a:pt x="146" y="457"/>
                  </a:lnTo>
                  <a:lnTo>
                    <a:pt x="280" y="429"/>
                  </a:lnTo>
                  <a:lnTo>
                    <a:pt x="406" y="370"/>
                  </a:lnTo>
                  <a:lnTo>
                    <a:pt x="417" y="258"/>
                  </a:lnTo>
                  <a:lnTo>
                    <a:pt x="443" y="157"/>
                  </a:lnTo>
                  <a:lnTo>
                    <a:pt x="558" y="87"/>
                  </a:lnTo>
                  <a:lnTo>
                    <a:pt x="642" y="0"/>
                  </a:lnTo>
                  <a:lnTo>
                    <a:pt x="757" y="0"/>
                  </a:lnTo>
                  <a:lnTo>
                    <a:pt x="824" y="126"/>
                  </a:lnTo>
                  <a:lnTo>
                    <a:pt x="779" y="244"/>
                  </a:lnTo>
                  <a:lnTo>
                    <a:pt x="689" y="345"/>
                  </a:lnTo>
                  <a:lnTo>
                    <a:pt x="619" y="429"/>
                  </a:lnTo>
                  <a:lnTo>
                    <a:pt x="558" y="583"/>
                  </a:lnTo>
                  <a:lnTo>
                    <a:pt x="476" y="662"/>
                  </a:lnTo>
                  <a:lnTo>
                    <a:pt x="294" y="648"/>
                  </a:lnTo>
                  <a:lnTo>
                    <a:pt x="196" y="662"/>
                  </a:lnTo>
                  <a:lnTo>
                    <a:pt x="0" y="72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3" name="Freeform 61"/>
            <p:cNvSpPr>
              <a:spLocks noChangeArrowheads="1"/>
            </p:cNvSpPr>
            <p:nvPr/>
          </p:nvSpPr>
          <p:spPr bwMode="auto">
            <a:xfrm>
              <a:off x="4921" y="2624"/>
              <a:ext cx="186" cy="163"/>
            </a:xfrm>
            <a:custGeom>
              <a:avLst/>
              <a:gdLst>
                <a:gd name="T0" fmla="*/ 0 w 825"/>
                <a:gd name="T1" fmla="*/ 724 h 725"/>
                <a:gd name="T2" fmla="*/ 78 w 825"/>
                <a:gd name="T3" fmla="*/ 606 h 725"/>
                <a:gd name="T4" fmla="*/ 146 w 825"/>
                <a:gd name="T5" fmla="*/ 457 h 725"/>
                <a:gd name="T6" fmla="*/ 280 w 825"/>
                <a:gd name="T7" fmla="*/ 429 h 725"/>
                <a:gd name="T8" fmla="*/ 406 w 825"/>
                <a:gd name="T9" fmla="*/ 370 h 725"/>
                <a:gd name="T10" fmla="*/ 417 w 825"/>
                <a:gd name="T11" fmla="*/ 258 h 725"/>
                <a:gd name="T12" fmla="*/ 443 w 825"/>
                <a:gd name="T13" fmla="*/ 157 h 725"/>
                <a:gd name="T14" fmla="*/ 558 w 825"/>
                <a:gd name="T15" fmla="*/ 87 h 725"/>
                <a:gd name="T16" fmla="*/ 642 w 825"/>
                <a:gd name="T17" fmla="*/ 0 h 725"/>
                <a:gd name="T18" fmla="*/ 757 w 825"/>
                <a:gd name="T19" fmla="*/ 0 h 725"/>
                <a:gd name="T20" fmla="*/ 824 w 825"/>
                <a:gd name="T21" fmla="*/ 126 h 725"/>
                <a:gd name="T22" fmla="*/ 779 w 825"/>
                <a:gd name="T23" fmla="*/ 244 h 725"/>
                <a:gd name="T24" fmla="*/ 689 w 825"/>
                <a:gd name="T25" fmla="*/ 345 h 725"/>
                <a:gd name="T26" fmla="*/ 619 w 825"/>
                <a:gd name="T27" fmla="*/ 429 h 725"/>
                <a:gd name="T28" fmla="*/ 558 w 825"/>
                <a:gd name="T29" fmla="*/ 583 h 725"/>
                <a:gd name="T30" fmla="*/ 476 w 825"/>
                <a:gd name="T31" fmla="*/ 662 h 725"/>
                <a:gd name="T32" fmla="*/ 294 w 825"/>
                <a:gd name="T33" fmla="*/ 648 h 725"/>
                <a:gd name="T34" fmla="*/ 196 w 825"/>
                <a:gd name="T35" fmla="*/ 662 h 725"/>
                <a:gd name="T36" fmla="*/ 0 w 825"/>
                <a:gd name="T37" fmla="*/ 724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5" h="725">
                  <a:moveTo>
                    <a:pt x="0" y="724"/>
                  </a:moveTo>
                  <a:lnTo>
                    <a:pt x="78" y="606"/>
                  </a:lnTo>
                  <a:lnTo>
                    <a:pt x="146" y="457"/>
                  </a:lnTo>
                  <a:lnTo>
                    <a:pt x="280" y="429"/>
                  </a:lnTo>
                  <a:lnTo>
                    <a:pt x="406" y="370"/>
                  </a:lnTo>
                  <a:lnTo>
                    <a:pt x="417" y="258"/>
                  </a:lnTo>
                  <a:lnTo>
                    <a:pt x="443" y="157"/>
                  </a:lnTo>
                  <a:lnTo>
                    <a:pt x="558" y="87"/>
                  </a:lnTo>
                  <a:lnTo>
                    <a:pt x="642" y="0"/>
                  </a:lnTo>
                  <a:lnTo>
                    <a:pt x="757" y="0"/>
                  </a:lnTo>
                  <a:lnTo>
                    <a:pt x="824" y="126"/>
                  </a:lnTo>
                  <a:lnTo>
                    <a:pt x="779" y="244"/>
                  </a:lnTo>
                  <a:lnTo>
                    <a:pt x="689" y="345"/>
                  </a:lnTo>
                  <a:lnTo>
                    <a:pt x="619" y="429"/>
                  </a:lnTo>
                  <a:lnTo>
                    <a:pt x="558" y="583"/>
                  </a:lnTo>
                  <a:lnTo>
                    <a:pt x="476" y="662"/>
                  </a:lnTo>
                  <a:lnTo>
                    <a:pt x="294" y="648"/>
                  </a:lnTo>
                  <a:lnTo>
                    <a:pt x="196" y="662"/>
                  </a:lnTo>
                  <a:lnTo>
                    <a:pt x="0" y="72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4" name="Freeform 62"/>
            <p:cNvSpPr>
              <a:spLocks noChangeArrowheads="1"/>
            </p:cNvSpPr>
            <p:nvPr/>
          </p:nvSpPr>
          <p:spPr bwMode="auto">
            <a:xfrm>
              <a:off x="4878" y="2802"/>
              <a:ext cx="43" cy="63"/>
            </a:xfrm>
            <a:custGeom>
              <a:avLst/>
              <a:gdLst>
                <a:gd name="T0" fmla="*/ 0 w 192"/>
                <a:gd name="T1" fmla="*/ 73 h 281"/>
                <a:gd name="T2" fmla="*/ 104 w 192"/>
                <a:gd name="T3" fmla="*/ 0 h 281"/>
                <a:gd name="T4" fmla="*/ 168 w 192"/>
                <a:gd name="T5" fmla="*/ 62 h 281"/>
                <a:gd name="T6" fmla="*/ 191 w 192"/>
                <a:gd name="T7" fmla="*/ 221 h 281"/>
                <a:gd name="T8" fmla="*/ 104 w 192"/>
                <a:gd name="T9" fmla="*/ 280 h 281"/>
                <a:gd name="T10" fmla="*/ 11 w 192"/>
                <a:gd name="T11" fmla="*/ 221 h 281"/>
                <a:gd name="T12" fmla="*/ 0 w 192"/>
                <a:gd name="T13" fmla="*/ 73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281">
                  <a:moveTo>
                    <a:pt x="0" y="73"/>
                  </a:moveTo>
                  <a:lnTo>
                    <a:pt x="104" y="0"/>
                  </a:lnTo>
                  <a:lnTo>
                    <a:pt x="168" y="62"/>
                  </a:lnTo>
                  <a:lnTo>
                    <a:pt x="191" y="221"/>
                  </a:lnTo>
                  <a:lnTo>
                    <a:pt x="104" y="280"/>
                  </a:lnTo>
                  <a:lnTo>
                    <a:pt x="11" y="221"/>
                  </a:lnTo>
                  <a:lnTo>
                    <a:pt x="0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5" name="Freeform 63"/>
            <p:cNvSpPr>
              <a:spLocks noChangeArrowheads="1"/>
            </p:cNvSpPr>
            <p:nvPr/>
          </p:nvSpPr>
          <p:spPr bwMode="auto">
            <a:xfrm>
              <a:off x="4878" y="2802"/>
              <a:ext cx="43" cy="63"/>
            </a:xfrm>
            <a:custGeom>
              <a:avLst/>
              <a:gdLst>
                <a:gd name="T0" fmla="*/ 0 w 192"/>
                <a:gd name="T1" fmla="*/ 73 h 281"/>
                <a:gd name="T2" fmla="*/ 104 w 192"/>
                <a:gd name="T3" fmla="*/ 0 h 281"/>
                <a:gd name="T4" fmla="*/ 168 w 192"/>
                <a:gd name="T5" fmla="*/ 62 h 281"/>
                <a:gd name="T6" fmla="*/ 191 w 192"/>
                <a:gd name="T7" fmla="*/ 221 h 281"/>
                <a:gd name="T8" fmla="*/ 104 w 192"/>
                <a:gd name="T9" fmla="*/ 280 h 281"/>
                <a:gd name="T10" fmla="*/ 11 w 192"/>
                <a:gd name="T11" fmla="*/ 221 h 281"/>
                <a:gd name="T12" fmla="*/ 0 w 192"/>
                <a:gd name="T13" fmla="*/ 73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281">
                  <a:moveTo>
                    <a:pt x="0" y="73"/>
                  </a:moveTo>
                  <a:lnTo>
                    <a:pt x="104" y="0"/>
                  </a:lnTo>
                  <a:lnTo>
                    <a:pt x="168" y="62"/>
                  </a:lnTo>
                  <a:lnTo>
                    <a:pt x="191" y="221"/>
                  </a:lnTo>
                  <a:lnTo>
                    <a:pt x="104" y="280"/>
                  </a:lnTo>
                  <a:lnTo>
                    <a:pt x="11" y="221"/>
                  </a:lnTo>
                  <a:lnTo>
                    <a:pt x="0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6" name="Freeform 64"/>
            <p:cNvSpPr>
              <a:spLocks noChangeArrowheads="1"/>
            </p:cNvSpPr>
            <p:nvPr/>
          </p:nvSpPr>
          <p:spPr bwMode="auto">
            <a:xfrm>
              <a:off x="4818" y="2754"/>
              <a:ext cx="36" cy="41"/>
            </a:xfrm>
            <a:custGeom>
              <a:avLst/>
              <a:gdLst>
                <a:gd name="T0" fmla="*/ 67 w 163"/>
                <a:gd name="T1" fmla="*/ 185 h 186"/>
                <a:gd name="T2" fmla="*/ 0 w 163"/>
                <a:gd name="T3" fmla="*/ 149 h 186"/>
                <a:gd name="T4" fmla="*/ 17 w 163"/>
                <a:gd name="T5" fmla="*/ 42 h 186"/>
                <a:gd name="T6" fmla="*/ 87 w 163"/>
                <a:gd name="T7" fmla="*/ 0 h 186"/>
                <a:gd name="T8" fmla="*/ 162 w 163"/>
                <a:gd name="T9" fmla="*/ 87 h 186"/>
                <a:gd name="T10" fmla="*/ 146 w 163"/>
                <a:gd name="T11" fmla="*/ 177 h 186"/>
                <a:gd name="T12" fmla="*/ 67 w 163"/>
                <a:gd name="T13" fmla="*/ 18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186">
                  <a:moveTo>
                    <a:pt x="67" y="185"/>
                  </a:moveTo>
                  <a:lnTo>
                    <a:pt x="0" y="149"/>
                  </a:lnTo>
                  <a:lnTo>
                    <a:pt x="17" y="42"/>
                  </a:lnTo>
                  <a:lnTo>
                    <a:pt x="87" y="0"/>
                  </a:lnTo>
                  <a:lnTo>
                    <a:pt x="162" y="87"/>
                  </a:lnTo>
                  <a:lnTo>
                    <a:pt x="146" y="177"/>
                  </a:lnTo>
                  <a:lnTo>
                    <a:pt x="67" y="18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7" name="Freeform 65"/>
            <p:cNvSpPr>
              <a:spLocks noChangeArrowheads="1"/>
            </p:cNvSpPr>
            <p:nvPr/>
          </p:nvSpPr>
          <p:spPr bwMode="auto">
            <a:xfrm>
              <a:off x="4818" y="2754"/>
              <a:ext cx="36" cy="41"/>
            </a:xfrm>
            <a:custGeom>
              <a:avLst/>
              <a:gdLst>
                <a:gd name="T0" fmla="*/ 67 w 163"/>
                <a:gd name="T1" fmla="*/ 185 h 186"/>
                <a:gd name="T2" fmla="*/ 0 w 163"/>
                <a:gd name="T3" fmla="*/ 149 h 186"/>
                <a:gd name="T4" fmla="*/ 17 w 163"/>
                <a:gd name="T5" fmla="*/ 42 h 186"/>
                <a:gd name="T6" fmla="*/ 87 w 163"/>
                <a:gd name="T7" fmla="*/ 0 h 186"/>
                <a:gd name="T8" fmla="*/ 162 w 163"/>
                <a:gd name="T9" fmla="*/ 87 h 186"/>
                <a:gd name="T10" fmla="*/ 146 w 163"/>
                <a:gd name="T11" fmla="*/ 177 h 186"/>
                <a:gd name="T12" fmla="*/ 67 w 163"/>
                <a:gd name="T13" fmla="*/ 18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186">
                  <a:moveTo>
                    <a:pt x="67" y="185"/>
                  </a:moveTo>
                  <a:lnTo>
                    <a:pt x="0" y="149"/>
                  </a:lnTo>
                  <a:lnTo>
                    <a:pt x="17" y="42"/>
                  </a:lnTo>
                  <a:lnTo>
                    <a:pt x="87" y="0"/>
                  </a:lnTo>
                  <a:lnTo>
                    <a:pt x="162" y="87"/>
                  </a:lnTo>
                  <a:lnTo>
                    <a:pt x="146" y="177"/>
                  </a:lnTo>
                  <a:lnTo>
                    <a:pt x="67" y="18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8" name="Freeform 66"/>
            <p:cNvSpPr>
              <a:spLocks noChangeArrowheads="1"/>
            </p:cNvSpPr>
            <p:nvPr/>
          </p:nvSpPr>
          <p:spPr bwMode="auto">
            <a:xfrm>
              <a:off x="5016" y="2807"/>
              <a:ext cx="104" cy="62"/>
            </a:xfrm>
            <a:custGeom>
              <a:avLst/>
              <a:gdLst>
                <a:gd name="T0" fmla="*/ 0 w 461"/>
                <a:gd name="T1" fmla="*/ 258 h 276"/>
                <a:gd name="T2" fmla="*/ 362 w 461"/>
                <a:gd name="T3" fmla="*/ 0 h 276"/>
                <a:gd name="T4" fmla="*/ 443 w 461"/>
                <a:gd name="T5" fmla="*/ 54 h 276"/>
                <a:gd name="T6" fmla="*/ 460 w 461"/>
                <a:gd name="T7" fmla="*/ 171 h 276"/>
                <a:gd name="T8" fmla="*/ 424 w 461"/>
                <a:gd name="T9" fmla="*/ 227 h 276"/>
                <a:gd name="T10" fmla="*/ 225 w 461"/>
                <a:gd name="T11" fmla="*/ 275 h 276"/>
                <a:gd name="T12" fmla="*/ 0 w 461"/>
                <a:gd name="T13" fmla="*/ 25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1" h="276">
                  <a:moveTo>
                    <a:pt x="0" y="258"/>
                  </a:moveTo>
                  <a:lnTo>
                    <a:pt x="362" y="0"/>
                  </a:lnTo>
                  <a:lnTo>
                    <a:pt x="443" y="54"/>
                  </a:lnTo>
                  <a:lnTo>
                    <a:pt x="460" y="171"/>
                  </a:lnTo>
                  <a:lnTo>
                    <a:pt x="424" y="227"/>
                  </a:lnTo>
                  <a:lnTo>
                    <a:pt x="225" y="275"/>
                  </a:lnTo>
                  <a:lnTo>
                    <a:pt x="0" y="25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499" name="Freeform 67"/>
            <p:cNvSpPr>
              <a:spLocks noChangeArrowheads="1"/>
            </p:cNvSpPr>
            <p:nvPr/>
          </p:nvSpPr>
          <p:spPr bwMode="auto">
            <a:xfrm>
              <a:off x="5016" y="2807"/>
              <a:ext cx="104" cy="62"/>
            </a:xfrm>
            <a:custGeom>
              <a:avLst/>
              <a:gdLst>
                <a:gd name="T0" fmla="*/ 0 w 461"/>
                <a:gd name="T1" fmla="*/ 258 h 276"/>
                <a:gd name="T2" fmla="*/ 362 w 461"/>
                <a:gd name="T3" fmla="*/ 0 h 276"/>
                <a:gd name="T4" fmla="*/ 443 w 461"/>
                <a:gd name="T5" fmla="*/ 54 h 276"/>
                <a:gd name="T6" fmla="*/ 460 w 461"/>
                <a:gd name="T7" fmla="*/ 171 h 276"/>
                <a:gd name="T8" fmla="*/ 424 w 461"/>
                <a:gd name="T9" fmla="*/ 227 h 276"/>
                <a:gd name="T10" fmla="*/ 225 w 461"/>
                <a:gd name="T11" fmla="*/ 275 h 276"/>
                <a:gd name="T12" fmla="*/ 0 w 461"/>
                <a:gd name="T13" fmla="*/ 25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1" h="276">
                  <a:moveTo>
                    <a:pt x="0" y="258"/>
                  </a:moveTo>
                  <a:lnTo>
                    <a:pt x="362" y="0"/>
                  </a:lnTo>
                  <a:lnTo>
                    <a:pt x="443" y="54"/>
                  </a:lnTo>
                  <a:lnTo>
                    <a:pt x="460" y="171"/>
                  </a:lnTo>
                  <a:lnTo>
                    <a:pt x="424" y="227"/>
                  </a:lnTo>
                  <a:lnTo>
                    <a:pt x="225" y="275"/>
                  </a:lnTo>
                  <a:lnTo>
                    <a:pt x="0" y="25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0" name="Freeform 68"/>
            <p:cNvSpPr>
              <a:spLocks noChangeArrowheads="1"/>
            </p:cNvSpPr>
            <p:nvPr/>
          </p:nvSpPr>
          <p:spPr bwMode="auto">
            <a:xfrm>
              <a:off x="5364" y="3141"/>
              <a:ext cx="133" cy="219"/>
            </a:xfrm>
            <a:custGeom>
              <a:avLst/>
              <a:gdLst>
                <a:gd name="T0" fmla="*/ 0 w 590"/>
                <a:gd name="T1" fmla="*/ 931 h 968"/>
                <a:gd name="T2" fmla="*/ 230 w 590"/>
                <a:gd name="T3" fmla="*/ 810 h 968"/>
                <a:gd name="T4" fmla="*/ 381 w 590"/>
                <a:gd name="T5" fmla="*/ 695 h 968"/>
                <a:gd name="T6" fmla="*/ 457 w 590"/>
                <a:gd name="T7" fmla="*/ 510 h 968"/>
                <a:gd name="T8" fmla="*/ 465 w 590"/>
                <a:gd name="T9" fmla="*/ 185 h 968"/>
                <a:gd name="T10" fmla="*/ 502 w 590"/>
                <a:gd name="T11" fmla="*/ 0 h 968"/>
                <a:gd name="T12" fmla="*/ 589 w 590"/>
                <a:gd name="T13" fmla="*/ 0 h 968"/>
                <a:gd name="T14" fmla="*/ 558 w 590"/>
                <a:gd name="T15" fmla="*/ 342 h 968"/>
                <a:gd name="T16" fmla="*/ 558 w 590"/>
                <a:gd name="T17" fmla="*/ 561 h 968"/>
                <a:gd name="T18" fmla="*/ 465 w 590"/>
                <a:gd name="T19" fmla="*/ 737 h 968"/>
                <a:gd name="T20" fmla="*/ 367 w 590"/>
                <a:gd name="T21" fmla="*/ 824 h 968"/>
                <a:gd name="T22" fmla="*/ 207 w 590"/>
                <a:gd name="T23" fmla="*/ 931 h 968"/>
                <a:gd name="T24" fmla="*/ 64 w 590"/>
                <a:gd name="T25" fmla="*/ 967 h 968"/>
                <a:gd name="T26" fmla="*/ 0 w 590"/>
                <a:gd name="T27" fmla="*/ 931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0" h="968">
                  <a:moveTo>
                    <a:pt x="0" y="931"/>
                  </a:moveTo>
                  <a:lnTo>
                    <a:pt x="230" y="810"/>
                  </a:lnTo>
                  <a:lnTo>
                    <a:pt x="381" y="695"/>
                  </a:lnTo>
                  <a:lnTo>
                    <a:pt x="457" y="510"/>
                  </a:lnTo>
                  <a:lnTo>
                    <a:pt x="465" y="185"/>
                  </a:lnTo>
                  <a:lnTo>
                    <a:pt x="502" y="0"/>
                  </a:lnTo>
                  <a:lnTo>
                    <a:pt x="589" y="0"/>
                  </a:lnTo>
                  <a:lnTo>
                    <a:pt x="558" y="342"/>
                  </a:lnTo>
                  <a:lnTo>
                    <a:pt x="558" y="561"/>
                  </a:lnTo>
                  <a:lnTo>
                    <a:pt x="465" y="737"/>
                  </a:lnTo>
                  <a:lnTo>
                    <a:pt x="367" y="824"/>
                  </a:lnTo>
                  <a:lnTo>
                    <a:pt x="207" y="931"/>
                  </a:lnTo>
                  <a:lnTo>
                    <a:pt x="64" y="967"/>
                  </a:lnTo>
                  <a:lnTo>
                    <a:pt x="0" y="9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1" name="Freeform 69"/>
            <p:cNvSpPr>
              <a:spLocks noChangeArrowheads="1"/>
            </p:cNvSpPr>
            <p:nvPr/>
          </p:nvSpPr>
          <p:spPr bwMode="auto">
            <a:xfrm>
              <a:off x="5364" y="3141"/>
              <a:ext cx="133" cy="219"/>
            </a:xfrm>
            <a:custGeom>
              <a:avLst/>
              <a:gdLst>
                <a:gd name="T0" fmla="*/ 0 w 590"/>
                <a:gd name="T1" fmla="*/ 931 h 968"/>
                <a:gd name="T2" fmla="*/ 230 w 590"/>
                <a:gd name="T3" fmla="*/ 810 h 968"/>
                <a:gd name="T4" fmla="*/ 381 w 590"/>
                <a:gd name="T5" fmla="*/ 695 h 968"/>
                <a:gd name="T6" fmla="*/ 457 w 590"/>
                <a:gd name="T7" fmla="*/ 510 h 968"/>
                <a:gd name="T8" fmla="*/ 465 w 590"/>
                <a:gd name="T9" fmla="*/ 185 h 968"/>
                <a:gd name="T10" fmla="*/ 502 w 590"/>
                <a:gd name="T11" fmla="*/ 0 h 968"/>
                <a:gd name="T12" fmla="*/ 589 w 590"/>
                <a:gd name="T13" fmla="*/ 0 h 968"/>
                <a:gd name="T14" fmla="*/ 558 w 590"/>
                <a:gd name="T15" fmla="*/ 342 h 968"/>
                <a:gd name="T16" fmla="*/ 558 w 590"/>
                <a:gd name="T17" fmla="*/ 561 h 968"/>
                <a:gd name="T18" fmla="*/ 465 w 590"/>
                <a:gd name="T19" fmla="*/ 737 h 968"/>
                <a:gd name="T20" fmla="*/ 367 w 590"/>
                <a:gd name="T21" fmla="*/ 824 h 968"/>
                <a:gd name="T22" fmla="*/ 207 w 590"/>
                <a:gd name="T23" fmla="*/ 931 h 968"/>
                <a:gd name="T24" fmla="*/ 64 w 590"/>
                <a:gd name="T25" fmla="*/ 967 h 968"/>
                <a:gd name="T26" fmla="*/ 0 w 590"/>
                <a:gd name="T27" fmla="*/ 931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0" h="968">
                  <a:moveTo>
                    <a:pt x="0" y="931"/>
                  </a:moveTo>
                  <a:lnTo>
                    <a:pt x="230" y="810"/>
                  </a:lnTo>
                  <a:lnTo>
                    <a:pt x="381" y="695"/>
                  </a:lnTo>
                  <a:lnTo>
                    <a:pt x="457" y="510"/>
                  </a:lnTo>
                  <a:lnTo>
                    <a:pt x="465" y="185"/>
                  </a:lnTo>
                  <a:lnTo>
                    <a:pt x="502" y="0"/>
                  </a:lnTo>
                  <a:lnTo>
                    <a:pt x="589" y="0"/>
                  </a:lnTo>
                  <a:lnTo>
                    <a:pt x="558" y="342"/>
                  </a:lnTo>
                  <a:lnTo>
                    <a:pt x="558" y="561"/>
                  </a:lnTo>
                  <a:lnTo>
                    <a:pt x="465" y="737"/>
                  </a:lnTo>
                  <a:lnTo>
                    <a:pt x="367" y="824"/>
                  </a:lnTo>
                  <a:lnTo>
                    <a:pt x="207" y="931"/>
                  </a:lnTo>
                  <a:lnTo>
                    <a:pt x="64" y="967"/>
                  </a:lnTo>
                  <a:lnTo>
                    <a:pt x="0" y="9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2" name="Freeform 70"/>
            <p:cNvSpPr>
              <a:spLocks noChangeArrowheads="1"/>
            </p:cNvSpPr>
            <p:nvPr/>
          </p:nvSpPr>
          <p:spPr bwMode="auto">
            <a:xfrm>
              <a:off x="4898" y="3155"/>
              <a:ext cx="255" cy="213"/>
            </a:xfrm>
            <a:custGeom>
              <a:avLst/>
              <a:gdLst>
                <a:gd name="T0" fmla="*/ 606 w 1128"/>
                <a:gd name="T1" fmla="*/ 401 h 943"/>
                <a:gd name="T2" fmla="*/ 709 w 1128"/>
                <a:gd name="T3" fmla="*/ 157 h 943"/>
                <a:gd name="T4" fmla="*/ 735 w 1128"/>
                <a:gd name="T5" fmla="*/ 39 h 943"/>
                <a:gd name="T6" fmla="*/ 883 w 1128"/>
                <a:gd name="T7" fmla="*/ 0 h 943"/>
                <a:gd name="T8" fmla="*/ 1060 w 1128"/>
                <a:gd name="T9" fmla="*/ 59 h 943"/>
                <a:gd name="T10" fmla="*/ 1127 w 1128"/>
                <a:gd name="T11" fmla="*/ 176 h 943"/>
                <a:gd name="T12" fmla="*/ 1040 w 1128"/>
                <a:gd name="T13" fmla="*/ 353 h 943"/>
                <a:gd name="T14" fmla="*/ 861 w 1128"/>
                <a:gd name="T15" fmla="*/ 518 h 943"/>
                <a:gd name="T16" fmla="*/ 746 w 1128"/>
                <a:gd name="T17" fmla="*/ 647 h 943"/>
                <a:gd name="T18" fmla="*/ 561 w 1128"/>
                <a:gd name="T19" fmla="*/ 813 h 943"/>
                <a:gd name="T20" fmla="*/ 407 w 1128"/>
                <a:gd name="T21" fmla="*/ 900 h 943"/>
                <a:gd name="T22" fmla="*/ 216 w 1128"/>
                <a:gd name="T23" fmla="*/ 922 h 943"/>
                <a:gd name="T24" fmla="*/ 73 w 1128"/>
                <a:gd name="T25" fmla="*/ 942 h 943"/>
                <a:gd name="T26" fmla="*/ 0 w 1128"/>
                <a:gd name="T27" fmla="*/ 900 h 943"/>
                <a:gd name="T28" fmla="*/ 0 w 1128"/>
                <a:gd name="T29" fmla="*/ 779 h 943"/>
                <a:gd name="T30" fmla="*/ 194 w 1128"/>
                <a:gd name="T31" fmla="*/ 737 h 943"/>
                <a:gd name="T32" fmla="*/ 429 w 1128"/>
                <a:gd name="T33" fmla="*/ 664 h 943"/>
                <a:gd name="T34" fmla="*/ 625 w 1128"/>
                <a:gd name="T35" fmla="*/ 552 h 943"/>
                <a:gd name="T36" fmla="*/ 779 w 1128"/>
                <a:gd name="T37" fmla="*/ 389 h 943"/>
                <a:gd name="T38" fmla="*/ 883 w 1128"/>
                <a:gd name="T39" fmla="*/ 375 h 943"/>
                <a:gd name="T40" fmla="*/ 981 w 1128"/>
                <a:gd name="T41" fmla="*/ 157 h 943"/>
                <a:gd name="T42" fmla="*/ 928 w 1128"/>
                <a:gd name="T43" fmla="*/ 118 h 943"/>
                <a:gd name="T44" fmla="*/ 833 w 1128"/>
                <a:gd name="T45" fmla="*/ 148 h 943"/>
                <a:gd name="T46" fmla="*/ 721 w 1128"/>
                <a:gd name="T47" fmla="*/ 389 h 943"/>
                <a:gd name="T48" fmla="*/ 606 w 1128"/>
                <a:gd name="T49" fmla="*/ 40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8" h="943">
                  <a:moveTo>
                    <a:pt x="606" y="401"/>
                  </a:moveTo>
                  <a:lnTo>
                    <a:pt x="709" y="157"/>
                  </a:lnTo>
                  <a:lnTo>
                    <a:pt x="735" y="39"/>
                  </a:lnTo>
                  <a:lnTo>
                    <a:pt x="883" y="0"/>
                  </a:lnTo>
                  <a:lnTo>
                    <a:pt x="1060" y="59"/>
                  </a:lnTo>
                  <a:lnTo>
                    <a:pt x="1127" y="176"/>
                  </a:lnTo>
                  <a:lnTo>
                    <a:pt x="1040" y="353"/>
                  </a:lnTo>
                  <a:lnTo>
                    <a:pt x="861" y="518"/>
                  </a:lnTo>
                  <a:lnTo>
                    <a:pt x="746" y="647"/>
                  </a:lnTo>
                  <a:lnTo>
                    <a:pt x="561" y="813"/>
                  </a:lnTo>
                  <a:lnTo>
                    <a:pt x="407" y="900"/>
                  </a:lnTo>
                  <a:lnTo>
                    <a:pt x="216" y="922"/>
                  </a:lnTo>
                  <a:lnTo>
                    <a:pt x="73" y="942"/>
                  </a:lnTo>
                  <a:lnTo>
                    <a:pt x="0" y="900"/>
                  </a:lnTo>
                  <a:lnTo>
                    <a:pt x="0" y="779"/>
                  </a:lnTo>
                  <a:lnTo>
                    <a:pt x="194" y="737"/>
                  </a:lnTo>
                  <a:lnTo>
                    <a:pt x="429" y="664"/>
                  </a:lnTo>
                  <a:lnTo>
                    <a:pt x="625" y="552"/>
                  </a:lnTo>
                  <a:lnTo>
                    <a:pt x="779" y="389"/>
                  </a:lnTo>
                  <a:lnTo>
                    <a:pt x="883" y="375"/>
                  </a:lnTo>
                  <a:lnTo>
                    <a:pt x="981" y="157"/>
                  </a:lnTo>
                  <a:lnTo>
                    <a:pt x="928" y="118"/>
                  </a:lnTo>
                  <a:lnTo>
                    <a:pt x="833" y="148"/>
                  </a:lnTo>
                  <a:lnTo>
                    <a:pt x="721" y="389"/>
                  </a:lnTo>
                  <a:lnTo>
                    <a:pt x="606" y="4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3" name="Freeform 71"/>
            <p:cNvSpPr>
              <a:spLocks noChangeArrowheads="1"/>
            </p:cNvSpPr>
            <p:nvPr/>
          </p:nvSpPr>
          <p:spPr bwMode="auto">
            <a:xfrm>
              <a:off x="4898" y="3155"/>
              <a:ext cx="255" cy="213"/>
            </a:xfrm>
            <a:custGeom>
              <a:avLst/>
              <a:gdLst>
                <a:gd name="T0" fmla="*/ 606 w 1128"/>
                <a:gd name="T1" fmla="*/ 401 h 943"/>
                <a:gd name="T2" fmla="*/ 709 w 1128"/>
                <a:gd name="T3" fmla="*/ 157 h 943"/>
                <a:gd name="T4" fmla="*/ 735 w 1128"/>
                <a:gd name="T5" fmla="*/ 39 h 943"/>
                <a:gd name="T6" fmla="*/ 883 w 1128"/>
                <a:gd name="T7" fmla="*/ 0 h 943"/>
                <a:gd name="T8" fmla="*/ 1060 w 1128"/>
                <a:gd name="T9" fmla="*/ 59 h 943"/>
                <a:gd name="T10" fmla="*/ 1127 w 1128"/>
                <a:gd name="T11" fmla="*/ 176 h 943"/>
                <a:gd name="T12" fmla="*/ 1040 w 1128"/>
                <a:gd name="T13" fmla="*/ 353 h 943"/>
                <a:gd name="T14" fmla="*/ 861 w 1128"/>
                <a:gd name="T15" fmla="*/ 518 h 943"/>
                <a:gd name="T16" fmla="*/ 746 w 1128"/>
                <a:gd name="T17" fmla="*/ 647 h 943"/>
                <a:gd name="T18" fmla="*/ 561 w 1128"/>
                <a:gd name="T19" fmla="*/ 813 h 943"/>
                <a:gd name="T20" fmla="*/ 407 w 1128"/>
                <a:gd name="T21" fmla="*/ 900 h 943"/>
                <a:gd name="T22" fmla="*/ 216 w 1128"/>
                <a:gd name="T23" fmla="*/ 922 h 943"/>
                <a:gd name="T24" fmla="*/ 73 w 1128"/>
                <a:gd name="T25" fmla="*/ 942 h 943"/>
                <a:gd name="T26" fmla="*/ 0 w 1128"/>
                <a:gd name="T27" fmla="*/ 900 h 943"/>
                <a:gd name="T28" fmla="*/ 0 w 1128"/>
                <a:gd name="T29" fmla="*/ 779 h 943"/>
                <a:gd name="T30" fmla="*/ 194 w 1128"/>
                <a:gd name="T31" fmla="*/ 737 h 943"/>
                <a:gd name="T32" fmla="*/ 429 w 1128"/>
                <a:gd name="T33" fmla="*/ 664 h 943"/>
                <a:gd name="T34" fmla="*/ 625 w 1128"/>
                <a:gd name="T35" fmla="*/ 552 h 943"/>
                <a:gd name="T36" fmla="*/ 779 w 1128"/>
                <a:gd name="T37" fmla="*/ 389 h 943"/>
                <a:gd name="T38" fmla="*/ 883 w 1128"/>
                <a:gd name="T39" fmla="*/ 375 h 943"/>
                <a:gd name="T40" fmla="*/ 981 w 1128"/>
                <a:gd name="T41" fmla="*/ 157 h 943"/>
                <a:gd name="T42" fmla="*/ 928 w 1128"/>
                <a:gd name="T43" fmla="*/ 118 h 943"/>
                <a:gd name="T44" fmla="*/ 833 w 1128"/>
                <a:gd name="T45" fmla="*/ 148 h 943"/>
                <a:gd name="T46" fmla="*/ 721 w 1128"/>
                <a:gd name="T47" fmla="*/ 389 h 943"/>
                <a:gd name="T48" fmla="*/ 606 w 1128"/>
                <a:gd name="T49" fmla="*/ 40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8" h="943">
                  <a:moveTo>
                    <a:pt x="606" y="401"/>
                  </a:moveTo>
                  <a:lnTo>
                    <a:pt x="709" y="157"/>
                  </a:lnTo>
                  <a:lnTo>
                    <a:pt x="735" y="39"/>
                  </a:lnTo>
                  <a:lnTo>
                    <a:pt x="883" y="0"/>
                  </a:lnTo>
                  <a:lnTo>
                    <a:pt x="1060" y="59"/>
                  </a:lnTo>
                  <a:lnTo>
                    <a:pt x="1127" y="176"/>
                  </a:lnTo>
                  <a:lnTo>
                    <a:pt x="1040" y="353"/>
                  </a:lnTo>
                  <a:lnTo>
                    <a:pt x="861" y="518"/>
                  </a:lnTo>
                  <a:lnTo>
                    <a:pt x="746" y="647"/>
                  </a:lnTo>
                  <a:lnTo>
                    <a:pt x="561" y="813"/>
                  </a:lnTo>
                  <a:lnTo>
                    <a:pt x="407" y="900"/>
                  </a:lnTo>
                  <a:lnTo>
                    <a:pt x="216" y="922"/>
                  </a:lnTo>
                  <a:lnTo>
                    <a:pt x="73" y="942"/>
                  </a:lnTo>
                  <a:lnTo>
                    <a:pt x="0" y="900"/>
                  </a:lnTo>
                  <a:lnTo>
                    <a:pt x="0" y="779"/>
                  </a:lnTo>
                  <a:lnTo>
                    <a:pt x="194" y="737"/>
                  </a:lnTo>
                  <a:lnTo>
                    <a:pt x="429" y="664"/>
                  </a:lnTo>
                  <a:lnTo>
                    <a:pt x="625" y="552"/>
                  </a:lnTo>
                  <a:lnTo>
                    <a:pt x="779" y="389"/>
                  </a:lnTo>
                  <a:lnTo>
                    <a:pt x="883" y="375"/>
                  </a:lnTo>
                  <a:lnTo>
                    <a:pt x="981" y="157"/>
                  </a:lnTo>
                  <a:lnTo>
                    <a:pt x="928" y="118"/>
                  </a:lnTo>
                  <a:lnTo>
                    <a:pt x="833" y="148"/>
                  </a:lnTo>
                  <a:lnTo>
                    <a:pt x="721" y="389"/>
                  </a:lnTo>
                  <a:lnTo>
                    <a:pt x="606" y="4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4" name="Freeform 72"/>
            <p:cNvSpPr>
              <a:spLocks noChangeArrowheads="1"/>
            </p:cNvSpPr>
            <p:nvPr/>
          </p:nvSpPr>
          <p:spPr bwMode="auto">
            <a:xfrm>
              <a:off x="4728" y="3249"/>
              <a:ext cx="198" cy="194"/>
            </a:xfrm>
            <a:custGeom>
              <a:avLst/>
              <a:gdLst>
                <a:gd name="T0" fmla="*/ 0 w 878"/>
                <a:gd name="T1" fmla="*/ 656 h 858"/>
                <a:gd name="T2" fmla="*/ 216 w 878"/>
                <a:gd name="T3" fmla="*/ 594 h 858"/>
                <a:gd name="T4" fmla="*/ 361 w 878"/>
                <a:gd name="T5" fmla="*/ 485 h 858"/>
                <a:gd name="T6" fmla="*/ 521 w 878"/>
                <a:gd name="T7" fmla="*/ 364 h 858"/>
                <a:gd name="T8" fmla="*/ 731 w 878"/>
                <a:gd name="T9" fmla="*/ 151 h 858"/>
                <a:gd name="T10" fmla="*/ 877 w 878"/>
                <a:gd name="T11" fmla="*/ 0 h 858"/>
                <a:gd name="T12" fmla="*/ 855 w 878"/>
                <a:gd name="T13" fmla="*/ 117 h 858"/>
                <a:gd name="T14" fmla="*/ 774 w 878"/>
                <a:gd name="T15" fmla="*/ 277 h 858"/>
                <a:gd name="T16" fmla="*/ 675 w 878"/>
                <a:gd name="T17" fmla="*/ 454 h 858"/>
                <a:gd name="T18" fmla="*/ 521 w 878"/>
                <a:gd name="T19" fmla="*/ 611 h 858"/>
                <a:gd name="T20" fmla="*/ 303 w 878"/>
                <a:gd name="T21" fmla="*/ 742 h 858"/>
                <a:gd name="T22" fmla="*/ 126 w 878"/>
                <a:gd name="T23" fmla="*/ 821 h 858"/>
                <a:gd name="T24" fmla="*/ 0 w 878"/>
                <a:gd name="T25" fmla="*/ 857 h 858"/>
                <a:gd name="T26" fmla="*/ 0 w 878"/>
                <a:gd name="T27" fmla="*/ 65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8" h="858">
                  <a:moveTo>
                    <a:pt x="0" y="656"/>
                  </a:moveTo>
                  <a:lnTo>
                    <a:pt x="216" y="594"/>
                  </a:lnTo>
                  <a:lnTo>
                    <a:pt x="361" y="485"/>
                  </a:lnTo>
                  <a:lnTo>
                    <a:pt x="521" y="364"/>
                  </a:lnTo>
                  <a:lnTo>
                    <a:pt x="731" y="151"/>
                  </a:lnTo>
                  <a:lnTo>
                    <a:pt x="877" y="0"/>
                  </a:lnTo>
                  <a:lnTo>
                    <a:pt x="855" y="117"/>
                  </a:lnTo>
                  <a:lnTo>
                    <a:pt x="774" y="277"/>
                  </a:lnTo>
                  <a:lnTo>
                    <a:pt x="675" y="454"/>
                  </a:lnTo>
                  <a:lnTo>
                    <a:pt x="521" y="611"/>
                  </a:lnTo>
                  <a:lnTo>
                    <a:pt x="303" y="742"/>
                  </a:lnTo>
                  <a:lnTo>
                    <a:pt x="126" y="821"/>
                  </a:lnTo>
                  <a:lnTo>
                    <a:pt x="0" y="857"/>
                  </a:lnTo>
                  <a:lnTo>
                    <a:pt x="0" y="6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5" name="Freeform 73"/>
            <p:cNvSpPr>
              <a:spLocks noChangeArrowheads="1"/>
            </p:cNvSpPr>
            <p:nvPr/>
          </p:nvSpPr>
          <p:spPr bwMode="auto">
            <a:xfrm>
              <a:off x="4728" y="3249"/>
              <a:ext cx="198" cy="194"/>
            </a:xfrm>
            <a:custGeom>
              <a:avLst/>
              <a:gdLst>
                <a:gd name="T0" fmla="*/ 0 w 878"/>
                <a:gd name="T1" fmla="*/ 656 h 858"/>
                <a:gd name="T2" fmla="*/ 216 w 878"/>
                <a:gd name="T3" fmla="*/ 594 h 858"/>
                <a:gd name="T4" fmla="*/ 361 w 878"/>
                <a:gd name="T5" fmla="*/ 485 h 858"/>
                <a:gd name="T6" fmla="*/ 521 w 878"/>
                <a:gd name="T7" fmla="*/ 364 h 858"/>
                <a:gd name="T8" fmla="*/ 731 w 878"/>
                <a:gd name="T9" fmla="*/ 151 h 858"/>
                <a:gd name="T10" fmla="*/ 877 w 878"/>
                <a:gd name="T11" fmla="*/ 0 h 858"/>
                <a:gd name="T12" fmla="*/ 855 w 878"/>
                <a:gd name="T13" fmla="*/ 117 h 858"/>
                <a:gd name="T14" fmla="*/ 774 w 878"/>
                <a:gd name="T15" fmla="*/ 277 h 858"/>
                <a:gd name="T16" fmla="*/ 675 w 878"/>
                <a:gd name="T17" fmla="*/ 454 h 858"/>
                <a:gd name="T18" fmla="*/ 521 w 878"/>
                <a:gd name="T19" fmla="*/ 611 h 858"/>
                <a:gd name="T20" fmla="*/ 303 w 878"/>
                <a:gd name="T21" fmla="*/ 742 h 858"/>
                <a:gd name="T22" fmla="*/ 126 w 878"/>
                <a:gd name="T23" fmla="*/ 821 h 858"/>
                <a:gd name="T24" fmla="*/ 0 w 878"/>
                <a:gd name="T25" fmla="*/ 857 h 858"/>
                <a:gd name="T26" fmla="*/ 0 w 878"/>
                <a:gd name="T27" fmla="*/ 65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8" h="858">
                  <a:moveTo>
                    <a:pt x="0" y="656"/>
                  </a:moveTo>
                  <a:lnTo>
                    <a:pt x="216" y="594"/>
                  </a:lnTo>
                  <a:lnTo>
                    <a:pt x="361" y="485"/>
                  </a:lnTo>
                  <a:lnTo>
                    <a:pt x="521" y="364"/>
                  </a:lnTo>
                  <a:lnTo>
                    <a:pt x="731" y="151"/>
                  </a:lnTo>
                  <a:lnTo>
                    <a:pt x="877" y="0"/>
                  </a:lnTo>
                  <a:lnTo>
                    <a:pt x="855" y="117"/>
                  </a:lnTo>
                  <a:lnTo>
                    <a:pt x="774" y="277"/>
                  </a:lnTo>
                  <a:lnTo>
                    <a:pt x="675" y="454"/>
                  </a:lnTo>
                  <a:lnTo>
                    <a:pt x="521" y="611"/>
                  </a:lnTo>
                  <a:lnTo>
                    <a:pt x="303" y="742"/>
                  </a:lnTo>
                  <a:lnTo>
                    <a:pt x="126" y="821"/>
                  </a:lnTo>
                  <a:lnTo>
                    <a:pt x="0" y="857"/>
                  </a:lnTo>
                  <a:lnTo>
                    <a:pt x="0" y="6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6" name="Freeform 74"/>
            <p:cNvSpPr>
              <a:spLocks noChangeArrowheads="1"/>
            </p:cNvSpPr>
            <p:nvPr/>
          </p:nvSpPr>
          <p:spPr bwMode="auto">
            <a:xfrm>
              <a:off x="4440" y="3383"/>
              <a:ext cx="218" cy="93"/>
            </a:xfrm>
            <a:custGeom>
              <a:avLst/>
              <a:gdLst>
                <a:gd name="T0" fmla="*/ 45 w 965"/>
                <a:gd name="T1" fmla="*/ 0 h 413"/>
                <a:gd name="T2" fmla="*/ 244 w 965"/>
                <a:gd name="T3" fmla="*/ 90 h 413"/>
                <a:gd name="T4" fmla="*/ 471 w 965"/>
                <a:gd name="T5" fmla="*/ 148 h 413"/>
                <a:gd name="T6" fmla="*/ 684 w 965"/>
                <a:gd name="T7" fmla="*/ 163 h 413"/>
                <a:gd name="T8" fmla="*/ 964 w 965"/>
                <a:gd name="T9" fmla="*/ 177 h 413"/>
                <a:gd name="T10" fmla="*/ 944 w 965"/>
                <a:gd name="T11" fmla="*/ 412 h 413"/>
                <a:gd name="T12" fmla="*/ 647 w 965"/>
                <a:gd name="T13" fmla="*/ 384 h 413"/>
                <a:gd name="T14" fmla="*/ 415 w 965"/>
                <a:gd name="T15" fmla="*/ 333 h 413"/>
                <a:gd name="T16" fmla="*/ 193 w 965"/>
                <a:gd name="T17" fmla="*/ 263 h 413"/>
                <a:gd name="T18" fmla="*/ 17 w 965"/>
                <a:gd name="T19" fmla="*/ 134 h 413"/>
                <a:gd name="T20" fmla="*/ 0 w 965"/>
                <a:gd name="T21" fmla="*/ 76 h 413"/>
                <a:gd name="T22" fmla="*/ 45 w 965"/>
                <a:gd name="T23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5" h="413">
                  <a:moveTo>
                    <a:pt x="45" y="0"/>
                  </a:moveTo>
                  <a:lnTo>
                    <a:pt x="244" y="90"/>
                  </a:lnTo>
                  <a:lnTo>
                    <a:pt x="471" y="148"/>
                  </a:lnTo>
                  <a:lnTo>
                    <a:pt x="684" y="163"/>
                  </a:lnTo>
                  <a:lnTo>
                    <a:pt x="964" y="177"/>
                  </a:lnTo>
                  <a:lnTo>
                    <a:pt x="944" y="412"/>
                  </a:lnTo>
                  <a:lnTo>
                    <a:pt x="647" y="384"/>
                  </a:lnTo>
                  <a:lnTo>
                    <a:pt x="415" y="333"/>
                  </a:lnTo>
                  <a:lnTo>
                    <a:pt x="193" y="263"/>
                  </a:lnTo>
                  <a:lnTo>
                    <a:pt x="17" y="134"/>
                  </a:lnTo>
                  <a:lnTo>
                    <a:pt x="0" y="76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7" name="Freeform 75"/>
            <p:cNvSpPr>
              <a:spLocks noChangeArrowheads="1"/>
            </p:cNvSpPr>
            <p:nvPr/>
          </p:nvSpPr>
          <p:spPr bwMode="auto">
            <a:xfrm>
              <a:off x="4440" y="3383"/>
              <a:ext cx="218" cy="93"/>
            </a:xfrm>
            <a:custGeom>
              <a:avLst/>
              <a:gdLst>
                <a:gd name="T0" fmla="*/ 45 w 965"/>
                <a:gd name="T1" fmla="*/ 0 h 413"/>
                <a:gd name="T2" fmla="*/ 244 w 965"/>
                <a:gd name="T3" fmla="*/ 90 h 413"/>
                <a:gd name="T4" fmla="*/ 471 w 965"/>
                <a:gd name="T5" fmla="*/ 148 h 413"/>
                <a:gd name="T6" fmla="*/ 684 w 965"/>
                <a:gd name="T7" fmla="*/ 163 h 413"/>
                <a:gd name="T8" fmla="*/ 964 w 965"/>
                <a:gd name="T9" fmla="*/ 177 h 413"/>
                <a:gd name="T10" fmla="*/ 944 w 965"/>
                <a:gd name="T11" fmla="*/ 412 h 413"/>
                <a:gd name="T12" fmla="*/ 647 w 965"/>
                <a:gd name="T13" fmla="*/ 384 h 413"/>
                <a:gd name="T14" fmla="*/ 415 w 965"/>
                <a:gd name="T15" fmla="*/ 333 h 413"/>
                <a:gd name="T16" fmla="*/ 193 w 965"/>
                <a:gd name="T17" fmla="*/ 263 h 413"/>
                <a:gd name="T18" fmla="*/ 17 w 965"/>
                <a:gd name="T19" fmla="*/ 134 h 413"/>
                <a:gd name="T20" fmla="*/ 0 w 965"/>
                <a:gd name="T21" fmla="*/ 76 h 413"/>
                <a:gd name="T22" fmla="*/ 45 w 965"/>
                <a:gd name="T23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5" h="413">
                  <a:moveTo>
                    <a:pt x="45" y="0"/>
                  </a:moveTo>
                  <a:lnTo>
                    <a:pt x="244" y="90"/>
                  </a:lnTo>
                  <a:lnTo>
                    <a:pt x="471" y="148"/>
                  </a:lnTo>
                  <a:lnTo>
                    <a:pt x="684" y="163"/>
                  </a:lnTo>
                  <a:lnTo>
                    <a:pt x="964" y="177"/>
                  </a:lnTo>
                  <a:lnTo>
                    <a:pt x="944" y="412"/>
                  </a:lnTo>
                  <a:lnTo>
                    <a:pt x="647" y="384"/>
                  </a:lnTo>
                  <a:lnTo>
                    <a:pt x="415" y="333"/>
                  </a:lnTo>
                  <a:lnTo>
                    <a:pt x="193" y="263"/>
                  </a:lnTo>
                  <a:lnTo>
                    <a:pt x="17" y="134"/>
                  </a:lnTo>
                  <a:lnTo>
                    <a:pt x="0" y="76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8" name="Freeform 76"/>
            <p:cNvSpPr>
              <a:spLocks noChangeArrowheads="1"/>
            </p:cNvSpPr>
            <p:nvPr/>
          </p:nvSpPr>
          <p:spPr bwMode="auto">
            <a:xfrm>
              <a:off x="4656" y="2809"/>
              <a:ext cx="144" cy="371"/>
            </a:xfrm>
            <a:custGeom>
              <a:avLst/>
              <a:gdLst>
                <a:gd name="T0" fmla="*/ 121 w 640"/>
                <a:gd name="T1" fmla="*/ 1640 h 1641"/>
                <a:gd name="T2" fmla="*/ 51 w 640"/>
                <a:gd name="T3" fmla="*/ 1575 h 1641"/>
                <a:gd name="T4" fmla="*/ 0 w 640"/>
                <a:gd name="T5" fmla="*/ 1449 h 1641"/>
                <a:gd name="T6" fmla="*/ 0 w 640"/>
                <a:gd name="T7" fmla="*/ 1286 h 1641"/>
                <a:gd name="T8" fmla="*/ 81 w 640"/>
                <a:gd name="T9" fmla="*/ 1087 h 1641"/>
                <a:gd name="T10" fmla="*/ 149 w 640"/>
                <a:gd name="T11" fmla="*/ 914 h 1641"/>
                <a:gd name="T12" fmla="*/ 179 w 640"/>
                <a:gd name="T13" fmla="*/ 765 h 1641"/>
                <a:gd name="T14" fmla="*/ 179 w 640"/>
                <a:gd name="T15" fmla="*/ 566 h 1641"/>
                <a:gd name="T16" fmla="*/ 149 w 640"/>
                <a:gd name="T17" fmla="*/ 361 h 1641"/>
                <a:gd name="T18" fmla="*/ 157 w 640"/>
                <a:gd name="T19" fmla="*/ 266 h 1641"/>
                <a:gd name="T20" fmla="*/ 252 w 640"/>
                <a:gd name="T21" fmla="*/ 235 h 1641"/>
                <a:gd name="T22" fmla="*/ 334 w 640"/>
                <a:gd name="T23" fmla="*/ 249 h 1641"/>
                <a:gd name="T24" fmla="*/ 384 w 640"/>
                <a:gd name="T25" fmla="*/ 126 h 1641"/>
                <a:gd name="T26" fmla="*/ 429 w 640"/>
                <a:gd name="T27" fmla="*/ 14 h 1641"/>
                <a:gd name="T28" fmla="*/ 524 w 640"/>
                <a:gd name="T29" fmla="*/ 0 h 1641"/>
                <a:gd name="T30" fmla="*/ 589 w 640"/>
                <a:gd name="T31" fmla="*/ 64 h 1641"/>
                <a:gd name="T32" fmla="*/ 639 w 640"/>
                <a:gd name="T33" fmla="*/ 249 h 1641"/>
                <a:gd name="T34" fmla="*/ 639 w 640"/>
                <a:gd name="T35" fmla="*/ 426 h 1641"/>
                <a:gd name="T36" fmla="*/ 544 w 640"/>
                <a:gd name="T37" fmla="*/ 426 h 1641"/>
                <a:gd name="T38" fmla="*/ 533 w 640"/>
                <a:gd name="T39" fmla="*/ 190 h 1641"/>
                <a:gd name="T40" fmla="*/ 488 w 640"/>
                <a:gd name="T41" fmla="*/ 218 h 1641"/>
                <a:gd name="T42" fmla="*/ 463 w 640"/>
                <a:gd name="T43" fmla="*/ 403 h 1641"/>
                <a:gd name="T44" fmla="*/ 407 w 640"/>
                <a:gd name="T45" fmla="*/ 434 h 1641"/>
                <a:gd name="T46" fmla="*/ 303 w 640"/>
                <a:gd name="T47" fmla="*/ 426 h 1641"/>
                <a:gd name="T48" fmla="*/ 303 w 640"/>
                <a:gd name="T49" fmla="*/ 580 h 1641"/>
                <a:gd name="T50" fmla="*/ 264 w 640"/>
                <a:gd name="T51" fmla="*/ 844 h 1641"/>
                <a:gd name="T52" fmla="*/ 216 w 640"/>
                <a:gd name="T53" fmla="*/ 1059 h 1641"/>
                <a:gd name="T54" fmla="*/ 140 w 640"/>
                <a:gd name="T55" fmla="*/ 1228 h 1641"/>
                <a:gd name="T56" fmla="*/ 112 w 640"/>
                <a:gd name="T57" fmla="*/ 1390 h 1641"/>
                <a:gd name="T58" fmla="*/ 112 w 640"/>
                <a:gd name="T59" fmla="*/ 1513 h 1641"/>
                <a:gd name="T60" fmla="*/ 179 w 640"/>
                <a:gd name="T61" fmla="*/ 1612 h 1641"/>
                <a:gd name="T62" fmla="*/ 121 w 640"/>
                <a:gd name="T63" fmla="*/ 1640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0" h="1641">
                  <a:moveTo>
                    <a:pt x="121" y="1640"/>
                  </a:moveTo>
                  <a:lnTo>
                    <a:pt x="51" y="1575"/>
                  </a:lnTo>
                  <a:lnTo>
                    <a:pt x="0" y="1449"/>
                  </a:lnTo>
                  <a:lnTo>
                    <a:pt x="0" y="1286"/>
                  </a:lnTo>
                  <a:lnTo>
                    <a:pt x="81" y="1087"/>
                  </a:lnTo>
                  <a:lnTo>
                    <a:pt x="149" y="914"/>
                  </a:lnTo>
                  <a:lnTo>
                    <a:pt x="179" y="765"/>
                  </a:lnTo>
                  <a:lnTo>
                    <a:pt x="179" y="566"/>
                  </a:lnTo>
                  <a:lnTo>
                    <a:pt x="149" y="361"/>
                  </a:lnTo>
                  <a:lnTo>
                    <a:pt x="157" y="266"/>
                  </a:lnTo>
                  <a:lnTo>
                    <a:pt x="252" y="235"/>
                  </a:lnTo>
                  <a:lnTo>
                    <a:pt x="334" y="249"/>
                  </a:lnTo>
                  <a:lnTo>
                    <a:pt x="384" y="126"/>
                  </a:lnTo>
                  <a:lnTo>
                    <a:pt x="429" y="14"/>
                  </a:lnTo>
                  <a:lnTo>
                    <a:pt x="524" y="0"/>
                  </a:lnTo>
                  <a:lnTo>
                    <a:pt x="589" y="64"/>
                  </a:lnTo>
                  <a:lnTo>
                    <a:pt x="639" y="249"/>
                  </a:lnTo>
                  <a:lnTo>
                    <a:pt x="639" y="426"/>
                  </a:lnTo>
                  <a:lnTo>
                    <a:pt x="544" y="426"/>
                  </a:lnTo>
                  <a:lnTo>
                    <a:pt x="533" y="190"/>
                  </a:lnTo>
                  <a:lnTo>
                    <a:pt x="488" y="218"/>
                  </a:lnTo>
                  <a:lnTo>
                    <a:pt x="463" y="403"/>
                  </a:lnTo>
                  <a:lnTo>
                    <a:pt x="407" y="434"/>
                  </a:lnTo>
                  <a:lnTo>
                    <a:pt x="303" y="426"/>
                  </a:lnTo>
                  <a:lnTo>
                    <a:pt x="303" y="580"/>
                  </a:lnTo>
                  <a:lnTo>
                    <a:pt x="264" y="844"/>
                  </a:lnTo>
                  <a:lnTo>
                    <a:pt x="216" y="1059"/>
                  </a:lnTo>
                  <a:lnTo>
                    <a:pt x="140" y="1228"/>
                  </a:lnTo>
                  <a:lnTo>
                    <a:pt x="112" y="1390"/>
                  </a:lnTo>
                  <a:lnTo>
                    <a:pt x="112" y="1513"/>
                  </a:lnTo>
                  <a:lnTo>
                    <a:pt x="179" y="1612"/>
                  </a:lnTo>
                  <a:lnTo>
                    <a:pt x="121" y="164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09" name="Freeform 77"/>
            <p:cNvSpPr>
              <a:spLocks noChangeArrowheads="1"/>
            </p:cNvSpPr>
            <p:nvPr/>
          </p:nvSpPr>
          <p:spPr bwMode="auto">
            <a:xfrm>
              <a:off x="4656" y="2809"/>
              <a:ext cx="144" cy="371"/>
            </a:xfrm>
            <a:custGeom>
              <a:avLst/>
              <a:gdLst>
                <a:gd name="T0" fmla="*/ 121 w 640"/>
                <a:gd name="T1" fmla="*/ 1640 h 1641"/>
                <a:gd name="T2" fmla="*/ 51 w 640"/>
                <a:gd name="T3" fmla="*/ 1575 h 1641"/>
                <a:gd name="T4" fmla="*/ 0 w 640"/>
                <a:gd name="T5" fmla="*/ 1449 h 1641"/>
                <a:gd name="T6" fmla="*/ 0 w 640"/>
                <a:gd name="T7" fmla="*/ 1286 h 1641"/>
                <a:gd name="T8" fmla="*/ 81 w 640"/>
                <a:gd name="T9" fmla="*/ 1087 h 1641"/>
                <a:gd name="T10" fmla="*/ 149 w 640"/>
                <a:gd name="T11" fmla="*/ 914 h 1641"/>
                <a:gd name="T12" fmla="*/ 179 w 640"/>
                <a:gd name="T13" fmla="*/ 765 h 1641"/>
                <a:gd name="T14" fmla="*/ 179 w 640"/>
                <a:gd name="T15" fmla="*/ 566 h 1641"/>
                <a:gd name="T16" fmla="*/ 149 w 640"/>
                <a:gd name="T17" fmla="*/ 361 h 1641"/>
                <a:gd name="T18" fmla="*/ 157 w 640"/>
                <a:gd name="T19" fmla="*/ 266 h 1641"/>
                <a:gd name="T20" fmla="*/ 252 w 640"/>
                <a:gd name="T21" fmla="*/ 235 h 1641"/>
                <a:gd name="T22" fmla="*/ 334 w 640"/>
                <a:gd name="T23" fmla="*/ 249 h 1641"/>
                <a:gd name="T24" fmla="*/ 384 w 640"/>
                <a:gd name="T25" fmla="*/ 126 h 1641"/>
                <a:gd name="T26" fmla="*/ 429 w 640"/>
                <a:gd name="T27" fmla="*/ 14 h 1641"/>
                <a:gd name="T28" fmla="*/ 524 w 640"/>
                <a:gd name="T29" fmla="*/ 0 h 1641"/>
                <a:gd name="T30" fmla="*/ 589 w 640"/>
                <a:gd name="T31" fmla="*/ 64 h 1641"/>
                <a:gd name="T32" fmla="*/ 639 w 640"/>
                <a:gd name="T33" fmla="*/ 249 h 1641"/>
                <a:gd name="T34" fmla="*/ 639 w 640"/>
                <a:gd name="T35" fmla="*/ 426 h 1641"/>
                <a:gd name="T36" fmla="*/ 544 w 640"/>
                <a:gd name="T37" fmla="*/ 426 h 1641"/>
                <a:gd name="T38" fmla="*/ 533 w 640"/>
                <a:gd name="T39" fmla="*/ 190 h 1641"/>
                <a:gd name="T40" fmla="*/ 488 w 640"/>
                <a:gd name="T41" fmla="*/ 218 h 1641"/>
                <a:gd name="T42" fmla="*/ 463 w 640"/>
                <a:gd name="T43" fmla="*/ 403 h 1641"/>
                <a:gd name="T44" fmla="*/ 407 w 640"/>
                <a:gd name="T45" fmla="*/ 434 h 1641"/>
                <a:gd name="T46" fmla="*/ 303 w 640"/>
                <a:gd name="T47" fmla="*/ 426 h 1641"/>
                <a:gd name="T48" fmla="*/ 303 w 640"/>
                <a:gd name="T49" fmla="*/ 580 h 1641"/>
                <a:gd name="T50" fmla="*/ 264 w 640"/>
                <a:gd name="T51" fmla="*/ 844 h 1641"/>
                <a:gd name="T52" fmla="*/ 216 w 640"/>
                <a:gd name="T53" fmla="*/ 1059 h 1641"/>
                <a:gd name="T54" fmla="*/ 140 w 640"/>
                <a:gd name="T55" fmla="*/ 1228 h 1641"/>
                <a:gd name="T56" fmla="*/ 112 w 640"/>
                <a:gd name="T57" fmla="*/ 1390 h 1641"/>
                <a:gd name="T58" fmla="*/ 112 w 640"/>
                <a:gd name="T59" fmla="*/ 1513 h 1641"/>
                <a:gd name="T60" fmla="*/ 179 w 640"/>
                <a:gd name="T61" fmla="*/ 1612 h 1641"/>
                <a:gd name="T62" fmla="*/ 121 w 640"/>
                <a:gd name="T63" fmla="*/ 1640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0" h="1641">
                  <a:moveTo>
                    <a:pt x="121" y="1640"/>
                  </a:moveTo>
                  <a:lnTo>
                    <a:pt x="51" y="1575"/>
                  </a:lnTo>
                  <a:lnTo>
                    <a:pt x="0" y="1449"/>
                  </a:lnTo>
                  <a:lnTo>
                    <a:pt x="0" y="1286"/>
                  </a:lnTo>
                  <a:lnTo>
                    <a:pt x="81" y="1087"/>
                  </a:lnTo>
                  <a:lnTo>
                    <a:pt x="149" y="914"/>
                  </a:lnTo>
                  <a:lnTo>
                    <a:pt x="179" y="765"/>
                  </a:lnTo>
                  <a:lnTo>
                    <a:pt x="179" y="566"/>
                  </a:lnTo>
                  <a:lnTo>
                    <a:pt x="149" y="361"/>
                  </a:lnTo>
                  <a:lnTo>
                    <a:pt x="157" y="266"/>
                  </a:lnTo>
                  <a:lnTo>
                    <a:pt x="252" y="235"/>
                  </a:lnTo>
                  <a:lnTo>
                    <a:pt x="334" y="249"/>
                  </a:lnTo>
                  <a:lnTo>
                    <a:pt x="384" y="126"/>
                  </a:lnTo>
                  <a:lnTo>
                    <a:pt x="429" y="14"/>
                  </a:lnTo>
                  <a:lnTo>
                    <a:pt x="524" y="0"/>
                  </a:lnTo>
                  <a:lnTo>
                    <a:pt x="589" y="64"/>
                  </a:lnTo>
                  <a:lnTo>
                    <a:pt x="639" y="249"/>
                  </a:lnTo>
                  <a:lnTo>
                    <a:pt x="639" y="426"/>
                  </a:lnTo>
                  <a:lnTo>
                    <a:pt x="544" y="426"/>
                  </a:lnTo>
                  <a:lnTo>
                    <a:pt x="533" y="190"/>
                  </a:lnTo>
                  <a:lnTo>
                    <a:pt x="488" y="218"/>
                  </a:lnTo>
                  <a:lnTo>
                    <a:pt x="463" y="403"/>
                  </a:lnTo>
                  <a:lnTo>
                    <a:pt x="407" y="434"/>
                  </a:lnTo>
                  <a:lnTo>
                    <a:pt x="303" y="426"/>
                  </a:lnTo>
                  <a:lnTo>
                    <a:pt x="303" y="580"/>
                  </a:lnTo>
                  <a:lnTo>
                    <a:pt x="264" y="844"/>
                  </a:lnTo>
                  <a:lnTo>
                    <a:pt x="216" y="1059"/>
                  </a:lnTo>
                  <a:lnTo>
                    <a:pt x="140" y="1228"/>
                  </a:lnTo>
                  <a:lnTo>
                    <a:pt x="112" y="1390"/>
                  </a:lnTo>
                  <a:lnTo>
                    <a:pt x="112" y="1513"/>
                  </a:lnTo>
                  <a:lnTo>
                    <a:pt x="179" y="1612"/>
                  </a:lnTo>
                  <a:lnTo>
                    <a:pt x="121" y="164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0" name="Freeform 78"/>
            <p:cNvSpPr>
              <a:spLocks noChangeArrowheads="1"/>
            </p:cNvSpPr>
            <p:nvPr/>
          </p:nvSpPr>
          <p:spPr bwMode="auto">
            <a:xfrm>
              <a:off x="4713" y="2928"/>
              <a:ext cx="104" cy="290"/>
            </a:xfrm>
            <a:custGeom>
              <a:avLst/>
              <a:gdLst>
                <a:gd name="T0" fmla="*/ 0 w 464"/>
                <a:gd name="T1" fmla="*/ 897 h 1282"/>
                <a:gd name="T2" fmla="*/ 51 w 464"/>
                <a:gd name="T3" fmla="*/ 1116 h 1282"/>
                <a:gd name="T4" fmla="*/ 169 w 464"/>
                <a:gd name="T5" fmla="*/ 1281 h 1282"/>
                <a:gd name="T6" fmla="*/ 233 w 464"/>
                <a:gd name="T7" fmla="*/ 1228 h 1282"/>
                <a:gd name="T8" fmla="*/ 269 w 464"/>
                <a:gd name="T9" fmla="*/ 1116 h 1282"/>
                <a:gd name="T10" fmla="*/ 281 w 464"/>
                <a:gd name="T11" fmla="*/ 866 h 1282"/>
                <a:gd name="T12" fmla="*/ 368 w 464"/>
                <a:gd name="T13" fmla="*/ 589 h 1282"/>
                <a:gd name="T14" fmla="*/ 426 w 464"/>
                <a:gd name="T15" fmla="*/ 423 h 1282"/>
                <a:gd name="T16" fmla="*/ 463 w 464"/>
                <a:gd name="T17" fmla="*/ 202 h 1282"/>
                <a:gd name="T18" fmla="*/ 426 w 464"/>
                <a:gd name="T19" fmla="*/ 42 h 1282"/>
                <a:gd name="T20" fmla="*/ 351 w 464"/>
                <a:gd name="T21" fmla="*/ 0 h 1282"/>
                <a:gd name="T22" fmla="*/ 351 w 464"/>
                <a:gd name="T23" fmla="*/ 174 h 1282"/>
                <a:gd name="T24" fmla="*/ 314 w 464"/>
                <a:gd name="T25" fmla="*/ 448 h 1282"/>
                <a:gd name="T26" fmla="*/ 199 w 464"/>
                <a:gd name="T27" fmla="*/ 734 h 1282"/>
                <a:gd name="T28" fmla="*/ 141 w 464"/>
                <a:gd name="T29" fmla="*/ 838 h 1282"/>
                <a:gd name="T30" fmla="*/ 155 w 464"/>
                <a:gd name="T31" fmla="*/ 1088 h 1282"/>
                <a:gd name="T32" fmla="*/ 101 w 464"/>
                <a:gd name="T33" fmla="*/ 998 h 1282"/>
                <a:gd name="T34" fmla="*/ 65 w 464"/>
                <a:gd name="T35" fmla="*/ 866 h 1282"/>
                <a:gd name="T36" fmla="*/ 0 w 464"/>
                <a:gd name="T37" fmla="*/ 897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4" h="1282">
                  <a:moveTo>
                    <a:pt x="0" y="897"/>
                  </a:moveTo>
                  <a:lnTo>
                    <a:pt x="51" y="1116"/>
                  </a:lnTo>
                  <a:lnTo>
                    <a:pt x="169" y="1281"/>
                  </a:lnTo>
                  <a:lnTo>
                    <a:pt x="233" y="1228"/>
                  </a:lnTo>
                  <a:lnTo>
                    <a:pt x="269" y="1116"/>
                  </a:lnTo>
                  <a:lnTo>
                    <a:pt x="281" y="866"/>
                  </a:lnTo>
                  <a:lnTo>
                    <a:pt x="368" y="589"/>
                  </a:lnTo>
                  <a:lnTo>
                    <a:pt x="426" y="423"/>
                  </a:lnTo>
                  <a:lnTo>
                    <a:pt x="463" y="202"/>
                  </a:lnTo>
                  <a:lnTo>
                    <a:pt x="426" y="42"/>
                  </a:lnTo>
                  <a:lnTo>
                    <a:pt x="351" y="0"/>
                  </a:lnTo>
                  <a:lnTo>
                    <a:pt x="351" y="174"/>
                  </a:lnTo>
                  <a:lnTo>
                    <a:pt x="314" y="448"/>
                  </a:lnTo>
                  <a:lnTo>
                    <a:pt x="199" y="734"/>
                  </a:lnTo>
                  <a:lnTo>
                    <a:pt x="141" y="838"/>
                  </a:lnTo>
                  <a:lnTo>
                    <a:pt x="155" y="1088"/>
                  </a:lnTo>
                  <a:lnTo>
                    <a:pt x="101" y="998"/>
                  </a:lnTo>
                  <a:lnTo>
                    <a:pt x="65" y="866"/>
                  </a:lnTo>
                  <a:lnTo>
                    <a:pt x="0" y="8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1" name="Freeform 79"/>
            <p:cNvSpPr>
              <a:spLocks noChangeArrowheads="1"/>
            </p:cNvSpPr>
            <p:nvPr/>
          </p:nvSpPr>
          <p:spPr bwMode="auto">
            <a:xfrm>
              <a:off x="4713" y="2928"/>
              <a:ext cx="104" cy="290"/>
            </a:xfrm>
            <a:custGeom>
              <a:avLst/>
              <a:gdLst>
                <a:gd name="T0" fmla="*/ 0 w 464"/>
                <a:gd name="T1" fmla="*/ 897 h 1282"/>
                <a:gd name="T2" fmla="*/ 51 w 464"/>
                <a:gd name="T3" fmla="*/ 1116 h 1282"/>
                <a:gd name="T4" fmla="*/ 169 w 464"/>
                <a:gd name="T5" fmla="*/ 1281 h 1282"/>
                <a:gd name="T6" fmla="*/ 233 w 464"/>
                <a:gd name="T7" fmla="*/ 1228 h 1282"/>
                <a:gd name="T8" fmla="*/ 269 w 464"/>
                <a:gd name="T9" fmla="*/ 1116 h 1282"/>
                <a:gd name="T10" fmla="*/ 281 w 464"/>
                <a:gd name="T11" fmla="*/ 866 h 1282"/>
                <a:gd name="T12" fmla="*/ 368 w 464"/>
                <a:gd name="T13" fmla="*/ 589 h 1282"/>
                <a:gd name="T14" fmla="*/ 426 w 464"/>
                <a:gd name="T15" fmla="*/ 423 h 1282"/>
                <a:gd name="T16" fmla="*/ 463 w 464"/>
                <a:gd name="T17" fmla="*/ 202 h 1282"/>
                <a:gd name="T18" fmla="*/ 426 w 464"/>
                <a:gd name="T19" fmla="*/ 42 h 1282"/>
                <a:gd name="T20" fmla="*/ 351 w 464"/>
                <a:gd name="T21" fmla="*/ 0 h 1282"/>
                <a:gd name="T22" fmla="*/ 351 w 464"/>
                <a:gd name="T23" fmla="*/ 174 h 1282"/>
                <a:gd name="T24" fmla="*/ 314 w 464"/>
                <a:gd name="T25" fmla="*/ 448 h 1282"/>
                <a:gd name="T26" fmla="*/ 199 w 464"/>
                <a:gd name="T27" fmla="*/ 734 h 1282"/>
                <a:gd name="T28" fmla="*/ 141 w 464"/>
                <a:gd name="T29" fmla="*/ 838 h 1282"/>
                <a:gd name="T30" fmla="*/ 155 w 464"/>
                <a:gd name="T31" fmla="*/ 1088 h 1282"/>
                <a:gd name="T32" fmla="*/ 101 w 464"/>
                <a:gd name="T33" fmla="*/ 998 h 1282"/>
                <a:gd name="T34" fmla="*/ 65 w 464"/>
                <a:gd name="T35" fmla="*/ 866 h 1282"/>
                <a:gd name="T36" fmla="*/ 0 w 464"/>
                <a:gd name="T37" fmla="*/ 897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4" h="1282">
                  <a:moveTo>
                    <a:pt x="0" y="897"/>
                  </a:moveTo>
                  <a:lnTo>
                    <a:pt x="51" y="1116"/>
                  </a:lnTo>
                  <a:lnTo>
                    <a:pt x="169" y="1281"/>
                  </a:lnTo>
                  <a:lnTo>
                    <a:pt x="233" y="1228"/>
                  </a:lnTo>
                  <a:lnTo>
                    <a:pt x="269" y="1116"/>
                  </a:lnTo>
                  <a:lnTo>
                    <a:pt x="281" y="866"/>
                  </a:lnTo>
                  <a:lnTo>
                    <a:pt x="368" y="589"/>
                  </a:lnTo>
                  <a:lnTo>
                    <a:pt x="426" y="423"/>
                  </a:lnTo>
                  <a:lnTo>
                    <a:pt x="463" y="202"/>
                  </a:lnTo>
                  <a:lnTo>
                    <a:pt x="426" y="42"/>
                  </a:lnTo>
                  <a:lnTo>
                    <a:pt x="351" y="0"/>
                  </a:lnTo>
                  <a:lnTo>
                    <a:pt x="351" y="174"/>
                  </a:lnTo>
                  <a:lnTo>
                    <a:pt x="314" y="448"/>
                  </a:lnTo>
                  <a:lnTo>
                    <a:pt x="199" y="734"/>
                  </a:lnTo>
                  <a:lnTo>
                    <a:pt x="141" y="838"/>
                  </a:lnTo>
                  <a:lnTo>
                    <a:pt x="155" y="1088"/>
                  </a:lnTo>
                  <a:lnTo>
                    <a:pt x="101" y="998"/>
                  </a:lnTo>
                  <a:lnTo>
                    <a:pt x="65" y="866"/>
                  </a:lnTo>
                  <a:lnTo>
                    <a:pt x="0" y="8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2" name="Freeform 80"/>
            <p:cNvSpPr>
              <a:spLocks noChangeArrowheads="1"/>
            </p:cNvSpPr>
            <p:nvPr/>
          </p:nvSpPr>
          <p:spPr bwMode="auto">
            <a:xfrm>
              <a:off x="4766" y="3078"/>
              <a:ext cx="309" cy="121"/>
            </a:xfrm>
            <a:custGeom>
              <a:avLst/>
              <a:gdLst>
                <a:gd name="T0" fmla="*/ 90 w 1366"/>
                <a:gd name="T1" fmla="*/ 0 h 540"/>
                <a:gd name="T2" fmla="*/ 306 w 1366"/>
                <a:gd name="T3" fmla="*/ 57 h 540"/>
                <a:gd name="T4" fmla="*/ 507 w 1366"/>
                <a:gd name="T5" fmla="*/ 101 h 540"/>
                <a:gd name="T6" fmla="*/ 760 w 1366"/>
                <a:gd name="T7" fmla="*/ 191 h 540"/>
                <a:gd name="T8" fmla="*/ 936 w 1366"/>
                <a:gd name="T9" fmla="*/ 278 h 540"/>
                <a:gd name="T10" fmla="*/ 1208 w 1366"/>
                <a:gd name="T11" fmla="*/ 390 h 540"/>
                <a:gd name="T12" fmla="*/ 1365 w 1366"/>
                <a:gd name="T13" fmla="*/ 463 h 540"/>
                <a:gd name="T14" fmla="*/ 1217 w 1366"/>
                <a:gd name="T15" fmla="*/ 539 h 540"/>
                <a:gd name="T16" fmla="*/ 981 w 1366"/>
                <a:gd name="T17" fmla="*/ 491 h 540"/>
                <a:gd name="T18" fmla="*/ 732 w 1366"/>
                <a:gd name="T19" fmla="*/ 390 h 540"/>
                <a:gd name="T20" fmla="*/ 541 w 1366"/>
                <a:gd name="T21" fmla="*/ 337 h 540"/>
                <a:gd name="T22" fmla="*/ 353 w 1366"/>
                <a:gd name="T23" fmla="*/ 286 h 540"/>
                <a:gd name="T24" fmla="*/ 135 w 1366"/>
                <a:gd name="T25" fmla="*/ 264 h 540"/>
                <a:gd name="T26" fmla="*/ 0 w 1366"/>
                <a:gd name="T27" fmla="*/ 250 h 540"/>
                <a:gd name="T28" fmla="*/ 90 w 1366"/>
                <a:gd name="T2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6" h="540">
                  <a:moveTo>
                    <a:pt x="90" y="0"/>
                  </a:moveTo>
                  <a:lnTo>
                    <a:pt x="306" y="57"/>
                  </a:lnTo>
                  <a:lnTo>
                    <a:pt x="507" y="101"/>
                  </a:lnTo>
                  <a:lnTo>
                    <a:pt x="760" y="191"/>
                  </a:lnTo>
                  <a:lnTo>
                    <a:pt x="936" y="278"/>
                  </a:lnTo>
                  <a:lnTo>
                    <a:pt x="1208" y="390"/>
                  </a:lnTo>
                  <a:lnTo>
                    <a:pt x="1365" y="463"/>
                  </a:lnTo>
                  <a:lnTo>
                    <a:pt x="1217" y="539"/>
                  </a:lnTo>
                  <a:lnTo>
                    <a:pt x="981" y="491"/>
                  </a:lnTo>
                  <a:lnTo>
                    <a:pt x="732" y="390"/>
                  </a:lnTo>
                  <a:lnTo>
                    <a:pt x="541" y="337"/>
                  </a:lnTo>
                  <a:lnTo>
                    <a:pt x="353" y="286"/>
                  </a:lnTo>
                  <a:lnTo>
                    <a:pt x="135" y="264"/>
                  </a:lnTo>
                  <a:lnTo>
                    <a:pt x="0" y="250"/>
                  </a:lnTo>
                  <a:lnTo>
                    <a:pt x="9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3" name="Freeform 81"/>
            <p:cNvSpPr>
              <a:spLocks noChangeArrowheads="1"/>
            </p:cNvSpPr>
            <p:nvPr/>
          </p:nvSpPr>
          <p:spPr bwMode="auto">
            <a:xfrm>
              <a:off x="4766" y="3078"/>
              <a:ext cx="309" cy="121"/>
            </a:xfrm>
            <a:custGeom>
              <a:avLst/>
              <a:gdLst>
                <a:gd name="T0" fmla="*/ 90 w 1366"/>
                <a:gd name="T1" fmla="*/ 0 h 540"/>
                <a:gd name="T2" fmla="*/ 306 w 1366"/>
                <a:gd name="T3" fmla="*/ 57 h 540"/>
                <a:gd name="T4" fmla="*/ 507 w 1366"/>
                <a:gd name="T5" fmla="*/ 101 h 540"/>
                <a:gd name="T6" fmla="*/ 760 w 1366"/>
                <a:gd name="T7" fmla="*/ 191 h 540"/>
                <a:gd name="T8" fmla="*/ 936 w 1366"/>
                <a:gd name="T9" fmla="*/ 278 h 540"/>
                <a:gd name="T10" fmla="*/ 1208 w 1366"/>
                <a:gd name="T11" fmla="*/ 390 h 540"/>
                <a:gd name="T12" fmla="*/ 1365 w 1366"/>
                <a:gd name="T13" fmla="*/ 463 h 540"/>
                <a:gd name="T14" fmla="*/ 1217 w 1366"/>
                <a:gd name="T15" fmla="*/ 539 h 540"/>
                <a:gd name="T16" fmla="*/ 981 w 1366"/>
                <a:gd name="T17" fmla="*/ 491 h 540"/>
                <a:gd name="T18" fmla="*/ 732 w 1366"/>
                <a:gd name="T19" fmla="*/ 390 h 540"/>
                <a:gd name="T20" fmla="*/ 541 w 1366"/>
                <a:gd name="T21" fmla="*/ 337 h 540"/>
                <a:gd name="T22" fmla="*/ 353 w 1366"/>
                <a:gd name="T23" fmla="*/ 286 h 540"/>
                <a:gd name="T24" fmla="*/ 135 w 1366"/>
                <a:gd name="T25" fmla="*/ 264 h 540"/>
                <a:gd name="T26" fmla="*/ 0 w 1366"/>
                <a:gd name="T27" fmla="*/ 250 h 540"/>
                <a:gd name="T28" fmla="*/ 90 w 1366"/>
                <a:gd name="T2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6" h="540">
                  <a:moveTo>
                    <a:pt x="90" y="0"/>
                  </a:moveTo>
                  <a:lnTo>
                    <a:pt x="306" y="57"/>
                  </a:lnTo>
                  <a:lnTo>
                    <a:pt x="507" y="101"/>
                  </a:lnTo>
                  <a:lnTo>
                    <a:pt x="760" y="191"/>
                  </a:lnTo>
                  <a:lnTo>
                    <a:pt x="936" y="278"/>
                  </a:lnTo>
                  <a:lnTo>
                    <a:pt x="1208" y="390"/>
                  </a:lnTo>
                  <a:lnTo>
                    <a:pt x="1365" y="463"/>
                  </a:lnTo>
                  <a:lnTo>
                    <a:pt x="1217" y="539"/>
                  </a:lnTo>
                  <a:lnTo>
                    <a:pt x="981" y="491"/>
                  </a:lnTo>
                  <a:lnTo>
                    <a:pt x="732" y="390"/>
                  </a:lnTo>
                  <a:lnTo>
                    <a:pt x="541" y="337"/>
                  </a:lnTo>
                  <a:lnTo>
                    <a:pt x="353" y="286"/>
                  </a:lnTo>
                  <a:lnTo>
                    <a:pt x="135" y="264"/>
                  </a:lnTo>
                  <a:lnTo>
                    <a:pt x="0" y="250"/>
                  </a:lnTo>
                  <a:lnTo>
                    <a:pt x="9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4" name="Freeform 82"/>
            <p:cNvSpPr>
              <a:spLocks noChangeArrowheads="1"/>
            </p:cNvSpPr>
            <p:nvPr/>
          </p:nvSpPr>
          <p:spPr bwMode="auto">
            <a:xfrm>
              <a:off x="4302" y="3099"/>
              <a:ext cx="367" cy="370"/>
            </a:xfrm>
            <a:custGeom>
              <a:avLst/>
              <a:gdLst>
                <a:gd name="T0" fmla="*/ 1584 w 1621"/>
                <a:gd name="T1" fmla="*/ 0 h 1635"/>
                <a:gd name="T2" fmla="*/ 1298 w 1621"/>
                <a:gd name="T3" fmla="*/ 235 h 1635"/>
                <a:gd name="T4" fmla="*/ 1026 w 1621"/>
                <a:gd name="T5" fmla="*/ 474 h 1635"/>
                <a:gd name="T6" fmla="*/ 751 w 1621"/>
                <a:gd name="T7" fmla="*/ 782 h 1635"/>
                <a:gd name="T8" fmla="*/ 552 w 1621"/>
                <a:gd name="T9" fmla="*/ 1009 h 1635"/>
                <a:gd name="T10" fmla="*/ 392 w 1621"/>
                <a:gd name="T11" fmla="*/ 1222 h 1635"/>
                <a:gd name="T12" fmla="*/ 370 w 1621"/>
                <a:gd name="T13" fmla="*/ 1068 h 1635"/>
                <a:gd name="T14" fmla="*/ 353 w 1621"/>
                <a:gd name="T15" fmla="*/ 950 h 1635"/>
                <a:gd name="T16" fmla="*/ 258 w 1621"/>
                <a:gd name="T17" fmla="*/ 922 h 1635"/>
                <a:gd name="T18" fmla="*/ 143 w 1621"/>
                <a:gd name="T19" fmla="*/ 995 h 1635"/>
                <a:gd name="T20" fmla="*/ 36 w 1621"/>
                <a:gd name="T21" fmla="*/ 1068 h 1635"/>
                <a:gd name="T22" fmla="*/ 0 w 1621"/>
                <a:gd name="T23" fmla="*/ 1186 h 1635"/>
                <a:gd name="T24" fmla="*/ 36 w 1621"/>
                <a:gd name="T25" fmla="*/ 1371 h 1635"/>
                <a:gd name="T26" fmla="*/ 81 w 1621"/>
                <a:gd name="T27" fmla="*/ 1516 h 1635"/>
                <a:gd name="T28" fmla="*/ 168 w 1621"/>
                <a:gd name="T29" fmla="*/ 1634 h 1635"/>
                <a:gd name="T30" fmla="*/ 258 w 1621"/>
                <a:gd name="T31" fmla="*/ 1634 h 1635"/>
                <a:gd name="T32" fmla="*/ 353 w 1621"/>
                <a:gd name="T33" fmla="*/ 1516 h 1635"/>
                <a:gd name="T34" fmla="*/ 249 w 1621"/>
                <a:gd name="T35" fmla="*/ 1483 h 1635"/>
                <a:gd name="T36" fmla="*/ 168 w 1621"/>
                <a:gd name="T37" fmla="*/ 1458 h 1635"/>
                <a:gd name="T38" fmla="*/ 134 w 1621"/>
                <a:gd name="T39" fmla="*/ 1281 h 1635"/>
                <a:gd name="T40" fmla="*/ 143 w 1621"/>
                <a:gd name="T41" fmla="*/ 1152 h 1635"/>
                <a:gd name="T42" fmla="*/ 258 w 1621"/>
                <a:gd name="T43" fmla="*/ 1057 h 1635"/>
                <a:gd name="T44" fmla="*/ 272 w 1621"/>
                <a:gd name="T45" fmla="*/ 1253 h 1635"/>
                <a:gd name="T46" fmla="*/ 308 w 1621"/>
                <a:gd name="T47" fmla="*/ 1385 h 1635"/>
                <a:gd name="T48" fmla="*/ 392 w 1621"/>
                <a:gd name="T49" fmla="*/ 1385 h 1635"/>
                <a:gd name="T50" fmla="*/ 485 w 1621"/>
                <a:gd name="T51" fmla="*/ 1343 h 1635"/>
                <a:gd name="T52" fmla="*/ 625 w 1621"/>
                <a:gd name="T53" fmla="*/ 1211 h 1635"/>
                <a:gd name="T54" fmla="*/ 804 w 1621"/>
                <a:gd name="T55" fmla="*/ 995 h 1635"/>
                <a:gd name="T56" fmla="*/ 1003 w 1621"/>
                <a:gd name="T57" fmla="*/ 732 h 1635"/>
                <a:gd name="T58" fmla="*/ 1239 w 1621"/>
                <a:gd name="T59" fmla="*/ 505 h 1635"/>
                <a:gd name="T60" fmla="*/ 1480 w 1621"/>
                <a:gd name="T61" fmla="*/ 283 h 1635"/>
                <a:gd name="T62" fmla="*/ 1620 w 1621"/>
                <a:gd name="T63" fmla="*/ 193 h 1635"/>
                <a:gd name="T64" fmla="*/ 1584 w 1621"/>
                <a:gd name="T65" fmla="*/ 0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1" h="1635">
                  <a:moveTo>
                    <a:pt x="1584" y="0"/>
                  </a:moveTo>
                  <a:lnTo>
                    <a:pt x="1298" y="235"/>
                  </a:lnTo>
                  <a:lnTo>
                    <a:pt x="1026" y="474"/>
                  </a:lnTo>
                  <a:lnTo>
                    <a:pt x="751" y="782"/>
                  </a:lnTo>
                  <a:lnTo>
                    <a:pt x="552" y="1009"/>
                  </a:lnTo>
                  <a:lnTo>
                    <a:pt x="392" y="1222"/>
                  </a:lnTo>
                  <a:lnTo>
                    <a:pt x="370" y="1068"/>
                  </a:lnTo>
                  <a:lnTo>
                    <a:pt x="353" y="950"/>
                  </a:lnTo>
                  <a:lnTo>
                    <a:pt x="258" y="922"/>
                  </a:lnTo>
                  <a:lnTo>
                    <a:pt x="143" y="995"/>
                  </a:lnTo>
                  <a:lnTo>
                    <a:pt x="36" y="1068"/>
                  </a:lnTo>
                  <a:lnTo>
                    <a:pt x="0" y="1186"/>
                  </a:lnTo>
                  <a:lnTo>
                    <a:pt x="36" y="1371"/>
                  </a:lnTo>
                  <a:lnTo>
                    <a:pt x="81" y="1516"/>
                  </a:lnTo>
                  <a:lnTo>
                    <a:pt x="168" y="1634"/>
                  </a:lnTo>
                  <a:lnTo>
                    <a:pt x="258" y="1634"/>
                  </a:lnTo>
                  <a:lnTo>
                    <a:pt x="353" y="1516"/>
                  </a:lnTo>
                  <a:lnTo>
                    <a:pt x="249" y="1483"/>
                  </a:lnTo>
                  <a:lnTo>
                    <a:pt x="168" y="1458"/>
                  </a:lnTo>
                  <a:lnTo>
                    <a:pt x="134" y="1281"/>
                  </a:lnTo>
                  <a:lnTo>
                    <a:pt x="143" y="1152"/>
                  </a:lnTo>
                  <a:lnTo>
                    <a:pt x="258" y="1057"/>
                  </a:lnTo>
                  <a:lnTo>
                    <a:pt x="272" y="1253"/>
                  </a:lnTo>
                  <a:lnTo>
                    <a:pt x="308" y="1385"/>
                  </a:lnTo>
                  <a:lnTo>
                    <a:pt x="392" y="1385"/>
                  </a:lnTo>
                  <a:lnTo>
                    <a:pt x="485" y="1343"/>
                  </a:lnTo>
                  <a:lnTo>
                    <a:pt x="625" y="1211"/>
                  </a:lnTo>
                  <a:lnTo>
                    <a:pt x="804" y="995"/>
                  </a:lnTo>
                  <a:lnTo>
                    <a:pt x="1003" y="732"/>
                  </a:lnTo>
                  <a:lnTo>
                    <a:pt x="1239" y="505"/>
                  </a:lnTo>
                  <a:lnTo>
                    <a:pt x="1480" y="283"/>
                  </a:lnTo>
                  <a:lnTo>
                    <a:pt x="1620" y="193"/>
                  </a:lnTo>
                  <a:lnTo>
                    <a:pt x="158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5" name="Freeform 83"/>
            <p:cNvSpPr>
              <a:spLocks noChangeArrowheads="1"/>
            </p:cNvSpPr>
            <p:nvPr/>
          </p:nvSpPr>
          <p:spPr bwMode="auto">
            <a:xfrm>
              <a:off x="4302" y="3099"/>
              <a:ext cx="367" cy="370"/>
            </a:xfrm>
            <a:custGeom>
              <a:avLst/>
              <a:gdLst>
                <a:gd name="T0" fmla="*/ 1584 w 1621"/>
                <a:gd name="T1" fmla="*/ 0 h 1635"/>
                <a:gd name="T2" fmla="*/ 1298 w 1621"/>
                <a:gd name="T3" fmla="*/ 235 h 1635"/>
                <a:gd name="T4" fmla="*/ 1026 w 1621"/>
                <a:gd name="T5" fmla="*/ 474 h 1635"/>
                <a:gd name="T6" fmla="*/ 751 w 1621"/>
                <a:gd name="T7" fmla="*/ 782 h 1635"/>
                <a:gd name="T8" fmla="*/ 552 w 1621"/>
                <a:gd name="T9" fmla="*/ 1009 h 1635"/>
                <a:gd name="T10" fmla="*/ 392 w 1621"/>
                <a:gd name="T11" fmla="*/ 1222 h 1635"/>
                <a:gd name="T12" fmla="*/ 370 w 1621"/>
                <a:gd name="T13" fmla="*/ 1068 h 1635"/>
                <a:gd name="T14" fmla="*/ 353 w 1621"/>
                <a:gd name="T15" fmla="*/ 950 h 1635"/>
                <a:gd name="T16" fmla="*/ 258 w 1621"/>
                <a:gd name="T17" fmla="*/ 922 h 1635"/>
                <a:gd name="T18" fmla="*/ 143 w 1621"/>
                <a:gd name="T19" fmla="*/ 995 h 1635"/>
                <a:gd name="T20" fmla="*/ 36 w 1621"/>
                <a:gd name="T21" fmla="*/ 1068 h 1635"/>
                <a:gd name="T22" fmla="*/ 0 w 1621"/>
                <a:gd name="T23" fmla="*/ 1186 h 1635"/>
                <a:gd name="T24" fmla="*/ 36 w 1621"/>
                <a:gd name="T25" fmla="*/ 1371 h 1635"/>
                <a:gd name="T26" fmla="*/ 81 w 1621"/>
                <a:gd name="T27" fmla="*/ 1516 h 1635"/>
                <a:gd name="T28" fmla="*/ 168 w 1621"/>
                <a:gd name="T29" fmla="*/ 1634 h 1635"/>
                <a:gd name="T30" fmla="*/ 258 w 1621"/>
                <a:gd name="T31" fmla="*/ 1634 h 1635"/>
                <a:gd name="T32" fmla="*/ 353 w 1621"/>
                <a:gd name="T33" fmla="*/ 1516 h 1635"/>
                <a:gd name="T34" fmla="*/ 249 w 1621"/>
                <a:gd name="T35" fmla="*/ 1483 h 1635"/>
                <a:gd name="T36" fmla="*/ 168 w 1621"/>
                <a:gd name="T37" fmla="*/ 1458 h 1635"/>
                <a:gd name="T38" fmla="*/ 134 w 1621"/>
                <a:gd name="T39" fmla="*/ 1281 h 1635"/>
                <a:gd name="T40" fmla="*/ 143 w 1621"/>
                <a:gd name="T41" fmla="*/ 1152 h 1635"/>
                <a:gd name="T42" fmla="*/ 258 w 1621"/>
                <a:gd name="T43" fmla="*/ 1057 h 1635"/>
                <a:gd name="T44" fmla="*/ 272 w 1621"/>
                <a:gd name="T45" fmla="*/ 1253 h 1635"/>
                <a:gd name="T46" fmla="*/ 308 w 1621"/>
                <a:gd name="T47" fmla="*/ 1385 h 1635"/>
                <a:gd name="T48" fmla="*/ 392 w 1621"/>
                <a:gd name="T49" fmla="*/ 1385 h 1635"/>
                <a:gd name="T50" fmla="*/ 485 w 1621"/>
                <a:gd name="T51" fmla="*/ 1343 h 1635"/>
                <a:gd name="T52" fmla="*/ 625 w 1621"/>
                <a:gd name="T53" fmla="*/ 1211 h 1635"/>
                <a:gd name="T54" fmla="*/ 804 w 1621"/>
                <a:gd name="T55" fmla="*/ 995 h 1635"/>
                <a:gd name="T56" fmla="*/ 1003 w 1621"/>
                <a:gd name="T57" fmla="*/ 732 h 1635"/>
                <a:gd name="T58" fmla="*/ 1239 w 1621"/>
                <a:gd name="T59" fmla="*/ 505 h 1635"/>
                <a:gd name="T60" fmla="*/ 1480 w 1621"/>
                <a:gd name="T61" fmla="*/ 283 h 1635"/>
                <a:gd name="T62" fmla="*/ 1620 w 1621"/>
                <a:gd name="T63" fmla="*/ 193 h 1635"/>
                <a:gd name="T64" fmla="*/ 1584 w 1621"/>
                <a:gd name="T65" fmla="*/ 0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1" h="1635">
                  <a:moveTo>
                    <a:pt x="1584" y="0"/>
                  </a:moveTo>
                  <a:lnTo>
                    <a:pt x="1298" y="235"/>
                  </a:lnTo>
                  <a:lnTo>
                    <a:pt x="1026" y="474"/>
                  </a:lnTo>
                  <a:lnTo>
                    <a:pt x="751" y="782"/>
                  </a:lnTo>
                  <a:lnTo>
                    <a:pt x="552" y="1009"/>
                  </a:lnTo>
                  <a:lnTo>
                    <a:pt x="392" y="1222"/>
                  </a:lnTo>
                  <a:lnTo>
                    <a:pt x="370" y="1068"/>
                  </a:lnTo>
                  <a:lnTo>
                    <a:pt x="353" y="950"/>
                  </a:lnTo>
                  <a:lnTo>
                    <a:pt x="258" y="922"/>
                  </a:lnTo>
                  <a:lnTo>
                    <a:pt x="143" y="995"/>
                  </a:lnTo>
                  <a:lnTo>
                    <a:pt x="36" y="1068"/>
                  </a:lnTo>
                  <a:lnTo>
                    <a:pt x="0" y="1186"/>
                  </a:lnTo>
                  <a:lnTo>
                    <a:pt x="36" y="1371"/>
                  </a:lnTo>
                  <a:lnTo>
                    <a:pt x="81" y="1516"/>
                  </a:lnTo>
                  <a:lnTo>
                    <a:pt x="168" y="1634"/>
                  </a:lnTo>
                  <a:lnTo>
                    <a:pt x="258" y="1634"/>
                  </a:lnTo>
                  <a:lnTo>
                    <a:pt x="353" y="1516"/>
                  </a:lnTo>
                  <a:lnTo>
                    <a:pt x="249" y="1483"/>
                  </a:lnTo>
                  <a:lnTo>
                    <a:pt x="168" y="1458"/>
                  </a:lnTo>
                  <a:lnTo>
                    <a:pt x="134" y="1281"/>
                  </a:lnTo>
                  <a:lnTo>
                    <a:pt x="143" y="1152"/>
                  </a:lnTo>
                  <a:lnTo>
                    <a:pt x="258" y="1057"/>
                  </a:lnTo>
                  <a:lnTo>
                    <a:pt x="272" y="1253"/>
                  </a:lnTo>
                  <a:lnTo>
                    <a:pt x="308" y="1385"/>
                  </a:lnTo>
                  <a:lnTo>
                    <a:pt x="392" y="1385"/>
                  </a:lnTo>
                  <a:lnTo>
                    <a:pt x="485" y="1343"/>
                  </a:lnTo>
                  <a:lnTo>
                    <a:pt x="625" y="1211"/>
                  </a:lnTo>
                  <a:lnTo>
                    <a:pt x="804" y="995"/>
                  </a:lnTo>
                  <a:lnTo>
                    <a:pt x="1003" y="732"/>
                  </a:lnTo>
                  <a:lnTo>
                    <a:pt x="1239" y="505"/>
                  </a:lnTo>
                  <a:lnTo>
                    <a:pt x="1480" y="283"/>
                  </a:lnTo>
                  <a:lnTo>
                    <a:pt x="1620" y="193"/>
                  </a:lnTo>
                  <a:lnTo>
                    <a:pt x="158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6" name="Freeform 84"/>
            <p:cNvSpPr>
              <a:spLocks noChangeArrowheads="1"/>
            </p:cNvSpPr>
            <p:nvPr/>
          </p:nvSpPr>
          <p:spPr bwMode="auto">
            <a:xfrm>
              <a:off x="5112" y="3308"/>
              <a:ext cx="161" cy="185"/>
            </a:xfrm>
            <a:custGeom>
              <a:avLst/>
              <a:gdLst>
                <a:gd name="T0" fmla="*/ 0 w 713"/>
                <a:gd name="T1" fmla="*/ 14 h 820"/>
                <a:gd name="T2" fmla="*/ 14 w 713"/>
                <a:gd name="T3" fmla="*/ 132 h 820"/>
                <a:gd name="T4" fmla="*/ 129 w 713"/>
                <a:gd name="T5" fmla="*/ 323 h 820"/>
                <a:gd name="T6" fmla="*/ 322 w 713"/>
                <a:gd name="T7" fmla="*/ 589 h 820"/>
                <a:gd name="T8" fmla="*/ 445 w 713"/>
                <a:gd name="T9" fmla="*/ 782 h 820"/>
                <a:gd name="T10" fmla="*/ 544 w 713"/>
                <a:gd name="T11" fmla="*/ 819 h 820"/>
                <a:gd name="T12" fmla="*/ 645 w 713"/>
                <a:gd name="T13" fmla="*/ 751 h 820"/>
                <a:gd name="T14" fmla="*/ 712 w 713"/>
                <a:gd name="T15" fmla="*/ 634 h 820"/>
                <a:gd name="T16" fmla="*/ 692 w 713"/>
                <a:gd name="T17" fmla="*/ 508 h 820"/>
                <a:gd name="T18" fmla="*/ 600 w 713"/>
                <a:gd name="T19" fmla="*/ 390 h 820"/>
                <a:gd name="T20" fmla="*/ 445 w 713"/>
                <a:gd name="T21" fmla="*/ 244 h 820"/>
                <a:gd name="T22" fmla="*/ 249 w 713"/>
                <a:gd name="T23" fmla="*/ 0 h 820"/>
                <a:gd name="T24" fmla="*/ 286 w 713"/>
                <a:gd name="T25" fmla="*/ 163 h 820"/>
                <a:gd name="T26" fmla="*/ 373 w 713"/>
                <a:gd name="T27" fmla="*/ 331 h 820"/>
                <a:gd name="T28" fmla="*/ 513 w 713"/>
                <a:gd name="T29" fmla="*/ 488 h 820"/>
                <a:gd name="T30" fmla="*/ 530 w 713"/>
                <a:gd name="T31" fmla="*/ 606 h 820"/>
                <a:gd name="T32" fmla="*/ 468 w 713"/>
                <a:gd name="T33" fmla="*/ 606 h 820"/>
                <a:gd name="T34" fmla="*/ 353 w 713"/>
                <a:gd name="T35" fmla="*/ 435 h 820"/>
                <a:gd name="T36" fmla="*/ 190 w 713"/>
                <a:gd name="T37" fmla="*/ 216 h 820"/>
                <a:gd name="T38" fmla="*/ 140 w 713"/>
                <a:gd name="T39" fmla="*/ 28 h 820"/>
                <a:gd name="T40" fmla="*/ 59 w 713"/>
                <a:gd name="T41" fmla="*/ 0 h 820"/>
                <a:gd name="T42" fmla="*/ 0 w 713"/>
                <a:gd name="T43" fmla="*/ 14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3" h="820">
                  <a:moveTo>
                    <a:pt x="0" y="14"/>
                  </a:moveTo>
                  <a:lnTo>
                    <a:pt x="14" y="132"/>
                  </a:lnTo>
                  <a:lnTo>
                    <a:pt x="129" y="323"/>
                  </a:lnTo>
                  <a:lnTo>
                    <a:pt x="322" y="589"/>
                  </a:lnTo>
                  <a:lnTo>
                    <a:pt x="445" y="782"/>
                  </a:lnTo>
                  <a:lnTo>
                    <a:pt x="544" y="819"/>
                  </a:lnTo>
                  <a:lnTo>
                    <a:pt x="645" y="751"/>
                  </a:lnTo>
                  <a:lnTo>
                    <a:pt x="712" y="634"/>
                  </a:lnTo>
                  <a:lnTo>
                    <a:pt x="692" y="508"/>
                  </a:lnTo>
                  <a:lnTo>
                    <a:pt x="600" y="390"/>
                  </a:lnTo>
                  <a:lnTo>
                    <a:pt x="445" y="244"/>
                  </a:lnTo>
                  <a:lnTo>
                    <a:pt x="249" y="0"/>
                  </a:lnTo>
                  <a:lnTo>
                    <a:pt x="286" y="163"/>
                  </a:lnTo>
                  <a:lnTo>
                    <a:pt x="373" y="331"/>
                  </a:lnTo>
                  <a:lnTo>
                    <a:pt x="513" y="488"/>
                  </a:lnTo>
                  <a:lnTo>
                    <a:pt x="530" y="606"/>
                  </a:lnTo>
                  <a:lnTo>
                    <a:pt x="468" y="606"/>
                  </a:lnTo>
                  <a:lnTo>
                    <a:pt x="353" y="435"/>
                  </a:lnTo>
                  <a:lnTo>
                    <a:pt x="190" y="216"/>
                  </a:lnTo>
                  <a:lnTo>
                    <a:pt x="140" y="28"/>
                  </a:lnTo>
                  <a:lnTo>
                    <a:pt x="59" y="0"/>
                  </a:lnTo>
                  <a:lnTo>
                    <a:pt x="0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7" name="Freeform 85"/>
            <p:cNvSpPr>
              <a:spLocks noChangeArrowheads="1"/>
            </p:cNvSpPr>
            <p:nvPr/>
          </p:nvSpPr>
          <p:spPr bwMode="auto">
            <a:xfrm>
              <a:off x="5112" y="3308"/>
              <a:ext cx="161" cy="185"/>
            </a:xfrm>
            <a:custGeom>
              <a:avLst/>
              <a:gdLst>
                <a:gd name="T0" fmla="*/ 0 w 713"/>
                <a:gd name="T1" fmla="*/ 14 h 820"/>
                <a:gd name="T2" fmla="*/ 14 w 713"/>
                <a:gd name="T3" fmla="*/ 132 h 820"/>
                <a:gd name="T4" fmla="*/ 129 w 713"/>
                <a:gd name="T5" fmla="*/ 323 h 820"/>
                <a:gd name="T6" fmla="*/ 322 w 713"/>
                <a:gd name="T7" fmla="*/ 589 h 820"/>
                <a:gd name="T8" fmla="*/ 445 w 713"/>
                <a:gd name="T9" fmla="*/ 782 h 820"/>
                <a:gd name="T10" fmla="*/ 544 w 713"/>
                <a:gd name="T11" fmla="*/ 819 h 820"/>
                <a:gd name="T12" fmla="*/ 645 w 713"/>
                <a:gd name="T13" fmla="*/ 751 h 820"/>
                <a:gd name="T14" fmla="*/ 712 w 713"/>
                <a:gd name="T15" fmla="*/ 634 h 820"/>
                <a:gd name="T16" fmla="*/ 692 w 713"/>
                <a:gd name="T17" fmla="*/ 508 h 820"/>
                <a:gd name="T18" fmla="*/ 600 w 713"/>
                <a:gd name="T19" fmla="*/ 390 h 820"/>
                <a:gd name="T20" fmla="*/ 445 w 713"/>
                <a:gd name="T21" fmla="*/ 244 h 820"/>
                <a:gd name="T22" fmla="*/ 249 w 713"/>
                <a:gd name="T23" fmla="*/ 0 h 820"/>
                <a:gd name="T24" fmla="*/ 286 w 713"/>
                <a:gd name="T25" fmla="*/ 163 h 820"/>
                <a:gd name="T26" fmla="*/ 373 w 713"/>
                <a:gd name="T27" fmla="*/ 331 h 820"/>
                <a:gd name="T28" fmla="*/ 513 w 713"/>
                <a:gd name="T29" fmla="*/ 488 h 820"/>
                <a:gd name="T30" fmla="*/ 530 w 713"/>
                <a:gd name="T31" fmla="*/ 606 h 820"/>
                <a:gd name="T32" fmla="*/ 468 w 713"/>
                <a:gd name="T33" fmla="*/ 606 h 820"/>
                <a:gd name="T34" fmla="*/ 353 w 713"/>
                <a:gd name="T35" fmla="*/ 435 h 820"/>
                <a:gd name="T36" fmla="*/ 190 w 713"/>
                <a:gd name="T37" fmla="*/ 216 h 820"/>
                <a:gd name="T38" fmla="*/ 140 w 713"/>
                <a:gd name="T39" fmla="*/ 28 h 820"/>
                <a:gd name="T40" fmla="*/ 59 w 713"/>
                <a:gd name="T41" fmla="*/ 0 h 820"/>
                <a:gd name="T42" fmla="*/ 0 w 713"/>
                <a:gd name="T43" fmla="*/ 14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3" h="820">
                  <a:moveTo>
                    <a:pt x="0" y="14"/>
                  </a:moveTo>
                  <a:lnTo>
                    <a:pt x="14" y="132"/>
                  </a:lnTo>
                  <a:lnTo>
                    <a:pt x="129" y="323"/>
                  </a:lnTo>
                  <a:lnTo>
                    <a:pt x="322" y="589"/>
                  </a:lnTo>
                  <a:lnTo>
                    <a:pt x="445" y="782"/>
                  </a:lnTo>
                  <a:lnTo>
                    <a:pt x="544" y="819"/>
                  </a:lnTo>
                  <a:lnTo>
                    <a:pt x="645" y="751"/>
                  </a:lnTo>
                  <a:lnTo>
                    <a:pt x="712" y="634"/>
                  </a:lnTo>
                  <a:lnTo>
                    <a:pt x="692" y="508"/>
                  </a:lnTo>
                  <a:lnTo>
                    <a:pt x="600" y="390"/>
                  </a:lnTo>
                  <a:lnTo>
                    <a:pt x="445" y="244"/>
                  </a:lnTo>
                  <a:lnTo>
                    <a:pt x="249" y="0"/>
                  </a:lnTo>
                  <a:lnTo>
                    <a:pt x="286" y="163"/>
                  </a:lnTo>
                  <a:lnTo>
                    <a:pt x="373" y="331"/>
                  </a:lnTo>
                  <a:lnTo>
                    <a:pt x="513" y="488"/>
                  </a:lnTo>
                  <a:lnTo>
                    <a:pt x="530" y="606"/>
                  </a:lnTo>
                  <a:lnTo>
                    <a:pt x="468" y="606"/>
                  </a:lnTo>
                  <a:lnTo>
                    <a:pt x="353" y="435"/>
                  </a:lnTo>
                  <a:lnTo>
                    <a:pt x="190" y="216"/>
                  </a:lnTo>
                  <a:lnTo>
                    <a:pt x="140" y="28"/>
                  </a:lnTo>
                  <a:lnTo>
                    <a:pt x="59" y="0"/>
                  </a:lnTo>
                  <a:lnTo>
                    <a:pt x="0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8" name="Freeform 86"/>
            <p:cNvSpPr>
              <a:spLocks noChangeArrowheads="1"/>
            </p:cNvSpPr>
            <p:nvPr/>
          </p:nvSpPr>
          <p:spPr bwMode="auto">
            <a:xfrm>
              <a:off x="4626" y="3217"/>
              <a:ext cx="125" cy="521"/>
            </a:xfrm>
            <a:custGeom>
              <a:avLst/>
              <a:gdLst>
                <a:gd name="T0" fmla="*/ 236 w 554"/>
                <a:gd name="T1" fmla="*/ 0 h 2302"/>
                <a:gd name="T2" fmla="*/ 236 w 554"/>
                <a:gd name="T3" fmla="*/ 361 h 2302"/>
                <a:gd name="T4" fmla="*/ 169 w 554"/>
                <a:gd name="T5" fmla="*/ 734 h 2302"/>
                <a:gd name="T6" fmla="*/ 90 w 554"/>
                <a:gd name="T7" fmla="*/ 1199 h 2302"/>
                <a:gd name="T8" fmla="*/ 31 w 554"/>
                <a:gd name="T9" fmla="*/ 1457 h 2302"/>
                <a:gd name="T10" fmla="*/ 0 w 554"/>
                <a:gd name="T11" fmla="*/ 1810 h 2302"/>
                <a:gd name="T12" fmla="*/ 59 w 554"/>
                <a:gd name="T13" fmla="*/ 2009 h 2302"/>
                <a:gd name="T14" fmla="*/ 191 w 554"/>
                <a:gd name="T15" fmla="*/ 2273 h 2302"/>
                <a:gd name="T16" fmla="*/ 286 w 554"/>
                <a:gd name="T17" fmla="*/ 2301 h 2302"/>
                <a:gd name="T18" fmla="*/ 407 w 554"/>
                <a:gd name="T19" fmla="*/ 2023 h 2302"/>
                <a:gd name="T20" fmla="*/ 508 w 554"/>
                <a:gd name="T21" fmla="*/ 1779 h 2302"/>
                <a:gd name="T22" fmla="*/ 485 w 554"/>
                <a:gd name="T23" fmla="*/ 1625 h 2302"/>
                <a:gd name="T24" fmla="*/ 477 w 554"/>
                <a:gd name="T25" fmla="*/ 1264 h 2302"/>
                <a:gd name="T26" fmla="*/ 516 w 554"/>
                <a:gd name="T27" fmla="*/ 734 h 2302"/>
                <a:gd name="T28" fmla="*/ 530 w 554"/>
                <a:gd name="T29" fmla="*/ 302 h 2302"/>
                <a:gd name="T30" fmla="*/ 553 w 554"/>
                <a:gd name="T31" fmla="*/ 86 h 2302"/>
                <a:gd name="T32" fmla="*/ 485 w 554"/>
                <a:gd name="T33" fmla="*/ 86 h 2302"/>
                <a:gd name="T34" fmla="*/ 440 w 554"/>
                <a:gd name="T35" fmla="*/ 176 h 2302"/>
                <a:gd name="T36" fmla="*/ 396 w 554"/>
                <a:gd name="T37" fmla="*/ 927 h 2302"/>
                <a:gd name="T38" fmla="*/ 359 w 554"/>
                <a:gd name="T39" fmla="*/ 1536 h 2302"/>
                <a:gd name="T40" fmla="*/ 370 w 554"/>
                <a:gd name="T41" fmla="*/ 1751 h 2302"/>
                <a:gd name="T42" fmla="*/ 213 w 554"/>
                <a:gd name="T43" fmla="*/ 2037 h 2302"/>
                <a:gd name="T44" fmla="*/ 126 w 554"/>
                <a:gd name="T45" fmla="*/ 1878 h 2302"/>
                <a:gd name="T46" fmla="*/ 104 w 554"/>
                <a:gd name="T47" fmla="*/ 1721 h 2302"/>
                <a:gd name="T48" fmla="*/ 126 w 554"/>
                <a:gd name="T49" fmla="*/ 1432 h 2302"/>
                <a:gd name="T50" fmla="*/ 213 w 554"/>
                <a:gd name="T51" fmla="*/ 983 h 2302"/>
                <a:gd name="T52" fmla="*/ 317 w 554"/>
                <a:gd name="T53" fmla="*/ 538 h 2302"/>
                <a:gd name="T54" fmla="*/ 359 w 554"/>
                <a:gd name="T55" fmla="*/ 8 h 2302"/>
                <a:gd name="T56" fmla="*/ 236 w 554"/>
                <a:gd name="T57" fmla="*/ 0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54" h="2302">
                  <a:moveTo>
                    <a:pt x="236" y="0"/>
                  </a:moveTo>
                  <a:lnTo>
                    <a:pt x="236" y="361"/>
                  </a:lnTo>
                  <a:lnTo>
                    <a:pt x="169" y="734"/>
                  </a:lnTo>
                  <a:lnTo>
                    <a:pt x="90" y="1199"/>
                  </a:lnTo>
                  <a:lnTo>
                    <a:pt x="31" y="1457"/>
                  </a:lnTo>
                  <a:lnTo>
                    <a:pt x="0" y="1810"/>
                  </a:lnTo>
                  <a:lnTo>
                    <a:pt x="59" y="2009"/>
                  </a:lnTo>
                  <a:lnTo>
                    <a:pt x="191" y="2273"/>
                  </a:lnTo>
                  <a:lnTo>
                    <a:pt x="286" y="2301"/>
                  </a:lnTo>
                  <a:lnTo>
                    <a:pt x="407" y="2023"/>
                  </a:lnTo>
                  <a:lnTo>
                    <a:pt x="508" y="1779"/>
                  </a:lnTo>
                  <a:lnTo>
                    <a:pt x="485" y="1625"/>
                  </a:lnTo>
                  <a:lnTo>
                    <a:pt x="477" y="1264"/>
                  </a:lnTo>
                  <a:lnTo>
                    <a:pt x="516" y="734"/>
                  </a:lnTo>
                  <a:lnTo>
                    <a:pt x="530" y="302"/>
                  </a:lnTo>
                  <a:lnTo>
                    <a:pt x="553" y="86"/>
                  </a:lnTo>
                  <a:lnTo>
                    <a:pt x="485" y="86"/>
                  </a:lnTo>
                  <a:lnTo>
                    <a:pt x="440" y="176"/>
                  </a:lnTo>
                  <a:lnTo>
                    <a:pt x="396" y="927"/>
                  </a:lnTo>
                  <a:lnTo>
                    <a:pt x="359" y="1536"/>
                  </a:lnTo>
                  <a:lnTo>
                    <a:pt x="370" y="1751"/>
                  </a:lnTo>
                  <a:lnTo>
                    <a:pt x="213" y="2037"/>
                  </a:lnTo>
                  <a:lnTo>
                    <a:pt x="126" y="1878"/>
                  </a:lnTo>
                  <a:lnTo>
                    <a:pt x="104" y="1721"/>
                  </a:lnTo>
                  <a:lnTo>
                    <a:pt x="126" y="1432"/>
                  </a:lnTo>
                  <a:lnTo>
                    <a:pt x="213" y="983"/>
                  </a:lnTo>
                  <a:lnTo>
                    <a:pt x="317" y="538"/>
                  </a:lnTo>
                  <a:lnTo>
                    <a:pt x="359" y="8"/>
                  </a:ln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19" name="Freeform 87"/>
            <p:cNvSpPr>
              <a:spLocks noChangeArrowheads="1"/>
            </p:cNvSpPr>
            <p:nvPr/>
          </p:nvSpPr>
          <p:spPr bwMode="auto">
            <a:xfrm>
              <a:off x="4626" y="3217"/>
              <a:ext cx="125" cy="521"/>
            </a:xfrm>
            <a:custGeom>
              <a:avLst/>
              <a:gdLst>
                <a:gd name="T0" fmla="*/ 236 w 554"/>
                <a:gd name="T1" fmla="*/ 0 h 2302"/>
                <a:gd name="T2" fmla="*/ 236 w 554"/>
                <a:gd name="T3" fmla="*/ 361 h 2302"/>
                <a:gd name="T4" fmla="*/ 169 w 554"/>
                <a:gd name="T5" fmla="*/ 734 h 2302"/>
                <a:gd name="T6" fmla="*/ 90 w 554"/>
                <a:gd name="T7" fmla="*/ 1199 h 2302"/>
                <a:gd name="T8" fmla="*/ 31 w 554"/>
                <a:gd name="T9" fmla="*/ 1457 h 2302"/>
                <a:gd name="T10" fmla="*/ 0 w 554"/>
                <a:gd name="T11" fmla="*/ 1810 h 2302"/>
                <a:gd name="T12" fmla="*/ 59 w 554"/>
                <a:gd name="T13" fmla="*/ 2009 h 2302"/>
                <a:gd name="T14" fmla="*/ 191 w 554"/>
                <a:gd name="T15" fmla="*/ 2273 h 2302"/>
                <a:gd name="T16" fmla="*/ 286 w 554"/>
                <a:gd name="T17" fmla="*/ 2301 h 2302"/>
                <a:gd name="T18" fmla="*/ 407 w 554"/>
                <a:gd name="T19" fmla="*/ 2023 h 2302"/>
                <a:gd name="T20" fmla="*/ 508 w 554"/>
                <a:gd name="T21" fmla="*/ 1779 h 2302"/>
                <a:gd name="T22" fmla="*/ 485 w 554"/>
                <a:gd name="T23" fmla="*/ 1625 h 2302"/>
                <a:gd name="T24" fmla="*/ 477 w 554"/>
                <a:gd name="T25" fmla="*/ 1264 h 2302"/>
                <a:gd name="T26" fmla="*/ 516 w 554"/>
                <a:gd name="T27" fmla="*/ 734 h 2302"/>
                <a:gd name="T28" fmla="*/ 530 w 554"/>
                <a:gd name="T29" fmla="*/ 302 h 2302"/>
                <a:gd name="T30" fmla="*/ 553 w 554"/>
                <a:gd name="T31" fmla="*/ 86 h 2302"/>
                <a:gd name="T32" fmla="*/ 485 w 554"/>
                <a:gd name="T33" fmla="*/ 86 h 2302"/>
                <a:gd name="T34" fmla="*/ 440 w 554"/>
                <a:gd name="T35" fmla="*/ 176 h 2302"/>
                <a:gd name="T36" fmla="*/ 396 w 554"/>
                <a:gd name="T37" fmla="*/ 927 h 2302"/>
                <a:gd name="T38" fmla="*/ 359 w 554"/>
                <a:gd name="T39" fmla="*/ 1536 h 2302"/>
                <a:gd name="T40" fmla="*/ 370 w 554"/>
                <a:gd name="T41" fmla="*/ 1751 h 2302"/>
                <a:gd name="T42" fmla="*/ 213 w 554"/>
                <a:gd name="T43" fmla="*/ 2037 h 2302"/>
                <a:gd name="T44" fmla="*/ 126 w 554"/>
                <a:gd name="T45" fmla="*/ 1878 h 2302"/>
                <a:gd name="T46" fmla="*/ 104 w 554"/>
                <a:gd name="T47" fmla="*/ 1721 h 2302"/>
                <a:gd name="T48" fmla="*/ 126 w 554"/>
                <a:gd name="T49" fmla="*/ 1432 h 2302"/>
                <a:gd name="T50" fmla="*/ 213 w 554"/>
                <a:gd name="T51" fmla="*/ 983 h 2302"/>
                <a:gd name="T52" fmla="*/ 317 w 554"/>
                <a:gd name="T53" fmla="*/ 538 h 2302"/>
                <a:gd name="T54" fmla="*/ 359 w 554"/>
                <a:gd name="T55" fmla="*/ 8 h 2302"/>
                <a:gd name="T56" fmla="*/ 236 w 554"/>
                <a:gd name="T57" fmla="*/ 0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54" h="2302">
                  <a:moveTo>
                    <a:pt x="236" y="0"/>
                  </a:moveTo>
                  <a:lnTo>
                    <a:pt x="236" y="361"/>
                  </a:lnTo>
                  <a:lnTo>
                    <a:pt x="169" y="734"/>
                  </a:lnTo>
                  <a:lnTo>
                    <a:pt x="90" y="1199"/>
                  </a:lnTo>
                  <a:lnTo>
                    <a:pt x="31" y="1457"/>
                  </a:lnTo>
                  <a:lnTo>
                    <a:pt x="0" y="1810"/>
                  </a:lnTo>
                  <a:lnTo>
                    <a:pt x="59" y="2009"/>
                  </a:lnTo>
                  <a:lnTo>
                    <a:pt x="191" y="2273"/>
                  </a:lnTo>
                  <a:lnTo>
                    <a:pt x="286" y="2301"/>
                  </a:lnTo>
                  <a:lnTo>
                    <a:pt x="407" y="2023"/>
                  </a:lnTo>
                  <a:lnTo>
                    <a:pt x="508" y="1779"/>
                  </a:lnTo>
                  <a:lnTo>
                    <a:pt x="485" y="1625"/>
                  </a:lnTo>
                  <a:lnTo>
                    <a:pt x="477" y="1264"/>
                  </a:lnTo>
                  <a:lnTo>
                    <a:pt x="516" y="734"/>
                  </a:lnTo>
                  <a:lnTo>
                    <a:pt x="530" y="302"/>
                  </a:lnTo>
                  <a:lnTo>
                    <a:pt x="553" y="86"/>
                  </a:lnTo>
                  <a:lnTo>
                    <a:pt x="485" y="86"/>
                  </a:lnTo>
                  <a:lnTo>
                    <a:pt x="440" y="176"/>
                  </a:lnTo>
                  <a:lnTo>
                    <a:pt x="396" y="927"/>
                  </a:lnTo>
                  <a:lnTo>
                    <a:pt x="359" y="1536"/>
                  </a:lnTo>
                  <a:lnTo>
                    <a:pt x="370" y="1751"/>
                  </a:lnTo>
                  <a:lnTo>
                    <a:pt x="213" y="2037"/>
                  </a:lnTo>
                  <a:lnTo>
                    <a:pt x="126" y="1878"/>
                  </a:lnTo>
                  <a:lnTo>
                    <a:pt x="104" y="1721"/>
                  </a:lnTo>
                  <a:lnTo>
                    <a:pt x="126" y="1432"/>
                  </a:lnTo>
                  <a:lnTo>
                    <a:pt x="213" y="983"/>
                  </a:lnTo>
                  <a:lnTo>
                    <a:pt x="317" y="538"/>
                  </a:lnTo>
                  <a:lnTo>
                    <a:pt x="359" y="8"/>
                  </a:ln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0" name="Freeform 88"/>
            <p:cNvSpPr>
              <a:spLocks noChangeArrowheads="1"/>
            </p:cNvSpPr>
            <p:nvPr/>
          </p:nvSpPr>
          <p:spPr bwMode="auto">
            <a:xfrm>
              <a:off x="4289" y="3574"/>
              <a:ext cx="351" cy="360"/>
            </a:xfrm>
            <a:custGeom>
              <a:avLst/>
              <a:gdLst>
                <a:gd name="T0" fmla="*/ 0 w 1554"/>
                <a:gd name="T1" fmla="*/ 1589 h 1590"/>
                <a:gd name="T2" fmla="*/ 123 w 1554"/>
                <a:gd name="T3" fmla="*/ 1404 h 1590"/>
                <a:gd name="T4" fmla="*/ 272 w 1554"/>
                <a:gd name="T5" fmla="*/ 1303 h 1590"/>
                <a:gd name="T6" fmla="*/ 521 w 1554"/>
                <a:gd name="T7" fmla="*/ 1228 h 1590"/>
                <a:gd name="T8" fmla="*/ 765 w 1554"/>
                <a:gd name="T9" fmla="*/ 1087 h 1590"/>
                <a:gd name="T10" fmla="*/ 970 w 1554"/>
                <a:gd name="T11" fmla="*/ 942 h 1590"/>
                <a:gd name="T12" fmla="*/ 1141 w 1554"/>
                <a:gd name="T13" fmla="*/ 796 h 1590"/>
                <a:gd name="T14" fmla="*/ 1286 w 1554"/>
                <a:gd name="T15" fmla="*/ 625 h 1590"/>
                <a:gd name="T16" fmla="*/ 1373 w 1554"/>
                <a:gd name="T17" fmla="*/ 448 h 1590"/>
                <a:gd name="T18" fmla="*/ 1536 w 1554"/>
                <a:gd name="T19" fmla="*/ 0 h 1590"/>
                <a:gd name="T20" fmla="*/ 1553 w 1554"/>
                <a:gd name="T21" fmla="*/ 303 h 1590"/>
                <a:gd name="T22" fmla="*/ 1485 w 1554"/>
                <a:gd name="T23" fmla="*/ 521 h 1590"/>
                <a:gd name="T24" fmla="*/ 1396 w 1554"/>
                <a:gd name="T25" fmla="*/ 734 h 1590"/>
                <a:gd name="T26" fmla="*/ 1281 w 1554"/>
                <a:gd name="T27" fmla="*/ 905 h 1590"/>
                <a:gd name="T28" fmla="*/ 1127 w 1554"/>
                <a:gd name="T29" fmla="*/ 1068 h 1590"/>
                <a:gd name="T30" fmla="*/ 961 w 1554"/>
                <a:gd name="T31" fmla="*/ 1186 h 1590"/>
                <a:gd name="T32" fmla="*/ 720 w 1554"/>
                <a:gd name="T33" fmla="*/ 1317 h 1590"/>
                <a:gd name="T34" fmla="*/ 521 w 1554"/>
                <a:gd name="T35" fmla="*/ 1404 h 1590"/>
                <a:gd name="T36" fmla="*/ 364 w 1554"/>
                <a:gd name="T37" fmla="*/ 1480 h 1590"/>
                <a:gd name="T38" fmla="*/ 182 w 1554"/>
                <a:gd name="T39" fmla="*/ 1553 h 1590"/>
                <a:gd name="T40" fmla="*/ 0 w 1554"/>
                <a:gd name="T41" fmla="*/ 1589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54" h="1590">
                  <a:moveTo>
                    <a:pt x="0" y="1589"/>
                  </a:moveTo>
                  <a:lnTo>
                    <a:pt x="123" y="1404"/>
                  </a:lnTo>
                  <a:lnTo>
                    <a:pt x="272" y="1303"/>
                  </a:lnTo>
                  <a:lnTo>
                    <a:pt x="521" y="1228"/>
                  </a:lnTo>
                  <a:lnTo>
                    <a:pt x="765" y="1087"/>
                  </a:lnTo>
                  <a:lnTo>
                    <a:pt x="970" y="942"/>
                  </a:lnTo>
                  <a:lnTo>
                    <a:pt x="1141" y="796"/>
                  </a:lnTo>
                  <a:lnTo>
                    <a:pt x="1286" y="625"/>
                  </a:lnTo>
                  <a:lnTo>
                    <a:pt x="1373" y="448"/>
                  </a:lnTo>
                  <a:lnTo>
                    <a:pt x="1536" y="0"/>
                  </a:lnTo>
                  <a:lnTo>
                    <a:pt x="1553" y="303"/>
                  </a:lnTo>
                  <a:lnTo>
                    <a:pt x="1485" y="521"/>
                  </a:lnTo>
                  <a:lnTo>
                    <a:pt x="1396" y="734"/>
                  </a:lnTo>
                  <a:lnTo>
                    <a:pt x="1281" y="905"/>
                  </a:lnTo>
                  <a:lnTo>
                    <a:pt x="1127" y="1068"/>
                  </a:lnTo>
                  <a:lnTo>
                    <a:pt x="961" y="1186"/>
                  </a:lnTo>
                  <a:lnTo>
                    <a:pt x="720" y="1317"/>
                  </a:lnTo>
                  <a:lnTo>
                    <a:pt x="521" y="1404"/>
                  </a:lnTo>
                  <a:lnTo>
                    <a:pt x="364" y="1480"/>
                  </a:lnTo>
                  <a:lnTo>
                    <a:pt x="182" y="1553"/>
                  </a:lnTo>
                  <a:lnTo>
                    <a:pt x="0" y="158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1" name="Freeform 89"/>
            <p:cNvSpPr>
              <a:spLocks noChangeArrowheads="1"/>
            </p:cNvSpPr>
            <p:nvPr/>
          </p:nvSpPr>
          <p:spPr bwMode="auto">
            <a:xfrm>
              <a:off x="4289" y="3574"/>
              <a:ext cx="351" cy="360"/>
            </a:xfrm>
            <a:custGeom>
              <a:avLst/>
              <a:gdLst>
                <a:gd name="T0" fmla="*/ 0 w 1554"/>
                <a:gd name="T1" fmla="*/ 1589 h 1590"/>
                <a:gd name="T2" fmla="*/ 123 w 1554"/>
                <a:gd name="T3" fmla="*/ 1404 h 1590"/>
                <a:gd name="T4" fmla="*/ 272 w 1554"/>
                <a:gd name="T5" fmla="*/ 1303 h 1590"/>
                <a:gd name="T6" fmla="*/ 521 w 1554"/>
                <a:gd name="T7" fmla="*/ 1228 h 1590"/>
                <a:gd name="T8" fmla="*/ 765 w 1554"/>
                <a:gd name="T9" fmla="*/ 1087 h 1590"/>
                <a:gd name="T10" fmla="*/ 970 w 1554"/>
                <a:gd name="T11" fmla="*/ 942 h 1590"/>
                <a:gd name="T12" fmla="*/ 1141 w 1554"/>
                <a:gd name="T13" fmla="*/ 796 h 1590"/>
                <a:gd name="T14" fmla="*/ 1286 w 1554"/>
                <a:gd name="T15" fmla="*/ 625 h 1590"/>
                <a:gd name="T16" fmla="*/ 1373 w 1554"/>
                <a:gd name="T17" fmla="*/ 448 h 1590"/>
                <a:gd name="T18" fmla="*/ 1536 w 1554"/>
                <a:gd name="T19" fmla="*/ 0 h 1590"/>
                <a:gd name="T20" fmla="*/ 1553 w 1554"/>
                <a:gd name="T21" fmla="*/ 303 h 1590"/>
                <a:gd name="T22" fmla="*/ 1485 w 1554"/>
                <a:gd name="T23" fmla="*/ 521 h 1590"/>
                <a:gd name="T24" fmla="*/ 1396 w 1554"/>
                <a:gd name="T25" fmla="*/ 734 h 1590"/>
                <a:gd name="T26" fmla="*/ 1281 w 1554"/>
                <a:gd name="T27" fmla="*/ 905 h 1590"/>
                <a:gd name="T28" fmla="*/ 1127 w 1554"/>
                <a:gd name="T29" fmla="*/ 1068 h 1590"/>
                <a:gd name="T30" fmla="*/ 961 w 1554"/>
                <a:gd name="T31" fmla="*/ 1186 h 1590"/>
                <a:gd name="T32" fmla="*/ 720 w 1554"/>
                <a:gd name="T33" fmla="*/ 1317 h 1590"/>
                <a:gd name="T34" fmla="*/ 521 w 1554"/>
                <a:gd name="T35" fmla="*/ 1404 h 1590"/>
                <a:gd name="T36" fmla="*/ 364 w 1554"/>
                <a:gd name="T37" fmla="*/ 1480 h 1590"/>
                <a:gd name="T38" fmla="*/ 182 w 1554"/>
                <a:gd name="T39" fmla="*/ 1553 h 1590"/>
                <a:gd name="T40" fmla="*/ 0 w 1554"/>
                <a:gd name="T41" fmla="*/ 1589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54" h="1590">
                  <a:moveTo>
                    <a:pt x="0" y="1589"/>
                  </a:moveTo>
                  <a:lnTo>
                    <a:pt x="123" y="1404"/>
                  </a:lnTo>
                  <a:lnTo>
                    <a:pt x="272" y="1303"/>
                  </a:lnTo>
                  <a:lnTo>
                    <a:pt x="521" y="1228"/>
                  </a:lnTo>
                  <a:lnTo>
                    <a:pt x="765" y="1087"/>
                  </a:lnTo>
                  <a:lnTo>
                    <a:pt x="970" y="942"/>
                  </a:lnTo>
                  <a:lnTo>
                    <a:pt x="1141" y="796"/>
                  </a:lnTo>
                  <a:lnTo>
                    <a:pt x="1286" y="625"/>
                  </a:lnTo>
                  <a:lnTo>
                    <a:pt x="1373" y="448"/>
                  </a:lnTo>
                  <a:lnTo>
                    <a:pt x="1536" y="0"/>
                  </a:lnTo>
                  <a:lnTo>
                    <a:pt x="1553" y="303"/>
                  </a:lnTo>
                  <a:lnTo>
                    <a:pt x="1485" y="521"/>
                  </a:lnTo>
                  <a:lnTo>
                    <a:pt x="1396" y="734"/>
                  </a:lnTo>
                  <a:lnTo>
                    <a:pt x="1281" y="905"/>
                  </a:lnTo>
                  <a:lnTo>
                    <a:pt x="1127" y="1068"/>
                  </a:lnTo>
                  <a:lnTo>
                    <a:pt x="961" y="1186"/>
                  </a:lnTo>
                  <a:lnTo>
                    <a:pt x="720" y="1317"/>
                  </a:lnTo>
                  <a:lnTo>
                    <a:pt x="521" y="1404"/>
                  </a:lnTo>
                  <a:lnTo>
                    <a:pt x="364" y="1480"/>
                  </a:lnTo>
                  <a:lnTo>
                    <a:pt x="182" y="1553"/>
                  </a:lnTo>
                  <a:lnTo>
                    <a:pt x="0" y="158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2" name="Freeform 90"/>
            <p:cNvSpPr>
              <a:spLocks noChangeArrowheads="1"/>
            </p:cNvSpPr>
            <p:nvPr/>
          </p:nvSpPr>
          <p:spPr bwMode="auto">
            <a:xfrm>
              <a:off x="4713" y="3607"/>
              <a:ext cx="180" cy="180"/>
            </a:xfrm>
            <a:custGeom>
              <a:avLst/>
              <a:gdLst>
                <a:gd name="T0" fmla="*/ 0 w 797"/>
                <a:gd name="T1" fmla="*/ 171 h 797"/>
                <a:gd name="T2" fmla="*/ 132 w 797"/>
                <a:gd name="T3" fmla="*/ 249 h 797"/>
                <a:gd name="T4" fmla="*/ 354 w 797"/>
                <a:gd name="T5" fmla="*/ 288 h 797"/>
                <a:gd name="T6" fmla="*/ 530 w 797"/>
                <a:gd name="T7" fmla="*/ 347 h 797"/>
                <a:gd name="T8" fmla="*/ 631 w 797"/>
                <a:gd name="T9" fmla="*/ 406 h 797"/>
                <a:gd name="T10" fmla="*/ 662 w 797"/>
                <a:gd name="T11" fmla="*/ 507 h 797"/>
                <a:gd name="T12" fmla="*/ 631 w 797"/>
                <a:gd name="T13" fmla="*/ 698 h 797"/>
                <a:gd name="T14" fmla="*/ 690 w 797"/>
                <a:gd name="T15" fmla="*/ 796 h 797"/>
                <a:gd name="T16" fmla="*/ 740 w 797"/>
                <a:gd name="T17" fmla="*/ 737 h 797"/>
                <a:gd name="T18" fmla="*/ 796 w 797"/>
                <a:gd name="T19" fmla="*/ 619 h 797"/>
                <a:gd name="T20" fmla="*/ 796 w 797"/>
                <a:gd name="T21" fmla="*/ 462 h 797"/>
                <a:gd name="T22" fmla="*/ 752 w 797"/>
                <a:gd name="T23" fmla="*/ 322 h 797"/>
                <a:gd name="T24" fmla="*/ 693 w 797"/>
                <a:gd name="T25" fmla="*/ 229 h 797"/>
                <a:gd name="T26" fmla="*/ 609 w 797"/>
                <a:gd name="T27" fmla="*/ 162 h 797"/>
                <a:gd name="T28" fmla="*/ 446 w 797"/>
                <a:gd name="T29" fmla="*/ 117 h 797"/>
                <a:gd name="T30" fmla="*/ 269 w 797"/>
                <a:gd name="T31" fmla="*/ 72 h 797"/>
                <a:gd name="T32" fmla="*/ 87 w 797"/>
                <a:gd name="T33" fmla="*/ 0 h 797"/>
                <a:gd name="T34" fmla="*/ 0 w 797"/>
                <a:gd name="T35" fmla="*/ 17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7" h="797">
                  <a:moveTo>
                    <a:pt x="0" y="171"/>
                  </a:moveTo>
                  <a:lnTo>
                    <a:pt x="132" y="249"/>
                  </a:lnTo>
                  <a:lnTo>
                    <a:pt x="354" y="288"/>
                  </a:lnTo>
                  <a:lnTo>
                    <a:pt x="530" y="347"/>
                  </a:lnTo>
                  <a:lnTo>
                    <a:pt x="631" y="406"/>
                  </a:lnTo>
                  <a:lnTo>
                    <a:pt x="662" y="507"/>
                  </a:lnTo>
                  <a:lnTo>
                    <a:pt x="631" y="698"/>
                  </a:lnTo>
                  <a:lnTo>
                    <a:pt x="690" y="796"/>
                  </a:lnTo>
                  <a:lnTo>
                    <a:pt x="740" y="737"/>
                  </a:lnTo>
                  <a:lnTo>
                    <a:pt x="796" y="619"/>
                  </a:lnTo>
                  <a:lnTo>
                    <a:pt x="796" y="462"/>
                  </a:lnTo>
                  <a:lnTo>
                    <a:pt x="752" y="322"/>
                  </a:lnTo>
                  <a:lnTo>
                    <a:pt x="693" y="229"/>
                  </a:lnTo>
                  <a:lnTo>
                    <a:pt x="609" y="162"/>
                  </a:lnTo>
                  <a:lnTo>
                    <a:pt x="446" y="117"/>
                  </a:lnTo>
                  <a:lnTo>
                    <a:pt x="269" y="72"/>
                  </a:lnTo>
                  <a:lnTo>
                    <a:pt x="87" y="0"/>
                  </a:lnTo>
                  <a:lnTo>
                    <a:pt x="0" y="17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3" name="Freeform 91"/>
            <p:cNvSpPr>
              <a:spLocks noChangeArrowheads="1"/>
            </p:cNvSpPr>
            <p:nvPr/>
          </p:nvSpPr>
          <p:spPr bwMode="auto">
            <a:xfrm>
              <a:off x="4713" y="3607"/>
              <a:ext cx="180" cy="180"/>
            </a:xfrm>
            <a:custGeom>
              <a:avLst/>
              <a:gdLst>
                <a:gd name="T0" fmla="*/ 0 w 797"/>
                <a:gd name="T1" fmla="*/ 171 h 797"/>
                <a:gd name="T2" fmla="*/ 132 w 797"/>
                <a:gd name="T3" fmla="*/ 249 h 797"/>
                <a:gd name="T4" fmla="*/ 354 w 797"/>
                <a:gd name="T5" fmla="*/ 288 h 797"/>
                <a:gd name="T6" fmla="*/ 530 w 797"/>
                <a:gd name="T7" fmla="*/ 347 h 797"/>
                <a:gd name="T8" fmla="*/ 631 w 797"/>
                <a:gd name="T9" fmla="*/ 406 h 797"/>
                <a:gd name="T10" fmla="*/ 662 w 797"/>
                <a:gd name="T11" fmla="*/ 507 h 797"/>
                <a:gd name="T12" fmla="*/ 631 w 797"/>
                <a:gd name="T13" fmla="*/ 698 h 797"/>
                <a:gd name="T14" fmla="*/ 690 w 797"/>
                <a:gd name="T15" fmla="*/ 796 h 797"/>
                <a:gd name="T16" fmla="*/ 740 w 797"/>
                <a:gd name="T17" fmla="*/ 737 h 797"/>
                <a:gd name="T18" fmla="*/ 796 w 797"/>
                <a:gd name="T19" fmla="*/ 619 h 797"/>
                <a:gd name="T20" fmla="*/ 796 w 797"/>
                <a:gd name="T21" fmla="*/ 462 h 797"/>
                <a:gd name="T22" fmla="*/ 752 w 797"/>
                <a:gd name="T23" fmla="*/ 322 h 797"/>
                <a:gd name="T24" fmla="*/ 693 w 797"/>
                <a:gd name="T25" fmla="*/ 229 h 797"/>
                <a:gd name="T26" fmla="*/ 609 w 797"/>
                <a:gd name="T27" fmla="*/ 162 h 797"/>
                <a:gd name="T28" fmla="*/ 446 w 797"/>
                <a:gd name="T29" fmla="*/ 117 h 797"/>
                <a:gd name="T30" fmla="*/ 269 w 797"/>
                <a:gd name="T31" fmla="*/ 72 h 797"/>
                <a:gd name="T32" fmla="*/ 87 w 797"/>
                <a:gd name="T33" fmla="*/ 0 h 797"/>
                <a:gd name="T34" fmla="*/ 0 w 797"/>
                <a:gd name="T35" fmla="*/ 17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7" h="797">
                  <a:moveTo>
                    <a:pt x="0" y="171"/>
                  </a:moveTo>
                  <a:lnTo>
                    <a:pt x="132" y="249"/>
                  </a:lnTo>
                  <a:lnTo>
                    <a:pt x="354" y="288"/>
                  </a:lnTo>
                  <a:lnTo>
                    <a:pt x="530" y="347"/>
                  </a:lnTo>
                  <a:lnTo>
                    <a:pt x="631" y="406"/>
                  </a:lnTo>
                  <a:lnTo>
                    <a:pt x="662" y="507"/>
                  </a:lnTo>
                  <a:lnTo>
                    <a:pt x="631" y="698"/>
                  </a:lnTo>
                  <a:lnTo>
                    <a:pt x="690" y="796"/>
                  </a:lnTo>
                  <a:lnTo>
                    <a:pt x="740" y="737"/>
                  </a:lnTo>
                  <a:lnTo>
                    <a:pt x="796" y="619"/>
                  </a:lnTo>
                  <a:lnTo>
                    <a:pt x="796" y="462"/>
                  </a:lnTo>
                  <a:lnTo>
                    <a:pt x="752" y="322"/>
                  </a:lnTo>
                  <a:lnTo>
                    <a:pt x="693" y="229"/>
                  </a:lnTo>
                  <a:lnTo>
                    <a:pt x="609" y="162"/>
                  </a:lnTo>
                  <a:lnTo>
                    <a:pt x="446" y="117"/>
                  </a:lnTo>
                  <a:lnTo>
                    <a:pt x="269" y="72"/>
                  </a:lnTo>
                  <a:lnTo>
                    <a:pt x="87" y="0"/>
                  </a:lnTo>
                  <a:lnTo>
                    <a:pt x="0" y="17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4" name="Freeform 92"/>
            <p:cNvSpPr>
              <a:spLocks noChangeArrowheads="1"/>
            </p:cNvSpPr>
            <p:nvPr/>
          </p:nvSpPr>
          <p:spPr bwMode="auto">
            <a:xfrm>
              <a:off x="4932" y="3375"/>
              <a:ext cx="135" cy="418"/>
            </a:xfrm>
            <a:custGeom>
              <a:avLst/>
              <a:gdLst>
                <a:gd name="T0" fmla="*/ 0 w 598"/>
                <a:gd name="T1" fmla="*/ 127 h 1849"/>
                <a:gd name="T2" fmla="*/ 176 w 598"/>
                <a:gd name="T3" fmla="*/ 236 h 1849"/>
                <a:gd name="T4" fmla="*/ 316 w 598"/>
                <a:gd name="T5" fmla="*/ 390 h 1849"/>
                <a:gd name="T6" fmla="*/ 409 w 598"/>
                <a:gd name="T7" fmla="*/ 547 h 1849"/>
                <a:gd name="T8" fmla="*/ 431 w 598"/>
                <a:gd name="T9" fmla="*/ 724 h 1849"/>
                <a:gd name="T10" fmla="*/ 440 w 598"/>
                <a:gd name="T11" fmla="*/ 892 h 1849"/>
                <a:gd name="T12" fmla="*/ 381 w 598"/>
                <a:gd name="T13" fmla="*/ 1096 h 1849"/>
                <a:gd name="T14" fmla="*/ 258 w 598"/>
                <a:gd name="T15" fmla="*/ 1385 h 1849"/>
                <a:gd name="T16" fmla="*/ 126 w 598"/>
                <a:gd name="T17" fmla="*/ 1584 h 1849"/>
                <a:gd name="T18" fmla="*/ 8 w 598"/>
                <a:gd name="T19" fmla="*/ 1848 h 1849"/>
                <a:gd name="T20" fmla="*/ 145 w 598"/>
                <a:gd name="T21" fmla="*/ 1811 h 1849"/>
                <a:gd name="T22" fmla="*/ 269 w 598"/>
                <a:gd name="T23" fmla="*/ 1702 h 1849"/>
                <a:gd name="T24" fmla="*/ 417 w 598"/>
                <a:gd name="T25" fmla="*/ 1475 h 1849"/>
                <a:gd name="T26" fmla="*/ 521 w 598"/>
                <a:gd name="T27" fmla="*/ 1273 h 1849"/>
                <a:gd name="T28" fmla="*/ 597 w 598"/>
                <a:gd name="T29" fmla="*/ 951 h 1849"/>
                <a:gd name="T30" fmla="*/ 586 w 598"/>
                <a:gd name="T31" fmla="*/ 724 h 1849"/>
                <a:gd name="T32" fmla="*/ 521 w 598"/>
                <a:gd name="T33" fmla="*/ 488 h 1849"/>
                <a:gd name="T34" fmla="*/ 457 w 598"/>
                <a:gd name="T35" fmla="*/ 334 h 1849"/>
                <a:gd name="T36" fmla="*/ 361 w 598"/>
                <a:gd name="T37" fmla="*/ 171 h 1849"/>
                <a:gd name="T38" fmla="*/ 154 w 598"/>
                <a:gd name="T39" fmla="*/ 59 h 1849"/>
                <a:gd name="T40" fmla="*/ 8 w 598"/>
                <a:gd name="T41" fmla="*/ 0 h 1849"/>
                <a:gd name="T42" fmla="*/ 0 w 598"/>
                <a:gd name="T43" fmla="*/ 127 h 1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8" h="1849">
                  <a:moveTo>
                    <a:pt x="0" y="127"/>
                  </a:moveTo>
                  <a:lnTo>
                    <a:pt x="176" y="236"/>
                  </a:lnTo>
                  <a:lnTo>
                    <a:pt x="316" y="390"/>
                  </a:lnTo>
                  <a:lnTo>
                    <a:pt x="409" y="547"/>
                  </a:lnTo>
                  <a:lnTo>
                    <a:pt x="431" y="724"/>
                  </a:lnTo>
                  <a:lnTo>
                    <a:pt x="440" y="892"/>
                  </a:lnTo>
                  <a:lnTo>
                    <a:pt x="381" y="1096"/>
                  </a:lnTo>
                  <a:lnTo>
                    <a:pt x="258" y="1385"/>
                  </a:lnTo>
                  <a:lnTo>
                    <a:pt x="126" y="1584"/>
                  </a:lnTo>
                  <a:lnTo>
                    <a:pt x="8" y="1848"/>
                  </a:lnTo>
                  <a:lnTo>
                    <a:pt x="145" y="1811"/>
                  </a:lnTo>
                  <a:lnTo>
                    <a:pt x="269" y="1702"/>
                  </a:lnTo>
                  <a:lnTo>
                    <a:pt x="417" y="1475"/>
                  </a:lnTo>
                  <a:lnTo>
                    <a:pt x="521" y="1273"/>
                  </a:lnTo>
                  <a:lnTo>
                    <a:pt x="597" y="951"/>
                  </a:lnTo>
                  <a:lnTo>
                    <a:pt x="586" y="724"/>
                  </a:lnTo>
                  <a:lnTo>
                    <a:pt x="521" y="488"/>
                  </a:lnTo>
                  <a:lnTo>
                    <a:pt x="457" y="334"/>
                  </a:lnTo>
                  <a:lnTo>
                    <a:pt x="361" y="171"/>
                  </a:lnTo>
                  <a:lnTo>
                    <a:pt x="154" y="59"/>
                  </a:lnTo>
                  <a:lnTo>
                    <a:pt x="8" y="0"/>
                  </a:lnTo>
                  <a:lnTo>
                    <a:pt x="0" y="12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5" name="Freeform 93"/>
            <p:cNvSpPr>
              <a:spLocks noChangeArrowheads="1"/>
            </p:cNvSpPr>
            <p:nvPr/>
          </p:nvSpPr>
          <p:spPr bwMode="auto">
            <a:xfrm>
              <a:off x="4932" y="3375"/>
              <a:ext cx="135" cy="418"/>
            </a:xfrm>
            <a:custGeom>
              <a:avLst/>
              <a:gdLst>
                <a:gd name="T0" fmla="*/ 0 w 598"/>
                <a:gd name="T1" fmla="*/ 127 h 1849"/>
                <a:gd name="T2" fmla="*/ 176 w 598"/>
                <a:gd name="T3" fmla="*/ 236 h 1849"/>
                <a:gd name="T4" fmla="*/ 316 w 598"/>
                <a:gd name="T5" fmla="*/ 390 h 1849"/>
                <a:gd name="T6" fmla="*/ 409 w 598"/>
                <a:gd name="T7" fmla="*/ 547 h 1849"/>
                <a:gd name="T8" fmla="*/ 431 w 598"/>
                <a:gd name="T9" fmla="*/ 724 h 1849"/>
                <a:gd name="T10" fmla="*/ 440 w 598"/>
                <a:gd name="T11" fmla="*/ 892 h 1849"/>
                <a:gd name="T12" fmla="*/ 381 w 598"/>
                <a:gd name="T13" fmla="*/ 1096 h 1849"/>
                <a:gd name="T14" fmla="*/ 258 w 598"/>
                <a:gd name="T15" fmla="*/ 1385 h 1849"/>
                <a:gd name="T16" fmla="*/ 126 w 598"/>
                <a:gd name="T17" fmla="*/ 1584 h 1849"/>
                <a:gd name="T18" fmla="*/ 8 w 598"/>
                <a:gd name="T19" fmla="*/ 1848 h 1849"/>
                <a:gd name="T20" fmla="*/ 145 w 598"/>
                <a:gd name="T21" fmla="*/ 1811 h 1849"/>
                <a:gd name="T22" fmla="*/ 269 w 598"/>
                <a:gd name="T23" fmla="*/ 1702 h 1849"/>
                <a:gd name="T24" fmla="*/ 417 w 598"/>
                <a:gd name="T25" fmla="*/ 1475 h 1849"/>
                <a:gd name="T26" fmla="*/ 521 w 598"/>
                <a:gd name="T27" fmla="*/ 1273 h 1849"/>
                <a:gd name="T28" fmla="*/ 597 w 598"/>
                <a:gd name="T29" fmla="*/ 951 h 1849"/>
                <a:gd name="T30" fmla="*/ 586 w 598"/>
                <a:gd name="T31" fmla="*/ 724 h 1849"/>
                <a:gd name="T32" fmla="*/ 521 w 598"/>
                <a:gd name="T33" fmla="*/ 488 h 1849"/>
                <a:gd name="T34" fmla="*/ 457 w 598"/>
                <a:gd name="T35" fmla="*/ 334 h 1849"/>
                <a:gd name="T36" fmla="*/ 361 w 598"/>
                <a:gd name="T37" fmla="*/ 171 h 1849"/>
                <a:gd name="T38" fmla="*/ 154 w 598"/>
                <a:gd name="T39" fmla="*/ 59 h 1849"/>
                <a:gd name="T40" fmla="*/ 8 w 598"/>
                <a:gd name="T41" fmla="*/ 0 h 1849"/>
                <a:gd name="T42" fmla="*/ 0 w 598"/>
                <a:gd name="T43" fmla="*/ 127 h 1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8" h="1849">
                  <a:moveTo>
                    <a:pt x="0" y="127"/>
                  </a:moveTo>
                  <a:lnTo>
                    <a:pt x="176" y="236"/>
                  </a:lnTo>
                  <a:lnTo>
                    <a:pt x="316" y="390"/>
                  </a:lnTo>
                  <a:lnTo>
                    <a:pt x="409" y="547"/>
                  </a:lnTo>
                  <a:lnTo>
                    <a:pt x="431" y="724"/>
                  </a:lnTo>
                  <a:lnTo>
                    <a:pt x="440" y="892"/>
                  </a:lnTo>
                  <a:lnTo>
                    <a:pt x="381" y="1096"/>
                  </a:lnTo>
                  <a:lnTo>
                    <a:pt x="258" y="1385"/>
                  </a:lnTo>
                  <a:lnTo>
                    <a:pt x="126" y="1584"/>
                  </a:lnTo>
                  <a:lnTo>
                    <a:pt x="8" y="1848"/>
                  </a:lnTo>
                  <a:lnTo>
                    <a:pt x="145" y="1811"/>
                  </a:lnTo>
                  <a:lnTo>
                    <a:pt x="269" y="1702"/>
                  </a:lnTo>
                  <a:lnTo>
                    <a:pt x="417" y="1475"/>
                  </a:lnTo>
                  <a:lnTo>
                    <a:pt x="521" y="1273"/>
                  </a:lnTo>
                  <a:lnTo>
                    <a:pt x="597" y="951"/>
                  </a:lnTo>
                  <a:lnTo>
                    <a:pt x="586" y="724"/>
                  </a:lnTo>
                  <a:lnTo>
                    <a:pt x="521" y="488"/>
                  </a:lnTo>
                  <a:lnTo>
                    <a:pt x="457" y="334"/>
                  </a:lnTo>
                  <a:lnTo>
                    <a:pt x="361" y="171"/>
                  </a:lnTo>
                  <a:lnTo>
                    <a:pt x="154" y="59"/>
                  </a:lnTo>
                  <a:lnTo>
                    <a:pt x="8" y="0"/>
                  </a:lnTo>
                  <a:lnTo>
                    <a:pt x="0" y="12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6" name="Freeform 94"/>
            <p:cNvSpPr>
              <a:spLocks noChangeArrowheads="1"/>
            </p:cNvSpPr>
            <p:nvPr/>
          </p:nvSpPr>
          <p:spPr bwMode="auto">
            <a:xfrm>
              <a:off x="4855" y="3768"/>
              <a:ext cx="145" cy="82"/>
            </a:xfrm>
            <a:custGeom>
              <a:avLst/>
              <a:gdLst>
                <a:gd name="T0" fmla="*/ 0 w 643"/>
                <a:gd name="T1" fmla="*/ 101 h 365"/>
                <a:gd name="T2" fmla="*/ 9 w 643"/>
                <a:gd name="T3" fmla="*/ 213 h 365"/>
                <a:gd name="T4" fmla="*/ 104 w 643"/>
                <a:gd name="T5" fmla="*/ 305 h 365"/>
                <a:gd name="T6" fmla="*/ 250 w 643"/>
                <a:gd name="T7" fmla="*/ 345 h 365"/>
                <a:gd name="T8" fmla="*/ 441 w 643"/>
                <a:gd name="T9" fmla="*/ 364 h 365"/>
                <a:gd name="T10" fmla="*/ 620 w 643"/>
                <a:gd name="T11" fmla="*/ 345 h 365"/>
                <a:gd name="T12" fmla="*/ 642 w 643"/>
                <a:gd name="T13" fmla="*/ 235 h 365"/>
                <a:gd name="T14" fmla="*/ 466 w 643"/>
                <a:gd name="T15" fmla="*/ 0 h 365"/>
                <a:gd name="T16" fmla="*/ 413 w 643"/>
                <a:gd name="T17" fmla="*/ 59 h 365"/>
                <a:gd name="T18" fmla="*/ 466 w 643"/>
                <a:gd name="T19" fmla="*/ 204 h 365"/>
                <a:gd name="T20" fmla="*/ 317 w 643"/>
                <a:gd name="T21" fmla="*/ 204 h 365"/>
                <a:gd name="T22" fmla="*/ 191 w 643"/>
                <a:gd name="T23" fmla="*/ 176 h 365"/>
                <a:gd name="T24" fmla="*/ 0 w 643"/>
                <a:gd name="T25" fmla="*/ 10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3" h="365">
                  <a:moveTo>
                    <a:pt x="0" y="101"/>
                  </a:moveTo>
                  <a:lnTo>
                    <a:pt x="9" y="213"/>
                  </a:lnTo>
                  <a:lnTo>
                    <a:pt x="104" y="305"/>
                  </a:lnTo>
                  <a:lnTo>
                    <a:pt x="250" y="345"/>
                  </a:lnTo>
                  <a:lnTo>
                    <a:pt x="441" y="364"/>
                  </a:lnTo>
                  <a:lnTo>
                    <a:pt x="620" y="345"/>
                  </a:lnTo>
                  <a:lnTo>
                    <a:pt x="642" y="235"/>
                  </a:lnTo>
                  <a:lnTo>
                    <a:pt x="466" y="0"/>
                  </a:lnTo>
                  <a:lnTo>
                    <a:pt x="413" y="59"/>
                  </a:lnTo>
                  <a:lnTo>
                    <a:pt x="466" y="204"/>
                  </a:lnTo>
                  <a:lnTo>
                    <a:pt x="317" y="204"/>
                  </a:lnTo>
                  <a:lnTo>
                    <a:pt x="191" y="176"/>
                  </a:lnTo>
                  <a:lnTo>
                    <a:pt x="0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7" name="Freeform 95"/>
            <p:cNvSpPr>
              <a:spLocks noChangeArrowheads="1"/>
            </p:cNvSpPr>
            <p:nvPr/>
          </p:nvSpPr>
          <p:spPr bwMode="auto">
            <a:xfrm>
              <a:off x="4855" y="3768"/>
              <a:ext cx="145" cy="82"/>
            </a:xfrm>
            <a:custGeom>
              <a:avLst/>
              <a:gdLst>
                <a:gd name="T0" fmla="*/ 0 w 643"/>
                <a:gd name="T1" fmla="*/ 101 h 365"/>
                <a:gd name="T2" fmla="*/ 9 w 643"/>
                <a:gd name="T3" fmla="*/ 213 h 365"/>
                <a:gd name="T4" fmla="*/ 104 w 643"/>
                <a:gd name="T5" fmla="*/ 305 h 365"/>
                <a:gd name="T6" fmla="*/ 250 w 643"/>
                <a:gd name="T7" fmla="*/ 345 h 365"/>
                <a:gd name="T8" fmla="*/ 441 w 643"/>
                <a:gd name="T9" fmla="*/ 364 h 365"/>
                <a:gd name="T10" fmla="*/ 620 w 643"/>
                <a:gd name="T11" fmla="*/ 345 h 365"/>
                <a:gd name="T12" fmla="*/ 642 w 643"/>
                <a:gd name="T13" fmla="*/ 235 h 365"/>
                <a:gd name="T14" fmla="*/ 466 w 643"/>
                <a:gd name="T15" fmla="*/ 0 h 365"/>
                <a:gd name="T16" fmla="*/ 413 w 643"/>
                <a:gd name="T17" fmla="*/ 59 h 365"/>
                <a:gd name="T18" fmla="*/ 466 w 643"/>
                <a:gd name="T19" fmla="*/ 204 h 365"/>
                <a:gd name="T20" fmla="*/ 317 w 643"/>
                <a:gd name="T21" fmla="*/ 204 h 365"/>
                <a:gd name="T22" fmla="*/ 191 w 643"/>
                <a:gd name="T23" fmla="*/ 176 h 365"/>
                <a:gd name="T24" fmla="*/ 0 w 643"/>
                <a:gd name="T25" fmla="*/ 10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3" h="365">
                  <a:moveTo>
                    <a:pt x="0" y="101"/>
                  </a:moveTo>
                  <a:lnTo>
                    <a:pt x="9" y="213"/>
                  </a:lnTo>
                  <a:lnTo>
                    <a:pt x="104" y="305"/>
                  </a:lnTo>
                  <a:lnTo>
                    <a:pt x="250" y="345"/>
                  </a:lnTo>
                  <a:lnTo>
                    <a:pt x="441" y="364"/>
                  </a:lnTo>
                  <a:lnTo>
                    <a:pt x="620" y="345"/>
                  </a:lnTo>
                  <a:lnTo>
                    <a:pt x="642" y="235"/>
                  </a:lnTo>
                  <a:lnTo>
                    <a:pt x="466" y="0"/>
                  </a:lnTo>
                  <a:lnTo>
                    <a:pt x="413" y="59"/>
                  </a:lnTo>
                  <a:lnTo>
                    <a:pt x="466" y="204"/>
                  </a:lnTo>
                  <a:lnTo>
                    <a:pt x="317" y="204"/>
                  </a:lnTo>
                  <a:lnTo>
                    <a:pt x="191" y="176"/>
                  </a:lnTo>
                  <a:lnTo>
                    <a:pt x="0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8" name="Freeform 96"/>
            <p:cNvSpPr>
              <a:spLocks noChangeArrowheads="1"/>
            </p:cNvSpPr>
            <p:nvPr/>
          </p:nvSpPr>
          <p:spPr bwMode="auto">
            <a:xfrm>
              <a:off x="4225" y="3933"/>
              <a:ext cx="138" cy="71"/>
            </a:xfrm>
            <a:custGeom>
              <a:avLst/>
              <a:gdLst>
                <a:gd name="T0" fmla="*/ 0 w 612"/>
                <a:gd name="T1" fmla="*/ 45 h 317"/>
                <a:gd name="T2" fmla="*/ 58 w 612"/>
                <a:gd name="T3" fmla="*/ 112 h 317"/>
                <a:gd name="T4" fmla="*/ 199 w 612"/>
                <a:gd name="T5" fmla="*/ 157 h 317"/>
                <a:gd name="T6" fmla="*/ 339 w 612"/>
                <a:gd name="T7" fmla="*/ 176 h 317"/>
                <a:gd name="T8" fmla="*/ 518 w 612"/>
                <a:gd name="T9" fmla="*/ 316 h 317"/>
                <a:gd name="T10" fmla="*/ 611 w 612"/>
                <a:gd name="T11" fmla="*/ 308 h 317"/>
                <a:gd name="T12" fmla="*/ 577 w 612"/>
                <a:gd name="T13" fmla="*/ 185 h 317"/>
                <a:gd name="T14" fmla="*/ 465 w 612"/>
                <a:gd name="T15" fmla="*/ 73 h 317"/>
                <a:gd name="T16" fmla="*/ 325 w 612"/>
                <a:gd name="T17" fmla="*/ 25 h 317"/>
                <a:gd name="T18" fmla="*/ 117 w 612"/>
                <a:gd name="T19" fmla="*/ 0 h 317"/>
                <a:gd name="T20" fmla="*/ 0 w 612"/>
                <a:gd name="T21" fmla="*/ 45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2" h="317">
                  <a:moveTo>
                    <a:pt x="0" y="45"/>
                  </a:moveTo>
                  <a:lnTo>
                    <a:pt x="58" y="112"/>
                  </a:lnTo>
                  <a:lnTo>
                    <a:pt x="199" y="157"/>
                  </a:lnTo>
                  <a:lnTo>
                    <a:pt x="339" y="176"/>
                  </a:lnTo>
                  <a:lnTo>
                    <a:pt x="518" y="316"/>
                  </a:lnTo>
                  <a:lnTo>
                    <a:pt x="611" y="308"/>
                  </a:lnTo>
                  <a:lnTo>
                    <a:pt x="577" y="185"/>
                  </a:lnTo>
                  <a:lnTo>
                    <a:pt x="465" y="73"/>
                  </a:lnTo>
                  <a:lnTo>
                    <a:pt x="325" y="25"/>
                  </a:lnTo>
                  <a:lnTo>
                    <a:pt x="117" y="0"/>
                  </a:lnTo>
                  <a:lnTo>
                    <a:pt x="0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29" name="Freeform 97"/>
            <p:cNvSpPr>
              <a:spLocks noChangeArrowheads="1"/>
            </p:cNvSpPr>
            <p:nvPr/>
          </p:nvSpPr>
          <p:spPr bwMode="auto">
            <a:xfrm>
              <a:off x="4225" y="3933"/>
              <a:ext cx="138" cy="71"/>
            </a:xfrm>
            <a:custGeom>
              <a:avLst/>
              <a:gdLst>
                <a:gd name="T0" fmla="*/ 0 w 612"/>
                <a:gd name="T1" fmla="*/ 45 h 317"/>
                <a:gd name="T2" fmla="*/ 58 w 612"/>
                <a:gd name="T3" fmla="*/ 112 h 317"/>
                <a:gd name="T4" fmla="*/ 199 w 612"/>
                <a:gd name="T5" fmla="*/ 157 h 317"/>
                <a:gd name="T6" fmla="*/ 339 w 612"/>
                <a:gd name="T7" fmla="*/ 176 h 317"/>
                <a:gd name="T8" fmla="*/ 518 w 612"/>
                <a:gd name="T9" fmla="*/ 316 h 317"/>
                <a:gd name="T10" fmla="*/ 611 w 612"/>
                <a:gd name="T11" fmla="*/ 308 h 317"/>
                <a:gd name="T12" fmla="*/ 577 w 612"/>
                <a:gd name="T13" fmla="*/ 185 h 317"/>
                <a:gd name="T14" fmla="*/ 465 w 612"/>
                <a:gd name="T15" fmla="*/ 73 h 317"/>
                <a:gd name="T16" fmla="*/ 325 w 612"/>
                <a:gd name="T17" fmla="*/ 25 h 317"/>
                <a:gd name="T18" fmla="*/ 117 w 612"/>
                <a:gd name="T19" fmla="*/ 0 h 317"/>
                <a:gd name="T20" fmla="*/ 0 w 612"/>
                <a:gd name="T21" fmla="*/ 45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2" h="317">
                  <a:moveTo>
                    <a:pt x="0" y="45"/>
                  </a:moveTo>
                  <a:lnTo>
                    <a:pt x="58" y="112"/>
                  </a:lnTo>
                  <a:lnTo>
                    <a:pt x="199" y="157"/>
                  </a:lnTo>
                  <a:lnTo>
                    <a:pt x="339" y="176"/>
                  </a:lnTo>
                  <a:lnTo>
                    <a:pt x="518" y="316"/>
                  </a:lnTo>
                  <a:lnTo>
                    <a:pt x="611" y="308"/>
                  </a:lnTo>
                  <a:lnTo>
                    <a:pt x="577" y="185"/>
                  </a:lnTo>
                  <a:lnTo>
                    <a:pt x="465" y="73"/>
                  </a:lnTo>
                  <a:lnTo>
                    <a:pt x="325" y="25"/>
                  </a:lnTo>
                  <a:lnTo>
                    <a:pt x="117" y="0"/>
                  </a:lnTo>
                  <a:lnTo>
                    <a:pt x="0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0" name="Freeform 98"/>
            <p:cNvSpPr>
              <a:spLocks noChangeArrowheads="1"/>
            </p:cNvSpPr>
            <p:nvPr/>
          </p:nvSpPr>
          <p:spPr bwMode="auto">
            <a:xfrm>
              <a:off x="3963" y="3430"/>
              <a:ext cx="443" cy="479"/>
            </a:xfrm>
            <a:custGeom>
              <a:avLst/>
              <a:gdLst>
                <a:gd name="T0" fmla="*/ 1883 w 1960"/>
                <a:gd name="T1" fmla="*/ 0 h 2117"/>
                <a:gd name="T2" fmla="*/ 1959 w 1960"/>
                <a:gd name="T3" fmla="*/ 25 h 2117"/>
                <a:gd name="T4" fmla="*/ 1855 w 1960"/>
                <a:gd name="T5" fmla="*/ 215 h 2117"/>
                <a:gd name="T6" fmla="*/ 1721 w 1960"/>
                <a:gd name="T7" fmla="*/ 451 h 2117"/>
                <a:gd name="T8" fmla="*/ 1583 w 1960"/>
                <a:gd name="T9" fmla="*/ 686 h 2117"/>
                <a:gd name="T10" fmla="*/ 1508 w 1960"/>
                <a:gd name="T11" fmla="*/ 930 h 2117"/>
                <a:gd name="T12" fmla="*/ 1567 w 1960"/>
                <a:gd name="T13" fmla="*/ 1084 h 2117"/>
                <a:gd name="T14" fmla="*/ 1611 w 1960"/>
                <a:gd name="T15" fmla="*/ 1289 h 2117"/>
                <a:gd name="T16" fmla="*/ 1597 w 1960"/>
                <a:gd name="T17" fmla="*/ 1491 h 2117"/>
                <a:gd name="T18" fmla="*/ 1530 w 1960"/>
                <a:gd name="T19" fmla="*/ 1726 h 2117"/>
                <a:gd name="T20" fmla="*/ 1393 w 1960"/>
                <a:gd name="T21" fmla="*/ 1967 h 2117"/>
                <a:gd name="T22" fmla="*/ 1258 w 1960"/>
                <a:gd name="T23" fmla="*/ 2099 h 2117"/>
                <a:gd name="T24" fmla="*/ 1149 w 1960"/>
                <a:gd name="T25" fmla="*/ 2116 h 2117"/>
                <a:gd name="T26" fmla="*/ 1191 w 1960"/>
                <a:gd name="T27" fmla="*/ 1981 h 2117"/>
                <a:gd name="T28" fmla="*/ 1331 w 1960"/>
                <a:gd name="T29" fmla="*/ 1726 h 2117"/>
                <a:gd name="T30" fmla="*/ 1393 w 1960"/>
                <a:gd name="T31" fmla="*/ 1480 h 2117"/>
                <a:gd name="T32" fmla="*/ 1415 w 1960"/>
                <a:gd name="T33" fmla="*/ 1269 h 2117"/>
                <a:gd name="T34" fmla="*/ 1407 w 1960"/>
                <a:gd name="T35" fmla="*/ 1098 h 2117"/>
                <a:gd name="T36" fmla="*/ 1354 w 1960"/>
                <a:gd name="T37" fmla="*/ 953 h 2117"/>
                <a:gd name="T38" fmla="*/ 1227 w 1960"/>
                <a:gd name="T39" fmla="*/ 796 h 2117"/>
                <a:gd name="T40" fmla="*/ 992 w 1960"/>
                <a:gd name="T41" fmla="*/ 1070 h 2117"/>
                <a:gd name="T42" fmla="*/ 824 w 1960"/>
                <a:gd name="T43" fmla="*/ 1306 h 2117"/>
                <a:gd name="T44" fmla="*/ 597 w 1960"/>
                <a:gd name="T45" fmla="*/ 1569 h 2117"/>
                <a:gd name="T46" fmla="*/ 426 w 1960"/>
                <a:gd name="T47" fmla="*/ 1737 h 2117"/>
                <a:gd name="T48" fmla="*/ 243 w 1960"/>
                <a:gd name="T49" fmla="*/ 1855 h 2117"/>
                <a:gd name="T50" fmla="*/ 123 w 1960"/>
                <a:gd name="T51" fmla="*/ 1836 h 2117"/>
                <a:gd name="T52" fmla="*/ 0 w 1960"/>
                <a:gd name="T53" fmla="*/ 1763 h 2117"/>
                <a:gd name="T54" fmla="*/ 0 w 1960"/>
                <a:gd name="T55" fmla="*/ 1620 h 2117"/>
                <a:gd name="T56" fmla="*/ 182 w 1960"/>
                <a:gd name="T57" fmla="*/ 1606 h 2117"/>
                <a:gd name="T58" fmla="*/ 426 w 1960"/>
                <a:gd name="T59" fmla="*/ 1446 h 2117"/>
                <a:gd name="T60" fmla="*/ 628 w 1960"/>
                <a:gd name="T61" fmla="*/ 1233 h 2117"/>
                <a:gd name="T62" fmla="*/ 905 w 1960"/>
                <a:gd name="T63" fmla="*/ 880 h 2117"/>
                <a:gd name="T64" fmla="*/ 1213 w 1960"/>
                <a:gd name="T65" fmla="*/ 518 h 2117"/>
                <a:gd name="T66" fmla="*/ 1508 w 1960"/>
                <a:gd name="T67" fmla="*/ 157 h 2117"/>
                <a:gd name="T68" fmla="*/ 1620 w 1960"/>
                <a:gd name="T69" fmla="*/ 201 h 2117"/>
                <a:gd name="T70" fmla="*/ 1754 w 1960"/>
                <a:gd name="T71" fmla="*/ 98 h 2117"/>
                <a:gd name="T72" fmla="*/ 1883 w 1960"/>
                <a:gd name="T73" fmla="*/ 0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60" h="2117">
                  <a:moveTo>
                    <a:pt x="1883" y="0"/>
                  </a:moveTo>
                  <a:lnTo>
                    <a:pt x="1959" y="25"/>
                  </a:lnTo>
                  <a:lnTo>
                    <a:pt x="1855" y="215"/>
                  </a:lnTo>
                  <a:lnTo>
                    <a:pt x="1721" y="451"/>
                  </a:lnTo>
                  <a:lnTo>
                    <a:pt x="1583" y="686"/>
                  </a:lnTo>
                  <a:lnTo>
                    <a:pt x="1508" y="930"/>
                  </a:lnTo>
                  <a:lnTo>
                    <a:pt x="1567" y="1084"/>
                  </a:lnTo>
                  <a:lnTo>
                    <a:pt x="1611" y="1289"/>
                  </a:lnTo>
                  <a:lnTo>
                    <a:pt x="1597" y="1491"/>
                  </a:lnTo>
                  <a:lnTo>
                    <a:pt x="1530" y="1726"/>
                  </a:lnTo>
                  <a:lnTo>
                    <a:pt x="1393" y="1967"/>
                  </a:lnTo>
                  <a:lnTo>
                    <a:pt x="1258" y="2099"/>
                  </a:lnTo>
                  <a:lnTo>
                    <a:pt x="1149" y="2116"/>
                  </a:lnTo>
                  <a:lnTo>
                    <a:pt x="1191" y="1981"/>
                  </a:lnTo>
                  <a:lnTo>
                    <a:pt x="1331" y="1726"/>
                  </a:lnTo>
                  <a:lnTo>
                    <a:pt x="1393" y="1480"/>
                  </a:lnTo>
                  <a:lnTo>
                    <a:pt x="1415" y="1269"/>
                  </a:lnTo>
                  <a:lnTo>
                    <a:pt x="1407" y="1098"/>
                  </a:lnTo>
                  <a:lnTo>
                    <a:pt x="1354" y="953"/>
                  </a:lnTo>
                  <a:lnTo>
                    <a:pt x="1227" y="796"/>
                  </a:lnTo>
                  <a:lnTo>
                    <a:pt x="992" y="1070"/>
                  </a:lnTo>
                  <a:lnTo>
                    <a:pt x="824" y="1306"/>
                  </a:lnTo>
                  <a:lnTo>
                    <a:pt x="597" y="1569"/>
                  </a:lnTo>
                  <a:lnTo>
                    <a:pt x="426" y="1737"/>
                  </a:lnTo>
                  <a:lnTo>
                    <a:pt x="243" y="1855"/>
                  </a:lnTo>
                  <a:lnTo>
                    <a:pt x="123" y="1836"/>
                  </a:lnTo>
                  <a:lnTo>
                    <a:pt x="0" y="1763"/>
                  </a:lnTo>
                  <a:lnTo>
                    <a:pt x="0" y="1620"/>
                  </a:lnTo>
                  <a:lnTo>
                    <a:pt x="182" y="1606"/>
                  </a:lnTo>
                  <a:lnTo>
                    <a:pt x="426" y="1446"/>
                  </a:lnTo>
                  <a:lnTo>
                    <a:pt x="628" y="1233"/>
                  </a:lnTo>
                  <a:lnTo>
                    <a:pt x="905" y="880"/>
                  </a:lnTo>
                  <a:lnTo>
                    <a:pt x="1213" y="518"/>
                  </a:lnTo>
                  <a:lnTo>
                    <a:pt x="1508" y="157"/>
                  </a:lnTo>
                  <a:lnTo>
                    <a:pt x="1620" y="201"/>
                  </a:lnTo>
                  <a:lnTo>
                    <a:pt x="1754" y="98"/>
                  </a:lnTo>
                  <a:lnTo>
                    <a:pt x="188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1" name="Freeform 99"/>
            <p:cNvSpPr>
              <a:spLocks noChangeArrowheads="1"/>
            </p:cNvSpPr>
            <p:nvPr/>
          </p:nvSpPr>
          <p:spPr bwMode="auto">
            <a:xfrm>
              <a:off x="3963" y="3430"/>
              <a:ext cx="443" cy="479"/>
            </a:xfrm>
            <a:custGeom>
              <a:avLst/>
              <a:gdLst>
                <a:gd name="T0" fmla="*/ 1883 w 1960"/>
                <a:gd name="T1" fmla="*/ 0 h 2117"/>
                <a:gd name="T2" fmla="*/ 1959 w 1960"/>
                <a:gd name="T3" fmla="*/ 25 h 2117"/>
                <a:gd name="T4" fmla="*/ 1855 w 1960"/>
                <a:gd name="T5" fmla="*/ 215 h 2117"/>
                <a:gd name="T6" fmla="*/ 1721 w 1960"/>
                <a:gd name="T7" fmla="*/ 451 h 2117"/>
                <a:gd name="T8" fmla="*/ 1583 w 1960"/>
                <a:gd name="T9" fmla="*/ 686 h 2117"/>
                <a:gd name="T10" fmla="*/ 1508 w 1960"/>
                <a:gd name="T11" fmla="*/ 930 h 2117"/>
                <a:gd name="T12" fmla="*/ 1567 w 1960"/>
                <a:gd name="T13" fmla="*/ 1084 h 2117"/>
                <a:gd name="T14" fmla="*/ 1611 w 1960"/>
                <a:gd name="T15" fmla="*/ 1289 h 2117"/>
                <a:gd name="T16" fmla="*/ 1597 w 1960"/>
                <a:gd name="T17" fmla="*/ 1491 h 2117"/>
                <a:gd name="T18" fmla="*/ 1530 w 1960"/>
                <a:gd name="T19" fmla="*/ 1726 h 2117"/>
                <a:gd name="T20" fmla="*/ 1393 w 1960"/>
                <a:gd name="T21" fmla="*/ 1967 h 2117"/>
                <a:gd name="T22" fmla="*/ 1258 w 1960"/>
                <a:gd name="T23" fmla="*/ 2099 h 2117"/>
                <a:gd name="T24" fmla="*/ 1149 w 1960"/>
                <a:gd name="T25" fmla="*/ 2116 h 2117"/>
                <a:gd name="T26" fmla="*/ 1191 w 1960"/>
                <a:gd name="T27" fmla="*/ 1981 h 2117"/>
                <a:gd name="T28" fmla="*/ 1331 w 1960"/>
                <a:gd name="T29" fmla="*/ 1726 h 2117"/>
                <a:gd name="T30" fmla="*/ 1393 w 1960"/>
                <a:gd name="T31" fmla="*/ 1480 h 2117"/>
                <a:gd name="T32" fmla="*/ 1415 w 1960"/>
                <a:gd name="T33" fmla="*/ 1269 h 2117"/>
                <a:gd name="T34" fmla="*/ 1407 w 1960"/>
                <a:gd name="T35" fmla="*/ 1098 h 2117"/>
                <a:gd name="T36" fmla="*/ 1354 w 1960"/>
                <a:gd name="T37" fmla="*/ 953 h 2117"/>
                <a:gd name="T38" fmla="*/ 1227 w 1960"/>
                <a:gd name="T39" fmla="*/ 796 h 2117"/>
                <a:gd name="T40" fmla="*/ 992 w 1960"/>
                <a:gd name="T41" fmla="*/ 1070 h 2117"/>
                <a:gd name="T42" fmla="*/ 824 w 1960"/>
                <a:gd name="T43" fmla="*/ 1306 h 2117"/>
                <a:gd name="T44" fmla="*/ 597 w 1960"/>
                <a:gd name="T45" fmla="*/ 1569 h 2117"/>
                <a:gd name="T46" fmla="*/ 426 w 1960"/>
                <a:gd name="T47" fmla="*/ 1737 h 2117"/>
                <a:gd name="T48" fmla="*/ 243 w 1960"/>
                <a:gd name="T49" fmla="*/ 1855 h 2117"/>
                <a:gd name="T50" fmla="*/ 123 w 1960"/>
                <a:gd name="T51" fmla="*/ 1836 h 2117"/>
                <a:gd name="T52" fmla="*/ 0 w 1960"/>
                <a:gd name="T53" fmla="*/ 1763 h 2117"/>
                <a:gd name="T54" fmla="*/ 0 w 1960"/>
                <a:gd name="T55" fmla="*/ 1620 h 2117"/>
                <a:gd name="T56" fmla="*/ 182 w 1960"/>
                <a:gd name="T57" fmla="*/ 1606 h 2117"/>
                <a:gd name="T58" fmla="*/ 426 w 1960"/>
                <a:gd name="T59" fmla="*/ 1446 h 2117"/>
                <a:gd name="T60" fmla="*/ 628 w 1960"/>
                <a:gd name="T61" fmla="*/ 1233 h 2117"/>
                <a:gd name="T62" fmla="*/ 905 w 1960"/>
                <a:gd name="T63" fmla="*/ 880 h 2117"/>
                <a:gd name="T64" fmla="*/ 1213 w 1960"/>
                <a:gd name="T65" fmla="*/ 518 h 2117"/>
                <a:gd name="T66" fmla="*/ 1508 w 1960"/>
                <a:gd name="T67" fmla="*/ 157 h 2117"/>
                <a:gd name="T68" fmla="*/ 1620 w 1960"/>
                <a:gd name="T69" fmla="*/ 201 h 2117"/>
                <a:gd name="T70" fmla="*/ 1754 w 1960"/>
                <a:gd name="T71" fmla="*/ 98 h 2117"/>
                <a:gd name="T72" fmla="*/ 1883 w 1960"/>
                <a:gd name="T73" fmla="*/ 0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60" h="2117">
                  <a:moveTo>
                    <a:pt x="1883" y="0"/>
                  </a:moveTo>
                  <a:lnTo>
                    <a:pt x="1959" y="25"/>
                  </a:lnTo>
                  <a:lnTo>
                    <a:pt x="1855" y="215"/>
                  </a:lnTo>
                  <a:lnTo>
                    <a:pt x="1721" y="451"/>
                  </a:lnTo>
                  <a:lnTo>
                    <a:pt x="1583" y="686"/>
                  </a:lnTo>
                  <a:lnTo>
                    <a:pt x="1508" y="930"/>
                  </a:lnTo>
                  <a:lnTo>
                    <a:pt x="1567" y="1084"/>
                  </a:lnTo>
                  <a:lnTo>
                    <a:pt x="1611" y="1289"/>
                  </a:lnTo>
                  <a:lnTo>
                    <a:pt x="1597" y="1491"/>
                  </a:lnTo>
                  <a:lnTo>
                    <a:pt x="1530" y="1726"/>
                  </a:lnTo>
                  <a:lnTo>
                    <a:pt x="1393" y="1967"/>
                  </a:lnTo>
                  <a:lnTo>
                    <a:pt x="1258" y="2099"/>
                  </a:lnTo>
                  <a:lnTo>
                    <a:pt x="1149" y="2116"/>
                  </a:lnTo>
                  <a:lnTo>
                    <a:pt x="1191" y="1981"/>
                  </a:lnTo>
                  <a:lnTo>
                    <a:pt x="1331" y="1726"/>
                  </a:lnTo>
                  <a:lnTo>
                    <a:pt x="1393" y="1480"/>
                  </a:lnTo>
                  <a:lnTo>
                    <a:pt x="1415" y="1269"/>
                  </a:lnTo>
                  <a:lnTo>
                    <a:pt x="1407" y="1098"/>
                  </a:lnTo>
                  <a:lnTo>
                    <a:pt x="1354" y="953"/>
                  </a:lnTo>
                  <a:lnTo>
                    <a:pt x="1227" y="796"/>
                  </a:lnTo>
                  <a:lnTo>
                    <a:pt x="992" y="1070"/>
                  </a:lnTo>
                  <a:lnTo>
                    <a:pt x="824" y="1306"/>
                  </a:lnTo>
                  <a:lnTo>
                    <a:pt x="597" y="1569"/>
                  </a:lnTo>
                  <a:lnTo>
                    <a:pt x="426" y="1737"/>
                  </a:lnTo>
                  <a:lnTo>
                    <a:pt x="243" y="1855"/>
                  </a:lnTo>
                  <a:lnTo>
                    <a:pt x="123" y="1836"/>
                  </a:lnTo>
                  <a:lnTo>
                    <a:pt x="0" y="1763"/>
                  </a:lnTo>
                  <a:lnTo>
                    <a:pt x="0" y="1620"/>
                  </a:lnTo>
                  <a:lnTo>
                    <a:pt x="182" y="1606"/>
                  </a:lnTo>
                  <a:lnTo>
                    <a:pt x="426" y="1446"/>
                  </a:lnTo>
                  <a:lnTo>
                    <a:pt x="628" y="1233"/>
                  </a:lnTo>
                  <a:lnTo>
                    <a:pt x="905" y="880"/>
                  </a:lnTo>
                  <a:lnTo>
                    <a:pt x="1213" y="518"/>
                  </a:lnTo>
                  <a:lnTo>
                    <a:pt x="1508" y="157"/>
                  </a:lnTo>
                  <a:lnTo>
                    <a:pt x="1620" y="201"/>
                  </a:lnTo>
                  <a:lnTo>
                    <a:pt x="1754" y="98"/>
                  </a:lnTo>
                  <a:lnTo>
                    <a:pt x="188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2" name="Freeform 100"/>
            <p:cNvSpPr>
              <a:spLocks noChangeArrowheads="1"/>
            </p:cNvSpPr>
            <p:nvPr/>
          </p:nvSpPr>
          <p:spPr bwMode="auto">
            <a:xfrm>
              <a:off x="4429" y="3844"/>
              <a:ext cx="875" cy="211"/>
            </a:xfrm>
            <a:custGeom>
              <a:avLst/>
              <a:gdLst>
                <a:gd name="T0" fmla="*/ 37 w 3861"/>
                <a:gd name="T1" fmla="*/ 547 h 937"/>
                <a:gd name="T2" fmla="*/ 407 w 3861"/>
                <a:gd name="T3" fmla="*/ 474 h 937"/>
                <a:gd name="T4" fmla="*/ 993 w 3861"/>
                <a:gd name="T5" fmla="*/ 463 h 937"/>
                <a:gd name="T6" fmla="*/ 1862 w 3861"/>
                <a:gd name="T7" fmla="*/ 463 h 937"/>
                <a:gd name="T8" fmla="*/ 2467 w 3861"/>
                <a:gd name="T9" fmla="*/ 415 h 937"/>
                <a:gd name="T10" fmla="*/ 2790 w 3861"/>
                <a:gd name="T11" fmla="*/ 334 h 937"/>
                <a:gd name="T12" fmla="*/ 2689 w 3861"/>
                <a:gd name="T13" fmla="*/ 272 h 937"/>
                <a:gd name="T14" fmla="*/ 2546 w 3861"/>
                <a:gd name="T15" fmla="*/ 157 h 937"/>
                <a:gd name="T16" fmla="*/ 2568 w 3861"/>
                <a:gd name="T17" fmla="*/ 9 h 937"/>
                <a:gd name="T18" fmla="*/ 2658 w 3861"/>
                <a:gd name="T19" fmla="*/ 0 h 937"/>
                <a:gd name="T20" fmla="*/ 3084 w 3861"/>
                <a:gd name="T21" fmla="*/ 126 h 937"/>
                <a:gd name="T22" fmla="*/ 3356 w 3861"/>
                <a:gd name="T23" fmla="*/ 230 h 937"/>
                <a:gd name="T24" fmla="*/ 3849 w 3861"/>
                <a:gd name="T25" fmla="*/ 415 h 937"/>
                <a:gd name="T26" fmla="*/ 3860 w 3861"/>
                <a:gd name="T27" fmla="*/ 533 h 937"/>
                <a:gd name="T28" fmla="*/ 3790 w 3861"/>
                <a:gd name="T29" fmla="*/ 566 h 937"/>
                <a:gd name="T30" fmla="*/ 3521 w 3861"/>
                <a:gd name="T31" fmla="*/ 575 h 937"/>
                <a:gd name="T32" fmla="*/ 3179 w 3861"/>
                <a:gd name="T33" fmla="*/ 566 h 937"/>
                <a:gd name="T34" fmla="*/ 3092 w 3861"/>
                <a:gd name="T35" fmla="*/ 625 h 937"/>
                <a:gd name="T36" fmla="*/ 2980 w 3861"/>
                <a:gd name="T37" fmla="*/ 751 h 937"/>
                <a:gd name="T38" fmla="*/ 2804 w 3861"/>
                <a:gd name="T39" fmla="*/ 877 h 937"/>
                <a:gd name="T40" fmla="*/ 2509 w 3861"/>
                <a:gd name="T41" fmla="*/ 936 h 937"/>
                <a:gd name="T42" fmla="*/ 2226 w 3861"/>
                <a:gd name="T43" fmla="*/ 936 h 937"/>
                <a:gd name="T44" fmla="*/ 1887 w 3861"/>
                <a:gd name="T45" fmla="*/ 908 h 937"/>
                <a:gd name="T46" fmla="*/ 1237 w 3861"/>
                <a:gd name="T47" fmla="*/ 838 h 937"/>
                <a:gd name="T48" fmla="*/ 687 w 3861"/>
                <a:gd name="T49" fmla="*/ 751 h 937"/>
                <a:gd name="T50" fmla="*/ 289 w 3861"/>
                <a:gd name="T51" fmla="*/ 706 h 937"/>
                <a:gd name="T52" fmla="*/ 23 w 3861"/>
                <a:gd name="T53" fmla="*/ 692 h 937"/>
                <a:gd name="T54" fmla="*/ 0 w 3861"/>
                <a:gd name="T55" fmla="*/ 625 h 937"/>
                <a:gd name="T56" fmla="*/ 37 w 3861"/>
                <a:gd name="T57" fmla="*/ 54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61" h="937">
                  <a:moveTo>
                    <a:pt x="37" y="547"/>
                  </a:moveTo>
                  <a:lnTo>
                    <a:pt x="407" y="474"/>
                  </a:lnTo>
                  <a:lnTo>
                    <a:pt x="993" y="463"/>
                  </a:lnTo>
                  <a:lnTo>
                    <a:pt x="1862" y="463"/>
                  </a:lnTo>
                  <a:lnTo>
                    <a:pt x="2467" y="415"/>
                  </a:lnTo>
                  <a:lnTo>
                    <a:pt x="2790" y="334"/>
                  </a:lnTo>
                  <a:lnTo>
                    <a:pt x="2689" y="272"/>
                  </a:lnTo>
                  <a:lnTo>
                    <a:pt x="2546" y="157"/>
                  </a:lnTo>
                  <a:lnTo>
                    <a:pt x="2568" y="9"/>
                  </a:lnTo>
                  <a:lnTo>
                    <a:pt x="2658" y="0"/>
                  </a:lnTo>
                  <a:lnTo>
                    <a:pt x="3084" y="126"/>
                  </a:lnTo>
                  <a:lnTo>
                    <a:pt x="3356" y="230"/>
                  </a:lnTo>
                  <a:lnTo>
                    <a:pt x="3849" y="415"/>
                  </a:lnTo>
                  <a:lnTo>
                    <a:pt x="3860" y="533"/>
                  </a:lnTo>
                  <a:lnTo>
                    <a:pt x="3790" y="566"/>
                  </a:lnTo>
                  <a:lnTo>
                    <a:pt x="3521" y="575"/>
                  </a:lnTo>
                  <a:lnTo>
                    <a:pt x="3179" y="566"/>
                  </a:lnTo>
                  <a:lnTo>
                    <a:pt x="3092" y="625"/>
                  </a:lnTo>
                  <a:lnTo>
                    <a:pt x="2980" y="751"/>
                  </a:lnTo>
                  <a:lnTo>
                    <a:pt x="2804" y="877"/>
                  </a:lnTo>
                  <a:lnTo>
                    <a:pt x="2509" y="936"/>
                  </a:lnTo>
                  <a:lnTo>
                    <a:pt x="2226" y="936"/>
                  </a:lnTo>
                  <a:lnTo>
                    <a:pt x="1887" y="908"/>
                  </a:lnTo>
                  <a:lnTo>
                    <a:pt x="1237" y="838"/>
                  </a:lnTo>
                  <a:lnTo>
                    <a:pt x="687" y="751"/>
                  </a:lnTo>
                  <a:lnTo>
                    <a:pt x="289" y="706"/>
                  </a:lnTo>
                  <a:lnTo>
                    <a:pt x="23" y="692"/>
                  </a:lnTo>
                  <a:lnTo>
                    <a:pt x="0" y="625"/>
                  </a:lnTo>
                  <a:lnTo>
                    <a:pt x="37" y="54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3" name="Freeform 101"/>
            <p:cNvSpPr>
              <a:spLocks noChangeArrowheads="1"/>
            </p:cNvSpPr>
            <p:nvPr/>
          </p:nvSpPr>
          <p:spPr bwMode="auto">
            <a:xfrm>
              <a:off x="4429" y="3844"/>
              <a:ext cx="875" cy="211"/>
            </a:xfrm>
            <a:custGeom>
              <a:avLst/>
              <a:gdLst>
                <a:gd name="T0" fmla="*/ 37 w 3861"/>
                <a:gd name="T1" fmla="*/ 547 h 937"/>
                <a:gd name="T2" fmla="*/ 407 w 3861"/>
                <a:gd name="T3" fmla="*/ 474 h 937"/>
                <a:gd name="T4" fmla="*/ 993 w 3861"/>
                <a:gd name="T5" fmla="*/ 463 h 937"/>
                <a:gd name="T6" fmla="*/ 1862 w 3861"/>
                <a:gd name="T7" fmla="*/ 463 h 937"/>
                <a:gd name="T8" fmla="*/ 2467 w 3861"/>
                <a:gd name="T9" fmla="*/ 415 h 937"/>
                <a:gd name="T10" fmla="*/ 2790 w 3861"/>
                <a:gd name="T11" fmla="*/ 334 h 937"/>
                <a:gd name="T12" fmla="*/ 2689 w 3861"/>
                <a:gd name="T13" fmla="*/ 272 h 937"/>
                <a:gd name="T14" fmla="*/ 2546 w 3861"/>
                <a:gd name="T15" fmla="*/ 157 h 937"/>
                <a:gd name="T16" fmla="*/ 2568 w 3861"/>
                <a:gd name="T17" fmla="*/ 9 h 937"/>
                <a:gd name="T18" fmla="*/ 2658 w 3861"/>
                <a:gd name="T19" fmla="*/ 0 h 937"/>
                <a:gd name="T20" fmla="*/ 3084 w 3861"/>
                <a:gd name="T21" fmla="*/ 126 h 937"/>
                <a:gd name="T22" fmla="*/ 3356 w 3861"/>
                <a:gd name="T23" fmla="*/ 230 h 937"/>
                <a:gd name="T24" fmla="*/ 3849 w 3861"/>
                <a:gd name="T25" fmla="*/ 415 h 937"/>
                <a:gd name="T26" fmla="*/ 3860 w 3861"/>
                <a:gd name="T27" fmla="*/ 533 h 937"/>
                <a:gd name="T28" fmla="*/ 3790 w 3861"/>
                <a:gd name="T29" fmla="*/ 566 h 937"/>
                <a:gd name="T30" fmla="*/ 3521 w 3861"/>
                <a:gd name="T31" fmla="*/ 575 h 937"/>
                <a:gd name="T32" fmla="*/ 3179 w 3861"/>
                <a:gd name="T33" fmla="*/ 566 h 937"/>
                <a:gd name="T34" fmla="*/ 3092 w 3861"/>
                <a:gd name="T35" fmla="*/ 625 h 937"/>
                <a:gd name="T36" fmla="*/ 2980 w 3861"/>
                <a:gd name="T37" fmla="*/ 751 h 937"/>
                <a:gd name="T38" fmla="*/ 2804 w 3861"/>
                <a:gd name="T39" fmla="*/ 877 h 937"/>
                <a:gd name="T40" fmla="*/ 2509 w 3861"/>
                <a:gd name="T41" fmla="*/ 936 h 937"/>
                <a:gd name="T42" fmla="*/ 2226 w 3861"/>
                <a:gd name="T43" fmla="*/ 936 h 937"/>
                <a:gd name="T44" fmla="*/ 1887 w 3861"/>
                <a:gd name="T45" fmla="*/ 908 h 937"/>
                <a:gd name="T46" fmla="*/ 1237 w 3861"/>
                <a:gd name="T47" fmla="*/ 838 h 937"/>
                <a:gd name="T48" fmla="*/ 687 w 3861"/>
                <a:gd name="T49" fmla="*/ 751 h 937"/>
                <a:gd name="T50" fmla="*/ 289 w 3861"/>
                <a:gd name="T51" fmla="*/ 706 h 937"/>
                <a:gd name="T52" fmla="*/ 23 w 3861"/>
                <a:gd name="T53" fmla="*/ 692 h 937"/>
                <a:gd name="T54" fmla="*/ 0 w 3861"/>
                <a:gd name="T55" fmla="*/ 625 h 937"/>
                <a:gd name="T56" fmla="*/ 37 w 3861"/>
                <a:gd name="T57" fmla="*/ 54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61" h="937">
                  <a:moveTo>
                    <a:pt x="37" y="547"/>
                  </a:moveTo>
                  <a:lnTo>
                    <a:pt x="407" y="474"/>
                  </a:lnTo>
                  <a:lnTo>
                    <a:pt x="993" y="463"/>
                  </a:lnTo>
                  <a:lnTo>
                    <a:pt x="1862" y="463"/>
                  </a:lnTo>
                  <a:lnTo>
                    <a:pt x="2467" y="415"/>
                  </a:lnTo>
                  <a:lnTo>
                    <a:pt x="2790" y="334"/>
                  </a:lnTo>
                  <a:lnTo>
                    <a:pt x="2689" y="272"/>
                  </a:lnTo>
                  <a:lnTo>
                    <a:pt x="2546" y="157"/>
                  </a:lnTo>
                  <a:lnTo>
                    <a:pt x="2568" y="9"/>
                  </a:lnTo>
                  <a:lnTo>
                    <a:pt x="2658" y="0"/>
                  </a:lnTo>
                  <a:lnTo>
                    <a:pt x="3084" y="126"/>
                  </a:lnTo>
                  <a:lnTo>
                    <a:pt x="3356" y="230"/>
                  </a:lnTo>
                  <a:lnTo>
                    <a:pt x="3849" y="415"/>
                  </a:lnTo>
                  <a:lnTo>
                    <a:pt x="3860" y="533"/>
                  </a:lnTo>
                  <a:lnTo>
                    <a:pt x="3790" y="566"/>
                  </a:lnTo>
                  <a:lnTo>
                    <a:pt x="3521" y="575"/>
                  </a:lnTo>
                  <a:lnTo>
                    <a:pt x="3179" y="566"/>
                  </a:lnTo>
                  <a:lnTo>
                    <a:pt x="3092" y="625"/>
                  </a:lnTo>
                  <a:lnTo>
                    <a:pt x="2980" y="751"/>
                  </a:lnTo>
                  <a:lnTo>
                    <a:pt x="2804" y="877"/>
                  </a:lnTo>
                  <a:lnTo>
                    <a:pt x="2509" y="936"/>
                  </a:lnTo>
                  <a:lnTo>
                    <a:pt x="2226" y="936"/>
                  </a:lnTo>
                  <a:lnTo>
                    <a:pt x="1887" y="908"/>
                  </a:lnTo>
                  <a:lnTo>
                    <a:pt x="1237" y="838"/>
                  </a:lnTo>
                  <a:lnTo>
                    <a:pt x="687" y="751"/>
                  </a:lnTo>
                  <a:lnTo>
                    <a:pt x="289" y="706"/>
                  </a:lnTo>
                  <a:lnTo>
                    <a:pt x="23" y="692"/>
                  </a:lnTo>
                  <a:lnTo>
                    <a:pt x="0" y="625"/>
                  </a:lnTo>
                  <a:lnTo>
                    <a:pt x="37" y="54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4" name="Freeform 102"/>
            <p:cNvSpPr>
              <a:spLocks noChangeArrowheads="1"/>
            </p:cNvSpPr>
            <p:nvPr/>
          </p:nvSpPr>
          <p:spPr bwMode="auto">
            <a:xfrm>
              <a:off x="3378" y="3062"/>
              <a:ext cx="198" cy="272"/>
            </a:xfrm>
            <a:custGeom>
              <a:avLst/>
              <a:gdLst>
                <a:gd name="T0" fmla="*/ 45 w 879"/>
                <a:gd name="T1" fmla="*/ 0 h 1206"/>
                <a:gd name="T2" fmla="*/ 0 w 879"/>
                <a:gd name="T3" fmla="*/ 182 h 1206"/>
                <a:gd name="T4" fmla="*/ 258 w 879"/>
                <a:gd name="T5" fmla="*/ 381 h 1206"/>
                <a:gd name="T6" fmla="*/ 558 w 879"/>
                <a:gd name="T7" fmla="*/ 793 h 1206"/>
                <a:gd name="T8" fmla="*/ 878 w 879"/>
                <a:gd name="T9" fmla="*/ 1205 h 1206"/>
                <a:gd name="T10" fmla="*/ 774 w 879"/>
                <a:gd name="T11" fmla="*/ 925 h 1206"/>
                <a:gd name="T12" fmla="*/ 477 w 879"/>
                <a:gd name="T13" fmla="*/ 462 h 1206"/>
                <a:gd name="T14" fmla="*/ 45 w 879"/>
                <a:gd name="T15" fmla="*/ 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1206">
                  <a:moveTo>
                    <a:pt x="45" y="0"/>
                  </a:moveTo>
                  <a:lnTo>
                    <a:pt x="0" y="182"/>
                  </a:lnTo>
                  <a:lnTo>
                    <a:pt x="258" y="381"/>
                  </a:lnTo>
                  <a:lnTo>
                    <a:pt x="558" y="793"/>
                  </a:lnTo>
                  <a:lnTo>
                    <a:pt x="878" y="1205"/>
                  </a:lnTo>
                  <a:lnTo>
                    <a:pt x="774" y="925"/>
                  </a:lnTo>
                  <a:lnTo>
                    <a:pt x="477" y="462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5" name="Freeform 103"/>
            <p:cNvSpPr>
              <a:spLocks noChangeArrowheads="1"/>
            </p:cNvSpPr>
            <p:nvPr/>
          </p:nvSpPr>
          <p:spPr bwMode="auto">
            <a:xfrm>
              <a:off x="3378" y="3062"/>
              <a:ext cx="198" cy="272"/>
            </a:xfrm>
            <a:custGeom>
              <a:avLst/>
              <a:gdLst>
                <a:gd name="T0" fmla="*/ 45 w 879"/>
                <a:gd name="T1" fmla="*/ 0 h 1206"/>
                <a:gd name="T2" fmla="*/ 0 w 879"/>
                <a:gd name="T3" fmla="*/ 182 h 1206"/>
                <a:gd name="T4" fmla="*/ 258 w 879"/>
                <a:gd name="T5" fmla="*/ 381 h 1206"/>
                <a:gd name="T6" fmla="*/ 558 w 879"/>
                <a:gd name="T7" fmla="*/ 793 h 1206"/>
                <a:gd name="T8" fmla="*/ 878 w 879"/>
                <a:gd name="T9" fmla="*/ 1205 h 1206"/>
                <a:gd name="T10" fmla="*/ 774 w 879"/>
                <a:gd name="T11" fmla="*/ 925 h 1206"/>
                <a:gd name="T12" fmla="*/ 477 w 879"/>
                <a:gd name="T13" fmla="*/ 462 h 1206"/>
                <a:gd name="T14" fmla="*/ 45 w 879"/>
                <a:gd name="T15" fmla="*/ 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1206">
                  <a:moveTo>
                    <a:pt x="45" y="0"/>
                  </a:moveTo>
                  <a:lnTo>
                    <a:pt x="0" y="182"/>
                  </a:lnTo>
                  <a:lnTo>
                    <a:pt x="258" y="381"/>
                  </a:lnTo>
                  <a:lnTo>
                    <a:pt x="558" y="793"/>
                  </a:lnTo>
                  <a:lnTo>
                    <a:pt x="878" y="1205"/>
                  </a:lnTo>
                  <a:lnTo>
                    <a:pt x="774" y="925"/>
                  </a:lnTo>
                  <a:lnTo>
                    <a:pt x="477" y="462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6" name="Freeform 104"/>
            <p:cNvSpPr>
              <a:spLocks noChangeArrowheads="1"/>
            </p:cNvSpPr>
            <p:nvPr/>
          </p:nvSpPr>
          <p:spPr bwMode="auto">
            <a:xfrm>
              <a:off x="5262" y="1576"/>
              <a:ext cx="88" cy="655"/>
            </a:xfrm>
            <a:custGeom>
              <a:avLst/>
              <a:gdLst>
                <a:gd name="T0" fmla="*/ 0 w 393"/>
                <a:gd name="T1" fmla="*/ 0 h 2894"/>
                <a:gd name="T2" fmla="*/ 61 w 393"/>
                <a:gd name="T3" fmla="*/ 457 h 2894"/>
                <a:gd name="T4" fmla="*/ 75 w 393"/>
                <a:gd name="T5" fmla="*/ 698 h 2894"/>
                <a:gd name="T6" fmla="*/ 75 w 393"/>
                <a:gd name="T7" fmla="*/ 1051 h 2894"/>
                <a:gd name="T8" fmla="*/ 106 w 393"/>
                <a:gd name="T9" fmla="*/ 1444 h 2894"/>
                <a:gd name="T10" fmla="*/ 157 w 393"/>
                <a:gd name="T11" fmla="*/ 1915 h 2894"/>
                <a:gd name="T12" fmla="*/ 235 w 393"/>
                <a:gd name="T13" fmla="*/ 2349 h 2894"/>
                <a:gd name="T14" fmla="*/ 392 w 393"/>
                <a:gd name="T15" fmla="*/ 2893 h 2894"/>
                <a:gd name="T16" fmla="*/ 297 w 393"/>
                <a:gd name="T17" fmla="*/ 2128 h 2894"/>
                <a:gd name="T18" fmla="*/ 235 w 393"/>
                <a:gd name="T19" fmla="*/ 1444 h 2894"/>
                <a:gd name="T20" fmla="*/ 215 w 393"/>
                <a:gd name="T21" fmla="*/ 1077 h 2894"/>
                <a:gd name="T22" fmla="*/ 215 w 393"/>
                <a:gd name="T23" fmla="*/ 693 h 2894"/>
                <a:gd name="T24" fmla="*/ 157 w 393"/>
                <a:gd name="T25" fmla="*/ 123 h 2894"/>
                <a:gd name="T26" fmla="*/ 0 w 393"/>
                <a:gd name="T27" fmla="*/ 0 h 2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2894">
                  <a:moveTo>
                    <a:pt x="0" y="0"/>
                  </a:moveTo>
                  <a:lnTo>
                    <a:pt x="61" y="457"/>
                  </a:lnTo>
                  <a:lnTo>
                    <a:pt x="75" y="698"/>
                  </a:lnTo>
                  <a:lnTo>
                    <a:pt x="75" y="1051"/>
                  </a:lnTo>
                  <a:lnTo>
                    <a:pt x="106" y="1444"/>
                  </a:lnTo>
                  <a:lnTo>
                    <a:pt x="157" y="1915"/>
                  </a:lnTo>
                  <a:lnTo>
                    <a:pt x="235" y="2349"/>
                  </a:lnTo>
                  <a:lnTo>
                    <a:pt x="392" y="2893"/>
                  </a:lnTo>
                  <a:lnTo>
                    <a:pt x="297" y="2128"/>
                  </a:lnTo>
                  <a:lnTo>
                    <a:pt x="235" y="1444"/>
                  </a:lnTo>
                  <a:lnTo>
                    <a:pt x="215" y="1077"/>
                  </a:lnTo>
                  <a:lnTo>
                    <a:pt x="215" y="693"/>
                  </a:lnTo>
                  <a:lnTo>
                    <a:pt x="157" y="12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7" name="Freeform 105"/>
            <p:cNvSpPr>
              <a:spLocks noChangeArrowheads="1"/>
            </p:cNvSpPr>
            <p:nvPr/>
          </p:nvSpPr>
          <p:spPr bwMode="auto">
            <a:xfrm>
              <a:off x="5262" y="1576"/>
              <a:ext cx="88" cy="655"/>
            </a:xfrm>
            <a:custGeom>
              <a:avLst/>
              <a:gdLst>
                <a:gd name="T0" fmla="*/ 0 w 393"/>
                <a:gd name="T1" fmla="*/ 0 h 2894"/>
                <a:gd name="T2" fmla="*/ 61 w 393"/>
                <a:gd name="T3" fmla="*/ 457 h 2894"/>
                <a:gd name="T4" fmla="*/ 75 w 393"/>
                <a:gd name="T5" fmla="*/ 698 h 2894"/>
                <a:gd name="T6" fmla="*/ 75 w 393"/>
                <a:gd name="T7" fmla="*/ 1051 h 2894"/>
                <a:gd name="T8" fmla="*/ 106 w 393"/>
                <a:gd name="T9" fmla="*/ 1444 h 2894"/>
                <a:gd name="T10" fmla="*/ 157 w 393"/>
                <a:gd name="T11" fmla="*/ 1915 h 2894"/>
                <a:gd name="T12" fmla="*/ 235 w 393"/>
                <a:gd name="T13" fmla="*/ 2349 h 2894"/>
                <a:gd name="T14" fmla="*/ 392 w 393"/>
                <a:gd name="T15" fmla="*/ 2893 h 2894"/>
                <a:gd name="T16" fmla="*/ 297 w 393"/>
                <a:gd name="T17" fmla="*/ 2128 h 2894"/>
                <a:gd name="T18" fmla="*/ 235 w 393"/>
                <a:gd name="T19" fmla="*/ 1444 h 2894"/>
                <a:gd name="T20" fmla="*/ 215 w 393"/>
                <a:gd name="T21" fmla="*/ 1077 h 2894"/>
                <a:gd name="T22" fmla="*/ 215 w 393"/>
                <a:gd name="T23" fmla="*/ 693 h 2894"/>
                <a:gd name="T24" fmla="*/ 157 w 393"/>
                <a:gd name="T25" fmla="*/ 123 h 2894"/>
                <a:gd name="T26" fmla="*/ 0 w 393"/>
                <a:gd name="T27" fmla="*/ 0 h 2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2894">
                  <a:moveTo>
                    <a:pt x="0" y="0"/>
                  </a:moveTo>
                  <a:lnTo>
                    <a:pt x="61" y="457"/>
                  </a:lnTo>
                  <a:lnTo>
                    <a:pt x="75" y="698"/>
                  </a:lnTo>
                  <a:lnTo>
                    <a:pt x="75" y="1051"/>
                  </a:lnTo>
                  <a:lnTo>
                    <a:pt x="106" y="1444"/>
                  </a:lnTo>
                  <a:lnTo>
                    <a:pt x="157" y="1915"/>
                  </a:lnTo>
                  <a:lnTo>
                    <a:pt x="235" y="2349"/>
                  </a:lnTo>
                  <a:lnTo>
                    <a:pt x="392" y="2893"/>
                  </a:lnTo>
                  <a:lnTo>
                    <a:pt x="297" y="2128"/>
                  </a:lnTo>
                  <a:lnTo>
                    <a:pt x="235" y="1444"/>
                  </a:lnTo>
                  <a:lnTo>
                    <a:pt x="215" y="1077"/>
                  </a:lnTo>
                  <a:lnTo>
                    <a:pt x="215" y="693"/>
                  </a:lnTo>
                  <a:lnTo>
                    <a:pt x="157" y="12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8" name="Freeform 106"/>
            <p:cNvSpPr>
              <a:spLocks noChangeArrowheads="1"/>
            </p:cNvSpPr>
            <p:nvPr/>
          </p:nvSpPr>
          <p:spPr bwMode="auto">
            <a:xfrm>
              <a:off x="3956" y="1522"/>
              <a:ext cx="450" cy="372"/>
            </a:xfrm>
            <a:custGeom>
              <a:avLst/>
              <a:gdLst>
                <a:gd name="T0" fmla="*/ 1987 w 1988"/>
                <a:gd name="T1" fmla="*/ 336 h 1643"/>
                <a:gd name="T2" fmla="*/ 1670 w 1988"/>
                <a:gd name="T3" fmla="*/ 0 h 1643"/>
                <a:gd name="T4" fmla="*/ 1390 w 1988"/>
                <a:gd name="T5" fmla="*/ 336 h 1643"/>
                <a:gd name="T6" fmla="*/ 950 w 1988"/>
                <a:gd name="T7" fmla="*/ 793 h 1643"/>
                <a:gd name="T8" fmla="*/ 557 w 1988"/>
                <a:gd name="T9" fmla="*/ 1208 h 1643"/>
                <a:gd name="T10" fmla="*/ 0 w 1988"/>
                <a:gd name="T11" fmla="*/ 1589 h 1643"/>
                <a:gd name="T12" fmla="*/ 137 w 1988"/>
                <a:gd name="T13" fmla="*/ 1642 h 1643"/>
                <a:gd name="T14" fmla="*/ 574 w 1988"/>
                <a:gd name="T15" fmla="*/ 1300 h 1643"/>
                <a:gd name="T16" fmla="*/ 1348 w 1988"/>
                <a:gd name="T17" fmla="*/ 594 h 1643"/>
                <a:gd name="T18" fmla="*/ 1648 w 1988"/>
                <a:gd name="T19" fmla="*/ 280 h 1643"/>
                <a:gd name="T20" fmla="*/ 1847 w 1988"/>
                <a:gd name="T21" fmla="*/ 515 h 1643"/>
                <a:gd name="T22" fmla="*/ 1987 w 1988"/>
                <a:gd name="T23" fmla="*/ 336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8" h="1643">
                  <a:moveTo>
                    <a:pt x="1987" y="336"/>
                  </a:moveTo>
                  <a:lnTo>
                    <a:pt x="1670" y="0"/>
                  </a:lnTo>
                  <a:lnTo>
                    <a:pt x="1390" y="336"/>
                  </a:lnTo>
                  <a:lnTo>
                    <a:pt x="950" y="793"/>
                  </a:lnTo>
                  <a:lnTo>
                    <a:pt x="557" y="1208"/>
                  </a:lnTo>
                  <a:lnTo>
                    <a:pt x="0" y="1589"/>
                  </a:lnTo>
                  <a:lnTo>
                    <a:pt x="137" y="1642"/>
                  </a:lnTo>
                  <a:lnTo>
                    <a:pt x="574" y="1300"/>
                  </a:lnTo>
                  <a:lnTo>
                    <a:pt x="1348" y="594"/>
                  </a:lnTo>
                  <a:lnTo>
                    <a:pt x="1648" y="280"/>
                  </a:lnTo>
                  <a:lnTo>
                    <a:pt x="1847" y="515"/>
                  </a:lnTo>
                  <a:lnTo>
                    <a:pt x="1987" y="3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39" name="Freeform 107"/>
            <p:cNvSpPr>
              <a:spLocks noChangeArrowheads="1"/>
            </p:cNvSpPr>
            <p:nvPr/>
          </p:nvSpPr>
          <p:spPr bwMode="auto">
            <a:xfrm>
              <a:off x="3956" y="1522"/>
              <a:ext cx="450" cy="372"/>
            </a:xfrm>
            <a:custGeom>
              <a:avLst/>
              <a:gdLst>
                <a:gd name="T0" fmla="*/ 1987 w 1988"/>
                <a:gd name="T1" fmla="*/ 336 h 1643"/>
                <a:gd name="T2" fmla="*/ 1670 w 1988"/>
                <a:gd name="T3" fmla="*/ 0 h 1643"/>
                <a:gd name="T4" fmla="*/ 1390 w 1988"/>
                <a:gd name="T5" fmla="*/ 336 h 1643"/>
                <a:gd name="T6" fmla="*/ 950 w 1988"/>
                <a:gd name="T7" fmla="*/ 793 h 1643"/>
                <a:gd name="T8" fmla="*/ 557 w 1988"/>
                <a:gd name="T9" fmla="*/ 1208 h 1643"/>
                <a:gd name="T10" fmla="*/ 0 w 1988"/>
                <a:gd name="T11" fmla="*/ 1589 h 1643"/>
                <a:gd name="T12" fmla="*/ 137 w 1988"/>
                <a:gd name="T13" fmla="*/ 1642 h 1643"/>
                <a:gd name="T14" fmla="*/ 574 w 1988"/>
                <a:gd name="T15" fmla="*/ 1300 h 1643"/>
                <a:gd name="T16" fmla="*/ 1348 w 1988"/>
                <a:gd name="T17" fmla="*/ 594 h 1643"/>
                <a:gd name="T18" fmla="*/ 1648 w 1988"/>
                <a:gd name="T19" fmla="*/ 280 h 1643"/>
                <a:gd name="T20" fmla="*/ 1847 w 1988"/>
                <a:gd name="T21" fmla="*/ 515 h 1643"/>
                <a:gd name="T22" fmla="*/ 1987 w 1988"/>
                <a:gd name="T23" fmla="*/ 336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8" h="1643">
                  <a:moveTo>
                    <a:pt x="1987" y="336"/>
                  </a:moveTo>
                  <a:lnTo>
                    <a:pt x="1670" y="0"/>
                  </a:lnTo>
                  <a:lnTo>
                    <a:pt x="1390" y="336"/>
                  </a:lnTo>
                  <a:lnTo>
                    <a:pt x="950" y="793"/>
                  </a:lnTo>
                  <a:lnTo>
                    <a:pt x="557" y="1208"/>
                  </a:lnTo>
                  <a:lnTo>
                    <a:pt x="0" y="1589"/>
                  </a:lnTo>
                  <a:lnTo>
                    <a:pt x="137" y="1642"/>
                  </a:lnTo>
                  <a:lnTo>
                    <a:pt x="574" y="1300"/>
                  </a:lnTo>
                  <a:lnTo>
                    <a:pt x="1348" y="594"/>
                  </a:lnTo>
                  <a:lnTo>
                    <a:pt x="1648" y="280"/>
                  </a:lnTo>
                  <a:lnTo>
                    <a:pt x="1847" y="515"/>
                  </a:lnTo>
                  <a:lnTo>
                    <a:pt x="1987" y="3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0" name="Freeform 108"/>
            <p:cNvSpPr>
              <a:spLocks noChangeArrowheads="1"/>
            </p:cNvSpPr>
            <p:nvPr/>
          </p:nvSpPr>
          <p:spPr bwMode="auto">
            <a:xfrm>
              <a:off x="3831" y="1517"/>
              <a:ext cx="766" cy="470"/>
            </a:xfrm>
            <a:custGeom>
              <a:avLst/>
              <a:gdLst>
                <a:gd name="T0" fmla="*/ 3380 w 3381"/>
                <a:gd name="T1" fmla="*/ 79 h 2076"/>
                <a:gd name="T2" fmla="*/ 3220 w 3381"/>
                <a:gd name="T3" fmla="*/ 0 h 2076"/>
                <a:gd name="T4" fmla="*/ 2881 w 3381"/>
                <a:gd name="T5" fmla="*/ 126 h 2076"/>
                <a:gd name="T6" fmla="*/ 2402 w 3381"/>
                <a:gd name="T7" fmla="*/ 412 h 2076"/>
                <a:gd name="T8" fmla="*/ 2077 w 3381"/>
                <a:gd name="T9" fmla="*/ 653 h 2076"/>
                <a:gd name="T10" fmla="*/ 1606 w 3381"/>
                <a:gd name="T11" fmla="*/ 995 h 2076"/>
                <a:gd name="T12" fmla="*/ 869 w 3381"/>
                <a:gd name="T13" fmla="*/ 1480 h 2076"/>
                <a:gd name="T14" fmla="*/ 375 w 3381"/>
                <a:gd name="T15" fmla="*/ 1842 h 2076"/>
                <a:gd name="T16" fmla="*/ 0 w 3381"/>
                <a:gd name="T17" fmla="*/ 2052 h 2076"/>
                <a:gd name="T18" fmla="*/ 154 w 3381"/>
                <a:gd name="T19" fmla="*/ 2075 h 2076"/>
                <a:gd name="T20" fmla="*/ 613 w 3381"/>
                <a:gd name="T21" fmla="*/ 1817 h 2076"/>
                <a:gd name="T22" fmla="*/ 1208 w 3381"/>
                <a:gd name="T23" fmla="*/ 1435 h 2076"/>
                <a:gd name="T24" fmla="*/ 1810 w 3381"/>
                <a:gd name="T25" fmla="*/ 1023 h 2076"/>
                <a:gd name="T26" fmla="*/ 2447 w 3381"/>
                <a:gd name="T27" fmla="*/ 595 h 2076"/>
                <a:gd name="T28" fmla="*/ 2878 w 3381"/>
                <a:gd name="T29" fmla="*/ 345 h 2076"/>
                <a:gd name="T30" fmla="*/ 3198 w 3381"/>
                <a:gd name="T31" fmla="*/ 177 h 2076"/>
                <a:gd name="T32" fmla="*/ 3380 w 3381"/>
                <a:gd name="T33" fmla="*/ 230 h 2076"/>
                <a:gd name="T34" fmla="*/ 3380 w 3381"/>
                <a:gd name="T35" fmla="*/ 79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81" h="2076">
                  <a:moveTo>
                    <a:pt x="3380" y="79"/>
                  </a:moveTo>
                  <a:lnTo>
                    <a:pt x="3220" y="0"/>
                  </a:lnTo>
                  <a:lnTo>
                    <a:pt x="2881" y="126"/>
                  </a:lnTo>
                  <a:lnTo>
                    <a:pt x="2402" y="412"/>
                  </a:lnTo>
                  <a:lnTo>
                    <a:pt x="2077" y="653"/>
                  </a:lnTo>
                  <a:lnTo>
                    <a:pt x="1606" y="995"/>
                  </a:lnTo>
                  <a:lnTo>
                    <a:pt x="869" y="1480"/>
                  </a:lnTo>
                  <a:lnTo>
                    <a:pt x="375" y="1842"/>
                  </a:lnTo>
                  <a:lnTo>
                    <a:pt x="0" y="2052"/>
                  </a:lnTo>
                  <a:lnTo>
                    <a:pt x="154" y="2075"/>
                  </a:lnTo>
                  <a:lnTo>
                    <a:pt x="613" y="1817"/>
                  </a:lnTo>
                  <a:lnTo>
                    <a:pt x="1208" y="1435"/>
                  </a:lnTo>
                  <a:lnTo>
                    <a:pt x="1810" y="1023"/>
                  </a:lnTo>
                  <a:lnTo>
                    <a:pt x="2447" y="595"/>
                  </a:lnTo>
                  <a:lnTo>
                    <a:pt x="2878" y="345"/>
                  </a:lnTo>
                  <a:lnTo>
                    <a:pt x="3198" y="177"/>
                  </a:lnTo>
                  <a:lnTo>
                    <a:pt x="3380" y="230"/>
                  </a:lnTo>
                  <a:lnTo>
                    <a:pt x="3380" y="7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1" name="Freeform 109"/>
            <p:cNvSpPr>
              <a:spLocks noChangeArrowheads="1"/>
            </p:cNvSpPr>
            <p:nvPr/>
          </p:nvSpPr>
          <p:spPr bwMode="auto">
            <a:xfrm>
              <a:off x="3831" y="1517"/>
              <a:ext cx="766" cy="470"/>
            </a:xfrm>
            <a:custGeom>
              <a:avLst/>
              <a:gdLst>
                <a:gd name="T0" fmla="*/ 3380 w 3381"/>
                <a:gd name="T1" fmla="*/ 79 h 2076"/>
                <a:gd name="T2" fmla="*/ 3220 w 3381"/>
                <a:gd name="T3" fmla="*/ 0 h 2076"/>
                <a:gd name="T4" fmla="*/ 2881 w 3381"/>
                <a:gd name="T5" fmla="*/ 126 h 2076"/>
                <a:gd name="T6" fmla="*/ 2402 w 3381"/>
                <a:gd name="T7" fmla="*/ 412 h 2076"/>
                <a:gd name="T8" fmla="*/ 2077 w 3381"/>
                <a:gd name="T9" fmla="*/ 653 h 2076"/>
                <a:gd name="T10" fmla="*/ 1606 w 3381"/>
                <a:gd name="T11" fmla="*/ 995 h 2076"/>
                <a:gd name="T12" fmla="*/ 869 w 3381"/>
                <a:gd name="T13" fmla="*/ 1480 h 2076"/>
                <a:gd name="T14" fmla="*/ 375 w 3381"/>
                <a:gd name="T15" fmla="*/ 1842 h 2076"/>
                <a:gd name="T16" fmla="*/ 0 w 3381"/>
                <a:gd name="T17" fmla="*/ 2052 h 2076"/>
                <a:gd name="T18" fmla="*/ 154 w 3381"/>
                <a:gd name="T19" fmla="*/ 2075 h 2076"/>
                <a:gd name="T20" fmla="*/ 613 w 3381"/>
                <a:gd name="T21" fmla="*/ 1817 h 2076"/>
                <a:gd name="T22" fmla="*/ 1208 w 3381"/>
                <a:gd name="T23" fmla="*/ 1435 h 2076"/>
                <a:gd name="T24" fmla="*/ 1810 w 3381"/>
                <a:gd name="T25" fmla="*/ 1023 h 2076"/>
                <a:gd name="T26" fmla="*/ 2447 w 3381"/>
                <a:gd name="T27" fmla="*/ 595 h 2076"/>
                <a:gd name="T28" fmla="*/ 2878 w 3381"/>
                <a:gd name="T29" fmla="*/ 345 h 2076"/>
                <a:gd name="T30" fmla="*/ 3198 w 3381"/>
                <a:gd name="T31" fmla="*/ 177 h 2076"/>
                <a:gd name="T32" fmla="*/ 3380 w 3381"/>
                <a:gd name="T33" fmla="*/ 230 h 2076"/>
                <a:gd name="T34" fmla="*/ 3380 w 3381"/>
                <a:gd name="T35" fmla="*/ 79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81" h="2076">
                  <a:moveTo>
                    <a:pt x="3380" y="79"/>
                  </a:moveTo>
                  <a:lnTo>
                    <a:pt x="3220" y="0"/>
                  </a:lnTo>
                  <a:lnTo>
                    <a:pt x="2881" y="126"/>
                  </a:lnTo>
                  <a:lnTo>
                    <a:pt x="2402" y="412"/>
                  </a:lnTo>
                  <a:lnTo>
                    <a:pt x="2077" y="653"/>
                  </a:lnTo>
                  <a:lnTo>
                    <a:pt x="1606" y="995"/>
                  </a:lnTo>
                  <a:lnTo>
                    <a:pt x="869" y="1480"/>
                  </a:lnTo>
                  <a:lnTo>
                    <a:pt x="375" y="1842"/>
                  </a:lnTo>
                  <a:lnTo>
                    <a:pt x="0" y="2052"/>
                  </a:lnTo>
                  <a:lnTo>
                    <a:pt x="154" y="2075"/>
                  </a:lnTo>
                  <a:lnTo>
                    <a:pt x="613" y="1817"/>
                  </a:lnTo>
                  <a:lnTo>
                    <a:pt x="1208" y="1435"/>
                  </a:lnTo>
                  <a:lnTo>
                    <a:pt x="1810" y="1023"/>
                  </a:lnTo>
                  <a:lnTo>
                    <a:pt x="2447" y="595"/>
                  </a:lnTo>
                  <a:lnTo>
                    <a:pt x="2878" y="345"/>
                  </a:lnTo>
                  <a:lnTo>
                    <a:pt x="3198" y="177"/>
                  </a:lnTo>
                  <a:lnTo>
                    <a:pt x="3380" y="230"/>
                  </a:lnTo>
                  <a:lnTo>
                    <a:pt x="3380" y="7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2" name="Freeform 110"/>
            <p:cNvSpPr>
              <a:spLocks noChangeArrowheads="1"/>
            </p:cNvSpPr>
            <p:nvPr/>
          </p:nvSpPr>
          <p:spPr bwMode="auto">
            <a:xfrm>
              <a:off x="3279" y="2244"/>
              <a:ext cx="541" cy="1156"/>
            </a:xfrm>
            <a:custGeom>
              <a:avLst/>
              <a:gdLst>
                <a:gd name="T0" fmla="*/ 300 w 2392"/>
                <a:gd name="T1" fmla="*/ 0 h 5100"/>
                <a:gd name="T2" fmla="*/ 0 w 2392"/>
                <a:gd name="T3" fmla="*/ 154 h 5100"/>
                <a:gd name="T4" fmla="*/ 283 w 2392"/>
                <a:gd name="T5" fmla="*/ 844 h 5100"/>
                <a:gd name="T6" fmla="*/ 721 w 2392"/>
                <a:gd name="T7" fmla="*/ 1845 h 5100"/>
                <a:gd name="T8" fmla="*/ 1200 w 2392"/>
                <a:gd name="T9" fmla="*/ 2767 h 5100"/>
                <a:gd name="T10" fmla="*/ 1595 w 2392"/>
                <a:gd name="T11" fmla="*/ 3585 h 5100"/>
                <a:gd name="T12" fmla="*/ 2391 w 2392"/>
                <a:gd name="T13" fmla="*/ 5099 h 5100"/>
                <a:gd name="T14" fmla="*/ 2192 w 2392"/>
                <a:gd name="T15" fmla="*/ 4454 h 5100"/>
                <a:gd name="T16" fmla="*/ 1831 w 2392"/>
                <a:gd name="T17" fmla="*/ 3790 h 5100"/>
                <a:gd name="T18" fmla="*/ 1478 w 2392"/>
                <a:gd name="T19" fmla="*/ 3069 h 5100"/>
                <a:gd name="T20" fmla="*/ 979 w 2392"/>
                <a:gd name="T21" fmla="*/ 2097 h 5100"/>
                <a:gd name="T22" fmla="*/ 522 w 2392"/>
                <a:gd name="T23" fmla="*/ 1074 h 5100"/>
                <a:gd name="T24" fmla="*/ 160 w 2392"/>
                <a:gd name="T25" fmla="*/ 278 h 5100"/>
                <a:gd name="T26" fmla="*/ 359 w 2392"/>
                <a:gd name="T27" fmla="*/ 123 h 5100"/>
                <a:gd name="T28" fmla="*/ 300 w 2392"/>
                <a:gd name="T29" fmla="*/ 0 h 5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2" h="5100">
                  <a:moveTo>
                    <a:pt x="300" y="0"/>
                  </a:moveTo>
                  <a:lnTo>
                    <a:pt x="0" y="154"/>
                  </a:lnTo>
                  <a:lnTo>
                    <a:pt x="283" y="844"/>
                  </a:lnTo>
                  <a:lnTo>
                    <a:pt x="721" y="1845"/>
                  </a:lnTo>
                  <a:lnTo>
                    <a:pt x="1200" y="2767"/>
                  </a:lnTo>
                  <a:lnTo>
                    <a:pt x="1595" y="3585"/>
                  </a:lnTo>
                  <a:lnTo>
                    <a:pt x="2391" y="5099"/>
                  </a:lnTo>
                  <a:lnTo>
                    <a:pt x="2192" y="4454"/>
                  </a:lnTo>
                  <a:lnTo>
                    <a:pt x="1831" y="3790"/>
                  </a:lnTo>
                  <a:lnTo>
                    <a:pt x="1478" y="3069"/>
                  </a:lnTo>
                  <a:lnTo>
                    <a:pt x="979" y="2097"/>
                  </a:lnTo>
                  <a:lnTo>
                    <a:pt x="522" y="1074"/>
                  </a:lnTo>
                  <a:lnTo>
                    <a:pt x="160" y="278"/>
                  </a:lnTo>
                  <a:lnTo>
                    <a:pt x="359" y="123"/>
                  </a:lnTo>
                  <a:lnTo>
                    <a:pt x="30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3" name="Freeform 111"/>
            <p:cNvSpPr>
              <a:spLocks noChangeArrowheads="1"/>
            </p:cNvSpPr>
            <p:nvPr/>
          </p:nvSpPr>
          <p:spPr bwMode="auto">
            <a:xfrm>
              <a:off x="3279" y="2244"/>
              <a:ext cx="541" cy="1156"/>
            </a:xfrm>
            <a:custGeom>
              <a:avLst/>
              <a:gdLst>
                <a:gd name="T0" fmla="*/ 300 w 2392"/>
                <a:gd name="T1" fmla="*/ 0 h 5100"/>
                <a:gd name="T2" fmla="*/ 0 w 2392"/>
                <a:gd name="T3" fmla="*/ 154 h 5100"/>
                <a:gd name="T4" fmla="*/ 283 w 2392"/>
                <a:gd name="T5" fmla="*/ 844 h 5100"/>
                <a:gd name="T6" fmla="*/ 721 w 2392"/>
                <a:gd name="T7" fmla="*/ 1845 h 5100"/>
                <a:gd name="T8" fmla="*/ 1200 w 2392"/>
                <a:gd name="T9" fmla="*/ 2767 h 5100"/>
                <a:gd name="T10" fmla="*/ 1595 w 2392"/>
                <a:gd name="T11" fmla="*/ 3585 h 5100"/>
                <a:gd name="T12" fmla="*/ 2391 w 2392"/>
                <a:gd name="T13" fmla="*/ 5099 h 5100"/>
                <a:gd name="T14" fmla="*/ 2192 w 2392"/>
                <a:gd name="T15" fmla="*/ 4454 h 5100"/>
                <a:gd name="T16" fmla="*/ 1831 w 2392"/>
                <a:gd name="T17" fmla="*/ 3790 h 5100"/>
                <a:gd name="T18" fmla="*/ 1478 w 2392"/>
                <a:gd name="T19" fmla="*/ 3069 h 5100"/>
                <a:gd name="T20" fmla="*/ 979 w 2392"/>
                <a:gd name="T21" fmla="*/ 2097 h 5100"/>
                <a:gd name="T22" fmla="*/ 522 w 2392"/>
                <a:gd name="T23" fmla="*/ 1074 h 5100"/>
                <a:gd name="T24" fmla="*/ 160 w 2392"/>
                <a:gd name="T25" fmla="*/ 278 h 5100"/>
                <a:gd name="T26" fmla="*/ 359 w 2392"/>
                <a:gd name="T27" fmla="*/ 123 h 5100"/>
                <a:gd name="T28" fmla="*/ 300 w 2392"/>
                <a:gd name="T29" fmla="*/ 0 h 5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2" h="5100">
                  <a:moveTo>
                    <a:pt x="300" y="0"/>
                  </a:moveTo>
                  <a:lnTo>
                    <a:pt x="0" y="154"/>
                  </a:lnTo>
                  <a:lnTo>
                    <a:pt x="283" y="844"/>
                  </a:lnTo>
                  <a:lnTo>
                    <a:pt x="721" y="1845"/>
                  </a:lnTo>
                  <a:lnTo>
                    <a:pt x="1200" y="2767"/>
                  </a:lnTo>
                  <a:lnTo>
                    <a:pt x="1595" y="3585"/>
                  </a:lnTo>
                  <a:lnTo>
                    <a:pt x="2391" y="5099"/>
                  </a:lnTo>
                  <a:lnTo>
                    <a:pt x="2192" y="4454"/>
                  </a:lnTo>
                  <a:lnTo>
                    <a:pt x="1831" y="3790"/>
                  </a:lnTo>
                  <a:lnTo>
                    <a:pt x="1478" y="3069"/>
                  </a:lnTo>
                  <a:lnTo>
                    <a:pt x="979" y="2097"/>
                  </a:lnTo>
                  <a:lnTo>
                    <a:pt x="522" y="1074"/>
                  </a:lnTo>
                  <a:lnTo>
                    <a:pt x="160" y="278"/>
                  </a:lnTo>
                  <a:lnTo>
                    <a:pt x="359" y="123"/>
                  </a:lnTo>
                  <a:lnTo>
                    <a:pt x="30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4" name="Freeform 112"/>
            <p:cNvSpPr>
              <a:spLocks noChangeArrowheads="1"/>
            </p:cNvSpPr>
            <p:nvPr/>
          </p:nvSpPr>
          <p:spPr bwMode="auto">
            <a:xfrm>
              <a:off x="3360" y="1702"/>
              <a:ext cx="1156" cy="1737"/>
            </a:xfrm>
            <a:custGeom>
              <a:avLst/>
              <a:gdLst>
                <a:gd name="T0" fmla="*/ 5102 w 5103"/>
                <a:gd name="T1" fmla="*/ 0 h 7664"/>
                <a:gd name="T2" fmla="*/ 4623 w 5103"/>
                <a:gd name="T3" fmla="*/ 179 h 7664"/>
                <a:gd name="T4" fmla="*/ 3944 w 5103"/>
                <a:gd name="T5" fmla="*/ 516 h 7664"/>
                <a:gd name="T6" fmla="*/ 3269 w 5103"/>
                <a:gd name="T7" fmla="*/ 849 h 7664"/>
                <a:gd name="T8" fmla="*/ 2590 w 5103"/>
                <a:gd name="T9" fmla="*/ 1155 h 7664"/>
                <a:gd name="T10" fmla="*/ 1887 w 5103"/>
                <a:gd name="T11" fmla="*/ 1460 h 7664"/>
                <a:gd name="T12" fmla="*/ 1149 w 5103"/>
                <a:gd name="T13" fmla="*/ 1783 h 7664"/>
                <a:gd name="T14" fmla="*/ 502 w 5103"/>
                <a:gd name="T15" fmla="*/ 2001 h 7664"/>
                <a:gd name="T16" fmla="*/ 0 w 5103"/>
                <a:gd name="T17" fmla="*/ 2178 h 7664"/>
                <a:gd name="T18" fmla="*/ 20 w 5103"/>
                <a:gd name="T19" fmla="*/ 2388 h 7664"/>
                <a:gd name="T20" fmla="*/ 258 w 5103"/>
                <a:gd name="T21" fmla="*/ 3050 h 7664"/>
                <a:gd name="T22" fmla="*/ 656 w 5103"/>
                <a:gd name="T23" fmla="*/ 3975 h 7664"/>
                <a:gd name="T24" fmla="*/ 1037 w 5103"/>
                <a:gd name="T25" fmla="*/ 4950 h 7664"/>
                <a:gd name="T26" fmla="*/ 1416 w 5103"/>
                <a:gd name="T27" fmla="*/ 5766 h 7664"/>
                <a:gd name="T28" fmla="*/ 2150 w 5103"/>
                <a:gd name="T29" fmla="*/ 7663 h 7664"/>
                <a:gd name="T30" fmla="*/ 1789 w 5103"/>
                <a:gd name="T31" fmla="*/ 6253 h 7664"/>
                <a:gd name="T32" fmla="*/ 1217 w 5103"/>
                <a:gd name="T33" fmla="*/ 5073 h 7664"/>
                <a:gd name="T34" fmla="*/ 830 w 5103"/>
                <a:gd name="T35" fmla="*/ 4160 h 7664"/>
                <a:gd name="T36" fmla="*/ 443 w 5103"/>
                <a:gd name="T37" fmla="*/ 3139 h 7664"/>
                <a:gd name="T38" fmla="*/ 135 w 5103"/>
                <a:gd name="T39" fmla="*/ 2357 h 7664"/>
                <a:gd name="T40" fmla="*/ 135 w 5103"/>
                <a:gd name="T41" fmla="*/ 2237 h 7664"/>
                <a:gd name="T42" fmla="*/ 855 w 5103"/>
                <a:gd name="T43" fmla="*/ 2027 h 7664"/>
                <a:gd name="T44" fmla="*/ 1716 w 5103"/>
                <a:gd name="T45" fmla="*/ 1693 h 7664"/>
                <a:gd name="T46" fmla="*/ 2431 w 5103"/>
                <a:gd name="T47" fmla="*/ 1390 h 7664"/>
                <a:gd name="T48" fmla="*/ 3129 w 5103"/>
                <a:gd name="T49" fmla="*/ 1082 h 7664"/>
                <a:gd name="T50" fmla="*/ 3827 w 5103"/>
                <a:gd name="T51" fmla="*/ 746 h 7664"/>
                <a:gd name="T52" fmla="*/ 4401 w 5103"/>
                <a:gd name="T53" fmla="*/ 462 h 7664"/>
                <a:gd name="T54" fmla="*/ 4934 w 5103"/>
                <a:gd name="T55" fmla="*/ 207 h 7664"/>
                <a:gd name="T56" fmla="*/ 5102 w 5103"/>
                <a:gd name="T57" fmla="*/ 0 h 7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3" h="7664">
                  <a:moveTo>
                    <a:pt x="5102" y="0"/>
                  </a:moveTo>
                  <a:lnTo>
                    <a:pt x="4623" y="179"/>
                  </a:lnTo>
                  <a:lnTo>
                    <a:pt x="3944" y="516"/>
                  </a:lnTo>
                  <a:lnTo>
                    <a:pt x="3269" y="849"/>
                  </a:lnTo>
                  <a:lnTo>
                    <a:pt x="2590" y="1155"/>
                  </a:lnTo>
                  <a:lnTo>
                    <a:pt x="1887" y="1460"/>
                  </a:lnTo>
                  <a:lnTo>
                    <a:pt x="1149" y="1783"/>
                  </a:lnTo>
                  <a:lnTo>
                    <a:pt x="502" y="2001"/>
                  </a:lnTo>
                  <a:lnTo>
                    <a:pt x="0" y="2178"/>
                  </a:lnTo>
                  <a:lnTo>
                    <a:pt x="20" y="2388"/>
                  </a:lnTo>
                  <a:lnTo>
                    <a:pt x="258" y="3050"/>
                  </a:lnTo>
                  <a:lnTo>
                    <a:pt x="656" y="3975"/>
                  </a:lnTo>
                  <a:lnTo>
                    <a:pt x="1037" y="4950"/>
                  </a:lnTo>
                  <a:lnTo>
                    <a:pt x="1416" y="5766"/>
                  </a:lnTo>
                  <a:lnTo>
                    <a:pt x="2150" y="7663"/>
                  </a:lnTo>
                  <a:lnTo>
                    <a:pt x="1789" y="6253"/>
                  </a:lnTo>
                  <a:lnTo>
                    <a:pt x="1217" y="5073"/>
                  </a:lnTo>
                  <a:lnTo>
                    <a:pt x="830" y="4160"/>
                  </a:lnTo>
                  <a:lnTo>
                    <a:pt x="443" y="3139"/>
                  </a:lnTo>
                  <a:lnTo>
                    <a:pt x="135" y="2357"/>
                  </a:lnTo>
                  <a:lnTo>
                    <a:pt x="135" y="2237"/>
                  </a:lnTo>
                  <a:lnTo>
                    <a:pt x="855" y="2027"/>
                  </a:lnTo>
                  <a:lnTo>
                    <a:pt x="1716" y="1693"/>
                  </a:lnTo>
                  <a:lnTo>
                    <a:pt x="2431" y="1390"/>
                  </a:lnTo>
                  <a:lnTo>
                    <a:pt x="3129" y="1082"/>
                  </a:lnTo>
                  <a:lnTo>
                    <a:pt x="3827" y="746"/>
                  </a:lnTo>
                  <a:lnTo>
                    <a:pt x="4401" y="462"/>
                  </a:lnTo>
                  <a:lnTo>
                    <a:pt x="4934" y="207"/>
                  </a:lnTo>
                  <a:lnTo>
                    <a:pt x="510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5" name="Freeform 113"/>
            <p:cNvSpPr>
              <a:spLocks noChangeArrowheads="1"/>
            </p:cNvSpPr>
            <p:nvPr/>
          </p:nvSpPr>
          <p:spPr bwMode="auto">
            <a:xfrm>
              <a:off x="3360" y="1702"/>
              <a:ext cx="1156" cy="1737"/>
            </a:xfrm>
            <a:custGeom>
              <a:avLst/>
              <a:gdLst>
                <a:gd name="T0" fmla="*/ 5102 w 5103"/>
                <a:gd name="T1" fmla="*/ 0 h 7664"/>
                <a:gd name="T2" fmla="*/ 4623 w 5103"/>
                <a:gd name="T3" fmla="*/ 179 h 7664"/>
                <a:gd name="T4" fmla="*/ 3944 w 5103"/>
                <a:gd name="T5" fmla="*/ 516 h 7664"/>
                <a:gd name="T6" fmla="*/ 3269 w 5103"/>
                <a:gd name="T7" fmla="*/ 849 h 7664"/>
                <a:gd name="T8" fmla="*/ 2590 w 5103"/>
                <a:gd name="T9" fmla="*/ 1155 h 7664"/>
                <a:gd name="T10" fmla="*/ 1887 w 5103"/>
                <a:gd name="T11" fmla="*/ 1460 h 7664"/>
                <a:gd name="T12" fmla="*/ 1149 w 5103"/>
                <a:gd name="T13" fmla="*/ 1783 h 7664"/>
                <a:gd name="T14" fmla="*/ 502 w 5103"/>
                <a:gd name="T15" fmla="*/ 2001 h 7664"/>
                <a:gd name="T16" fmla="*/ 0 w 5103"/>
                <a:gd name="T17" fmla="*/ 2178 h 7664"/>
                <a:gd name="T18" fmla="*/ 20 w 5103"/>
                <a:gd name="T19" fmla="*/ 2388 h 7664"/>
                <a:gd name="T20" fmla="*/ 258 w 5103"/>
                <a:gd name="T21" fmla="*/ 3050 h 7664"/>
                <a:gd name="T22" fmla="*/ 656 w 5103"/>
                <a:gd name="T23" fmla="*/ 3975 h 7664"/>
                <a:gd name="T24" fmla="*/ 1037 w 5103"/>
                <a:gd name="T25" fmla="*/ 4950 h 7664"/>
                <a:gd name="T26" fmla="*/ 1416 w 5103"/>
                <a:gd name="T27" fmla="*/ 5766 h 7664"/>
                <a:gd name="T28" fmla="*/ 2150 w 5103"/>
                <a:gd name="T29" fmla="*/ 7663 h 7664"/>
                <a:gd name="T30" fmla="*/ 1789 w 5103"/>
                <a:gd name="T31" fmla="*/ 6253 h 7664"/>
                <a:gd name="T32" fmla="*/ 1217 w 5103"/>
                <a:gd name="T33" fmla="*/ 5073 h 7664"/>
                <a:gd name="T34" fmla="*/ 830 w 5103"/>
                <a:gd name="T35" fmla="*/ 4160 h 7664"/>
                <a:gd name="T36" fmla="*/ 443 w 5103"/>
                <a:gd name="T37" fmla="*/ 3139 h 7664"/>
                <a:gd name="T38" fmla="*/ 135 w 5103"/>
                <a:gd name="T39" fmla="*/ 2357 h 7664"/>
                <a:gd name="T40" fmla="*/ 135 w 5103"/>
                <a:gd name="T41" fmla="*/ 2237 h 7664"/>
                <a:gd name="T42" fmla="*/ 855 w 5103"/>
                <a:gd name="T43" fmla="*/ 2027 h 7664"/>
                <a:gd name="T44" fmla="*/ 1716 w 5103"/>
                <a:gd name="T45" fmla="*/ 1693 h 7664"/>
                <a:gd name="T46" fmla="*/ 2431 w 5103"/>
                <a:gd name="T47" fmla="*/ 1390 h 7664"/>
                <a:gd name="T48" fmla="*/ 3129 w 5103"/>
                <a:gd name="T49" fmla="*/ 1082 h 7664"/>
                <a:gd name="T50" fmla="*/ 3827 w 5103"/>
                <a:gd name="T51" fmla="*/ 746 h 7664"/>
                <a:gd name="T52" fmla="*/ 4401 w 5103"/>
                <a:gd name="T53" fmla="*/ 462 h 7664"/>
                <a:gd name="T54" fmla="*/ 4934 w 5103"/>
                <a:gd name="T55" fmla="*/ 207 h 7664"/>
                <a:gd name="T56" fmla="*/ 5102 w 5103"/>
                <a:gd name="T57" fmla="*/ 0 h 7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3" h="7664">
                  <a:moveTo>
                    <a:pt x="5102" y="0"/>
                  </a:moveTo>
                  <a:lnTo>
                    <a:pt x="4623" y="179"/>
                  </a:lnTo>
                  <a:lnTo>
                    <a:pt x="3944" y="516"/>
                  </a:lnTo>
                  <a:lnTo>
                    <a:pt x="3269" y="849"/>
                  </a:lnTo>
                  <a:lnTo>
                    <a:pt x="2590" y="1155"/>
                  </a:lnTo>
                  <a:lnTo>
                    <a:pt x="1887" y="1460"/>
                  </a:lnTo>
                  <a:lnTo>
                    <a:pt x="1149" y="1783"/>
                  </a:lnTo>
                  <a:lnTo>
                    <a:pt x="502" y="2001"/>
                  </a:lnTo>
                  <a:lnTo>
                    <a:pt x="0" y="2178"/>
                  </a:lnTo>
                  <a:lnTo>
                    <a:pt x="20" y="2388"/>
                  </a:lnTo>
                  <a:lnTo>
                    <a:pt x="258" y="3050"/>
                  </a:lnTo>
                  <a:lnTo>
                    <a:pt x="656" y="3975"/>
                  </a:lnTo>
                  <a:lnTo>
                    <a:pt x="1037" y="4950"/>
                  </a:lnTo>
                  <a:lnTo>
                    <a:pt x="1416" y="5766"/>
                  </a:lnTo>
                  <a:lnTo>
                    <a:pt x="2150" y="7663"/>
                  </a:lnTo>
                  <a:lnTo>
                    <a:pt x="1789" y="6253"/>
                  </a:lnTo>
                  <a:lnTo>
                    <a:pt x="1217" y="5073"/>
                  </a:lnTo>
                  <a:lnTo>
                    <a:pt x="830" y="4160"/>
                  </a:lnTo>
                  <a:lnTo>
                    <a:pt x="443" y="3139"/>
                  </a:lnTo>
                  <a:lnTo>
                    <a:pt x="135" y="2357"/>
                  </a:lnTo>
                  <a:lnTo>
                    <a:pt x="135" y="2237"/>
                  </a:lnTo>
                  <a:lnTo>
                    <a:pt x="855" y="2027"/>
                  </a:lnTo>
                  <a:lnTo>
                    <a:pt x="1716" y="1693"/>
                  </a:lnTo>
                  <a:lnTo>
                    <a:pt x="2431" y="1390"/>
                  </a:lnTo>
                  <a:lnTo>
                    <a:pt x="3129" y="1082"/>
                  </a:lnTo>
                  <a:lnTo>
                    <a:pt x="3827" y="746"/>
                  </a:lnTo>
                  <a:lnTo>
                    <a:pt x="4401" y="462"/>
                  </a:lnTo>
                  <a:lnTo>
                    <a:pt x="4934" y="207"/>
                  </a:lnTo>
                  <a:lnTo>
                    <a:pt x="510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6" name="Freeform 114"/>
            <p:cNvSpPr>
              <a:spLocks noChangeArrowheads="1"/>
            </p:cNvSpPr>
            <p:nvPr/>
          </p:nvSpPr>
          <p:spPr bwMode="auto">
            <a:xfrm>
              <a:off x="3226" y="2354"/>
              <a:ext cx="626" cy="1144"/>
            </a:xfrm>
            <a:custGeom>
              <a:avLst/>
              <a:gdLst>
                <a:gd name="T0" fmla="*/ 378 w 2765"/>
                <a:gd name="T1" fmla="*/ 0 h 5049"/>
                <a:gd name="T2" fmla="*/ 0 w 2765"/>
                <a:gd name="T3" fmla="*/ 278 h 5049"/>
                <a:gd name="T4" fmla="*/ 134 w 2765"/>
                <a:gd name="T5" fmla="*/ 558 h 5049"/>
                <a:gd name="T6" fmla="*/ 614 w 2765"/>
                <a:gd name="T7" fmla="*/ 1382 h 5049"/>
                <a:gd name="T8" fmla="*/ 1031 w 2765"/>
                <a:gd name="T9" fmla="*/ 2150 h 5049"/>
                <a:gd name="T10" fmla="*/ 1511 w 2765"/>
                <a:gd name="T11" fmla="*/ 2921 h 5049"/>
                <a:gd name="T12" fmla="*/ 1925 w 2765"/>
                <a:gd name="T13" fmla="*/ 3591 h 5049"/>
                <a:gd name="T14" fmla="*/ 2307 w 2765"/>
                <a:gd name="T15" fmla="*/ 4252 h 5049"/>
                <a:gd name="T16" fmla="*/ 2764 w 2765"/>
                <a:gd name="T17" fmla="*/ 5048 h 5049"/>
                <a:gd name="T18" fmla="*/ 2203 w 2765"/>
                <a:gd name="T19" fmla="*/ 3893 h 5049"/>
                <a:gd name="T20" fmla="*/ 1746 w 2765"/>
                <a:gd name="T21" fmla="*/ 3123 h 5049"/>
                <a:gd name="T22" fmla="*/ 1267 w 2765"/>
                <a:gd name="T23" fmla="*/ 2304 h 5049"/>
                <a:gd name="T24" fmla="*/ 849 w 2765"/>
                <a:gd name="T25" fmla="*/ 1589 h 5049"/>
                <a:gd name="T26" fmla="*/ 339 w 2765"/>
                <a:gd name="T27" fmla="*/ 611 h 5049"/>
                <a:gd name="T28" fmla="*/ 216 w 2765"/>
                <a:gd name="T29" fmla="*/ 359 h 5049"/>
                <a:gd name="T30" fmla="*/ 339 w 2765"/>
                <a:gd name="T31" fmla="*/ 154 h 5049"/>
                <a:gd name="T32" fmla="*/ 378 w 2765"/>
                <a:gd name="T33" fmla="*/ 0 h 5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65" h="5049">
                  <a:moveTo>
                    <a:pt x="378" y="0"/>
                  </a:moveTo>
                  <a:lnTo>
                    <a:pt x="0" y="278"/>
                  </a:lnTo>
                  <a:lnTo>
                    <a:pt x="134" y="558"/>
                  </a:lnTo>
                  <a:lnTo>
                    <a:pt x="614" y="1382"/>
                  </a:lnTo>
                  <a:lnTo>
                    <a:pt x="1031" y="2150"/>
                  </a:lnTo>
                  <a:lnTo>
                    <a:pt x="1511" y="2921"/>
                  </a:lnTo>
                  <a:lnTo>
                    <a:pt x="1925" y="3591"/>
                  </a:lnTo>
                  <a:lnTo>
                    <a:pt x="2307" y="4252"/>
                  </a:lnTo>
                  <a:lnTo>
                    <a:pt x="2764" y="5048"/>
                  </a:lnTo>
                  <a:lnTo>
                    <a:pt x="2203" y="3893"/>
                  </a:lnTo>
                  <a:lnTo>
                    <a:pt x="1746" y="3123"/>
                  </a:lnTo>
                  <a:lnTo>
                    <a:pt x="1267" y="2304"/>
                  </a:lnTo>
                  <a:lnTo>
                    <a:pt x="849" y="1589"/>
                  </a:lnTo>
                  <a:lnTo>
                    <a:pt x="339" y="611"/>
                  </a:lnTo>
                  <a:lnTo>
                    <a:pt x="216" y="359"/>
                  </a:lnTo>
                  <a:lnTo>
                    <a:pt x="339" y="154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7" name="Freeform 115"/>
            <p:cNvSpPr>
              <a:spLocks noChangeArrowheads="1"/>
            </p:cNvSpPr>
            <p:nvPr/>
          </p:nvSpPr>
          <p:spPr bwMode="auto">
            <a:xfrm>
              <a:off x="3226" y="2354"/>
              <a:ext cx="626" cy="1144"/>
            </a:xfrm>
            <a:custGeom>
              <a:avLst/>
              <a:gdLst>
                <a:gd name="T0" fmla="*/ 378 w 2765"/>
                <a:gd name="T1" fmla="*/ 0 h 5049"/>
                <a:gd name="T2" fmla="*/ 0 w 2765"/>
                <a:gd name="T3" fmla="*/ 278 h 5049"/>
                <a:gd name="T4" fmla="*/ 134 w 2765"/>
                <a:gd name="T5" fmla="*/ 558 h 5049"/>
                <a:gd name="T6" fmla="*/ 614 w 2765"/>
                <a:gd name="T7" fmla="*/ 1382 h 5049"/>
                <a:gd name="T8" fmla="*/ 1031 w 2765"/>
                <a:gd name="T9" fmla="*/ 2150 h 5049"/>
                <a:gd name="T10" fmla="*/ 1511 w 2765"/>
                <a:gd name="T11" fmla="*/ 2921 h 5049"/>
                <a:gd name="T12" fmla="*/ 1925 w 2765"/>
                <a:gd name="T13" fmla="*/ 3591 h 5049"/>
                <a:gd name="T14" fmla="*/ 2307 w 2765"/>
                <a:gd name="T15" fmla="*/ 4252 h 5049"/>
                <a:gd name="T16" fmla="*/ 2764 w 2765"/>
                <a:gd name="T17" fmla="*/ 5048 h 5049"/>
                <a:gd name="T18" fmla="*/ 2203 w 2765"/>
                <a:gd name="T19" fmla="*/ 3893 h 5049"/>
                <a:gd name="T20" fmla="*/ 1746 w 2765"/>
                <a:gd name="T21" fmla="*/ 3123 h 5049"/>
                <a:gd name="T22" fmla="*/ 1267 w 2765"/>
                <a:gd name="T23" fmla="*/ 2304 h 5049"/>
                <a:gd name="T24" fmla="*/ 849 w 2765"/>
                <a:gd name="T25" fmla="*/ 1589 h 5049"/>
                <a:gd name="T26" fmla="*/ 339 w 2765"/>
                <a:gd name="T27" fmla="*/ 611 h 5049"/>
                <a:gd name="T28" fmla="*/ 216 w 2765"/>
                <a:gd name="T29" fmla="*/ 359 h 5049"/>
                <a:gd name="T30" fmla="*/ 339 w 2765"/>
                <a:gd name="T31" fmla="*/ 154 h 5049"/>
                <a:gd name="T32" fmla="*/ 378 w 2765"/>
                <a:gd name="T33" fmla="*/ 0 h 5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65" h="5049">
                  <a:moveTo>
                    <a:pt x="378" y="0"/>
                  </a:moveTo>
                  <a:lnTo>
                    <a:pt x="0" y="278"/>
                  </a:lnTo>
                  <a:lnTo>
                    <a:pt x="134" y="558"/>
                  </a:lnTo>
                  <a:lnTo>
                    <a:pt x="614" y="1382"/>
                  </a:lnTo>
                  <a:lnTo>
                    <a:pt x="1031" y="2150"/>
                  </a:lnTo>
                  <a:lnTo>
                    <a:pt x="1511" y="2921"/>
                  </a:lnTo>
                  <a:lnTo>
                    <a:pt x="1925" y="3591"/>
                  </a:lnTo>
                  <a:lnTo>
                    <a:pt x="2307" y="4252"/>
                  </a:lnTo>
                  <a:lnTo>
                    <a:pt x="2764" y="5048"/>
                  </a:lnTo>
                  <a:lnTo>
                    <a:pt x="2203" y="3893"/>
                  </a:lnTo>
                  <a:lnTo>
                    <a:pt x="1746" y="3123"/>
                  </a:lnTo>
                  <a:lnTo>
                    <a:pt x="1267" y="2304"/>
                  </a:lnTo>
                  <a:lnTo>
                    <a:pt x="849" y="1589"/>
                  </a:lnTo>
                  <a:lnTo>
                    <a:pt x="339" y="611"/>
                  </a:lnTo>
                  <a:lnTo>
                    <a:pt x="216" y="359"/>
                  </a:lnTo>
                  <a:lnTo>
                    <a:pt x="339" y="154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8" name="Freeform 116"/>
            <p:cNvSpPr>
              <a:spLocks noChangeArrowheads="1"/>
            </p:cNvSpPr>
            <p:nvPr/>
          </p:nvSpPr>
          <p:spPr bwMode="auto">
            <a:xfrm>
              <a:off x="5116" y="1400"/>
              <a:ext cx="342" cy="1879"/>
            </a:xfrm>
            <a:custGeom>
              <a:avLst/>
              <a:gdLst>
                <a:gd name="T0" fmla="*/ 281 w 1512"/>
                <a:gd name="T1" fmla="*/ 0 h 8292"/>
                <a:gd name="T2" fmla="*/ 376 w 1512"/>
                <a:gd name="T3" fmla="*/ 154 h 8292"/>
                <a:gd name="T4" fmla="*/ 440 w 1512"/>
                <a:gd name="T5" fmla="*/ 336 h 8292"/>
                <a:gd name="T6" fmla="*/ 499 w 1512"/>
                <a:gd name="T7" fmla="*/ 1076 h 8292"/>
                <a:gd name="T8" fmla="*/ 597 w 1512"/>
                <a:gd name="T9" fmla="*/ 2051 h 8292"/>
                <a:gd name="T10" fmla="*/ 698 w 1512"/>
                <a:gd name="T11" fmla="*/ 2746 h 8292"/>
                <a:gd name="T12" fmla="*/ 833 w 1512"/>
                <a:gd name="T13" fmla="*/ 3386 h 8292"/>
                <a:gd name="T14" fmla="*/ 1032 w 1512"/>
                <a:gd name="T15" fmla="*/ 4277 h 8292"/>
                <a:gd name="T16" fmla="*/ 1237 w 1512"/>
                <a:gd name="T17" fmla="*/ 5095 h 8292"/>
                <a:gd name="T18" fmla="*/ 1394 w 1512"/>
                <a:gd name="T19" fmla="*/ 5917 h 8292"/>
                <a:gd name="T20" fmla="*/ 1472 w 1512"/>
                <a:gd name="T21" fmla="*/ 6738 h 8292"/>
                <a:gd name="T22" fmla="*/ 1511 w 1512"/>
                <a:gd name="T23" fmla="*/ 7428 h 8292"/>
                <a:gd name="T24" fmla="*/ 1472 w 1512"/>
                <a:gd name="T25" fmla="*/ 7817 h 8292"/>
                <a:gd name="T26" fmla="*/ 1436 w 1512"/>
                <a:gd name="T27" fmla="*/ 7966 h 8292"/>
                <a:gd name="T28" fmla="*/ 1363 w 1512"/>
                <a:gd name="T29" fmla="*/ 8103 h 8292"/>
                <a:gd name="T30" fmla="*/ 1295 w 1512"/>
                <a:gd name="T31" fmla="*/ 8162 h 8292"/>
                <a:gd name="T32" fmla="*/ 1195 w 1512"/>
                <a:gd name="T33" fmla="*/ 8224 h 8292"/>
                <a:gd name="T34" fmla="*/ 1015 w 1512"/>
                <a:gd name="T35" fmla="*/ 8291 h 8292"/>
                <a:gd name="T36" fmla="*/ 782 w 1512"/>
                <a:gd name="T37" fmla="*/ 8291 h 8292"/>
                <a:gd name="T38" fmla="*/ 522 w 1512"/>
                <a:gd name="T39" fmla="*/ 8252 h 8292"/>
                <a:gd name="T40" fmla="*/ 227 w 1512"/>
                <a:gd name="T41" fmla="*/ 8165 h 8292"/>
                <a:gd name="T42" fmla="*/ 0 w 1512"/>
                <a:gd name="T43" fmla="*/ 8097 h 8292"/>
                <a:gd name="T44" fmla="*/ 59 w 1512"/>
                <a:gd name="T45" fmla="*/ 7966 h 8292"/>
                <a:gd name="T46" fmla="*/ 356 w 1512"/>
                <a:gd name="T47" fmla="*/ 8016 h 8292"/>
                <a:gd name="T48" fmla="*/ 561 w 1512"/>
                <a:gd name="T49" fmla="*/ 8075 h 8292"/>
                <a:gd name="T50" fmla="*/ 791 w 1512"/>
                <a:gd name="T51" fmla="*/ 8103 h 8292"/>
                <a:gd name="T52" fmla="*/ 979 w 1512"/>
                <a:gd name="T53" fmla="*/ 8092 h 8292"/>
                <a:gd name="T54" fmla="*/ 1113 w 1512"/>
                <a:gd name="T55" fmla="*/ 8016 h 8292"/>
                <a:gd name="T56" fmla="*/ 1262 w 1512"/>
                <a:gd name="T57" fmla="*/ 7898 h 8292"/>
                <a:gd name="T58" fmla="*/ 1318 w 1512"/>
                <a:gd name="T59" fmla="*/ 7582 h 8292"/>
                <a:gd name="T60" fmla="*/ 1318 w 1512"/>
                <a:gd name="T61" fmla="*/ 6971 h 8292"/>
                <a:gd name="T62" fmla="*/ 1237 w 1512"/>
                <a:gd name="T63" fmla="*/ 6382 h 8292"/>
                <a:gd name="T64" fmla="*/ 1133 w 1512"/>
                <a:gd name="T65" fmla="*/ 5611 h 8292"/>
                <a:gd name="T66" fmla="*/ 937 w 1512"/>
                <a:gd name="T67" fmla="*/ 4695 h 8292"/>
                <a:gd name="T68" fmla="*/ 738 w 1512"/>
                <a:gd name="T69" fmla="*/ 3870 h 8292"/>
                <a:gd name="T70" fmla="*/ 533 w 1512"/>
                <a:gd name="T71" fmla="*/ 2923 h 8292"/>
                <a:gd name="T72" fmla="*/ 415 w 1512"/>
                <a:gd name="T73" fmla="*/ 2105 h 8292"/>
                <a:gd name="T74" fmla="*/ 340 w 1512"/>
                <a:gd name="T75" fmla="*/ 1384 h 8292"/>
                <a:gd name="T76" fmla="*/ 317 w 1512"/>
                <a:gd name="T77" fmla="*/ 594 h 8292"/>
                <a:gd name="T78" fmla="*/ 194 w 1512"/>
                <a:gd name="T79" fmla="*/ 182 h 8292"/>
                <a:gd name="T80" fmla="*/ 281 w 1512"/>
                <a:gd name="T81" fmla="*/ 0 h 8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12" h="8292">
                  <a:moveTo>
                    <a:pt x="281" y="0"/>
                  </a:moveTo>
                  <a:lnTo>
                    <a:pt x="376" y="154"/>
                  </a:lnTo>
                  <a:lnTo>
                    <a:pt x="440" y="336"/>
                  </a:lnTo>
                  <a:lnTo>
                    <a:pt x="499" y="1076"/>
                  </a:lnTo>
                  <a:lnTo>
                    <a:pt x="597" y="2051"/>
                  </a:lnTo>
                  <a:lnTo>
                    <a:pt x="698" y="2746"/>
                  </a:lnTo>
                  <a:lnTo>
                    <a:pt x="833" y="3386"/>
                  </a:lnTo>
                  <a:lnTo>
                    <a:pt x="1032" y="4277"/>
                  </a:lnTo>
                  <a:lnTo>
                    <a:pt x="1237" y="5095"/>
                  </a:lnTo>
                  <a:lnTo>
                    <a:pt x="1394" y="5917"/>
                  </a:lnTo>
                  <a:lnTo>
                    <a:pt x="1472" y="6738"/>
                  </a:lnTo>
                  <a:lnTo>
                    <a:pt x="1511" y="7428"/>
                  </a:lnTo>
                  <a:lnTo>
                    <a:pt x="1472" y="7817"/>
                  </a:lnTo>
                  <a:lnTo>
                    <a:pt x="1436" y="7966"/>
                  </a:lnTo>
                  <a:lnTo>
                    <a:pt x="1363" y="8103"/>
                  </a:lnTo>
                  <a:lnTo>
                    <a:pt x="1295" y="8162"/>
                  </a:lnTo>
                  <a:lnTo>
                    <a:pt x="1195" y="8224"/>
                  </a:lnTo>
                  <a:lnTo>
                    <a:pt x="1015" y="8291"/>
                  </a:lnTo>
                  <a:lnTo>
                    <a:pt x="782" y="8291"/>
                  </a:lnTo>
                  <a:lnTo>
                    <a:pt x="522" y="8252"/>
                  </a:lnTo>
                  <a:lnTo>
                    <a:pt x="227" y="8165"/>
                  </a:lnTo>
                  <a:lnTo>
                    <a:pt x="0" y="8097"/>
                  </a:lnTo>
                  <a:lnTo>
                    <a:pt x="59" y="7966"/>
                  </a:lnTo>
                  <a:lnTo>
                    <a:pt x="356" y="8016"/>
                  </a:lnTo>
                  <a:lnTo>
                    <a:pt x="561" y="8075"/>
                  </a:lnTo>
                  <a:lnTo>
                    <a:pt x="791" y="8103"/>
                  </a:lnTo>
                  <a:lnTo>
                    <a:pt x="979" y="8092"/>
                  </a:lnTo>
                  <a:lnTo>
                    <a:pt x="1113" y="8016"/>
                  </a:lnTo>
                  <a:lnTo>
                    <a:pt x="1262" y="7898"/>
                  </a:lnTo>
                  <a:lnTo>
                    <a:pt x="1318" y="7582"/>
                  </a:lnTo>
                  <a:lnTo>
                    <a:pt x="1318" y="6971"/>
                  </a:lnTo>
                  <a:lnTo>
                    <a:pt x="1237" y="6382"/>
                  </a:lnTo>
                  <a:lnTo>
                    <a:pt x="1133" y="5611"/>
                  </a:lnTo>
                  <a:lnTo>
                    <a:pt x="937" y="4695"/>
                  </a:lnTo>
                  <a:lnTo>
                    <a:pt x="738" y="3870"/>
                  </a:lnTo>
                  <a:lnTo>
                    <a:pt x="533" y="2923"/>
                  </a:lnTo>
                  <a:lnTo>
                    <a:pt x="415" y="2105"/>
                  </a:lnTo>
                  <a:lnTo>
                    <a:pt x="340" y="1384"/>
                  </a:lnTo>
                  <a:lnTo>
                    <a:pt x="317" y="594"/>
                  </a:lnTo>
                  <a:lnTo>
                    <a:pt x="194" y="182"/>
                  </a:lnTo>
                  <a:lnTo>
                    <a:pt x="28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49" name="Freeform 117"/>
            <p:cNvSpPr>
              <a:spLocks noChangeArrowheads="1"/>
            </p:cNvSpPr>
            <p:nvPr/>
          </p:nvSpPr>
          <p:spPr bwMode="auto">
            <a:xfrm>
              <a:off x="5116" y="1400"/>
              <a:ext cx="342" cy="1879"/>
            </a:xfrm>
            <a:custGeom>
              <a:avLst/>
              <a:gdLst>
                <a:gd name="T0" fmla="*/ 281 w 1512"/>
                <a:gd name="T1" fmla="*/ 0 h 8292"/>
                <a:gd name="T2" fmla="*/ 376 w 1512"/>
                <a:gd name="T3" fmla="*/ 154 h 8292"/>
                <a:gd name="T4" fmla="*/ 440 w 1512"/>
                <a:gd name="T5" fmla="*/ 336 h 8292"/>
                <a:gd name="T6" fmla="*/ 499 w 1512"/>
                <a:gd name="T7" fmla="*/ 1076 h 8292"/>
                <a:gd name="T8" fmla="*/ 597 w 1512"/>
                <a:gd name="T9" fmla="*/ 2051 h 8292"/>
                <a:gd name="T10" fmla="*/ 698 w 1512"/>
                <a:gd name="T11" fmla="*/ 2746 h 8292"/>
                <a:gd name="T12" fmla="*/ 833 w 1512"/>
                <a:gd name="T13" fmla="*/ 3386 h 8292"/>
                <a:gd name="T14" fmla="*/ 1032 w 1512"/>
                <a:gd name="T15" fmla="*/ 4277 h 8292"/>
                <a:gd name="T16" fmla="*/ 1237 w 1512"/>
                <a:gd name="T17" fmla="*/ 5095 h 8292"/>
                <a:gd name="T18" fmla="*/ 1394 w 1512"/>
                <a:gd name="T19" fmla="*/ 5917 h 8292"/>
                <a:gd name="T20" fmla="*/ 1472 w 1512"/>
                <a:gd name="T21" fmla="*/ 6738 h 8292"/>
                <a:gd name="T22" fmla="*/ 1511 w 1512"/>
                <a:gd name="T23" fmla="*/ 7428 h 8292"/>
                <a:gd name="T24" fmla="*/ 1472 w 1512"/>
                <a:gd name="T25" fmla="*/ 7817 h 8292"/>
                <a:gd name="T26" fmla="*/ 1436 w 1512"/>
                <a:gd name="T27" fmla="*/ 7966 h 8292"/>
                <a:gd name="T28" fmla="*/ 1363 w 1512"/>
                <a:gd name="T29" fmla="*/ 8103 h 8292"/>
                <a:gd name="T30" fmla="*/ 1295 w 1512"/>
                <a:gd name="T31" fmla="*/ 8162 h 8292"/>
                <a:gd name="T32" fmla="*/ 1195 w 1512"/>
                <a:gd name="T33" fmla="*/ 8224 h 8292"/>
                <a:gd name="T34" fmla="*/ 1015 w 1512"/>
                <a:gd name="T35" fmla="*/ 8291 h 8292"/>
                <a:gd name="T36" fmla="*/ 782 w 1512"/>
                <a:gd name="T37" fmla="*/ 8291 h 8292"/>
                <a:gd name="T38" fmla="*/ 522 w 1512"/>
                <a:gd name="T39" fmla="*/ 8252 h 8292"/>
                <a:gd name="T40" fmla="*/ 227 w 1512"/>
                <a:gd name="T41" fmla="*/ 8165 h 8292"/>
                <a:gd name="T42" fmla="*/ 0 w 1512"/>
                <a:gd name="T43" fmla="*/ 8097 h 8292"/>
                <a:gd name="T44" fmla="*/ 59 w 1512"/>
                <a:gd name="T45" fmla="*/ 7966 h 8292"/>
                <a:gd name="T46" fmla="*/ 356 w 1512"/>
                <a:gd name="T47" fmla="*/ 8016 h 8292"/>
                <a:gd name="T48" fmla="*/ 561 w 1512"/>
                <a:gd name="T49" fmla="*/ 8075 h 8292"/>
                <a:gd name="T50" fmla="*/ 791 w 1512"/>
                <a:gd name="T51" fmla="*/ 8103 h 8292"/>
                <a:gd name="T52" fmla="*/ 979 w 1512"/>
                <a:gd name="T53" fmla="*/ 8092 h 8292"/>
                <a:gd name="T54" fmla="*/ 1113 w 1512"/>
                <a:gd name="T55" fmla="*/ 8016 h 8292"/>
                <a:gd name="T56" fmla="*/ 1262 w 1512"/>
                <a:gd name="T57" fmla="*/ 7898 h 8292"/>
                <a:gd name="T58" fmla="*/ 1318 w 1512"/>
                <a:gd name="T59" fmla="*/ 7582 h 8292"/>
                <a:gd name="T60" fmla="*/ 1318 w 1512"/>
                <a:gd name="T61" fmla="*/ 6971 h 8292"/>
                <a:gd name="T62" fmla="*/ 1237 w 1512"/>
                <a:gd name="T63" fmla="*/ 6382 h 8292"/>
                <a:gd name="T64" fmla="*/ 1133 w 1512"/>
                <a:gd name="T65" fmla="*/ 5611 h 8292"/>
                <a:gd name="T66" fmla="*/ 937 w 1512"/>
                <a:gd name="T67" fmla="*/ 4695 h 8292"/>
                <a:gd name="T68" fmla="*/ 738 w 1512"/>
                <a:gd name="T69" fmla="*/ 3870 h 8292"/>
                <a:gd name="T70" fmla="*/ 533 w 1512"/>
                <a:gd name="T71" fmla="*/ 2923 h 8292"/>
                <a:gd name="T72" fmla="*/ 415 w 1512"/>
                <a:gd name="T73" fmla="*/ 2105 h 8292"/>
                <a:gd name="T74" fmla="*/ 340 w 1512"/>
                <a:gd name="T75" fmla="*/ 1384 h 8292"/>
                <a:gd name="T76" fmla="*/ 317 w 1512"/>
                <a:gd name="T77" fmla="*/ 594 h 8292"/>
                <a:gd name="T78" fmla="*/ 194 w 1512"/>
                <a:gd name="T79" fmla="*/ 182 h 8292"/>
                <a:gd name="T80" fmla="*/ 281 w 1512"/>
                <a:gd name="T81" fmla="*/ 0 h 8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12" h="8292">
                  <a:moveTo>
                    <a:pt x="281" y="0"/>
                  </a:moveTo>
                  <a:lnTo>
                    <a:pt x="376" y="154"/>
                  </a:lnTo>
                  <a:lnTo>
                    <a:pt x="440" y="336"/>
                  </a:lnTo>
                  <a:lnTo>
                    <a:pt x="499" y="1076"/>
                  </a:lnTo>
                  <a:lnTo>
                    <a:pt x="597" y="2051"/>
                  </a:lnTo>
                  <a:lnTo>
                    <a:pt x="698" y="2746"/>
                  </a:lnTo>
                  <a:lnTo>
                    <a:pt x="833" y="3386"/>
                  </a:lnTo>
                  <a:lnTo>
                    <a:pt x="1032" y="4277"/>
                  </a:lnTo>
                  <a:lnTo>
                    <a:pt x="1237" y="5095"/>
                  </a:lnTo>
                  <a:lnTo>
                    <a:pt x="1394" y="5917"/>
                  </a:lnTo>
                  <a:lnTo>
                    <a:pt x="1472" y="6738"/>
                  </a:lnTo>
                  <a:lnTo>
                    <a:pt x="1511" y="7428"/>
                  </a:lnTo>
                  <a:lnTo>
                    <a:pt x="1472" y="7817"/>
                  </a:lnTo>
                  <a:lnTo>
                    <a:pt x="1436" y="7966"/>
                  </a:lnTo>
                  <a:lnTo>
                    <a:pt x="1363" y="8103"/>
                  </a:lnTo>
                  <a:lnTo>
                    <a:pt x="1295" y="8162"/>
                  </a:lnTo>
                  <a:lnTo>
                    <a:pt x="1195" y="8224"/>
                  </a:lnTo>
                  <a:lnTo>
                    <a:pt x="1015" y="8291"/>
                  </a:lnTo>
                  <a:lnTo>
                    <a:pt x="782" y="8291"/>
                  </a:lnTo>
                  <a:lnTo>
                    <a:pt x="522" y="8252"/>
                  </a:lnTo>
                  <a:lnTo>
                    <a:pt x="227" y="8165"/>
                  </a:lnTo>
                  <a:lnTo>
                    <a:pt x="0" y="8097"/>
                  </a:lnTo>
                  <a:lnTo>
                    <a:pt x="59" y="7966"/>
                  </a:lnTo>
                  <a:lnTo>
                    <a:pt x="356" y="8016"/>
                  </a:lnTo>
                  <a:lnTo>
                    <a:pt x="561" y="8075"/>
                  </a:lnTo>
                  <a:lnTo>
                    <a:pt x="791" y="8103"/>
                  </a:lnTo>
                  <a:lnTo>
                    <a:pt x="979" y="8092"/>
                  </a:lnTo>
                  <a:lnTo>
                    <a:pt x="1113" y="8016"/>
                  </a:lnTo>
                  <a:lnTo>
                    <a:pt x="1262" y="7898"/>
                  </a:lnTo>
                  <a:lnTo>
                    <a:pt x="1318" y="7582"/>
                  </a:lnTo>
                  <a:lnTo>
                    <a:pt x="1318" y="6971"/>
                  </a:lnTo>
                  <a:lnTo>
                    <a:pt x="1237" y="6382"/>
                  </a:lnTo>
                  <a:lnTo>
                    <a:pt x="1133" y="5611"/>
                  </a:lnTo>
                  <a:lnTo>
                    <a:pt x="937" y="4695"/>
                  </a:lnTo>
                  <a:lnTo>
                    <a:pt x="738" y="3870"/>
                  </a:lnTo>
                  <a:lnTo>
                    <a:pt x="533" y="2923"/>
                  </a:lnTo>
                  <a:lnTo>
                    <a:pt x="415" y="2105"/>
                  </a:lnTo>
                  <a:lnTo>
                    <a:pt x="340" y="1384"/>
                  </a:lnTo>
                  <a:lnTo>
                    <a:pt x="317" y="594"/>
                  </a:lnTo>
                  <a:lnTo>
                    <a:pt x="194" y="182"/>
                  </a:lnTo>
                  <a:lnTo>
                    <a:pt x="28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0" name="Freeform 118"/>
            <p:cNvSpPr>
              <a:spLocks noChangeArrowheads="1"/>
            </p:cNvSpPr>
            <p:nvPr/>
          </p:nvSpPr>
          <p:spPr bwMode="auto">
            <a:xfrm>
              <a:off x="3213" y="1330"/>
              <a:ext cx="1979" cy="2515"/>
            </a:xfrm>
            <a:custGeom>
              <a:avLst/>
              <a:gdLst>
                <a:gd name="T0" fmla="*/ 176 w 8730"/>
                <a:gd name="T1" fmla="*/ 5895 h 11096"/>
                <a:gd name="T2" fmla="*/ 112 w 8730"/>
                <a:gd name="T3" fmla="*/ 6411 h 11096"/>
                <a:gd name="T4" fmla="*/ 894 w 8730"/>
                <a:gd name="T5" fmla="*/ 7434 h 11096"/>
                <a:gd name="T6" fmla="*/ 2027 w 8730"/>
                <a:gd name="T7" fmla="*/ 8869 h 11096"/>
                <a:gd name="T8" fmla="*/ 2643 w 8730"/>
                <a:gd name="T9" fmla="*/ 9783 h 11096"/>
                <a:gd name="T10" fmla="*/ 3078 w 8730"/>
                <a:gd name="T11" fmla="*/ 10713 h 11096"/>
                <a:gd name="T12" fmla="*/ 3299 w 8730"/>
                <a:gd name="T13" fmla="*/ 11095 h 11096"/>
                <a:gd name="T14" fmla="*/ 3380 w 8730"/>
                <a:gd name="T15" fmla="*/ 10610 h 11096"/>
                <a:gd name="T16" fmla="*/ 3137 w 8730"/>
                <a:gd name="T17" fmla="*/ 9480 h 11096"/>
                <a:gd name="T18" fmla="*/ 2837 w 8730"/>
                <a:gd name="T19" fmla="*/ 8561 h 11096"/>
                <a:gd name="T20" fmla="*/ 2248 w 8730"/>
                <a:gd name="T21" fmla="*/ 6971 h 11096"/>
                <a:gd name="T22" fmla="*/ 1833 w 8730"/>
                <a:gd name="T23" fmla="*/ 5559 h 11096"/>
                <a:gd name="T24" fmla="*/ 1665 w 8730"/>
                <a:gd name="T25" fmla="*/ 4667 h 11096"/>
                <a:gd name="T26" fmla="*/ 2066 w 8730"/>
                <a:gd name="T27" fmla="*/ 4003 h 11096"/>
                <a:gd name="T28" fmla="*/ 3137 w 8730"/>
                <a:gd name="T29" fmla="*/ 3409 h 11096"/>
                <a:gd name="T30" fmla="*/ 4230 w 8730"/>
                <a:gd name="T31" fmla="*/ 2974 h 11096"/>
                <a:gd name="T32" fmla="*/ 5289 w 8730"/>
                <a:gd name="T33" fmla="*/ 2458 h 11096"/>
                <a:gd name="T34" fmla="*/ 5945 w 8730"/>
                <a:gd name="T35" fmla="*/ 1929 h 11096"/>
                <a:gd name="T36" fmla="*/ 6321 w 8730"/>
                <a:gd name="T37" fmla="*/ 1082 h 11096"/>
                <a:gd name="T38" fmla="*/ 6621 w 8730"/>
                <a:gd name="T39" fmla="*/ 749 h 11096"/>
                <a:gd name="T40" fmla="*/ 7916 w 8730"/>
                <a:gd name="T41" fmla="*/ 418 h 11096"/>
                <a:gd name="T42" fmla="*/ 8530 w 8730"/>
                <a:gd name="T43" fmla="*/ 337 h 11096"/>
                <a:gd name="T44" fmla="*/ 8729 w 8730"/>
                <a:gd name="T45" fmla="*/ 236 h 11096"/>
                <a:gd name="T46" fmla="*/ 8432 w 8730"/>
                <a:gd name="T47" fmla="*/ 0 h 11096"/>
                <a:gd name="T48" fmla="*/ 7602 w 8730"/>
                <a:gd name="T49" fmla="*/ 199 h 11096"/>
                <a:gd name="T50" fmla="*/ 6585 w 8730"/>
                <a:gd name="T51" fmla="*/ 463 h 11096"/>
                <a:gd name="T52" fmla="*/ 6181 w 8730"/>
                <a:gd name="T53" fmla="*/ 774 h 11096"/>
                <a:gd name="T54" fmla="*/ 5923 w 8730"/>
                <a:gd name="T55" fmla="*/ 1491 h 11096"/>
                <a:gd name="T56" fmla="*/ 5545 w 8730"/>
                <a:gd name="T57" fmla="*/ 2030 h 11096"/>
                <a:gd name="T58" fmla="*/ 4734 w 8730"/>
                <a:gd name="T59" fmla="*/ 2517 h 11096"/>
                <a:gd name="T60" fmla="*/ 3358 w 8730"/>
                <a:gd name="T61" fmla="*/ 3128 h 11096"/>
                <a:gd name="T62" fmla="*/ 2161 w 8730"/>
                <a:gd name="T63" fmla="*/ 3745 h 11096"/>
                <a:gd name="T64" fmla="*/ 1547 w 8730"/>
                <a:gd name="T65" fmla="*/ 4182 h 11096"/>
                <a:gd name="T66" fmla="*/ 1586 w 8730"/>
                <a:gd name="T67" fmla="*/ 5026 h 11096"/>
                <a:gd name="T68" fmla="*/ 1984 w 8730"/>
                <a:gd name="T69" fmla="*/ 6713 h 11096"/>
                <a:gd name="T70" fmla="*/ 2461 w 8730"/>
                <a:gd name="T71" fmla="*/ 8482 h 11096"/>
                <a:gd name="T72" fmla="*/ 2924 w 8730"/>
                <a:gd name="T73" fmla="*/ 9687 h 11096"/>
                <a:gd name="T74" fmla="*/ 2741 w 8730"/>
                <a:gd name="T75" fmla="*/ 9609 h 11096"/>
                <a:gd name="T76" fmla="*/ 1984 w 8730"/>
                <a:gd name="T77" fmla="*/ 8533 h 11096"/>
                <a:gd name="T78" fmla="*/ 751 w 8730"/>
                <a:gd name="T79" fmla="*/ 6971 h 11096"/>
                <a:gd name="T80" fmla="*/ 258 w 8730"/>
                <a:gd name="T81" fmla="*/ 6203 h 11096"/>
                <a:gd name="T82" fmla="*/ 633 w 8730"/>
                <a:gd name="T83" fmla="*/ 5769 h 1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30" h="11096">
                  <a:moveTo>
                    <a:pt x="496" y="5559"/>
                  </a:moveTo>
                  <a:lnTo>
                    <a:pt x="176" y="5895"/>
                  </a:lnTo>
                  <a:lnTo>
                    <a:pt x="0" y="6156"/>
                  </a:lnTo>
                  <a:lnTo>
                    <a:pt x="112" y="6411"/>
                  </a:lnTo>
                  <a:lnTo>
                    <a:pt x="451" y="6817"/>
                  </a:lnTo>
                  <a:lnTo>
                    <a:pt x="894" y="7434"/>
                  </a:lnTo>
                  <a:lnTo>
                    <a:pt x="1491" y="8171"/>
                  </a:lnTo>
                  <a:lnTo>
                    <a:pt x="2027" y="8869"/>
                  </a:lnTo>
                  <a:lnTo>
                    <a:pt x="2366" y="9357"/>
                  </a:lnTo>
                  <a:lnTo>
                    <a:pt x="2643" y="9783"/>
                  </a:lnTo>
                  <a:lnTo>
                    <a:pt x="2940" y="10326"/>
                  </a:lnTo>
                  <a:lnTo>
                    <a:pt x="3078" y="10713"/>
                  </a:lnTo>
                  <a:lnTo>
                    <a:pt x="3078" y="10968"/>
                  </a:lnTo>
                  <a:lnTo>
                    <a:pt x="3299" y="11095"/>
                  </a:lnTo>
                  <a:lnTo>
                    <a:pt x="3456" y="11072"/>
                  </a:lnTo>
                  <a:lnTo>
                    <a:pt x="3380" y="10610"/>
                  </a:lnTo>
                  <a:lnTo>
                    <a:pt x="3280" y="9962"/>
                  </a:lnTo>
                  <a:lnTo>
                    <a:pt x="3137" y="9480"/>
                  </a:lnTo>
                  <a:lnTo>
                    <a:pt x="3041" y="9127"/>
                  </a:lnTo>
                  <a:lnTo>
                    <a:pt x="2837" y="8561"/>
                  </a:lnTo>
                  <a:lnTo>
                    <a:pt x="2506" y="7655"/>
                  </a:lnTo>
                  <a:lnTo>
                    <a:pt x="2248" y="6971"/>
                  </a:lnTo>
                  <a:lnTo>
                    <a:pt x="2004" y="6257"/>
                  </a:lnTo>
                  <a:lnTo>
                    <a:pt x="1833" y="5559"/>
                  </a:lnTo>
                  <a:lnTo>
                    <a:pt x="1704" y="5074"/>
                  </a:lnTo>
                  <a:lnTo>
                    <a:pt x="1665" y="4667"/>
                  </a:lnTo>
                  <a:lnTo>
                    <a:pt x="1687" y="4283"/>
                  </a:lnTo>
                  <a:lnTo>
                    <a:pt x="2066" y="4003"/>
                  </a:lnTo>
                  <a:lnTo>
                    <a:pt x="2497" y="3723"/>
                  </a:lnTo>
                  <a:lnTo>
                    <a:pt x="3137" y="3409"/>
                  </a:lnTo>
                  <a:lnTo>
                    <a:pt x="3756" y="3182"/>
                  </a:lnTo>
                  <a:lnTo>
                    <a:pt x="4230" y="2974"/>
                  </a:lnTo>
                  <a:lnTo>
                    <a:pt x="4810" y="2722"/>
                  </a:lnTo>
                  <a:lnTo>
                    <a:pt x="5289" y="2458"/>
                  </a:lnTo>
                  <a:lnTo>
                    <a:pt x="5724" y="2173"/>
                  </a:lnTo>
                  <a:lnTo>
                    <a:pt x="5945" y="1929"/>
                  </a:lnTo>
                  <a:lnTo>
                    <a:pt x="6142" y="1539"/>
                  </a:lnTo>
                  <a:lnTo>
                    <a:pt x="6321" y="1082"/>
                  </a:lnTo>
                  <a:lnTo>
                    <a:pt x="6439" y="847"/>
                  </a:lnTo>
                  <a:lnTo>
                    <a:pt x="6621" y="749"/>
                  </a:lnTo>
                  <a:lnTo>
                    <a:pt x="7238" y="597"/>
                  </a:lnTo>
                  <a:lnTo>
                    <a:pt x="7916" y="418"/>
                  </a:lnTo>
                  <a:lnTo>
                    <a:pt x="8314" y="362"/>
                  </a:lnTo>
                  <a:lnTo>
                    <a:pt x="8530" y="337"/>
                  </a:lnTo>
                  <a:lnTo>
                    <a:pt x="8712" y="463"/>
                  </a:lnTo>
                  <a:lnTo>
                    <a:pt x="8729" y="236"/>
                  </a:lnTo>
                  <a:lnTo>
                    <a:pt x="8625" y="110"/>
                  </a:lnTo>
                  <a:lnTo>
                    <a:pt x="8432" y="0"/>
                  </a:lnTo>
                  <a:lnTo>
                    <a:pt x="8093" y="59"/>
                  </a:lnTo>
                  <a:lnTo>
                    <a:pt x="7602" y="199"/>
                  </a:lnTo>
                  <a:lnTo>
                    <a:pt x="7078" y="309"/>
                  </a:lnTo>
                  <a:lnTo>
                    <a:pt x="6585" y="463"/>
                  </a:lnTo>
                  <a:lnTo>
                    <a:pt x="6321" y="566"/>
                  </a:lnTo>
                  <a:lnTo>
                    <a:pt x="6181" y="774"/>
                  </a:lnTo>
                  <a:lnTo>
                    <a:pt x="6063" y="1105"/>
                  </a:lnTo>
                  <a:lnTo>
                    <a:pt x="5923" y="1491"/>
                  </a:lnTo>
                  <a:lnTo>
                    <a:pt x="5788" y="1752"/>
                  </a:lnTo>
                  <a:lnTo>
                    <a:pt x="5545" y="2030"/>
                  </a:lnTo>
                  <a:lnTo>
                    <a:pt x="5289" y="2209"/>
                  </a:lnTo>
                  <a:lnTo>
                    <a:pt x="4734" y="2517"/>
                  </a:lnTo>
                  <a:lnTo>
                    <a:pt x="3955" y="2876"/>
                  </a:lnTo>
                  <a:lnTo>
                    <a:pt x="3358" y="3128"/>
                  </a:lnTo>
                  <a:lnTo>
                    <a:pt x="2725" y="3423"/>
                  </a:lnTo>
                  <a:lnTo>
                    <a:pt x="2161" y="3745"/>
                  </a:lnTo>
                  <a:lnTo>
                    <a:pt x="1741" y="4028"/>
                  </a:lnTo>
                  <a:lnTo>
                    <a:pt x="1547" y="4182"/>
                  </a:lnTo>
                  <a:lnTo>
                    <a:pt x="1505" y="4409"/>
                  </a:lnTo>
                  <a:lnTo>
                    <a:pt x="1586" y="5026"/>
                  </a:lnTo>
                  <a:lnTo>
                    <a:pt x="1741" y="5895"/>
                  </a:lnTo>
                  <a:lnTo>
                    <a:pt x="1984" y="6713"/>
                  </a:lnTo>
                  <a:lnTo>
                    <a:pt x="2343" y="7790"/>
                  </a:lnTo>
                  <a:lnTo>
                    <a:pt x="2461" y="8482"/>
                  </a:lnTo>
                  <a:lnTo>
                    <a:pt x="2624" y="9046"/>
                  </a:lnTo>
                  <a:lnTo>
                    <a:pt x="2924" y="9687"/>
                  </a:lnTo>
                  <a:lnTo>
                    <a:pt x="3123" y="10279"/>
                  </a:lnTo>
                  <a:lnTo>
                    <a:pt x="2741" y="9609"/>
                  </a:lnTo>
                  <a:lnTo>
                    <a:pt x="2408" y="9071"/>
                  </a:lnTo>
                  <a:lnTo>
                    <a:pt x="1984" y="8533"/>
                  </a:lnTo>
                  <a:lnTo>
                    <a:pt x="1326" y="7714"/>
                  </a:lnTo>
                  <a:lnTo>
                    <a:pt x="751" y="6971"/>
                  </a:lnTo>
                  <a:lnTo>
                    <a:pt x="333" y="6411"/>
                  </a:lnTo>
                  <a:lnTo>
                    <a:pt x="258" y="6203"/>
                  </a:lnTo>
                  <a:lnTo>
                    <a:pt x="437" y="5976"/>
                  </a:lnTo>
                  <a:lnTo>
                    <a:pt x="633" y="5769"/>
                  </a:lnTo>
                  <a:lnTo>
                    <a:pt x="496" y="55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1" name="Freeform 119"/>
            <p:cNvSpPr>
              <a:spLocks noChangeArrowheads="1"/>
            </p:cNvSpPr>
            <p:nvPr/>
          </p:nvSpPr>
          <p:spPr bwMode="auto">
            <a:xfrm>
              <a:off x="3213" y="1330"/>
              <a:ext cx="1979" cy="2515"/>
            </a:xfrm>
            <a:custGeom>
              <a:avLst/>
              <a:gdLst>
                <a:gd name="T0" fmla="*/ 176 w 8730"/>
                <a:gd name="T1" fmla="*/ 5895 h 11096"/>
                <a:gd name="T2" fmla="*/ 112 w 8730"/>
                <a:gd name="T3" fmla="*/ 6411 h 11096"/>
                <a:gd name="T4" fmla="*/ 894 w 8730"/>
                <a:gd name="T5" fmla="*/ 7434 h 11096"/>
                <a:gd name="T6" fmla="*/ 2027 w 8730"/>
                <a:gd name="T7" fmla="*/ 8869 h 11096"/>
                <a:gd name="T8" fmla="*/ 2643 w 8730"/>
                <a:gd name="T9" fmla="*/ 9783 h 11096"/>
                <a:gd name="T10" fmla="*/ 3078 w 8730"/>
                <a:gd name="T11" fmla="*/ 10713 h 11096"/>
                <a:gd name="T12" fmla="*/ 3299 w 8730"/>
                <a:gd name="T13" fmla="*/ 11095 h 11096"/>
                <a:gd name="T14" fmla="*/ 3380 w 8730"/>
                <a:gd name="T15" fmla="*/ 10610 h 11096"/>
                <a:gd name="T16" fmla="*/ 3137 w 8730"/>
                <a:gd name="T17" fmla="*/ 9480 h 11096"/>
                <a:gd name="T18" fmla="*/ 2837 w 8730"/>
                <a:gd name="T19" fmla="*/ 8561 h 11096"/>
                <a:gd name="T20" fmla="*/ 2248 w 8730"/>
                <a:gd name="T21" fmla="*/ 6971 h 11096"/>
                <a:gd name="T22" fmla="*/ 1833 w 8730"/>
                <a:gd name="T23" fmla="*/ 5559 h 11096"/>
                <a:gd name="T24" fmla="*/ 1665 w 8730"/>
                <a:gd name="T25" fmla="*/ 4667 h 11096"/>
                <a:gd name="T26" fmla="*/ 2066 w 8730"/>
                <a:gd name="T27" fmla="*/ 4003 h 11096"/>
                <a:gd name="T28" fmla="*/ 3137 w 8730"/>
                <a:gd name="T29" fmla="*/ 3409 h 11096"/>
                <a:gd name="T30" fmla="*/ 4230 w 8730"/>
                <a:gd name="T31" fmla="*/ 2974 h 11096"/>
                <a:gd name="T32" fmla="*/ 5289 w 8730"/>
                <a:gd name="T33" fmla="*/ 2458 h 11096"/>
                <a:gd name="T34" fmla="*/ 5945 w 8730"/>
                <a:gd name="T35" fmla="*/ 1929 h 11096"/>
                <a:gd name="T36" fmla="*/ 6321 w 8730"/>
                <a:gd name="T37" fmla="*/ 1082 h 11096"/>
                <a:gd name="T38" fmla="*/ 6621 w 8730"/>
                <a:gd name="T39" fmla="*/ 749 h 11096"/>
                <a:gd name="T40" fmla="*/ 7916 w 8730"/>
                <a:gd name="T41" fmla="*/ 418 h 11096"/>
                <a:gd name="T42" fmla="*/ 8530 w 8730"/>
                <a:gd name="T43" fmla="*/ 337 h 11096"/>
                <a:gd name="T44" fmla="*/ 8729 w 8730"/>
                <a:gd name="T45" fmla="*/ 236 h 11096"/>
                <a:gd name="T46" fmla="*/ 8432 w 8730"/>
                <a:gd name="T47" fmla="*/ 0 h 11096"/>
                <a:gd name="T48" fmla="*/ 7602 w 8730"/>
                <a:gd name="T49" fmla="*/ 199 h 11096"/>
                <a:gd name="T50" fmla="*/ 6585 w 8730"/>
                <a:gd name="T51" fmla="*/ 463 h 11096"/>
                <a:gd name="T52" fmla="*/ 6181 w 8730"/>
                <a:gd name="T53" fmla="*/ 774 h 11096"/>
                <a:gd name="T54" fmla="*/ 5923 w 8730"/>
                <a:gd name="T55" fmla="*/ 1491 h 11096"/>
                <a:gd name="T56" fmla="*/ 5545 w 8730"/>
                <a:gd name="T57" fmla="*/ 2030 h 11096"/>
                <a:gd name="T58" fmla="*/ 4734 w 8730"/>
                <a:gd name="T59" fmla="*/ 2517 h 11096"/>
                <a:gd name="T60" fmla="*/ 3358 w 8730"/>
                <a:gd name="T61" fmla="*/ 3128 h 11096"/>
                <a:gd name="T62" fmla="*/ 2161 w 8730"/>
                <a:gd name="T63" fmla="*/ 3745 h 11096"/>
                <a:gd name="T64" fmla="*/ 1547 w 8730"/>
                <a:gd name="T65" fmla="*/ 4182 h 11096"/>
                <a:gd name="T66" fmla="*/ 1586 w 8730"/>
                <a:gd name="T67" fmla="*/ 5026 h 11096"/>
                <a:gd name="T68" fmla="*/ 1984 w 8730"/>
                <a:gd name="T69" fmla="*/ 6713 h 11096"/>
                <a:gd name="T70" fmla="*/ 2461 w 8730"/>
                <a:gd name="T71" fmla="*/ 8482 h 11096"/>
                <a:gd name="T72" fmla="*/ 2924 w 8730"/>
                <a:gd name="T73" fmla="*/ 9687 h 11096"/>
                <a:gd name="T74" fmla="*/ 2741 w 8730"/>
                <a:gd name="T75" fmla="*/ 9609 h 11096"/>
                <a:gd name="T76" fmla="*/ 1984 w 8730"/>
                <a:gd name="T77" fmla="*/ 8533 h 11096"/>
                <a:gd name="T78" fmla="*/ 751 w 8730"/>
                <a:gd name="T79" fmla="*/ 6971 h 11096"/>
                <a:gd name="T80" fmla="*/ 258 w 8730"/>
                <a:gd name="T81" fmla="*/ 6203 h 11096"/>
                <a:gd name="T82" fmla="*/ 633 w 8730"/>
                <a:gd name="T83" fmla="*/ 5769 h 1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30" h="11096">
                  <a:moveTo>
                    <a:pt x="496" y="5559"/>
                  </a:moveTo>
                  <a:lnTo>
                    <a:pt x="176" y="5895"/>
                  </a:lnTo>
                  <a:lnTo>
                    <a:pt x="0" y="6156"/>
                  </a:lnTo>
                  <a:lnTo>
                    <a:pt x="112" y="6411"/>
                  </a:lnTo>
                  <a:lnTo>
                    <a:pt x="451" y="6817"/>
                  </a:lnTo>
                  <a:lnTo>
                    <a:pt x="894" y="7434"/>
                  </a:lnTo>
                  <a:lnTo>
                    <a:pt x="1491" y="8171"/>
                  </a:lnTo>
                  <a:lnTo>
                    <a:pt x="2027" y="8869"/>
                  </a:lnTo>
                  <a:lnTo>
                    <a:pt x="2366" y="9357"/>
                  </a:lnTo>
                  <a:lnTo>
                    <a:pt x="2643" y="9783"/>
                  </a:lnTo>
                  <a:lnTo>
                    <a:pt x="2940" y="10326"/>
                  </a:lnTo>
                  <a:lnTo>
                    <a:pt x="3078" y="10713"/>
                  </a:lnTo>
                  <a:lnTo>
                    <a:pt x="3078" y="10968"/>
                  </a:lnTo>
                  <a:lnTo>
                    <a:pt x="3299" y="11095"/>
                  </a:lnTo>
                  <a:lnTo>
                    <a:pt x="3456" y="11072"/>
                  </a:lnTo>
                  <a:lnTo>
                    <a:pt x="3380" y="10610"/>
                  </a:lnTo>
                  <a:lnTo>
                    <a:pt x="3280" y="9962"/>
                  </a:lnTo>
                  <a:lnTo>
                    <a:pt x="3137" y="9480"/>
                  </a:lnTo>
                  <a:lnTo>
                    <a:pt x="3041" y="9127"/>
                  </a:lnTo>
                  <a:lnTo>
                    <a:pt x="2837" y="8561"/>
                  </a:lnTo>
                  <a:lnTo>
                    <a:pt x="2506" y="7655"/>
                  </a:lnTo>
                  <a:lnTo>
                    <a:pt x="2248" y="6971"/>
                  </a:lnTo>
                  <a:lnTo>
                    <a:pt x="2004" y="6257"/>
                  </a:lnTo>
                  <a:lnTo>
                    <a:pt x="1833" y="5559"/>
                  </a:lnTo>
                  <a:lnTo>
                    <a:pt x="1704" y="5074"/>
                  </a:lnTo>
                  <a:lnTo>
                    <a:pt x="1665" y="4667"/>
                  </a:lnTo>
                  <a:lnTo>
                    <a:pt x="1687" y="4283"/>
                  </a:lnTo>
                  <a:lnTo>
                    <a:pt x="2066" y="4003"/>
                  </a:lnTo>
                  <a:lnTo>
                    <a:pt x="2497" y="3723"/>
                  </a:lnTo>
                  <a:lnTo>
                    <a:pt x="3137" y="3409"/>
                  </a:lnTo>
                  <a:lnTo>
                    <a:pt x="3756" y="3182"/>
                  </a:lnTo>
                  <a:lnTo>
                    <a:pt x="4230" y="2974"/>
                  </a:lnTo>
                  <a:lnTo>
                    <a:pt x="4810" y="2722"/>
                  </a:lnTo>
                  <a:lnTo>
                    <a:pt x="5289" y="2458"/>
                  </a:lnTo>
                  <a:lnTo>
                    <a:pt x="5724" y="2173"/>
                  </a:lnTo>
                  <a:lnTo>
                    <a:pt x="5945" y="1929"/>
                  </a:lnTo>
                  <a:lnTo>
                    <a:pt x="6142" y="1539"/>
                  </a:lnTo>
                  <a:lnTo>
                    <a:pt x="6321" y="1082"/>
                  </a:lnTo>
                  <a:lnTo>
                    <a:pt x="6439" y="847"/>
                  </a:lnTo>
                  <a:lnTo>
                    <a:pt x="6621" y="749"/>
                  </a:lnTo>
                  <a:lnTo>
                    <a:pt x="7238" y="597"/>
                  </a:lnTo>
                  <a:lnTo>
                    <a:pt x="7916" y="418"/>
                  </a:lnTo>
                  <a:lnTo>
                    <a:pt x="8314" y="362"/>
                  </a:lnTo>
                  <a:lnTo>
                    <a:pt x="8530" y="337"/>
                  </a:lnTo>
                  <a:lnTo>
                    <a:pt x="8712" y="463"/>
                  </a:lnTo>
                  <a:lnTo>
                    <a:pt x="8729" y="236"/>
                  </a:lnTo>
                  <a:lnTo>
                    <a:pt x="8625" y="110"/>
                  </a:lnTo>
                  <a:lnTo>
                    <a:pt x="8432" y="0"/>
                  </a:lnTo>
                  <a:lnTo>
                    <a:pt x="8093" y="59"/>
                  </a:lnTo>
                  <a:lnTo>
                    <a:pt x="7602" y="199"/>
                  </a:lnTo>
                  <a:lnTo>
                    <a:pt x="7078" y="309"/>
                  </a:lnTo>
                  <a:lnTo>
                    <a:pt x="6585" y="463"/>
                  </a:lnTo>
                  <a:lnTo>
                    <a:pt x="6321" y="566"/>
                  </a:lnTo>
                  <a:lnTo>
                    <a:pt x="6181" y="774"/>
                  </a:lnTo>
                  <a:lnTo>
                    <a:pt x="6063" y="1105"/>
                  </a:lnTo>
                  <a:lnTo>
                    <a:pt x="5923" y="1491"/>
                  </a:lnTo>
                  <a:lnTo>
                    <a:pt x="5788" y="1752"/>
                  </a:lnTo>
                  <a:lnTo>
                    <a:pt x="5545" y="2030"/>
                  </a:lnTo>
                  <a:lnTo>
                    <a:pt x="5289" y="2209"/>
                  </a:lnTo>
                  <a:lnTo>
                    <a:pt x="4734" y="2517"/>
                  </a:lnTo>
                  <a:lnTo>
                    <a:pt x="3955" y="2876"/>
                  </a:lnTo>
                  <a:lnTo>
                    <a:pt x="3358" y="3128"/>
                  </a:lnTo>
                  <a:lnTo>
                    <a:pt x="2725" y="3423"/>
                  </a:lnTo>
                  <a:lnTo>
                    <a:pt x="2161" y="3745"/>
                  </a:lnTo>
                  <a:lnTo>
                    <a:pt x="1741" y="4028"/>
                  </a:lnTo>
                  <a:lnTo>
                    <a:pt x="1547" y="4182"/>
                  </a:lnTo>
                  <a:lnTo>
                    <a:pt x="1505" y="4409"/>
                  </a:lnTo>
                  <a:lnTo>
                    <a:pt x="1586" y="5026"/>
                  </a:lnTo>
                  <a:lnTo>
                    <a:pt x="1741" y="5895"/>
                  </a:lnTo>
                  <a:lnTo>
                    <a:pt x="1984" y="6713"/>
                  </a:lnTo>
                  <a:lnTo>
                    <a:pt x="2343" y="7790"/>
                  </a:lnTo>
                  <a:lnTo>
                    <a:pt x="2461" y="8482"/>
                  </a:lnTo>
                  <a:lnTo>
                    <a:pt x="2624" y="9046"/>
                  </a:lnTo>
                  <a:lnTo>
                    <a:pt x="2924" y="9687"/>
                  </a:lnTo>
                  <a:lnTo>
                    <a:pt x="3123" y="10279"/>
                  </a:lnTo>
                  <a:lnTo>
                    <a:pt x="2741" y="9609"/>
                  </a:lnTo>
                  <a:lnTo>
                    <a:pt x="2408" y="9071"/>
                  </a:lnTo>
                  <a:lnTo>
                    <a:pt x="1984" y="8533"/>
                  </a:lnTo>
                  <a:lnTo>
                    <a:pt x="1326" y="7714"/>
                  </a:lnTo>
                  <a:lnTo>
                    <a:pt x="751" y="6971"/>
                  </a:lnTo>
                  <a:lnTo>
                    <a:pt x="333" y="6411"/>
                  </a:lnTo>
                  <a:lnTo>
                    <a:pt x="258" y="6203"/>
                  </a:lnTo>
                  <a:lnTo>
                    <a:pt x="437" y="5976"/>
                  </a:lnTo>
                  <a:lnTo>
                    <a:pt x="633" y="5769"/>
                  </a:lnTo>
                  <a:lnTo>
                    <a:pt x="496" y="55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2" name="Freeform 120"/>
            <p:cNvSpPr>
              <a:spLocks noChangeArrowheads="1"/>
            </p:cNvSpPr>
            <p:nvPr/>
          </p:nvSpPr>
          <p:spPr bwMode="auto">
            <a:xfrm>
              <a:off x="3776" y="2363"/>
              <a:ext cx="102" cy="400"/>
            </a:xfrm>
            <a:custGeom>
              <a:avLst/>
              <a:gdLst>
                <a:gd name="T0" fmla="*/ 0 w 456"/>
                <a:gd name="T1" fmla="*/ 126 h 1770"/>
                <a:gd name="T2" fmla="*/ 132 w 456"/>
                <a:gd name="T3" fmla="*/ 62 h 1770"/>
                <a:gd name="T4" fmla="*/ 264 w 456"/>
                <a:gd name="T5" fmla="*/ 0 h 1770"/>
                <a:gd name="T6" fmla="*/ 359 w 456"/>
                <a:gd name="T7" fmla="*/ 819 h 1770"/>
                <a:gd name="T8" fmla="*/ 455 w 456"/>
                <a:gd name="T9" fmla="*/ 1637 h 1770"/>
                <a:gd name="T10" fmla="*/ 323 w 456"/>
                <a:gd name="T11" fmla="*/ 1707 h 1770"/>
                <a:gd name="T12" fmla="*/ 191 w 456"/>
                <a:gd name="T13" fmla="*/ 1769 h 1770"/>
                <a:gd name="T14" fmla="*/ 0 w 456"/>
                <a:gd name="T15" fmla="*/ 126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6" h="1770">
                  <a:moveTo>
                    <a:pt x="0" y="126"/>
                  </a:moveTo>
                  <a:lnTo>
                    <a:pt x="132" y="62"/>
                  </a:lnTo>
                  <a:lnTo>
                    <a:pt x="264" y="0"/>
                  </a:lnTo>
                  <a:lnTo>
                    <a:pt x="359" y="819"/>
                  </a:lnTo>
                  <a:lnTo>
                    <a:pt x="455" y="1637"/>
                  </a:lnTo>
                  <a:lnTo>
                    <a:pt x="323" y="1707"/>
                  </a:lnTo>
                  <a:lnTo>
                    <a:pt x="191" y="1769"/>
                  </a:lnTo>
                  <a:lnTo>
                    <a:pt x="0" y="126"/>
                  </a:lnTo>
                </a:path>
              </a:pathLst>
            </a:custGeom>
            <a:solidFill>
              <a:srgbClr val="0000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3" name="Freeform 121"/>
            <p:cNvSpPr>
              <a:spLocks noChangeArrowheads="1"/>
            </p:cNvSpPr>
            <p:nvPr/>
          </p:nvSpPr>
          <p:spPr bwMode="auto">
            <a:xfrm>
              <a:off x="3886" y="2287"/>
              <a:ext cx="186" cy="405"/>
            </a:xfrm>
            <a:custGeom>
              <a:avLst/>
              <a:gdLst>
                <a:gd name="T0" fmla="*/ 171 w 826"/>
                <a:gd name="T1" fmla="*/ 1286 h 1789"/>
                <a:gd name="T2" fmla="*/ 303 w 826"/>
                <a:gd name="T3" fmla="*/ 1264 h 1789"/>
                <a:gd name="T4" fmla="*/ 331 w 826"/>
                <a:gd name="T5" fmla="*/ 1345 h 1789"/>
                <a:gd name="T6" fmla="*/ 376 w 826"/>
                <a:gd name="T7" fmla="*/ 1404 h 1789"/>
                <a:gd name="T8" fmla="*/ 438 w 826"/>
                <a:gd name="T9" fmla="*/ 1426 h 1789"/>
                <a:gd name="T10" fmla="*/ 502 w 826"/>
                <a:gd name="T11" fmla="*/ 1398 h 1789"/>
                <a:gd name="T12" fmla="*/ 544 w 826"/>
                <a:gd name="T13" fmla="*/ 1354 h 1789"/>
                <a:gd name="T14" fmla="*/ 569 w 826"/>
                <a:gd name="T15" fmla="*/ 1255 h 1789"/>
                <a:gd name="T16" fmla="*/ 567 w 826"/>
                <a:gd name="T17" fmla="*/ 1160 h 1789"/>
                <a:gd name="T18" fmla="*/ 530 w 826"/>
                <a:gd name="T19" fmla="*/ 1087 h 1789"/>
                <a:gd name="T20" fmla="*/ 474 w 826"/>
                <a:gd name="T21" fmla="*/ 1065 h 1789"/>
                <a:gd name="T22" fmla="*/ 384 w 826"/>
                <a:gd name="T23" fmla="*/ 1059 h 1789"/>
                <a:gd name="T24" fmla="*/ 227 w 826"/>
                <a:gd name="T25" fmla="*/ 1045 h 1789"/>
                <a:gd name="T26" fmla="*/ 113 w 826"/>
                <a:gd name="T27" fmla="*/ 984 h 1789"/>
                <a:gd name="T28" fmla="*/ 40 w 826"/>
                <a:gd name="T29" fmla="*/ 869 h 1789"/>
                <a:gd name="T30" fmla="*/ 3 w 826"/>
                <a:gd name="T31" fmla="*/ 703 h 1789"/>
                <a:gd name="T32" fmla="*/ 0 w 826"/>
                <a:gd name="T33" fmla="*/ 574 h 1789"/>
                <a:gd name="T34" fmla="*/ 14 w 826"/>
                <a:gd name="T35" fmla="*/ 443 h 1789"/>
                <a:gd name="T36" fmla="*/ 51 w 826"/>
                <a:gd name="T37" fmla="*/ 316 h 1789"/>
                <a:gd name="T38" fmla="*/ 110 w 826"/>
                <a:gd name="T39" fmla="*/ 210 h 1789"/>
                <a:gd name="T40" fmla="*/ 194 w 826"/>
                <a:gd name="T41" fmla="*/ 117 h 1789"/>
                <a:gd name="T42" fmla="*/ 309 w 826"/>
                <a:gd name="T43" fmla="*/ 42 h 1789"/>
                <a:gd name="T44" fmla="*/ 421 w 826"/>
                <a:gd name="T45" fmla="*/ 5 h 1789"/>
                <a:gd name="T46" fmla="*/ 488 w 826"/>
                <a:gd name="T47" fmla="*/ 5 h 1789"/>
                <a:gd name="T48" fmla="*/ 547 w 826"/>
                <a:gd name="T49" fmla="*/ 19 h 1789"/>
                <a:gd name="T50" fmla="*/ 592 w 826"/>
                <a:gd name="T51" fmla="*/ 59 h 1789"/>
                <a:gd name="T52" fmla="*/ 637 w 826"/>
                <a:gd name="T53" fmla="*/ 117 h 1789"/>
                <a:gd name="T54" fmla="*/ 673 w 826"/>
                <a:gd name="T55" fmla="*/ 199 h 1789"/>
                <a:gd name="T56" fmla="*/ 701 w 826"/>
                <a:gd name="T57" fmla="*/ 302 h 1789"/>
                <a:gd name="T58" fmla="*/ 471 w 826"/>
                <a:gd name="T59" fmla="*/ 513 h 1789"/>
                <a:gd name="T60" fmla="*/ 443 w 826"/>
                <a:gd name="T61" fmla="*/ 420 h 1789"/>
                <a:gd name="T62" fmla="*/ 412 w 826"/>
                <a:gd name="T63" fmla="*/ 367 h 1789"/>
                <a:gd name="T64" fmla="*/ 370 w 826"/>
                <a:gd name="T65" fmla="*/ 350 h 1789"/>
                <a:gd name="T66" fmla="*/ 317 w 826"/>
                <a:gd name="T67" fmla="*/ 361 h 1789"/>
                <a:gd name="T68" fmla="*/ 253 w 826"/>
                <a:gd name="T69" fmla="*/ 431 h 1789"/>
                <a:gd name="T70" fmla="*/ 239 w 826"/>
                <a:gd name="T71" fmla="*/ 535 h 1789"/>
                <a:gd name="T72" fmla="*/ 267 w 826"/>
                <a:gd name="T73" fmla="*/ 597 h 1789"/>
                <a:gd name="T74" fmla="*/ 303 w 826"/>
                <a:gd name="T75" fmla="*/ 611 h 1789"/>
                <a:gd name="T76" fmla="*/ 362 w 826"/>
                <a:gd name="T77" fmla="*/ 616 h 1789"/>
                <a:gd name="T78" fmla="*/ 522 w 826"/>
                <a:gd name="T79" fmla="*/ 616 h 1789"/>
                <a:gd name="T80" fmla="*/ 628 w 826"/>
                <a:gd name="T81" fmla="*/ 639 h 1789"/>
                <a:gd name="T82" fmla="*/ 701 w 826"/>
                <a:gd name="T83" fmla="*/ 689 h 1789"/>
                <a:gd name="T84" fmla="*/ 754 w 826"/>
                <a:gd name="T85" fmla="*/ 765 h 1789"/>
                <a:gd name="T86" fmla="*/ 797 w 826"/>
                <a:gd name="T87" fmla="*/ 869 h 1789"/>
                <a:gd name="T88" fmla="*/ 819 w 826"/>
                <a:gd name="T89" fmla="*/ 992 h 1789"/>
                <a:gd name="T90" fmla="*/ 825 w 826"/>
                <a:gd name="T91" fmla="*/ 1149 h 1789"/>
                <a:gd name="T92" fmla="*/ 805 w 826"/>
                <a:gd name="T93" fmla="*/ 1303 h 1789"/>
                <a:gd name="T94" fmla="*/ 766 w 826"/>
                <a:gd name="T95" fmla="*/ 1449 h 1789"/>
                <a:gd name="T96" fmla="*/ 701 w 826"/>
                <a:gd name="T97" fmla="*/ 1572 h 1789"/>
                <a:gd name="T98" fmla="*/ 620 w 826"/>
                <a:gd name="T99" fmla="*/ 1665 h 1789"/>
                <a:gd name="T100" fmla="*/ 508 w 826"/>
                <a:gd name="T101" fmla="*/ 1738 h 1789"/>
                <a:gd name="T102" fmla="*/ 407 w 826"/>
                <a:gd name="T103" fmla="*/ 1780 h 1789"/>
                <a:gd name="T104" fmla="*/ 317 w 826"/>
                <a:gd name="T105" fmla="*/ 1788 h 1789"/>
                <a:gd name="T106" fmla="*/ 244 w 826"/>
                <a:gd name="T107" fmla="*/ 1771 h 1789"/>
                <a:gd name="T108" fmla="*/ 191 w 826"/>
                <a:gd name="T109" fmla="*/ 1724 h 1789"/>
                <a:gd name="T110" fmla="*/ 104 w 826"/>
                <a:gd name="T111" fmla="*/ 1575 h 1789"/>
                <a:gd name="T112" fmla="*/ 45 w 826"/>
                <a:gd name="T113" fmla="*/ 1362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6" h="1789">
                  <a:moveTo>
                    <a:pt x="45" y="1362"/>
                  </a:moveTo>
                  <a:lnTo>
                    <a:pt x="171" y="1286"/>
                  </a:lnTo>
                  <a:lnTo>
                    <a:pt x="295" y="1208"/>
                  </a:lnTo>
                  <a:lnTo>
                    <a:pt x="303" y="1264"/>
                  </a:lnTo>
                  <a:lnTo>
                    <a:pt x="317" y="1309"/>
                  </a:lnTo>
                  <a:lnTo>
                    <a:pt x="331" y="1345"/>
                  </a:lnTo>
                  <a:lnTo>
                    <a:pt x="348" y="1373"/>
                  </a:lnTo>
                  <a:lnTo>
                    <a:pt x="376" y="1404"/>
                  </a:lnTo>
                  <a:lnTo>
                    <a:pt x="407" y="1421"/>
                  </a:lnTo>
                  <a:lnTo>
                    <a:pt x="438" y="1426"/>
                  </a:lnTo>
                  <a:lnTo>
                    <a:pt x="474" y="1418"/>
                  </a:lnTo>
                  <a:lnTo>
                    <a:pt x="502" y="1398"/>
                  </a:lnTo>
                  <a:lnTo>
                    <a:pt x="525" y="1382"/>
                  </a:lnTo>
                  <a:lnTo>
                    <a:pt x="544" y="1354"/>
                  </a:lnTo>
                  <a:lnTo>
                    <a:pt x="555" y="1323"/>
                  </a:lnTo>
                  <a:lnTo>
                    <a:pt x="569" y="1255"/>
                  </a:lnTo>
                  <a:lnTo>
                    <a:pt x="569" y="1191"/>
                  </a:lnTo>
                  <a:lnTo>
                    <a:pt x="567" y="1160"/>
                  </a:lnTo>
                  <a:lnTo>
                    <a:pt x="555" y="1132"/>
                  </a:lnTo>
                  <a:lnTo>
                    <a:pt x="530" y="1087"/>
                  </a:lnTo>
                  <a:lnTo>
                    <a:pt x="508" y="1073"/>
                  </a:lnTo>
                  <a:lnTo>
                    <a:pt x="474" y="1065"/>
                  </a:lnTo>
                  <a:lnTo>
                    <a:pt x="435" y="1059"/>
                  </a:lnTo>
                  <a:lnTo>
                    <a:pt x="384" y="1059"/>
                  </a:lnTo>
                  <a:lnTo>
                    <a:pt x="298" y="1059"/>
                  </a:lnTo>
                  <a:lnTo>
                    <a:pt x="227" y="1045"/>
                  </a:lnTo>
                  <a:lnTo>
                    <a:pt x="163" y="1020"/>
                  </a:lnTo>
                  <a:lnTo>
                    <a:pt x="113" y="984"/>
                  </a:lnTo>
                  <a:lnTo>
                    <a:pt x="73" y="933"/>
                  </a:lnTo>
                  <a:lnTo>
                    <a:pt x="40" y="869"/>
                  </a:lnTo>
                  <a:lnTo>
                    <a:pt x="17" y="793"/>
                  </a:lnTo>
                  <a:lnTo>
                    <a:pt x="3" y="703"/>
                  </a:lnTo>
                  <a:lnTo>
                    <a:pt x="0" y="639"/>
                  </a:lnTo>
                  <a:lnTo>
                    <a:pt x="0" y="574"/>
                  </a:lnTo>
                  <a:lnTo>
                    <a:pt x="3" y="507"/>
                  </a:lnTo>
                  <a:lnTo>
                    <a:pt x="14" y="443"/>
                  </a:lnTo>
                  <a:lnTo>
                    <a:pt x="31" y="381"/>
                  </a:lnTo>
                  <a:lnTo>
                    <a:pt x="51" y="316"/>
                  </a:lnTo>
                  <a:lnTo>
                    <a:pt x="76" y="263"/>
                  </a:lnTo>
                  <a:lnTo>
                    <a:pt x="110" y="210"/>
                  </a:lnTo>
                  <a:lnTo>
                    <a:pt x="143" y="160"/>
                  </a:lnTo>
                  <a:lnTo>
                    <a:pt x="194" y="117"/>
                  </a:lnTo>
                  <a:lnTo>
                    <a:pt x="250" y="78"/>
                  </a:lnTo>
                  <a:lnTo>
                    <a:pt x="309" y="42"/>
                  </a:lnTo>
                  <a:lnTo>
                    <a:pt x="384" y="14"/>
                  </a:lnTo>
                  <a:lnTo>
                    <a:pt x="421" y="5"/>
                  </a:lnTo>
                  <a:lnTo>
                    <a:pt x="457" y="0"/>
                  </a:lnTo>
                  <a:lnTo>
                    <a:pt x="488" y="5"/>
                  </a:lnTo>
                  <a:lnTo>
                    <a:pt x="516" y="8"/>
                  </a:lnTo>
                  <a:lnTo>
                    <a:pt x="547" y="19"/>
                  </a:lnTo>
                  <a:lnTo>
                    <a:pt x="569" y="36"/>
                  </a:lnTo>
                  <a:lnTo>
                    <a:pt x="592" y="59"/>
                  </a:lnTo>
                  <a:lnTo>
                    <a:pt x="614" y="87"/>
                  </a:lnTo>
                  <a:lnTo>
                    <a:pt x="637" y="117"/>
                  </a:lnTo>
                  <a:lnTo>
                    <a:pt x="656" y="154"/>
                  </a:lnTo>
                  <a:lnTo>
                    <a:pt x="673" y="199"/>
                  </a:lnTo>
                  <a:lnTo>
                    <a:pt x="687" y="249"/>
                  </a:lnTo>
                  <a:lnTo>
                    <a:pt x="701" y="302"/>
                  </a:lnTo>
                  <a:lnTo>
                    <a:pt x="715" y="361"/>
                  </a:lnTo>
                  <a:lnTo>
                    <a:pt x="471" y="513"/>
                  </a:lnTo>
                  <a:lnTo>
                    <a:pt x="457" y="462"/>
                  </a:lnTo>
                  <a:lnTo>
                    <a:pt x="443" y="420"/>
                  </a:lnTo>
                  <a:lnTo>
                    <a:pt x="429" y="389"/>
                  </a:lnTo>
                  <a:lnTo>
                    <a:pt x="412" y="367"/>
                  </a:lnTo>
                  <a:lnTo>
                    <a:pt x="390" y="353"/>
                  </a:lnTo>
                  <a:lnTo>
                    <a:pt x="370" y="350"/>
                  </a:lnTo>
                  <a:lnTo>
                    <a:pt x="345" y="353"/>
                  </a:lnTo>
                  <a:lnTo>
                    <a:pt x="317" y="361"/>
                  </a:lnTo>
                  <a:lnTo>
                    <a:pt x="281" y="389"/>
                  </a:lnTo>
                  <a:lnTo>
                    <a:pt x="253" y="431"/>
                  </a:lnTo>
                  <a:lnTo>
                    <a:pt x="239" y="485"/>
                  </a:lnTo>
                  <a:lnTo>
                    <a:pt x="239" y="535"/>
                  </a:lnTo>
                  <a:lnTo>
                    <a:pt x="250" y="572"/>
                  </a:lnTo>
                  <a:lnTo>
                    <a:pt x="267" y="597"/>
                  </a:lnTo>
                  <a:lnTo>
                    <a:pt x="281" y="608"/>
                  </a:lnTo>
                  <a:lnTo>
                    <a:pt x="303" y="611"/>
                  </a:lnTo>
                  <a:lnTo>
                    <a:pt x="331" y="616"/>
                  </a:lnTo>
                  <a:lnTo>
                    <a:pt x="362" y="616"/>
                  </a:lnTo>
                  <a:lnTo>
                    <a:pt x="449" y="611"/>
                  </a:lnTo>
                  <a:lnTo>
                    <a:pt x="522" y="616"/>
                  </a:lnTo>
                  <a:lnTo>
                    <a:pt x="578" y="619"/>
                  </a:lnTo>
                  <a:lnTo>
                    <a:pt x="628" y="639"/>
                  </a:lnTo>
                  <a:lnTo>
                    <a:pt x="665" y="661"/>
                  </a:lnTo>
                  <a:lnTo>
                    <a:pt x="701" y="689"/>
                  </a:lnTo>
                  <a:lnTo>
                    <a:pt x="729" y="726"/>
                  </a:lnTo>
                  <a:lnTo>
                    <a:pt x="754" y="765"/>
                  </a:lnTo>
                  <a:lnTo>
                    <a:pt x="780" y="815"/>
                  </a:lnTo>
                  <a:lnTo>
                    <a:pt x="797" y="869"/>
                  </a:lnTo>
                  <a:lnTo>
                    <a:pt x="811" y="928"/>
                  </a:lnTo>
                  <a:lnTo>
                    <a:pt x="819" y="992"/>
                  </a:lnTo>
                  <a:lnTo>
                    <a:pt x="825" y="1068"/>
                  </a:lnTo>
                  <a:lnTo>
                    <a:pt x="825" y="1149"/>
                  </a:lnTo>
                  <a:lnTo>
                    <a:pt x="819" y="1227"/>
                  </a:lnTo>
                  <a:lnTo>
                    <a:pt x="805" y="1303"/>
                  </a:lnTo>
                  <a:lnTo>
                    <a:pt x="788" y="1382"/>
                  </a:lnTo>
                  <a:lnTo>
                    <a:pt x="766" y="1449"/>
                  </a:lnTo>
                  <a:lnTo>
                    <a:pt x="738" y="1513"/>
                  </a:lnTo>
                  <a:lnTo>
                    <a:pt x="701" y="1572"/>
                  </a:lnTo>
                  <a:lnTo>
                    <a:pt x="665" y="1620"/>
                  </a:lnTo>
                  <a:lnTo>
                    <a:pt x="620" y="1665"/>
                  </a:lnTo>
                  <a:lnTo>
                    <a:pt x="567" y="1707"/>
                  </a:lnTo>
                  <a:lnTo>
                    <a:pt x="508" y="1738"/>
                  </a:lnTo>
                  <a:lnTo>
                    <a:pt x="452" y="1760"/>
                  </a:lnTo>
                  <a:lnTo>
                    <a:pt x="407" y="1780"/>
                  </a:lnTo>
                  <a:lnTo>
                    <a:pt x="362" y="1788"/>
                  </a:lnTo>
                  <a:lnTo>
                    <a:pt x="317" y="1788"/>
                  </a:lnTo>
                  <a:lnTo>
                    <a:pt x="281" y="1782"/>
                  </a:lnTo>
                  <a:lnTo>
                    <a:pt x="244" y="1771"/>
                  </a:lnTo>
                  <a:lnTo>
                    <a:pt x="216" y="1752"/>
                  </a:lnTo>
                  <a:lnTo>
                    <a:pt x="191" y="1724"/>
                  </a:lnTo>
                  <a:lnTo>
                    <a:pt x="143" y="1656"/>
                  </a:lnTo>
                  <a:lnTo>
                    <a:pt x="104" y="1575"/>
                  </a:lnTo>
                  <a:lnTo>
                    <a:pt x="68" y="1477"/>
                  </a:lnTo>
                  <a:lnTo>
                    <a:pt x="45" y="1362"/>
                  </a:lnTo>
                </a:path>
              </a:pathLst>
            </a:custGeom>
            <a:solidFill>
              <a:srgbClr val="0000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4" name="Freeform 122"/>
            <p:cNvSpPr>
              <a:spLocks noChangeArrowheads="1"/>
            </p:cNvSpPr>
            <p:nvPr/>
          </p:nvSpPr>
          <p:spPr bwMode="auto">
            <a:xfrm>
              <a:off x="4083" y="2185"/>
              <a:ext cx="205" cy="402"/>
            </a:xfrm>
            <a:custGeom>
              <a:avLst/>
              <a:gdLst>
                <a:gd name="T0" fmla="*/ 0 w 910"/>
                <a:gd name="T1" fmla="*/ 911 h 1776"/>
                <a:gd name="T2" fmla="*/ 23 w 910"/>
                <a:gd name="T3" fmla="*/ 572 h 1776"/>
                <a:gd name="T4" fmla="*/ 82 w 910"/>
                <a:gd name="T5" fmla="*/ 359 h 1776"/>
                <a:gd name="T6" fmla="*/ 141 w 910"/>
                <a:gd name="T7" fmla="*/ 241 h 1776"/>
                <a:gd name="T8" fmla="*/ 216 w 910"/>
                <a:gd name="T9" fmla="*/ 140 h 1776"/>
                <a:gd name="T10" fmla="*/ 309 w 910"/>
                <a:gd name="T11" fmla="*/ 70 h 1776"/>
                <a:gd name="T12" fmla="*/ 407 w 910"/>
                <a:gd name="T13" fmla="*/ 20 h 1776"/>
                <a:gd name="T14" fmla="*/ 508 w 910"/>
                <a:gd name="T15" fmla="*/ 0 h 1776"/>
                <a:gd name="T16" fmla="*/ 592 w 910"/>
                <a:gd name="T17" fmla="*/ 14 h 1776"/>
                <a:gd name="T18" fmla="*/ 670 w 910"/>
                <a:gd name="T19" fmla="*/ 65 h 1776"/>
                <a:gd name="T20" fmla="*/ 743 w 910"/>
                <a:gd name="T21" fmla="*/ 146 h 1776"/>
                <a:gd name="T22" fmla="*/ 802 w 910"/>
                <a:gd name="T23" fmla="*/ 255 h 1776"/>
                <a:gd name="T24" fmla="*/ 847 w 910"/>
                <a:gd name="T25" fmla="*/ 395 h 1776"/>
                <a:gd name="T26" fmla="*/ 878 w 910"/>
                <a:gd name="T27" fmla="*/ 566 h 1776"/>
                <a:gd name="T28" fmla="*/ 906 w 910"/>
                <a:gd name="T29" fmla="*/ 802 h 1776"/>
                <a:gd name="T30" fmla="*/ 909 w 910"/>
                <a:gd name="T31" fmla="*/ 1046 h 1776"/>
                <a:gd name="T32" fmla="*/ 883 w 910"/>
                <a:gd name="T33" fmla="*/ 1256 h 1776"/>
                <a:gd name="T34" fmla="*/ 825 w 910"/>
                <a:gd name="T35" fmla="*/ 1435 h 1776"/>
                <a:gd name="T36" fmla="*/ 743 w 910"/>
                <a:gd name="T37" fmla="*/ 1587 h 1776"/>
                <a:gd name="T38" fmla="*/ 628 w 910"/>
                <a:gd name="T39" fmla="*/ 1693 h 1776"/>
                <a:gd name="T40" fmla="*/ 494 w 910"/>
                <a:gd name="T41" fmla="*/ 1763 h 1776"/>
                <a:gd name="T42" fmla="*/ 370 w 910"/>
                <a:gd name="T43" fmla="*/ 1775 h 1776"/>
                <a:gd name="T44" fmla="*/ 261 w 910"/>
                <a:gd name="T45" fmla="*/ 1735 h 1776"/>
                <a:gd name="T46" fmla="*/ 171 w 910"/>
                <a:gd name="T47" fmla="*/ 1632 h 1776"/>
                <a:gd name="T48" fmla="*/ 96 w 910"/>
                <a:gd name="T49" fmla="*/ 1469 h 1776"/>
                <a:gd name="T50" fmla="*/ 37 w 910"/>
                <a:gd name="T51" fmla="*/ 1242 h 1776"/>
                <a:gd name="T52" fmla="*/ 275 w 910"/>
                <a:gd name="T53" fmla="*/ 979 h 1776"/>
                <a:gd name="T54" fmla="*/ 295 w 910"/>
                <a:gd name="T55" fmla="*/ 1093 h 1776"/>
                <a:gd name="T56" fmla="*/ 317 w 910"/>
                <a:gd name="T57" fmla="*/ 1186 h 1776"/>
                <a:gd name="T58" fmla="*/ 340 w 910"/>
                <a:gd name="T59" fmla="*/ 1259 h 1776"/>
                <a:gd name="T60" fmla="*/ 368 w 910"/>
                <a:gd name="T61" fmla="*/ 1315 h 1776"/>
                <a:gd name="T62" fmla="*/ 435 w 910"/>
                <a:gd name="T63" fmla="*/ 1368 h 1776"/>
                <a:gd name="T64" fmla="*/ 511 w 910"/>
                <a:gd name="T65" fmla="*/ 1360 h 1776"/>
                <a:gd name="T66" fmla="*/ 583 w 910"/>
                <a:gd name="T67" fmla="*/ 1295 h 1776"/>
                <a:gd name="T68" fmla="*/ 628 w 910"/>
                <a:gd name="T69" fmla="*/ 1186 h 1776"/>
                <a:gd name="T70" fmla="*/ 642 w 910"/>
                <a:gd name="T71" fmla="*/ 1116 h 1776"/>
                <a:gd name="T72" fmla="*/ 648 w 910"/>
                <a:gd name="T73" fmla="*/ 1021 h 1776"/>
                <a:gd name="T74" fmla="*/ 628 w 910"/>
                <a:gd name="T75" fmla="*/ 785 h 1776"/>
                <a:gd name="T76" fmla="*/ 614 w 910"/>
                <a:gd name="T77" fmla="*/ 681 h 1776"/>
                <a:gd name="T78" fmla="*/ 592 w 910"/>
                <a:gd name="T79" fmla="*/ 589 h 1776"/>
                <a:gd name="T80" fmla="*/ 544 w 910"/>
                <a:gd name="T81" fmla="*/ 468 h 1776"/>
                <a:gd name="T82" fmla="*/ 474 w 910"/>
                <a:gd name="T83" fmla="*/ 418 h 1776"/>
                <a:gd name="T84" fmla="*/ 398 w 910"/>
                <a:gd name="T85" fmla="*/ 426 h 1776"/>
                <a:gd name="T86" fmla="*/ 331 w 910"/>
                <a:gd name="T87" fmla="*/ 491 h 1776"/>
                <a:gd name="T88" fmla="*/ 286 w 910"/>
                <a:gd name="T89" fmla="*/ 600 h 1776"/>
                <a:gd name="T90" fmla="*/ 267 w 910"/>
                <a:gd name="T91" fmla="*/ 757 h 1776"/>
                <a:gd name="T92" fmla="*/ 275 w 910"/>
                <a:gd name="T93" fmla="*/ 979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0" h="1776">
                  <a:moveTo>
                    <a:pt x="14" y="1105"/>
                  </a:moveTo>
                  <a:lnTo>
                    <a:pt x="0" y="911"/>
                  </a:lnTo>
                  <a:lnTo>
                    <a:pt x="3" y="735"/>
                  </a:lnTo>
                  <a:lnTo>
                    <a:pt x="23" y="572"/>
                  </a:lnTo>
                  <a:lnTo>
                    <a:pt x="59" y="426"/>
                  </a:lnTo>
                  <a:lnTo>
                    <a:pt x="82" y="359"/>
                  </a:lnTo>
                  <a:lnTo>
                    <a:pt x="110" y="295"/>
                  </a:lnTo>
                  <a:lnTo>
                    <a:pt x="141" y="241"/>
                  </a:lnTo>
                  <a:lnTo>
                    <a:pt x="177" y="188"/>
                  </a:lnTo>
                  <a:lnTo>
                    <a:pt x="216" y="140"/>
                  </a:lnTo>
                  <a:lnTo>
                    <a:pt x="258" y="107"/>
                  </a:lnTo>
                  <a:lnTo>
                    <a:pt x="309" y="70"/>
                  </a:lnTo>
                  <a:lnTo>
                    <a:pt x="356" y="42"/>
                  </a:lnTo>
                  <a:lnTo>
                    <a:pt x="407" y="20"/>
                  </a:lnTo>
                  <a:lnTo>
                    <a:pt x="457" y="6"/>
                  </a:lnTo>
                  <a:lnTo>
                    <a:pt x="508" y="0"/>
                  </a:lnTo>
                  <a:lnTo>
                    <a:pt x="553" y="6"/>
                  </a:lnTo>
                  <a:lnTo>
                    <a:pt x="592" y="14"/>
                  </a:lnTo>
                  <a:lnTo>
                    <a:pt x="634" y="37"/>
                  </a:lnTo>
                  <a:lnTo>
                    <a:pt x="670" y="65"/>
                  </a:lnTo>
                  <a:lnTo>
                    <a:pt x="707" y="101"/>
                  </a:lnTo>
                  <a:lnTo>
                    <a:pt x="743" y="146"/>
                  </a:lnTo>
                  <a:lnTo>
                    <a:pt x="768" y="196"/>
                  </a:lnTo>
                  <a:lnTo>
                    <a:pt x="802" y="255"/>
                  </a:lnTo>
                  <a:lnTo>
                    <a:pt x="825" y="323"/>
                  </a:lnTo>
                  <a:lnTo>
                    <a:pt x="847" y="395"/>
                  </a:lnTo>
                  <a:lnTo>
                    <a:pt x="864" y="477"/>
                  </a:lnTo>
                  <a:lnTo>
                    <a:pt x="878" y="566"/>
                  </a:lnTo>
                  <a:lnTo>
                    <a:pt x="892" y="662"/>
                  </a:lnTo>
                  <a:lnTo>
                    <a:pt x="906" y="802"/>
                  </a:lnTo>
                  <a:lnTo>
                    <a:pt x="909" y="928"/>
                  </a:lnTo>
                  <a:lnTo>
                    <a:pt x="909" y="1046"/>
                  </a:lnTo>
                  <a:lnTo>
                    <a:pt x="900" y="1155"/>
                  </a:lnTo>
                  <a:lnTo>
                    <a:pt x="883" y="1256"/>
                  </a:lnTo>
                  <a:lnTo>
                    <a:pt x="855" y="1351"/>
                  </a:lnTo>
                  <a:lnTo>
                    <a:pt x="825" y="1435"/>
                  </a:lnTo>
                  <a:lnTo>
                    <a:pt x="788" y="1514"/>
                  </a:lnTo>
                  <a:lnTo>
                    <a:pt x="743" y="1587"/>
                  </a:lnTo>
                  <a:lnTo>
                    <a:pt x="687" y="1646"/>
                  </a:lnTo>
                  <a:lnTo>
                    <a:pt x="628" y="1693"/>
                  </a:lnTo>
                  <a:lnTo>
                    <a:pt x="561" y="1735"/>
                  </a:lnTo>
                  <a:lnTo>
                    <a:pt x="494" y="1763"/>
                  </a:lnTo>
                  <a:lnTo>
                    <a:pt x="429" y="1775"/>
                  </a:lnTo>
                  <a:lnTo>
                    <a:pt x="370" y="1775"/>
                  </a:lnTo>
                  <a:lnTo>
                    <a:pt x="317" y="1763"/>
                  </a:lnTo>
                  <a:lnTo>
                    <a:pt x="261" y="1735"/>
                  </a:lnTo>
                  <a:lnTo>
                    <a:pt x="216" y="1690"/>
                  </a:lnTo>
                  <a:lnTo>
                    <a:pt x="171" y="1632"/>
                  </a:lnTo>
                  <a:lnTo>
                    <a:pt x="132" y="1559"/>
                  </a:lnTo>
                  <a:lnTo>
                    <a:pt x="96" y="1469"/>
                  </a:lnTo>
                  <a:lnTo>
                    <a:pt x="59" y="1363"/>
                  </a:lnTo>
                  <a:lnTo>
                    <a:pt x="37" y="1242"/>
                  </a:lnTo>
                  <a:lnTo>
                    <a:pt x="14" y="1105"/>
                  </a:lnTo>
                  <a:lnTo>
                    <a:pt x="275" y="979"/>
                  </a:lnTo>
                  <a:lnTo>
                    <a:pt x="286" y="1037"/>
                  </a:lnTo>
                  <a:lnTo>
                    <a:pt x="295" y="1093"/>
                  </a:lnTo>
                  <a:lnTo>
                    <a:pt x="303" y="1141"/>
                  </a:lnTo>
                  <a:lnTo>
                    <a:pt x="317" y="1186"/>
                  </a:lnTo>
                  <a:lnTo>
                    <a:pt x="326" y="1228"/>
                  </a:lnTo>
                  <a:lnTo>
                    <a:pt x="340" y="1259"/>
                  </a:lnTo>
                  <a:lnTo>
                    <a:pt x="354" y="1292"/>
                  </a:lnTo>
                  <a:lnTo>
                    <a:pt x="368" y="1315"/>
                  </a:lnTo>
                  <a:lnTo>
                    <a:pt x="398" y="1351"/>
                  </a:lnTo>
                  <a:lnTo>
                    <a:pt x="435" y="1368"/>
                  </a:lnTo>
                  <a:lnTo>
                    <a:pt x="471" y="1374"/>
                  </a:lnTo>
                  <a:lnTo>
                    <a:pt x="511" y="1360"/>
                  </a:lnTo>
                  <a:lnTo>
                    <a:pt x="547" y="1332"/>
                  </a:lnTo>
                  <a:lnTo>
                    <a:pt x="583" y="1295"/>
                  </a:lnTo>
                  <a:lnTo>
                    <a:pt x="612" y="1245"/>
                  </a:lnTo>
                  <a:lnTo>
                    <a:pt x="628" y="1186"/>
                  </a:lnTo>
                  <a:lnTo>
                    <a:pt x="640" y="1152"/>
                  </a:lnTo>
                  <a:lnTo>
                    <a:pt x="642" y="1116"/>
                  </a:lnTo>
                  <a:lnTo>
                    <a:pt x="648" y="1068"/>
                  </a:lnTo>
                  <a:lnTo>
                    <a:pt x="648" y="1021"/>
                  </a:lnTo>
                  <a:lnTo>
                    <a:pt x="642" y="911"/>
                  </a:lnTo>
                  <a:lnTo>
                    <a:pt x="628" y="785"/>
                  </a:lnTo>
                  <a:lnTo>
                    <a:pt x="620" y="729"/>
                  </a:lnTo>
                  <a:lnTo>
                    <a:pt x="614" y="681"/>
                  </a:lnTo>
                  <a:lnTo>
                    <a:pt x="606" y="631"/>
                  </a:lnTo>
                  <a:lnTo>
                    <a:pt x="592" y="589"/>
                  </a:lnTo>
                  <a:lnTo>
                    <a:pt x="569" y="522"/>
                  </a:lnTo>
                  <a:lnTo>
                    <a:pt x="544" y="468"/>
                  </a:lnTo>
                  <a:lnTo>
                    <a:pt x="511" y="435"/>
                  </a:lnTo>
                  <a:lnTo>
                    <a:pt x="474" y="418"/>
                  </a:lnTo>
                  <a:lnTo>
                    <a:pt x="438" y="412"/>
                  </a:lnTo>
                  <a:lnTo>
                    <a:pt x="398" y="426"/>
                  </a:lnTo>
                  <a:lnTo>
                    <a:pt x="362" y="454"/>
                  </a:lnTo>
                  <a:lnTo>
                    <a:pt x="331" y="491"/>
                  </a:lnTo>
                  <a:lnTo>
                    <a:pt x="309" y="541"/>
                  </a:lnTo>
                  <a:lnTo>
                    <a:pt x="286" y="600"/>
                  </a:lnTo>
                  <a:lnTo>
                    <a:pt x="272" y="670"/>
                  </a:lnTo>
                  <a:lnTo>
                    <a:pt x="267" y="757"/>
                  </a:lnTo>
                  <a:lnTo>
                    <a:pt x="267" y="861"/>
                  </a:lnTo>
                  <a:lnTo>
                    <a:pt x="275" y="979"/>
                  </a:lnTo>
                  <a:lnTo>
                    <a:pt x="14" y="1105"/>
                  </a:lnTo>
                </a:path>
              </a:pathLst>
            </a:custGeom>
            <a:solidFill>
              <a:srgbClr val="0000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5" name="Freeform 123"/>
            <p:cNvSpPr>
              <a:spLocks noChangeArrowheads="1"/>
            </p:cNvSpPr>
            <p:nvPr/>
          </p:nvSpPr>
          <p:spPr bwMode="auto">
            <a:xfrm>
              <a:off x="4387" y="2046"/>
              <a:ext cx="172" cy="400"/>
            </a:xfrm>
            <a:custGeom>
              <a:avLst/>
              <a:gdLst>
                <a:gd name="T0" fmla="*/ 342 w 764"/>
                <a:gd name="T1" fmla="*/ 1318 h 1767"/>
                <a:gd name="T2" fmla="*/ 376 w 764"/>
                <a:gd name="T3" fmla="*/ 1416 h 1767"/>
                <a:gd name="T4" fmla="*/ 418 w 764"/>
                <a:gd name="T5" fmla="*/ 1452 h 1767"/>
                <a:gd name="T6" fmla="*/ 477 w 764"/>
                <a:gd name="T7" fmla="*/ 1430 h 1767"/>
                <a:gd name="T8" fmla="*/ 522 w 764"/>
                <a:gd name="T9" fmla="*/ 1295 h 1767"/>
                <a:gd name="T10" fmla="*/ 527 w 764"/>
                <a:gd name="T11" fmla="*/ 1200 h 1767"/>
                <a:gd name="T12" fmla="*/ 527 w 764"/>
                <a:gd name="T13" fmla="*/ 1054 h 1767"/>
                <a:gd name="T14" fmla="*/ 499 w 764"/>
                <a:gd name="T15" fmla="*/ 981 h 1767"/>
                <a:gd name="T16" fmla="*/ 446 w 764"/>
                <a:gd name="T17" fmla="*/ 1096 h 1767"/>
                <a:gd name="T18" fmla="*/ 345 w 764"/>
                <a:gd name="T19" fmla="*/ 1186 h 1767"/>
                <a:gd name="T20" fmla="*/ 264 w 764"/>
                <a:gd name="T21" fmla="*/ 1203 h 1767"/>
                <a:gd name="T22" fmla="*/ 188 w 764"/>
                <a:gd name="T23" fmla="*/ 1172 h 1767"/>
                <a:gd name="T24" fmla="*/ 93 w 764"/>
                <a:gd name="T25" fmla="*/ 1060 h 1767"/>
                <a:gd name="T26" fmla="*/ 11 w 764"/>
                <a:gd name="T27" fmla="*/ 766 h 1767"/>
                <a:gd name="T28" fmla="*/ 6 w 764"/>
                <a:gd name="T29" fmla="*/ 525 h 1767"/>
                <a:gd name="T30" fmla="*/ 51 w 764"/>
                <a:gd name="T31" fmla="*/ 309 h 1767"/>
                <a:gd name="T32" fmla="*/ 137 w 764"/>
                <a:gd name="T33" fmla="*/ 143 h 1767"/>
                <a:gd name="T34" fmla="*/ 272 w 764"/>
                <a:gd name="T35" fmla="*/ 37 h 1767"/>
                <a:gd name="T36" fmla="*/ 440 w 764"/>
                <a:gd name="T37" fmla="*/ 0 h 1767"/>
                <a:gd name="T38" fmla="*/ 566 w 764"/>
                <a:gd name="T39" fmla="*/ 96 h 1767"/>
                <a:gd name="T40" fmla="*/ 670 w 764"/>
                <a:gd name="T41" fmla="*/ 317 h 1767"/>
                <a:gd name="T42" fmla="*/ 726 w 764"/>
                <a:gd name="T43" fmla="*/ 547 h 1767"/>
                <a:gd name="T44" fmla="*/ 751 w 764"/>
                <a:gd name="T45" fmla="*/ 802 h 1767"/>
                <a:gd name="T46" fmla="*/ 763 w 764"/>
                <a:gd name="T47" fmla="*/ 1091 h 1767"/>
                <a:gd name="T48" fmla="*/ 740 w 764"/>
                <a:gd name="T49" fmla="*/ 1321 h 1767"/>
                <a:gd name="T50" fmla="*/ 681 w 764"/>
                <a:gd name="T51" fmla="*/ 1506 h 1767"/>
                <a:gd name="T52" fmla="*/ 589 w 764"/>
                <a:gd name="T53" fmla="*/ 1643 h 1767"/>
                <a:gd name="T54" fmla="*/ 477 w 764"/>
                <a:gd name="T55" fmla="*/ 1730 h 1767"/>
                <a:gd name="T56" fmla="*/ 345 w 764"/>
                <a:gd name="T57" fmla="*/ 1766 h 1767"/>
                <a:gd name="T58" fmla="*/ 250 w 764"/>
                <a:gd name="T59" fmla="*/ 1733 h 1767"/>
                <a:gd name="T60" fmla="*/ 177 w 764"/>
                <a:gd name="T61" fmla="*/ 1643 h 1767"/>
                <a:gd name="T62" fmla="*/ 115 w 764"/>
                <a:gd name="T63" fmla="*/ 1489 h 1767"/>
                <a:gd name="T64" fmla="*/ 440 w 764"/>
                <a:gd name="T65" fmla="*/ 429 h 1767"/>
                <a:gd name="T66" fmla="*/ 381 w 764"/>
                <a:gd name="T67" fmla="*/ 331 h 1767"/>
                <a:gd name="T68" fmla="*/ 314 w 764"/>
                <a:gd name="T69" fmla="*/ 317 h 1767"/>
                <a:gd name="T70" fmla="*/ 255 w 764"/>
                <a:gd name="T71" fmla="*/ 384 h 1767"/>
                <a:gd name="T72" fmla="*/ 227 w 764"/>
                <a:gd name="T73" fmla="*/ 519 h 1767"/>
                <a:gd name="T74" fmla="*/ 241 w 764"/>
                <a:gd name="T75" fmla="*/ 707 h 1767"/>
                <a:gd name="T76" fmla="*/ 292 w 764"/>
                <a:gd name="T77" fmla="*/ 836 h 1767"/>
                <a:gd name="T78" fmla="*/ 353 w 764"/>
                <a:gd name="T79" fmla="*/ 878 h 1767"/>
                <a:gd name="T80" fmla="*/ 423 w 764"/>
                <a:gd name="T81" fmla="*/ 833 h 1767"/>
                <a:gd name="T82" fmla="*/ 463 w 764"/>
                <a:gd name="T83" fmla="*/ 715 h 1767"/>
                <a:gd name="T84" fmla="*/ 463 w 764"/>
                <a:gd name="T85" fmla="*/ 544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4" h="1767">
                  <a:moveTo>
                    <a:pt x="115" y="1489"/>
                  </a:moveTo>
                  <a:lnTo>
                    <a:pt x="227" y="1402"/>
                  </a:lnTo>
                  <a:lnTo>
                    <a:pt x="342" y="1318"/>
                  </a:lnTo>
                  <a:lnTo>
                    <a:pt x="351" y="1357"/>
                  </a:lnTo>
                  <a:lnTo>
                    <a:pt x="365" y="1391"/>
                  </a:lnTo>
                  <a:lnTo>
                    <a:pt x="376" y="1416"/>
                  </a:lnTo>
                  <a:lnTo>
                    <a:pt x="390" y="1436"/>
                  </a:lnTo>
                  <a:lnTo>
                    <a:pt x="404" y="1444"/>
                  </a:lnTo>
                  <a:lnTo>
                    <a:pt x="418" y="1452"/>
                  </a:lnTo>
                  <a:lnTo>
                    <a:pt x="432" y="1452"/>
                  </a:lnTo>
                  <a:lnTo>
                    <a:pt x="449" y="1447"/>
                  </a:lnTo>
                  <a:lnTo>
                    <a:pt x="477" y="1430"/>
                  </a:lnTo>
                  <a:lnTo>
                    <a:pt x="493" y="1399"/>
                  </a:lnTo>
                  <a:lnTo>
                    <a:pt x="513" y="1354"/>
                  </a:lnTo>
                  <a:lnTo>
                    <a:pt x="522" y="1295"/>
                  </a:lnTo>
                  <a:lnTo>
                    <a:pt x="527" y="1267"/>
                  </a:lnTo>
                  <a:lnTo>
                    <a:pt x="527" y="1237"/>
                  </a:lnTo>
                  <a:lnTo>
                    <a:pt x="527" y="1200"/>
                  </a:lnTo>
                  <a:lnTo>
                    <a:pt x="527" y="1155"/>
                  </a:lnTo>
                  <a:lnTo>
                    <a:pt x="527" y="1108"/>
                  </a:lnTo>
                  <a:lnTo>
                    <a:pt x="527" y="1054"/>
                  </a:lnTo>
                  <a:lnTo>
                    <a:pt x="522" y="995"/>
                  </a:lnTo>
                  <a:lnTo>
                    <a:pt x="519" y="931"/>
                  </a:lnTo>
                  <a:lnTo>
                    <a:pt x="499" y="981"/>
                  </a:lnTo>
                  <a:lnTo>
                    <a:pt x="482" y="1023"/>
                  </a:lnTo>
                  <a:lnTo>
                    <a:pt x="463" y="1063"/>
                  </a:lnTo>
                  <a:lnTo>
                    <a:pt x="446" y="1096"/>
                  </a:lnTo>
                  <a:lnTo>
                    <a:pt x="401" y="1150"/>
                  </a:lnTo>
                  <a:lnTo>
                    <a:pt x="373" y="1166"/>
                  </a:lnTo>
                  <a:lnTo>
                    <a:pt x="345" y="1186"/>
                  </a:lnTo>
                  <a:lnTo>
                    <a:pt x="317" y="1194"/>
                  </a:lnTo>
                  <a:lnTo>
                    <a:pt x="292" y="1203"/>
                  </a:lnTo>
                  <a:lnTo>
                    <a:pt x="264" y="1203"/>
                  </a:lnTo>
                  <a:lnTo>
                    <a:pt x="236" y="1200"/>
                  </a:lnTo>
                  <a:lnTo>
                    <a:pt x="213" y="1186"/>
                  </a:lnTo>
                  <a:lnTo>
                    <a:pt x="188" y="1172"/>
                  </a:lnTo>
                  <a:lnTo>
                    <a:pt x="160" y="1150"/>
                  </a:lnTo>
                  <a:lnTo>
                    <a:pt x="137" y="1122"/>
                  </a:lnTo>
                  <a:lnTo>
                    <a:pt x="93" y="1060"/>
                  </a:lnTo>
                  <a:lnTo>
                    <a:pt x="56" y="979"/>
                  </a:lnTo>
                  <a:lnTo>
                    <a:pt x="28" y="878"/>
                  </a:lnTo>
                  <a:lnTo>
                    <a:pt x="11" y="766"/>
                  </a:lnTo>
                  <a:lnTo>
                    <a:pt x="6" y="684"/>
                  </a:lnTo>
                  <a:lnTo>
                    <a:pt x="0" y="606"/>
                  </a:lnTo>
                  <a:lnTo>
                    <a:pt x="6" y="525"/>
                  </a:lnTo>
                  <a:lnTo>
                    <a:pt x="14" y="449"/>
                  </a:lnTo>
                  <a:lnTo>
                    <a:pt x="28" y="376"/>
                  </a:lnTo>
                  <a:lnTo>
                    <a:pt x="51" y="309"/>
                  </a:lnTo>
                  <a:lnTo>
                    <a:pt x="73" y="250"/>
                  </a:lnTo>
                  <a:lnTo>
                    <a:pt x="107" y="191"/>
                  </a:lnTo>
                  <a:lnTo>
                    <a:pt x="137" y="143"/>
                  </a:lnTo>
                  <a:lnTo>
                    <a:pt x="177" y="98"/>
                  </a:lnTo>
                  <a:lnTo>
                    <a:pt x="224" y="68"/>
                  </a:lnTo>
                  <a:lnTo>
                    <a:pt x="272" y="37"/>
                  </a:lnTo>
                  <a:lnTo>
                    <a:pt x="337" y="14"/>
                  </a:lnTo>
                  <a:lnTo>
                    <a:pt x="390" y="0"/>
                  </a:lnTo>
                  <a:lnTo>
                    <a:pt x="440" y="0"/>
                  </a:lnTo>
                  <a:lnTo>
                    <a:pt x="485" y="17"/>
                  </a:lnTo>
                  <a:lnTo>
                    <a:pt x="527" y="51"/>
                  </a:lnTo>
                  <a:lnTo>
                    <a:pt x="566" y="96"/>
                  </a:lnTo>
                  <a:lnTo>
                    <a:pt x="603" y="155"/>
                  </a:lnTo>
                  <a:lnTo>
                    <a:pt x="639" y="225"/>
                  </a:lnTo>
                  <a:lnTo>
                    <a:pt x="670" y="317"/>
                  </a:lnTo>
                  <a:lnTo>
                    <a:pt x="698" y="426"/>
                  </a:lnTo>
                  <a:lnTo>
                    <a:pt x="712" y="485"/>
                  </a:lnTo>
                  <a:lnTo>
                    <a:pt x="726" y="547"/>
                  </a:lnTo>
                  <a:lnTo>
                    <a:pt x="735" y="620"/>
                  </a:lnTo>
                  <a:lnTo>
                    <a:pt x="743" y="693"/>
                  </a:lnTo>
                  <a:lnTo>
                    <a:pt x="751" y="802"/>
                  </a:lnTo>
                  <a:lnTo>
                    <a:pt x="763" y="906"/>
                  </a:lnTo>
                  <a:lnTo>
                    <a:pt x="763" y="1001"/>
                  </a:lnTo>
                  <a:lnTo>
                    <a:pt x="763" y="1091"/>
                  </a:lnTo>
                  <a:lnTo>
                    <a:pt x="757" y="1172"/>
                  </a:lnTo>
                  <a:lnTo>
                    <a:pt x="749" y="1253"/>
                  </a:lnTo>
                  <a:lnTo>
                    <a:pt x="740" y="1321"/>
                  </a:lnTo>
                  <a:lnTo>
                    <a:pt x="721" y="1391"/>
                  </a:lnTo>
                  <a:lnTo>
                    <a:pt x="704" y="1452"/>
                  </a:lnTo>
                  <a:lnTo>
                    <a:pt x="681" y="1506"/>
                  </a:lnTo>
                  <a:lnTo>
                    <a:pt x="653" y="1556"/>
                  </a:lnTo>
                  <a:lnTo>
                    <a:pt x="625" y="1601"/>
                  </a:lnTo>
                  <a:lnTo>
                    <a:pt x="589" y="1643"/>
                  </a:lnTo>
                  <a:lnTo>
                    <a:pt x="558" y="1679"/>
                  </a:lnTo>
                  <a:lnTo>
                    <a:pt x="519" y="1707"/>
                  </a:lnTo>
                  <a:lnTo>
                    <a:pt x="477" y="1730"/>
                  </a:lnTo>
                  <a:lnTo>
                    <a:pt x="426" y="1752"/>
                  </a:lnTo>
                  <a:lnTo>
                    <a:pt x="387" y="1766"/>
                  </a:lnTo>
                  <a:lnTo>
                    <a:pt x="345" y="1766"/>
                  </a:lnTo>
                  <a:lnTo>
                    <a:pt x="314" y="1761"/>
                  </a:lnTo>
                  <a:lnTo>
                    <a:pt x="283" y="1752"/>
                  </a:lnTo>
                  <a:lnTo>
                    <a:pt x="250" y="1733"/>
                  </a:lnTo>
                  <a:lnTo>
                    <a:pt x="224" y="1710"/>
                  </a:lnTo>
                  <a:lnTo>
                    <a:pt x="199" y="1679"/>
                  </a:lnTo>
                  <a:lnTo>
                    <a:pt x="177" y="1643"/>
                  </a:lnTo>
                  <a:lnTo>
                    <a:pt x="154" y="1598"/>
                  </a:lnTo>
                  <a:lnTo>
                    <a:pt x="132" y="1548"/>
                  </a:lnTo>
                  <a:lnTo>
                    <a:pt x="115" y="1489"/>
                  </a:lnTo>
                  <a:lnTo>
                    <a:pt x="463" y="544"/>
                  </a:lnTo>
                  <a:lnTo>
                    <a:pt x="454" y="480"/>
                  </a:lnTo>
                  <a:lnTo>
                    <a:pt x="440" y="429"/>
                  </a:lnTo>
                  <a:lnTo>
                    <a:pt x="423" y="384"/>
                  </a:lnTo>
                  <a:lnTo>
                    <a:pt x="404" y="354"/>
                  </a:lnTo>
                  <a:lnTo>
                    <a:pt x="381" y="331"/>
                  </a:lnTo>
                  <a:lnTo>
                    <a:pt x="359" y="317"/>
                  </a:lnTo>
                  <a:lnTo>
                    <a:pt x="337" y="312"/>
                  </a:lnTo>
                  <a:lnTo>
                    <a:pt x="314" y="317"/>
                  </a:lnTo>
                  <a:lnTo>
                    <a:pt x="292" y="334"/>
                  </a:lnTo>
                  <a:lnTo>
                    <a:pt x="272" y="356"/>
                  </a:lnTo>
                  <a:lnTo>
                    <a:pt x="255" y="384"/>
                  </a:lnTo>
                  <a:lnTo>
                    <a:pt x="241" y="426"/>
                  </a:lnTo>
                  <a:lnTo>
                    <a:pt x="233" y="471"/>
                  </a:lnTo>
                  <a:lnTo>
                    <a:pt x="227" y="519"/>
                  </a:lnTo>
                  <a:lnTo>
                    <a:pt x="227" y="578"/>
                  </a:lnTo>
                  <a:lnTo>
                    <a:pt x="233" y="642"/>
                  </a:lnTo>
                  <a:lnTo>
                    <a:pt x="241" y="707"/>
                  </a:lnTo>
                  <a:lnTo>
                    <a:pt x="255" y="760"/>
                  </a:lnTo>
                  <a:lnTo>
                    <a:pt x="272" y="805"/>
                  </a:lnTo>
                  <a:lnTo>
                    <a:pt x="292" y="836"/>
                  </a:lnTo>
                  <a:lnTo>
                    <a:pt x="314" y="864"/>
                  </a:lnTo>
                  <a:lnTo>
                    <a:pt x="331" y="878"/>
                  </a:lnTo>
                  <a:lnTo>
                    <a:pt x="353" y="878"/>
                  </a:lnTo>
                  <a:lnTo>
                    <a:pt x="381" y="872"/>
                  </a:lnTo>
                  <a:lnTo>
                    <a:pt x="404" y="855"/>
                  </a:lnTo>
                  <a:lnTo>
                    <a:pt x="423" y="833"/>
                  </a:lnTo>
                  <a:lnTo>
                    <a:pt x="440" y="802"/>
                  </a:lnTo>
                  <a:lnTo>
                    <a:pt x="454" y="760"/>
                  </a:lnTo>
                  <a:lnTo>
                    <a:pt x="463" y="715"/>
                  </a:lnTo>
                  <a:lnTo>
                    <a:pt x="468" y="662"/>
                  </a:lnTo>
                  <a:lnTo>
                    <a:pt x="468" y="606"/>
                  </a:lnTo>
                  <a:lnTo>
                    <a:pt x="463" y="544"/>
                  </a:lnTo>
                  <a:lnTo>
                    <a:pt x="115" y="1489"/>
                  </a:lnTo>
                </a:path>
              </a:pathLst>
            </a:custGeom>
            <a:solidFill>
              <a:srgbClr val="0000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6" name="Freeform 124"/>
            <p:cNvSpPr>
              <a:spLocks noChangeArrowheads="1"/>
            </p:cNvSpPr>
            <p:nvPr/>
          </p:nvSpPr>
          <p:spPr bwMode="auto">
            <a:xfrm>
              <a:off x="4574" y="1955"/>
              <a:ext cx="168" cy="400"/>
            </a:xfrm>
            <a:custGeom>
              <a:avLst/>
              <a:gdLst>
                <a:gd name="T0" fmla="*/ 9 w 744"/>
                <a:gd name="T1" fmla="*/ 936 h 1767"/>
                <a:gd name="T2" fmla="*/ 0 w 744"/>
                <a:gd name="T3" fmla="*/ 734 h 1767"/>
                <a:gd name="T4" fmla="*/ 0 w 744"/>
                <a:gd name="T5" fmla="*/ 558 h 1767"/>
                <a:gd name="T6" fmla="*/ 17 w 744"/>
                <a:gd name="T7" fmla="*/ 412 h 1767"/>
                <a:gd name="T8" fmla="*/ 73 w 744"/>
                <a:gd name="T9" fmla="*/ 244 h 1767"/>
                <a:gd name="T10" fmla="*/ 194 w 744"/>
                <a:gd name="T11" fmla="*/ 87 h 1767"/>
                <a:gd name="T12" fmla="*/ 275 w 744"/>
                <a:gd name="T13" fmla="*/ 31 h 1767"/>
                <a:gd name="T14" fmla="*/ 356 w 744"/>
                <a:gd name="T15" fmla="*/ 5 h 1767"/>
                <a:gd name="T16" fmla="*/ 421 w 744"/>
                <a:gd name="T17" fmla="*/ 5 h 1767"/>
                <a:gd name="T18" fmla="*/ 480 w 744"/>
                <a:gd name="T19" fmla="*/ 28 h 1767"/>
                <a:gd name="T20" fmla="*/ 525 w 744"/>
                <a:gd name="T21" fmla="*/ 67 h 1767"/>
                <a:gd name="T22" fmla="*/ 598 w 744"/>
                <a:gd name="T23" fmla="*/ 176 h 1767"/>
                <a:gd name="T24" fmla="*/ 626 w 744"/>
                <a:gd name="T25" fmla="*/ 249 h 1767"/>
                <a:gd name="T26" fmla="*/ 665 w 744"/>
                <a:gd name="T27" fmla="*/ 417 h 1767"/>
                <a:gd name="T28" fmla="*/ 701 w 744"/>
                <a:gd name="T29" fmla="*/ 605 h 1767"/>
                <a:gd name="T30" fmla="*/ 729 w 744"/>
                <a:gd name="T31" fmla="*/ 810 h 1767"/>
                <a:gd name="T32" fmla="*/ 738 w 744"/>
                <a:gd name="T33" fmla="*/ 1009 h 1767"/>
                <a:gd name="T34" fmla="*/ 738 w 744"/>
                <a:gd name="T35" fmla="*/ 1183 h 1767"/>
                <a:gd name="T36" fmla="*/ 724 w 744"/>
                <a:gd name="T37" fmla="*/ 1331 h 1767"/>
                <a:gd name="T38" fmla="*/ 696 w 744"/>
                <a:gd name="T39" fmla="*/ 1452 h 1767"/>
                <a:gd name="T40" fmla="*/ 651 w 744"/>
                <a:gd name="T41" fmla="*/ 1558 h 1767"/>
                <a:gd name="T42" fmla="*/ 592 w 744"/>
                <a:gd name="T43" fmla="*/ 1642 h 1767"/>
                <a:gd name="T44" fmla="*/ 511 w 744"/>
                <a:gd name="T45" fmla="*/ 1707 h 1767"/>
                <a:gd name="T46" fmla="*/ 415 w 744"/>
                <a:gd name="T47" fmla="*/ 1757 h 1767"/>
                <a:gd name="T48" fmla="*/ 326 w 744"/>
                <a:gd name="T49" fmla="*/ 1766 h 1767"/>
                <a:gd name="T50" fmla="*/ 250 w 744"/>
                <a:gd name="T51" fmla="*/ 1729 h 1767"/>
                <a:gd name="T52" fmla="*/ 185 w 744"/>
                <a:gd name="T53" fmla="*/ 1662 h 1767"/>
                <a:gd name="T54" fmla="*/ 135 w 744"/>
                <a:gd name="T55" fmla="*/ 1569 h 1767"/>
                <a:gd name="T56" fmla="*/ 96 w 744"/>
                <a:gd name="T57" fmla="*/ 1457 h 1767"/>
                <a:gd name="T58" fmla="*/ 59 w 744"/>
                <a:gd name="T59" fmla="*/ 1312 h 1767"/>
                <a:gd name="T60" fmla="*/ 31 w 744"/>
                <a:gd name="T61" fmla="*/ 1141 h 1767"/>
                <a:gd name="T62" fmla="*/ 253 w 744"/>
                <a:gd name="T63" fmla="*/ 933 h 1767"/>
                <a:gd name="T64" fmla="*/ 275 w 744"/>
                <a:gd name="T65" fmla="*/ 1076 h 1767"/>
                <a:gd name="T66" fmla="*/ 295 w 744"/>
                <a:gd name="T67" fmla="*/ 1194 h 1767"/>
                <a:gd name="T68" fmla="*/ 317 w 744"/>
                <a:gd name="T69" fmla="*/ 1286 h 1767"/>
                <a:gd name="T70" fmla="*/ 334 w 744"/>
                <a:gd name="T71" fmla="*/ 1348 h 1767"/>
                <a:gd name="T72" fmla="*/ 379 w 744"/>
                <a:gd name="T73" fmla="*/ 1415 h 1767"/>
                <a:gd name="T74" fmla="*/ 429 w 744"/>
                <a:gd name="T75" fmla="*/ 1421 h 1767"/>
                <a:gd name="T76" fmla="*/ 460 w 744"/>
                <a:gd name="T77" fmla="*/ 1393 h 1767"/>
                <a:gd name="T78" fmla="*/ 488 w 744"/>
                <a:gd name="T79" fmla="*/ 1345 h 1767"/>
                <a:gd name="T80" fmla="*/ 502 w 744"/>
                <a:gd name="T81" fmla="*/ 1272 h 1767"/>
                <a:gd name="T82" fmla="*/ 508 w 744"/>
                <a:gd name="T83" fmla="*/ 1171 h 1767"/>
                <a:gd name="T84" fmla="*/ 502 w 744"/>
                <a:gd name="T85" fmla="*/ 1031 h 1767"/>
                <a:gd name="T86" fmla="*/ 483 w 744"/>
                <a:gd name="T87" fmla="*/ 838 h 1767"/>
                <a:gd name="T88" fmla="*/ 466 w 744"/>
                <a:gd name="T89" fmla="*/ 686 h 1767"/>
                <a:gd name="T90" fmla="*/ 443 w 744"/>
                <a:gd name="T91" fmla="*/ 566 h 1767"/>
                <a:gd name="T92" fmla="*/ 424 w 744"/>
                <a:gd name="T93" fmla="*/ 476 h 1767"/>
                <a:gd name="T94" fmla="*/ 401 w 744"/>
                <a:gd name="T95" fmla="*/ 412 h 1767"/>
                <a:gd name="T96" fmla="*/ 356 w 744"/>
                <a:gd name="T97" fmla="*/ 345 h 1767"/>
                <a:gd name="T98" fmla="*/ 303 w 744"/>
                <a:gd name="T99" fmla="*/ 339 h 1767"/>
                <a:gd name="T100" fmla="*/ 258 w 744"/>
                <a:gd name="T101" fmla="*/ 395 h 1767"/>
                <a:gd name="T102" fmla="*/ 230 w 744"/>
                <a:gd name="T103" fmla="*/ 499 h 1767"/>
                <a:gd name="T104" fmla="*/ 230 w 744"/>
                <a:gd name="T105" fmla="*/ 574 h 1767"/>
                <a:gd name="T106" fmla="*/ 230 w 744"/>
                <a:gd name="T107" fmla="*/ 670 h 1767"/>
                <a:gd name="T108" fmla="*/ 239 w 744"/>
                <a:gd name="T109" fmla="*/ 793 h 1767"/>
                <a:gd name="T110" fmla="*/ 253 w 744"/>
                <a:gd name="T111" fmla="*/ 93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4" h="1767">
                  <a:moveTo>
                    <a:pt x="23" y="1051"/>
                  </a:moveTo>
                  <a:lnTo>
                    <a:pt x="9" y="936"/>
                  </a:lnTo>
                  <a:lnTo>
                    <a:pt x="3" y="829"/>
                  </a:lnTo>
                  <a:lnTo>
                    <a:pt x="0" y="734"/>
                  </a:lnTo>
                  <a:lnTo>
                    <a:pt x="0" y="639"/>
                  </a:lnTo>
                  <a:lnTo>
                    <a:pt x="0" y="558"/>
                  </a:lnTo>
                  <a:lnTo>
                    <a:pt x="9" y="479"/>
                  </a:lnTo>
                  <a:lnTo>
                    <a:pt x="17" y="412"/>
                  </a:lnTo>
                  <a:lnTo>
                    <a:pt x="31" y="347"/>
                  </a:lnTo>
                  <a:lnTo>
                    <a:pt x="73" y="244"/>
                  </a:lnTo>
                  <a:lnTo>
                    <a:pt x="127" y="160"/>
                  </a:lnTo>
                  <a:lnTo>
                    <a:pt x="194" y="87"/>
                  </a:lnTo>
                  <a:lnTo>
                    <a:pt x="236" y="53"/>
                  </a:lnTo>
                  <a:lnTo>
                    <a:pt x="275" y="31"/>
                  </a:lnTo>
                  <a:lnTo>
                    <a:pt x="317" y="14"/>
                  </a:lnTo>
                  <a:lnTo>
                    <a:pt x="356" y="5"/>
                  </a:lnTo>
                  <a:lnTo>
                    <a:pt x="390" y="0"/>
                  </a:lnTo>
                  <a:lnTo>
                    <a:pt x="421" y="5"/>
                  </a:lnTo>
                  <a:lnTo>
                    <a:pt x="452" y="14"/>
                  </a:lnTo>
                  <a:lnTo>
                    <a:pt x="480" y="28"/>
                  </a:lnTo>
                  <a:lnTo>
                    <a:pt x="502" y="45"/>
                  </a:lnTo>
                  <a:lnTo>
                    <a:pt x="525" y="67"/>
                  </a:lnTo>
                  <a:lnTo>
                    <a:pt x="561" y="117"/>
                  </a:lnTo>
                  <a:lnTo>
                    <a:pt x="598" y="176"/>
                  </a:lnTo>
                  <a:lnTo>
                    <a:pt x="612" y="207"/>
                  </a:lnTo>
                  <a:lnTo>
                    <a:pt x="626" y="249"/>
                  </a:lnTo>
                  <a:lnTo>
                    <a:pt x="648" y="331"/>
                  </a:lnTo>
                  <a:lnTo>
                    <a:pt x="665" y="417"/>
                  </a:lnTo>
                  <a:lnTo>
                    <a:pt x="687" y="513"/>
                  </a:lnTo>
                  <a:lnTo>
                    <a:pt x="701" y="605"/>
                  </a:lnTo>
                  <a:lnTo>
                    <a:pt x="715" y="701"/>
                  </a:lnTo>
                  <a:lnTo>
                    <a:pt x="729" y="810"/>
                  </a:lnTo>
                  <a:lnTo>
                    <a:pt x="732" y="914"/>
                  </a:lnTo>
                  <a:lnTo>
                    <a:pt x="738" y="1009"/>
                  </a:lnTo>
                  <a:lnTo>
                    <a:pt x="743" y="1099"/>
                  </a:lnTo>
                  <a:lnTo>
                    <a:pt x="738" y="1183"/>
                  </a:lnTo>
                  <a:lnTo>
                    <a:pt x="732" y="1258"/>
                  </a:lnTo>
                  <a:lnTo>
                    <a:pt x="724" y="1331"/>
                  </a:lnTo>
                  <a:lnTo>
                    <a:pt x="710" y="1393"/>
                  </a:lnTo>
                  <a:lnTo>
                    <a:pt x="696" y="1452"/>
                  </a:lnTo>
                  <a:lnTo>
                    <a:pt x="679" y="1508"/>
                  </a:lnTo>
                  <a:lnTo>
                    <a:pt x="651" y="1558"/>
                  </a:lnTo>
                  <a:lnTo>
                    <a:pt x="626" y="1603"/>
                  </a:lnTo>
                  <a:lnTo>
                    <a:pt x="592" y="1642"/>
                  </a:lnTo>
                  <a:lnTo>
                    <a:pt x="553" y="1676"/>
                  </a:lnTo>
                  <a:lnTo>
                    <a:pt x="511" y="1707"/>
                  </a:lnTo>
                  <a:lnTo>
                    <a:pt x="466" y="1735"/>
                  </a:lnTo>
                  <a:lnTo>
                    <a:pt x="415" y="1757"/>
                  </a:lnTo>
                  <a:lnTo>
                    <a:pt x="365" y="1766"/>
                  </a:lnTo>
                  <a:lnTo>
                    <a:pt x="326" y="1766"/>
                  </a:lnTo>
                  <a:lnTo>
                    <a:pt x="284" y="1752"/>
                  </a:lnTo>
                  <a:lnTo>
                    <a:pt x="250" y="1729"/>
                  </a:lnTo>
                  <a:lnTo>
                    <a:pt x="216" y="1701"/>
                  </a:lnTo>
                  <a:lnTo>
                    <a:pt x="185" y="1662"/>
                  </a:lnTo>
                  <a:lnTo>
                    <a:pt x="155" y="1611"/>
                  </a:lnTo>
                  <a:lnTo>
                    <a:pt x="135" y="1569"/>
                  </a:lnTo>
                  <a:lnTo>
                    <a:pt x="118" y="1522"/>
                  </a:lnTo>
                  <a:lnTo>
                    <a:pt x="96" y="1457"/>
                  </a:lnTo>
                  <a:lnTo>
                    <a:pt x="76" y="1384"/>
                  </a:lnTo>
                  <a:lnTo>
                    <a:pt x="59" y="1312"/>
                  </a:lnTo>
                  <a:lnTo>
                    <a:pt x="45" y="1230"/>
                  </a:lnTo>
                  <a:lnTo>
                    <a:pt x="31" y="1141"/>
                  </a:lnTo>
                  <a:lnTo>
                    <a:pt x="23" y="1051"/>
                  </a:lnTo>
                  <a:lnTo>
                    <a:pt x="253" y="933"/>
                  </a:lnTo>
                  <a:lnTo>
                    <a:pt x="261" y="1009"/>
                  </a:lnTo>
                  <a:lnTo>
                    <a:pt x="275" y="1076"/>
                  </a:lnTo>
                  <a:lnTo>
                    <a:pt x="284" y="1141"/>
                  </a:lnTo>
                  <a:lnTo>
                    <a:pt x="295" y="1194"/>
                  </a:lnTo>
                  <a:lnTo>
                    <a:pt x="303" y="1244"/>
                  </a:lnTo>
                  <a:lnTo>
                    <a:pt x="317" y="1286"/>
                  </a:lnTo>
                  <a:lnTo>
                    <a:pt x="326" y="1323"/>
                  </a:lnTo>
                  <a:lnTo>
                    <a:pt x="334" y="1348"/>
                  </a:lnTo>
                  <a:lnTo>
                    <a:pt x="356" y="1390"/>
                  </a:lnTo>
                  <a:lnTo>
                    <a:pt x="379" y="1415"/>
                  </a:lnTo>
                  <a:lnTo>
                    <a:pt x="401" y="1426"/>
                  </a:lnTo>
                  <a:lnTo>
                    <a:pt x="429" y="1421"/>
                  </a:lnTo>
                  <a:lnTo>
                    <a:pt x="449" y="1412"/>
                  </a:lnTo>
                  <a:lnTo>
                    <a:pt x="460" y="1393"/>
                  </a:lnTo>
                  <a:lnTo>
                    <a:pt x="474" y="1370"/>
                  </a:lnTo>
                  <a:lnTo>
                    <a:pt x="488" y="1345"/>
                  </a:lnTo>
                  <a:lnTo>
                    <a:pt x="497" y="1312"/>
                  </a:lnTo>
                  <a:lnTo>
                    <a:pt x="502" y="1272"/>
                  </a:lnTo>
                  <a:lnTo>
                    <a:pt x="508" y="1222"/>
                  </a:lnTo>
                  <a:lnTo>
                    <a:pt x="508" y="1171"/>
                  </a:lnTo>
                  <a:lnTo>
                    <a:pt x="508" y="1110"/>
                  </a:lnTo>
                  <a:lnTo>
                    <a:pt x="502" y="1031"/>
                  </a:lnTo>
                  <a:lnTo>
                    <a:pt x="494" y="942"/>
                  </a:lnTo>
                  <a:lnTo>
                    <a:pt x="483" y="838"/>
                  </a:lnTo>
                  <a:lnTo>
                    <a:pt x="474" y="757"/>
                  </a:lnTo>
                  <a:lnTo>
                    <a:pt x="466" y="686"/>
                  </a:lnTo>
                  <a:lnTo>
                    <a:pt x="452" y="619"/>
                  </a:lnTo>
                  <a:lnTo>
                    <a:pt x="443" y="566"/>
                  </a:lnTo>
                  <a:lnTo>
                    <a:pt x="435" y="516"/>
                  </a:lnTo>
                  <a:lnTo>
                    <a:pt x="424" y="476"/>
                  </a:lnTo>
                  <a:lnTo>
                    <a:pt x="413" y="440"/>
                  </a:lnTo>
                  <a:lnTo>
                    <a:pt x="401" y="412"/>
                  </a:lnTo>
                  <a:lnTo>
                    <a:pt x="379" y="370"/>
                  </a:lnTo>
                  <a:lnTo>
                    <a:pt x="356" y="345"/>
                  </a:lnTo>
                  <a:lnTo>
                    <a:pt x="331" y="336"/>
                  </a:lnTo>
                  <a:lnTo>
                    <a:pt x="303" y="339"/>
                  </a:lnTo>
                  <a:lnTo>
                    <a:pt x="275" y="361"/>
                  </a:lnTo>
                  <a:lnTo>
                    <a:pt x="258" y="395"/>
                  </a:lnTo>
                  <a:lnTo>
                    <a:pt x="239" y="440"/>
                  </a:lnTo>
                  <a:lnTo>
                    <a:pt x="230" y="499"/>
                  </a:lnTo>
                  <a:lnTo>
                    <a:pt x="230" y="535"/>
                  </a:lnTo>
                  <a:lnTo>
                    <a:pt x="230" y="574"/>
                  </a:lnTo>
                  <a:lnTo>
                    <a:pt x="230" y="619"/>
                  </a:lnTo>
                  <a:lnTo>
                    <a:pt x="230" y="670"/>
                  </a:lnTo>
                  <a:lnTo>
                    <a:pt x="236" y="729"/>
                  </a:lnTo>
                  <a:lnTo>
                    <a:pt x="239" y="793"/>
                  </a:lnTo>
                  <a:lnTo>
                    <a:pt x="244" y="860"/>
                  </a:lnTo>
                  <a:lnTo>
                    <a:pt x="253" y="933"/>
                  </a:lnTo>
                  <a:lnTo>
                    <a:pt x="23" y="1051"/>
                  </a:lnTo>
                </a:path>
              </a:pathLst>
            </a:custGeom>
            <a:solidFill>
              <a:srgbClr val="0000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7" name="Freeform 125"/>
            <p:cNvSpPr>
              <a:spLocks noChangeArrowheads="1"/>
            </p:cNvSpPr>
            <p:nvPr/>
          </p:nvSpPr>
          <p:spPr bwMode="auto">
            <a:xfrm>
              <a:off x="4753" y="1866"/>
              <a:ext cx="166" cy="400"/>
            </a:xfrm>
            <a:custGeom>
              <a:avLst/>
              <a:gdLst>
                <a:gd name="T0" fmla="*/ 11 w 738"/>
                <a:gd name="T1" fmla="*/ 936 h 1767"/>
                <a:gd name="T2" fmla="*/ 0 w 738"/>
                <a:gd name="T3" fmla="*/ 735 h 1767"/>
                <a:gd name="T4" fmla="*/ 0 w 738"/>
                <a:gd name="T5" fmla="*/ 558 h 1767"/>
                <a:gd name="T6" fmla="*/ 20 w 738"/>
                <a:gd name="T7" fmla="*/ 412 h 1767"/>
                <a:gd name="T8" fmla="*/ 73 w 738"/>
                <a:gd name="T9" fmla="*/ 244 h 1767"/>
                <a:gd name="T10" fmla="*/ 196 w 738"/>
                <a:gd name="T11" fmla="*/ 87 h 1767"/>
                <a:gd name="T12" fmla="*/ 277 w 738"/>
                <a:gd name="T13" fmla="*/ 31 h 1767"/>
                <a:gd name="T14" fmla="*/ 359 w 738"/>
                <a:gd name="T15" fmla="*/ 6 h 1767"/>
                <a:gd name="T16" fmla="*/ 420 w 738"/>
                <a:gd name="T17" fmla="*/ 6 h 1767"/>
                <a:gd name="T18" fmla="*/ 479 w 738"/>
                <a:gd name="T19" fmla="*/ 28 h 1767"/>
                <a:gd name="T20" fmla="*/ 527 w 738"/>
                <a:gd name="T21" fmla="*/ 67 h 1767"/>
                <a:gd name="T22" fmla="*/ 594 w 738"/>
                <a:gd name="T23" fmla="*/ 177 h 1767"/>
                <a:gd name="T24" fmla="*/ 619 w 738"/>
                <a:gd name="T25" fmla="*/ 250 h 1767"/>
                <a:gd name="T26" fmla="*/ 667 w 738"/>
                <a:gd name="T27" fmla="*/ 418 h 1767"/>
                <a:gd name="T28" fmla="*/ 715 w 738"/>
                <a:gd name="T29" fmla="*/ 701 h 1767"/>
                <a:gd name="T30" fmla="*/ 734 w 738"/>
                <a:gd name="T31" fmla="*/ 914 h 1767"/>
                <a:gd name="T32" fmla="*/ 737 w 738"/>
                <a:gd name="T33" fmla="*/ 1102 h 1767"/>
                <a:gd name="T34" fmla="*/ 734 w 738"/>
                <a:gd name="T35" fmla="*/ 1259 h 1767"/>
                <a:gd name="T36" fmla="*/ 712 w 738"/>
                <a:gd name="T37" fmla="*/ 1396 h 1767"/>
                <a:gd name="T38" fmla="*/ 676 w 738"/>
                <a:gd name="T39" fmla="*/ 1508 h 1767"/>
                <a:gd name="T40" fmla="*/ 625 w 738"/>
                <a:gd name="T41" fmla="*/ 1603 h 1767"/>
                <a:gd name="T42" fmla="*/ 552 w 738"/>
                <a:gd name="T43" fmla="*/ 1676 h 1767"/>
                <a:gd name="T44" fmla="*/ 468 w 738"/>
                <a:gd name="T45" fmla="*/ 1735 h 1767"/>
                <a:gd name="T46" fmla="*/ 367 w 738"/>
                <a:gd name="T47" fmla="*/ 1766 h 1767"/>
                <a:gd name="T48" fmla="*/ 286 w 738"/>
                <a:gd name="T49" fmla="*/ 1752 h 1767"/>
                <a:gd name="T50" fmla="*/ 219 w 738"/>
                <a:gd name="T51" fmla="*/ 1702 h 1767"/>
                <a:gd name="T52" fmla="*/ 154 w 738"/>
                <a:gd name="T53" fmla="*/ 1612 h 1767"/>
                <a:gd name="T54" fmla="*/ 115 w 738"/>
                <a:gd name="T55" fmla="*/ 1522 h 1767"/>
                <a:gd name="T56" fmla="*/ 78 w 738"/>
                <a:gd name="T57" fmla="*/ 1385 h 1767"/>
                <a:gd name="T58" fmla="*/ 45 w 738"/>
                <a:gd name="T59" fmla="*/ 1231 h 1767"/>
                <a:gd name="T60" fmla="*/ 22 w 738"/>
                <a:gd name="T61" fmla="*/ 1051 h 1767"/>
                <a:gd name="T62" fmla="*/ 263 w 738"/>
                <a:gd name="T63" fmla="*/ 1009 h 1767"/>
                <a:gd name="T64" fmla="*/ 286 w 738"/>
                <a:gd name="T65" fmla="*/ 1141 h 1767"/>
                <a:gd name="T66" fmla="*/ 303 w 738"/>
                <a:gd name="T67" fmla="*/ 1245 h 1767"/>
                <a:gd name="T68" fmla="*/ 328 w 738"/>
                <a:gd name="T69" fmla="*/ 1323 h 1767"/>
                <a:gd name="T70" fmla="*/ 359 w 738"/>
                <a:gd name="T71" fmla="*/ 1390 h 1767"/>
                <a:gd name="T72" fmla="*/ 404 w 738"/>
                <a:gd name="T73" fmla="*/ 1427 h 1767"/>
                <a:gd name="T74" fmla="*/ 448 w 738"/>
                <a:gd name="T75" fmla="*/ 1413 h 1767"/>
                <a:gd name="T76" fmla="*/ 477 w 738"/>
                <a:gd name="T77" fmla="*/ 1371 h 1767"/>
                <a:gd name="T78" fmla="*/ 499 w 738"/>
                <a:gd name="T79" fmla="*/ 1312 h 1767"/>
                <a:gd name="T80" fmla="*/ 507 w 738"/>
                <a:gd name="T81" fmla="*/ 1222 h 1767"/>
                <a:gd name="T82" fmla="*/ 507 w 738"/>
                <a:gd name="T83" fmla="*/ 1110 h 1767"/>
                <a:gd name="T84" fmla="*/ 493 w 738"/>
                <a:gd name="T85" fmla="*/ 942 h 1767"/>
                <a:gd name="T86" fmla="*/ 471 w 738"/>
                <a:gd name="T87" fmla="*/ 757 h 1767"/>
                <a:gd name="T88" fmla="*/ 454 w 738"/>
                <a:gd name="T89" fmla="*/ 620 h 1767"/>
                <a:gd name="T90" fmla="*/ 434 w 738"/>
                <a:gd name="T91" fmla="*/ 516 h 1767"/>
                <a:gd name="T92" fmla="*/ 412 w 738"/>
                <a:gd name="T93" fmla="*/ 440 h 1767"/>
                <a:gd name="T94" fmla="*/ 381 w 738"/>
                <a:gd name="T95" fmla="*/ 373 h 1767"/>
                <a:gd name="T96" fmla="*/ 331 w 738"/>
                <a:gd name="T97" fmla="*/ 337 h 1767"/>
                <a:gd name="T98" fmla="*/ 277 w 738"/>
                <a:gd name="T99" fmla="*/ 362 h 1767"/>
                <a:gd name="T100" fmla="*/ 241 w 738"/>
                <a:gd name="T101" fmla="*/ 440 h 1767"/>
                <a:gd name="T102" fmla="*/ 227 w 738"/>
                <a:gd name="T103" fmla="*/ 536 h 1767"/>
                <a:gd name="T104" fmla="*/ 227 w 738"/>
                <a:gd name="T105" fmla="*/ 620 h 1767"/>
                <a:gd name="T106" fmla="*/ 235 w 738"/>
                <a:gd name="T107" fmla="*/ 729 h 1767"/>
                <a:gd name="T108" fmla="*/ 244 w 738"/>
                <a:gd name="T109" fmla="*/ 861 h 1767"/>
                <a:gd name="T110" fmla="*/ 22 w 738"/>
                <a:gd name="T111" fmla="*/ 1051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8" h="1767">
                  <a:moveTo>
                    <a:pt x="22" y="1051"/>
                  </a:moveTo>
                  <a:lnTo>
                    <a:pt x="11" y="936"/>
                  </a:lnTo>
                  <a:lnTo>
                    <a:pt x="6" y="830"/>
                  </a:lnTo>
                  <a:lnTo>
                    <a:pt x="0" y="735"/>
                  </a:lnTo>
                  <a:lnTo>
                    <a:pt x="0" y="639"/>
                  </a:lnTo>
                  <a:lnTo>
                    <a:pt x="0" y="558"/>
                  </a:lnTo>
                  <a:lnTo>
                    <a:pt x="11" y="479"/>
                  </a:lnTo>
                  <a:lnTo>
                    <a:pt x="20" y="412"/>
                  </a:lnTo>
                  <a:lnTo>
                    <a:pt x="34" y="351"/>
                  </a:lnTo>
                  <a:lnTo>
                    <a:pt x="73" y="244"/>
                  </a:lnTo>
                  <a:lnTo>
                    <a:pt x="126" y="160"/>
                  </a:lnTo>
                  <a:lnTo>
                    <a:pt x="196" y="87"/>
                  </a:lnTo>
                  <a:lnTo>
                    <a:pt x="235" y="56"/>
                  </a:lnTo>
                  <a:lnTo>
                    <a:pt x="277" y="31"/>
                  </a:lnTo>
                  <a:lnTo>
                    <a:pt x="317" y="14"/>
                  </a:lnTo>
                  <a:lnTo>
                    <a:pt x="359" y="6"/>
                  </a:lnTo>
                  <a:lnTo>
                    <a:pt x="390" y="0"/>
                  </a:lnTo>
                  <a:lnTo>
                    <a:pt x="420" y="6"/>
                  </a:lnTo>
                  <a:lnTo>
                    <a:pt x="454" y="14"/>
                  </a:lnTo>
                  <a:lnTo>
                    <a:pt x="479" y="28"/>
                  </a:lnTo>
                  <a:lnTo>
                    <a:pt x="505" y="45"/>
                  </a:lnTo>
                  <a:lnTo>
                    <a:pt x="527" y="67"/>
                  </a:lnTo>
                  <a:lnTo>
                    <a:pt x="563" y="118"/>
                  </a:lnTo>
                  <a:lnTo>
                    <a:pt x="594" y="177"/>
                  </a:lnTo>
                  <a:lnTo>
                    <a:pt x="608" y="208"/>
                  </a:lnTo>
                  <a:lnTo>
                    <a:pt x="619" y="250"/>
                  </a:lnTo>
                  <a:lnTo>
                    <a:pt x="648" y="331"/>
                  </a:lnTo>
                  <a:lnTo>
                    <a:pt x="667" y="418"/>
                  </a:lnTo>
                  <a:lnTo>
                    <a:pt x="684" y="513"/>
                  </a:lnTo>
                  <a:lnTo>
                    <a:pt x="715" y="701"/>
                  </a:lnTo>
                  <a:lnTo>
                    <a:pt x="726" y="810"/>
                  </a:lnTo>
                  <a:lnTo>
                    <a:pt x="734" y="914"/>
                  </a:lnTo>
                  <a:lnTo>
                    <a:pt x="737" y="1009"/>
                  </a:lnTo>
                  <a:lnTo>
                    <a:pt x="737" y="1102"/>
                  </a:lnTo>
                  <a:lnTo>
                    <a:pt x="737" y="1183"/>
                  </a:lnTo>
                  <a:lnTo>
                    <a:pt x="734" y="1259"/>
                  </a:lnTo>
                  <a:lnTo>
                    <a:pt x="726" y="1332"/>
                  </a:lnTo>
                  <a:lnTo>
                    <a:pt x="712" y="1396"/>
                  </a:lnTo>
                  <a:lnTo>
                    <a:pt x="698" y="1455"/>
                  </a:lnTo>
                  <a:lnTo>
                    <a:pt x="676" y="1508"/>
                  </a:lnTo>
                  <a:lnTo>
                    <a:pt x="653" y="1559"/>
                  </a:lnTo>
                  <a:lnTo>
                    <a:pt x="625" y="1603"/>
                  </a:lnTo>
                  <a:lnTo>
                    <a:pt x="589" y="1643"/>
                  </a:lnTo>
                  <a:lnTo>
                    <a:pt x="552" y="1676"/>
                  </a:lnTo>
                  <a:lnTo>
                    <a:pt x="513" y="1707"/>
                  </a:lnTo>
                  <a:lnTo>
                    <a:pt x="468" y="1735"/>
                  </a:lnTo>
                  <a:lnTo>
                    <a:pt x="418" y="1758"/>
                  </a:lnTo>
                  <a:lnTo>
                    <a:pt x="367" y="1766"/>
                  </a:lnTo>
                  <a:lnTo>
                    <a:pt x="328" y="1766"/>
                  </a:lnTo>
                  <a:lnTo>
                    <a:pt x="286" y="1752"/>
                  </a:lnTo>
                  <a:lnTo>
                    <a:pt x="249" y="1730"/>
                  </a:lnTo>
                  <a:lnTo>
                    <a:pt x="219" y="1702"/>
                  </a:lnTo>
                  <a:lnTo>
                    <a:pt x="185" y="1662"/>
                  </a:lnTo>
                  <a:lnTo>
                    <a:pt x="154" y="1612"/>
                  </a:lnTo>
                  <a:lnTo>
                    <a:pt x="137" y="1573"/>
                  </a:lnTo>
                  <a:lnTo>
                    <a:pt x="115" y="1522"/>
                  </a:lnTo>
                  <a:lnTo>
                    <a:pt x="95" y="1458"/>
                  </a:lnTo>
                  <a:lnTo>
                    <a:pt x="78" y="1385"/>
                  </a:lnTo>
                  <a:lnTo>
                    <a:pt x="59" y="1312"/>
                  </a:lnTo>
                  <a:lnTo>
                    <a:pt x="45" y="1231"/>
                  </a:lnTo>
                  <a:lnTo>
                    <a:pt x="34" y="1141"/>
                  </a:lnTo>
                  <a:lnTo>
                    <a:pt x="22" y="1051"/>
                  </a:lnTo>
                  <a:lnTo>
                    <a:pt x="255" y="934"/>
                  </a:lnTo>
                  <a:lnTo>
                    <a:pt x="263" y="1009"/>
                  </a:lnTo>
                  <a:lnTo>
                    <a:pt x="277" y="1076"/>
                  </a:lnTo>
                  <a:lnTo>
                    <a:pt x="286" y="1141"/>
                  </a:lnTo>
                  <a:lnTo>
                    <a:pt x="294" y="1194"/>
                  </a:lnTo>
                  <a:lnTo>
                    <a:pt x="303" y="1245"/>
                  </a:lnTo>
                  <a:lnTo>
                    <a:pt x="317" y="1287"/>
                  </a:lnTo>
                  <a:lnTo>
                    <a:pt x="328" y="1323"/>
                  </a:lnTo>
                  <a:lnTo>
                    <a:pt x="336" y="1348"/>
                  </a:lnTo>
                  <a:lnTo>
                    <a:pt x="359" y="1390"/>
                  </a:lnTo>
                  <a:lnTo>
                    <a:pt x="381" y="1418"/>
                  </a:lnTo>
                  <a:lnTo>
                    <a:pt x="404" y="1427"/>
                  </a:lnTo>
                  <a:lnTo>
                    <a:pt x="432" y="1421"/>
                  </a:lnTo>
                  <a:lnTo>
                    <a:pt x="448" y="1413"/>
                  </a:lnTo>
                  <a:lnTo>
                    <a:pt x="462" y="1396"/>
                  </a:lnTo>
                  <a:lnTo>
                    <a:pt x="477" y="1371"/>
                  </a:lnTo>
                  <a:lnTo>
                    <a:pt x="491" y="1346"/>
                  </a:lnTo>
                  <a:lnTo>
                    <a:pt x="499" y="1312"/>
                  </a:lnTo>
                  <a:lnTo>
                    <a:pt x="505" y="1273"/>
                  </a:lnTo>
                  <a:lnTo>
                    <a:pt x="507" y="1222"/>
                  </a:lnTo>
                  <a:lnTo>
                    <a:pt x="507" y="1169"/>
                  </a:lnTo>
                  <a:lnTo>
                    <a:pt x="507" y="1110"/>
                  </a:lnTo>
                  <a:lnTo>
                    <a:pt x="505" y="1032"/>
                  </a:lnTo>
                  <a:lnTo>
                    <a:pt x="493" y="942"/>
                  </a:lnTo>
                  <a:lnTo>
                    <a:pt x="479" y="838"/>
                  </a:lnTo>
                  <a:lnTo>
                    <a:pt x="471" y="757"/>
                  </a:lnTo>
                  <a:lnTo>
                    <a:pt x="462" y="690"/>
                  </a:lnTo>
                  <a:lnTo>
                    <a:pt x="454" y="620"/>
                  </a:lnTo>
                  <a:lnTo>
                    <a:pt x="446" y="566"/>
                  </a:lnTo>
                  <a:lnTo>
                    <a:pt x="434" y="516"/>
                  </a:lnTo>
                  <a:lnTo>
                    <a:pt x="426" y="477"/>
                  </a:lnTo>
                  <a:lnTo>
                    <a:pt x="412" y="440"/>
                  </a:lnTo>
                  <a:lnTo>
                    <a:pt x="404" y="412"/>
                  </a:lnTo>
                  <a:lnTo>
                    <a:pt x="381" y="373"/>
                  </a:lnTo>
                  <a:lnTo>
                    <a:pt x="359" y="345"/>
                  </a:lnTo>
                  <a:lnTo>
                    <a:pt x="331" y="337"/>
                  </a:lnTo>
                  <a:lnTo>
                    <a:pt x="303" y="339"/>
                  </a:lnTo>
                  <a:lnTo>
                    <a:pt x="277" y="362"/>
                  </a:lnTo>
                  <a:lnTo>
                    <a:pt x="255" y="395"/>
                  </a:lnTo>
                  <a:lnTo>
                    <a:pt x="241" y="440"/>
                  </a:lnTo>
                  <a:lnTo>
                    <a:pt x="233" y="499"/>
                  </a:lnTo>
                  <a:lnTo>
                    <a:pt x="227" y="536"/>
                  </a:lnTo>
                  <a:lnTo>
                    <a:pt x="227" y="575"/>
                  </a:lnTo>
                  <a:lnTo>
                    <a:pt x="227" y="620"/>
                  </a:lnTo>
                  <a:lnTo>
                    <a:pt x="233" y="670"/>
                  </a:lnTo>
                  <a:lnTo>
                    <a:pt x="235" y="729"/>
                  </a:lnTo>
                  <a:lnTo>
                    <a:pt x="241" y="793"/>
                  </a:lnTo>
                  <a:lnTo>
                    <a:pt x="244" y="861"/>
                  </a:lnTo>
                  <a:lnTo>
                    <a:pt x="255" y="934"/>
                  </a:lnTo>
                  <a:lnTo>
                    <a:pt x="22" y="1051"/>
                  </a:lnTo>
                </a:path>
              </a:pathLst>
            </a:custGeom>
            <a:solidFill>
              <a:srgbClr val="0000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558" name="Freeform 126"/>
            <p:cNvSpPr>
              <a:spLocks noChangeArrowheads="1"/>
            </p:cNvSpPr>
            <p:nvPr/>
          </p:nvSpPr>
          <p:spPr bwMode="auto">
            <a:xfrm>
              <a:off x="4928" y="1776"/>
              <a:ext cx="186" cy="428"/>
            </a:xfrm>
            <a:custGeom>
              <a:avLst/>
              <a:gdLst>
                <a:gd name="T0" fmla="*/ 471 w 825"/>
                <a:gd name="T1" fmla="*/ 1721 h 1893"/>
                <a:gd name="T2" fmla="*/ 115 w 825"/>
                <a:gd name="T3" fmla="*/ 1788 h 1893"/>
                <a:gd name="T4" fmla="*/ 131 w 825"/>
                <a:gd name="T5" fmla="*/ 1581 h 1893"/>
                <a:gd name="T6" fmla="*/ 173 w 825"/>
                <a:gd name="T7" fmla="*/ 1362 h 1893"/>
                <a:gd name="T8" fmla="*/ 269 w 825"/>
                <a:gd name="T9" fmla="*/ 1096 h 1893"/>
                <a:gd name="T10" fmla="*/ 367 w 825"/>
                <a:gd name="T11" fmla="*/ 847 h 1893"/>
                <a:gd name="T12" fmla="*/ 423 w 825"/>
                <a:gd name="T13" fmla="*/ 701 h 1893"/>
                <a:gd name="T14" fmla="*/ 448 w 825"/>
                <a:gd name="T15" fmla="*/ 561 h 1893"/>
                <a:gd name="T16" fmla="*/ 445 w 825"/>
                <a:gd name="T17" fmla="*/ 454 h 1893"/>
                <a:gd name="T18" fmla="*/ 423 w 825"/>
                <a:gd name="T19" fmla="*/ 395 h 1893"/>
                <a:gd name="T20" fmla="*/ 386 w 825"/>
                <a:gd name="T21" fmla="*/ 359 h 1893"/>
                <a:gd name="T22" fmla="*/ 350 w 825"/>
                <a:gd name="T23" fmla="*/ 353 h 1893"/>
                <a:gd name="T24" fmla="*/ 305 w 825"/>
                <a:gd name="T25" fmla="*/ 370 h 1893"/>
                <a:gd name="T26" fmla="*/ 272 w 825"/>
                <a:gd name="T27" fmla="*/ 418 h 1893"/>
                <a:gd name="T28" fmla="*/ 249 w 825"/>
                <a:gd name="T29" fmla="*/ 488 h 1893"/>
                <a:gd name="T30" fmla="*/ 246 w 825"/>
                <a:gd name="T31" fmla="*/ 594 h 1893"/>
                <a:gd name="T32" fmla="*/ 123 w 825"/>
                <a:gd name="T33" fmla="*/ 701 h 1893"/>
                <a:gd name="T34" fmla="*/ 0 w 825"/>
                <a:gd name="T35" fmla="*/ 642 h 1893"/>
                <a:gd name="T36" fmla="*/ 11 w 825"/>
                <a:gd name="T37" fmla="*/ 479 h 1893"/>
                <a:gd name="T38" fmla="*/ 33 w 825"/>
                <a:gd name="T39" fmla="*/ 353 h 1893"/>
                <a:gd name="T40" fmla="*/ 78 w 825"/>
                <a:gd name="T41" fmla="*/ 244 h 1893"/>
                <a:gd name="T42" fmla="*/ 140 w 825"/>
                <a:gd name="T43" fmla="*/ 154 h 1893"/>
                <a:gd name="T44" fmla="*/ 227 w 825"/>
                <a:gd name="T45" fmla="*/ 79 h 1893"/>
                <a:gd name="T46" fmla="*/ 344 w 825"/>
                <a:gd name="T47" fmla="*/ 20 h 1893"/>
                <a:gd name="T48" fmla="*/ 445 w 825"/>
                <a:gd name="T49" fmla="*/ 0 h 1893"/>
                <a:gd name="T50" fmla="*/ 521 w 825"/>
                <a:gd name="T51" fmla="*/ 23 h 1893"/>
                <a:gd name="T52" fmla="*/ 586 w 825"/>
                <a:gd name="T53" fmla="*/ 81 h 1893"/>
                <a:gd name="T54" fmla="*/ 633 w 825"/>
                <a:gd name="T55" fmla="*/ 171 h 1893"/>
                <a:gd name="T56" fmla="*/ 670 w 825"/>
                <a:gd name="T57" fmla="*/ 289 h 1893"/>
                <a:gd name="T58" fmla="*/ 689 w 825"/>
                <a:gd name="T59" fmla="*/ 435 h 1893"/>
                <a:gd name="T60" fmla="*/ 681 w 825"/>
                <a:gd name="T61" fmla="*/ 589 h 1893"/>
                <a:gd name="T62" fmla="*/ 653 w 825"/>
                <a:gd name="T63" fmla="*/ 749 h 1893"/>
                <a:gd name="T64" fmla="*/ 586 w 825"/>
                <a:gd name="T65" fmla="*/ 942 h 1893"/>
                <a:gd name="T66" fmla="*/ 513 w 825"/>
                <a:gd name="T67" fmla="*/ 1110 h 1893"/>
                <a:gd name="T68" fmla="*/ 471 w 825"/>
                <a:gd name="T69" fmla="*/ 1200 h 1893"/>
                <a:gd name="T70" fmla="*/ 434 w 825"/>
                <a:gd name="T71" fmla="*/ 1287 h 1893"/>
                <a:gd name="T72" fmla="*/ 600 w 825"/>
                <a:gd name="T73" fmla="*/ 1264 h 1893"/>
                <a:gd name="T74" fmla="*/ 807 w 825"/>
                <a:gd name="T75" fmla="*/ 136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5" h="1893">
                  <a:moveTo>
                    <a:pt x="824" y="1545"/>
                  </a:moveTo>
                  <a:lnTo>
                    <a:pt x="471" y="1721"/>
                  </a:lnTo>
                  <a:lnTo>
                    <a:pt x="117" y="1892"/>
                  </a:lnTo>
                  <a:lnTo>
                    <a:pt x="115" y="1788"/>
                  </a:lnTo>
                  <a:lnTo>
                    <a:pt x="117" y="1685"/>
                  </a:lnTo>
                  <a:lnTo>
                    <a:pt x="131" y="1581"/>
                  </a:lnTo>
                  <a:lnTo>
                    <a:pt x="145" y="1474"/>
                  </a:lnTo>
                  <a:lnTo>
                    <a:pt x="173" y="1362"/>
                  </a:lnTo>
                  <a:lnTo>
                    <a:pt x="213" y="1236"/>
                  </a:lnTo>
                  <a:lnTo>
                    <a:pt x="269" y="1096"/>
                  </a:lnTo>
                  <a:lnTo>
                    <a:pt x="330" y="942"/>
                  </a:lnTo>
                  <a:lnTo>
                    <a:pt x="367" y="847"/>
                  </a:lnTo>
                  <a:lnTo>
                    <a:pt x="398" y="771"/>
                  </a:lnTo>
                  <a:lnTo>
                    <a:pt x="423" y="701"/>
                  </a:lnTo>
                  <a:lnTo>
                    <a:pt x="434" y="648"/>
                  </a:lnTo>
                  <a:lnTo>
                    <a:pt x="448" y="561"/>
                  </a:lnTo>
                  <a:lnTo>
                    <a:pt x="448" y="488"/>
                  </a:lnTo>
                  <a:lnTo>
                    <a:pt x="445" y="454"/>
                  </a:lnTo>
                  <a:lnTo>
                    <a:pt x="434" y="421"/>
                  </a:lnTo>
                  <a:lnTo>
                    <a:pt x="423" y="395"/>
                  </a:lnTo>
                  <a:lnTo>
                    <a:pt x="403" y="370"/>
                  </a:lnTo>
                  <a:lnTo>
                    <a:pt x="386" y="359"/>
                  </a:lnTo>
                  <a:lnTo>
                    <a:pt x="367" y="353"/>
                  </a:lnTo>
                  <a:lnTo>
                    <a:pt x="350" y="353"/>
                  </a:lnTo>
                  <a:lnTo>
                    <a:pt x="328" y="359"/>
                  </a:lnTo>
                  <a:lnTo>
                    <a:pt x="305" y="370"/>
                  </a:lnTo>
                  <a:lnTo>
                    <a:pt x="286" y="390"/>
                  </a:lnTo>
                  <a:lnTo>
                    <a:pt x="272" y="418"/>
                  </a:lnTo>
                  <a:lnTo>
                    <a:pt x="258" y="449"/>
                  </a:lnTo>
                  <a:lnTo>
                    <a:pt x="249" y="488"/>
                  </a:lnTo>
                  <a:lnTo>
                    <a:pt x="246" y="535"/>
                  </a:lnTo>
                  <a:lnTo>
                    <a:pt x="246" y="594"/>
                  </a:lnTo>
                  <a:lnTo>
                    <a:pt x="246" y="662"/>
                  </a:lnTo>
                  <a:lnTo>
                    <a:pt x="123" y="701"/>
                  </a:lnTo>
                  <a:lnTo>
                    <a:pt x="0" y="737"/>
                  </a:lnTo>
                  <a:lnTo>
                    <a:pt x="0" y="642"/>
                  </a:lnTo>
                  <a:lnTo>
                    <a:pt x="0" y="558"/>
                  </a:lnTo>
                  <a:lnTo>
                    <a:pt x="11" y="479"/>
                  </a:lnTo>
                  <a:lnTo>
                    <a:pt x="19" y="412"/>
                  </a:lnTo>
                  <a:lnTo>
                    <a:pt x="33" y="353"/>
                  </a:lnTo>
                  <a:lnTo>
                    <a:pt x="50" y="300"/>
                  </a:lnTo>
                  <a:lnTo>
                    <a:pt x="78" y="244"/>
                  </a:lnTo>
                  <a:lnTo>
                    <a:pt x="106" y="194"/>
                  </a:lnTo>
                  <a:lnTo>
                    <a:pt x="140" y="154"/>
                  </a:lnTo>
                  <a:lnTo>
                    <a:pt x="182" y="112"/>
                  </a:lnTo>
                  <a:lnTo>
                    <a:pt x="227" y="79"/>
                  </a:lnTo>
                  <a:lnTo>
                    <a:pt x="286" y="45"/>
                  </a:lnTo>
                  <a:lnTo>
                    <a:pt x="344" y="20"/>
                  </a:lnTo>
                  <a:lnTo>
                    <a:pt x="398" y="6"/>
                  </a:lnTo>
                  <a:lnTo>
                    <a:pt x="445" y="0"/>
                  </a:lnTo>
                  <a:lnTo>
                    <a:pt x="485" y="6"/>
                  </a:lnTo>
                  <a:lnTo>
                    <a:pt x="521" y="23"/>
                  </a:lnTo>
                  <a:lnTo>
                    <a:pt x="557" y="45"/>
                  </a:lnTo>
                  <a:lnTo>
                    <a:pt x="586" y="81"/>
                  </a:lnTo>
                  <a:lnTo>
                    <a:pt x="611" y="123"/>
                  </a:lnTo>
                  <a:lnTo>
                    <a:pt x="633" y="171"/>
                  </a:lnTo>
                  <a:lnTo>
                    <a:pt x="658" y="227"/>
                  </a:lnTo>
                  <a:lnTo>
                    <a:pt x="670" y="289"/>
                  </a:lnTo>
                  <a:lnTo>
                    <a:pt x="681" y="359"/>
                  </a:lnTo>
                  <a:lnTo>
                    <a:pt x="689" y="435"/>
                  </a:lnTo>
                  <a:lnTo>
                    <a:pt x="689" y="513"/>
                  </a:lnTo>
                  <a:lnTo>
                    <a:pt x="681" y="589"/>
                  </a:lnTo>
                  <a:lnTo>
                    <a:pt x="670" y="664"/>
                  </a:lnTo>
                  <a:lnTo>
                    <a:pt x="653" y="749"/>
                  </a:lnTo>
                  <a:lnTo>
                    <a:pt x="625" y="841"/>
                  </a:lnTo>
                  <a:lnTo>
                    <a:pt x="586" y="942"/>
                  </a:lnTo>
                  <a:lnTo>
                    <a:pt x="541" y="1046"/>
                  </a:lnTo>
                  <a:lnTo>
                    <a:pt x="513" y="1110"/>
                  </a:lnTo>
                  <a:lnTo>
                    <a:pt x="490" y="1158"/>
                  </a:lnTo>
                  <a:lnTo>
                    <a:pt x="471" y="1200"/>
                  </a:lnTo>
                  <a:lnTo>
                    <a:pt x="457" y="1228"/>
                  </a:lnTo>
                  <a:lnTo>
                    <a:pt x="434" y="1287"/>
                  </a:lnTo>
                  <a:lnTo>
                    <a:pt x="412" y="1354"/>
                  </a:lnTo>
                  <a:lnTo>
                    <a:pt x="600" y="1264"/>
                  </a:lnTo>
                  <a:lnTo>
                    <a:pt x="785" y="1172"/>
                  </a:lnTo>
                  <a:lnTo>
                    <a:pt x="807" y="1360"/>
                  </a:lnTo>
                  <a:lnTo>
                    <a:pt x="824" y="1545"/>
                  </a:lnTo>
                </a:path>
              </a:pathLst>
            </a:custGeom>
            <a:solidFill>
              <a:srgbClr val="00000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8559" name="Group 127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18560" name="Text Box 128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18561" name="Line 129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641350" y="750888"/>
            <a:ext cx="8367713" cy="6134100"/>
            <a:chOff x="404" y="473"/>
            <a:chExt cx="5271" cy="3864"/>
          </a:xfrm>
        </p:grpSpPr>
        <p:sp>
          <p:nvSpPr>
            <p:cNvPr id="19458" name="Freeform 2"/>
            <p:cNvSpPr>
              <a:spLocks noChangeArrowheads="1"/>
            </p:cNvSpPr>
            <p:nvPr/>
          </p:nvSpPr>
          <p:spPr bwMode="auto">
            <a:xfrm>
              <a:off x="591" y="1607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59" name="Freeform 3"/>
            <p:cNvSpPr>
              <a:spLocks noChangeArrowheads="1"/>
            </p:cNvSpPr>
            <p:nvPr/>
          </p:nvSpPr>
          <p:spPr bwMode="auto">
            <a:xfrm>
              <a:off x="591" y="1607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60" name="Freeform 4"/>
            <p:cNvSpPr>
              <a:spLocks noChangeArrowheads="1"/>
            </p:cNvSpPr>
            <p:nvPr/>
          </p:nvSpPr>
          <p:spPr bwMode="auto">
            <a:xfrm>
              <a:off x="2917" y="1183"/>
              <a:ext cx="1763" cy="295"/>
            </a:xfrm>
            <a:custGeom>
              <a:avLst/>
              <a:gdLst>
                <a:gd name="T0" fmla="*/ 0 w 7779"/>
                <a:gd name="T1" fmla="*/ 1303 h 1304"/>
                <a:gd name="T2" fmla="*/ 7778 w 7779"/>
                <a:gd name="T3" fmla="*/ 1303 h 1304"/>
                <a:gd name="T4" fmla="*/ 7778 w 7779"/>
                <a:gd name="T5" fmla="*/ 0 h 1304"/>
                <a:gd name="T6" fmla="*/ 0 w 7779"/>
                <a:gd name="T7" fmla="*/ 0 h 1304"/>
                <a:gd name="T8" fmla="*/ 0 w 7779"/>
                <a:gd name="T9" fmla="*/ 130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9" h="1304">
                  <a:moveTo>
                    <a:pt x="0" y="1303"/>
                  </a:moveTo>
                  <a:lnTo>
                    <a:pt x="7778" y="1303"/>
                  </a:lnTo>
                  <a:lnTo>
                    <a:pt x="7778" y="0"/>
                  </a:lnTo>
                  <a:lnTo>
                    <a:pt x="0" y="0"/>
                  </a:lnTo>
                  <a:lnTo>
                    <a:pt x="0" y="130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2974" y="1196"/>
              <a:ext cx="152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2300" b="1">
                  <a:solidFill>
                    <a:srgbClr val="00FF00"/>
                  </a:solidFill>
                  <a:latin typeface="Gill Sans" charset="0"/>
                </a:rPr>
                <a:t>3. Plan de travail :</a:t>
              </a:r>
            </a:p>
          </p:txBody>
        </p:sp>
        <p:sp>
          <p:nvSpPr>
            <p:cNvPr id="19462" name="Freeform 6"/>
            <p:cNvSpPr>
              <a:spLocks noChangeArrowheads="1"/>
            </p:cNvSpPr>
            <p:nvPr/>
          </p:nvSpPr>
          <p:spPr bwMode="auto">
            <a:xfrm>
              <a:off x="2868" y="1527"/>
              <a:ext cx="2808" cy="2810"/>
            </a:xfrm>
            <a:custGeom>
              <a:avLst/>
              <a:gdLst>
                <a:gd name="T0" fmla="*/ 0 w 12385"/>
                <a:gd name="T1" fmla="*/ 12395 h 12396"/>
                <a:gd name="T2" fmla="*/ 12384 w 12385"/>
                <a:gd name="T3" fmla="*/ 12395 h 12396"/>
                <a:gd name="T4" fmla="*/ 12384 w 12385"/>
                <a:gd name="T5" fmla="*/ 0 h 12396"/>
                <a:gd name="T6" fmla="*/ 0 w 12385"/>
                <a:gd name="T7" fmla="*/ 0 h 12396"/>
                <a:gd name="T8" fmla="*/ 0 w 12385"/>
                <a:gd name="T9" fmla="*/ 12395 h 12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85" h="12396">
                  <a:moveTo>
                    <a:pt x="0" y="12395"/>
                  </a:moveTo>
                  <a:lnTo>
                    <a:pt x="12384" y="12395"/>
                  </a:lnTo>
                  <a:lnTo>
                    <a:pt x="12384" y="0"/>
                  </a:lnTo>
                  <a:lnTo>
                    <a:pt x="0" y="0"/>
                  </a:lnTo>
                  <a:lnTo>
                    <a:pt x="0" y="1239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2963" y="1547"/>
              <a:ext cx="244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Le plan de travail proposé est construit sur deux niveaux</a:t>
              </a:r>
            </a:p>
          </p:txBody>
        </p:sp>
        <p:sp>
          <p:nvSpPr>
            <p:cNvPr id="19464" name="Text Box 8"/>
            <p:cNvSpPr txBox="1">
              <a:spLocks noChangeArrowheads="1"/>
            </p:cNvSpPr>
            <p:nvPr/>
          </p:nvSpPr>
          <p:spPr bwMode="auto">
            <a:xfrm>
              <a:off x="2966" y="1680"/>
              <a:ext cx="219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complémentaires de manière à conduire le magasin</a:t>
              </a:r>
            </a:p>
          </p:txBody>
        </p:sp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2964" y="1813"/>
              <a:ext cx="2205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progressivement et conjointement afin que tous les</a:t>
              </a:r>
            </a:p>
          </p:txBody>
        </p:sp>
        <p:sp>
          <p:nvSpPr>
            <p:cNvPr id="19466" name="Text Box 10"/>
            <p:cNvSpPr txBox="1">
              <a:spLocks noChangeArrowheads="1"/>
            </p:cNvSpPr>
            <p:nvPr/>
          </p:nvSpPr>
          <p:spPr bwMode="auto">
            <a:xfrm>
              <a:off x="2952" y="1946"/>
              <a:ext cx="147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rayons avancent au même rythme.</a:t>
              </a:r>
            </a:p>
          </p:txBody>
        </p:sp>
        <p:sp>
          <p:nvSpPr>
            <p:cNvPr id="19467" name="Text Box 11"/>
            <p:cNvSpPr txBox="1">
              <a:spLocks noChangeArrowheads="1"/>
            </p:cNvSpPr>
            <p:nvPr/>
          </p:nvSpPr>
          <p:spPr bwMode="auto">
            <a:xfrm>
              <a:off x="2927" y="2079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</a:t>
              </a:r>
            </a:p>
          </p:txBody>
        </p:sp>
        <p:sp>
          <p:nvSpPr>
            <p:cNvPr id="19468" name="Text Box 12"/>
            <p:cNvSpPr txBox="1">
              <a:spLocks noChangeArrowheads="1"/>
            </p:cNvSpPr>
            <p:nvPr/>
          </p:nvSpPr>
          <p:spPr bwMode="auto">
            <a:xfrm>
              <a:off x="2965" y="2211"/>
              <a:ext cx="239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Ces deux niveaux impliquent le concours de l’équipe de</a:t>
              </a:r>
            </a:p>
          </p:txBody>
        </p:sp>
        <p:sp>
          <p:nvSpPr>
            <p:cNvPr id="19469" name="Text Box 13"/>
            <p:cNvSpPr txBox="1">
              <a:spLocks noChangeArrowheads="1"/>
            </p:cNvSpPr>
            <p:nvPr/>
          </p:nvSpPr>
          <p:spPr bwMode="auto">
            <a:xfrm>
              <a:off x="2942" y="2344"/>
              <a:ext cx="94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consultants à travers :</a:t>
              </a:r>
            </a:p>
          </p:txBody>
        </p:sp>
        <p:sp>
          <p:nvSpPr>
            <p:cNvPr id="19470" name="Text Box 14"/>
            <p:cNvSpPr txBox="1">
              <a:spLocks noChangeArrowheads="1"/>
            </p:cNvSpPr>
            <p:nvPr/>
          </p:nvSpPr>
          <p:spPr bwMode="auto">
            <a:xfrm>
              <a:off x="2928" y="2482"/>
              <a:ext cx="3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-</a:t>
              </a:r>
            </a:p>
          </p:txBody>
        </p:sp>
        <p:sp>
          <p:nvSpPr>
            <p:cNvPr id="19471" name="Text Box 15"/>
            <p:cNvSpPr txBox="1">
              <a:spLocks noChangeArrowheads="1"/>
            </p:cNvSpPr>
            <p:nvPr/>
          </p:nvSpPr>
          <p:spPr bwMode="auto">
            <a:xfrm>
              <a:off x="3000" y="2477"/>
              <a:ext cx="196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son chef de projet travaillant avec le CODIR,</a:t>
              </a:r>
            </a:p>
          </p:txBody>
        </p:sp>
        <p:sp>
          <p:nvSpPr>
            <p:cNvPr id="19472" name="Text Box 16"/>
            <p:cNvSpPr txBox="1">
              <a:spLocks noChangeArrowheads="1"/>
            </p:cNvSpPr>
            <p:nvPr/>
          </p:nvSpPr>
          <p:spPr bwMode="auto">
            <a:xfrm>
              <a:off x="2928" y="2615"/>
              <a:ext cx="3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-</a:t>
              </a:r>
            </a:p>
          </p:txBody>
        </p:sp>
        <p:sp>
          <p:nvSpPr>
            <p:cNvPr id="19473" name="Text Box 17"/>
            <p:cNvSpPr txBox="1">
              <a:spLocks noChangeArrowheads="1"/>
            </p:cNvSpPr>
            <p:nvPr/>
          </p:nvSpPr>
          <p:spPr bwMode="auto">
            <a:xfrm>
              <a:off x="3005" y="2609"/>
              <a:ext cx="239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ses consultants travaillant avec les cordées (groupes de</a:t>
              </a:r>
            </a:p>
          </p:txBody>
        </p:sp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2934" y="2742"/>
              <a:ext cx="37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 travail).</a:t>
              </a:r>
            </a:p>
          </p:txBody>
        </p:sp>
        <p:sp>
          <p:nvSpPr>
            <p:cNvPr id="19475" name="Text Box 19"/>
            <p:cNvSpPr txBox="1">
              <a:spLocks noChangeArrowheads="1"/>
            </p:cNvSpPr>
            <p:nvPr/>
          </p:nvSpPr>
          <p:spPr bwMode="auto">
            <a:xfrm>
              <a:off x="2927" y="2875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</a:t>
              </a:r>
            </a:p>
          </p:txBody>
        </p:sp>
        <p:sp>
          <p:nvSpPr>
            <p:cNvPr id="19476" name="Text Box 20"/>
            <p:cNvSpPr txBox="1">
              <a:spLocks noChangeArrowheads="1"/>
            </p:cNvSpPr>
            <p:nvPr/>
          </p:nvSpPr>
          <p:spPr bwMode="auto">
            <a:xfrm>
              <a:off x="2965" y="3007"/>
              <a:ext cx="2385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Les consultants structurent les étapes du plan de travail</a:t>
              </a:r>
            </a:p>
          </p:txBody>
        </p:sp>
        <p:sp>
          <p:nvSpPr>
            <p:cNvPr id="19477" name="Text Box 21"/>
            <p:cNvSpPr txBox="1">
              <a:spLocks noChangeArrowheads="1"/>
            </p:cNvSpPr>
            <p:nvPr/>
          </p:nvSpPr>
          <p:spPr bwMode="auto">
            <a:xfrm>
              <a:off x="2962" y="3140"/>
              <a:ext cx="223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dont le Manager Qualité interne est le coordinateur</a:t>
              </a:r>
            </a:p>
          </p:txBody>
        </p:sp>
        <p:sp>
          <p:nvSpPr>
            <p:cNvPr id="19478" name="Text Box 22"/>
            <p:cNvSpPr txBox="1">
              <a:spLocks noChangeArrowheads="1"/>
            </p:cNvSpPr>
            <p:nvPr/>
          </p:nvSpPr>
          <p:spPr bwMode="auto">
            <a:xfrm>
              <a:off x="2968" y="3273"/>
              <a:ext cx="23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permanent. Vous utilisez à votre convenance, selon le</a:t>
              </a:r>
            </a:p>
          </p:txBody>
        </p:sp>
        <p:sp>
          <p:nvSpPr>
            <p:cNvPr id="19479" name="Text Box 23"/>
            <p:cNvSpPr txBox="1">
              <a:spLocks noChangeArrowheads="1"/>
            </p:cNvSpPr>
            <p:nvPr/>
          </p:nvSpPr>
          <p:spPr bwMode="auto">
            <a:xfrm>
              <a:off x="2966" y="3406"/>
              <a:ext cx="2304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besoin opportun à vos progrès, les différentes étapes.</a:t>
              </a:r>
            </a:p>
          </p:txBody>
        </p:sp>
        <p:sp>
          <p:nvSpPr>
            <p:cNvPr id="19480" name="Text Box 24"/>
            <p:cNvSpPr txBox="1">
              <a:spLocks noChangeArrowheads="1"/>
            </p:cNvSpPr>
            <p:nvPr/>
          </p:nvSpPr>
          <p:spPr bwMode="auto">
            <a:xfrm>
              <a:off x="2927" y="3538"/>
              <a:ext cx="2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 </a:t>
              </a:r>
            </a:p>
          </p:txBody>
        </p:sp>
        <p:sp>
          <p:nvSpPr>
            <p:cNvPr id="19481" name="Text Box 25"/>
            <p:cNvSpPr txBox="1">
              <a:spLocks noChangeArrowheads="1"/>
            </p:cNvSpPr>
            <p:nvPr/>
          </p:nvSpPr>
          <p:spPr bwMode="auto">
            <a:xfrm>
              <a:off x="2972" y="3671"/>
              <a:ext cx="2382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Le schéma (page 6) présente le plan général détaillé par</a:t>
              </a:r>
            </a:p>
          </p:txBody>
        </p:sp>
        <p:sp>
          <p:nvSpPr>
            <p:cNvPr id="19482" name="Text Box 26"/>
            <p:cNvSpPr txBox="1">
              <a:spLocks noChangeArrowheads="1"/>
            </p:cNvSpPr>
            <p:nvPr/>
          </p:nvSpPr>
          <p:spPr bwMode="auto">
            <a:xfrm>
              <a:off x="2950" y="3804"/>
              <a:ext cx="115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>
                  <a:latin typeface="Gill Sans" charset="0"/>
                </a:rPr>
                <a:t>étapes aux pages suivantes.</a:t>
              </a:r>
            </a:p>
          </p:txBody>
        </p:sp>
        <p:sp>
          <p:nvSpPr>
            <p:cNvPr id="19483" name="Text Box 27"/>
            <p:cNvSpPr txBox="1">
              <a:spLocks noChangeArrowheads="1"/>
            </p:cNvSpPr>
            <p:nvPr/>
          </p:nvSpPr>
          <p:spPr bwMode="auto">
            <a:xfrm>
              <a:off x="2927" y="3944"/>
              <a:ext cx="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4" name="Freeform 28"/>
            <p:cNvSpPr>
              <a:spLocks noChangeArrowheads="1"/>
            </p:cNvSpPr>
            <p:nvPr/>
          </p:nvSpPr>
          <p:spPr bwMode="auto">
            <a:xfrm>
              <a:off x="788" y="473"/>
              <a:ext cx="119" cy="177"/>
            </a:xfrm>
            <a:custGeom>
              <a:avLst/>
              <a:gdLst>
                <a:gd name="T0" fmla="*/ 0 w 528"/>
                <a:gd name="T1" fmla="*/ 782 h 783"/>
                <a:gd name="T2" fmla="*/ 527 w 528"/>
                <a:gd name="T3" fmla="*/ 782 h 783"/>
                <a:gd name="T4" fmla="*/ 527 w 528"/>
                <a:gd name="T5" fmla="*/ 0 h 783"/>
                <a:gd name="T6" fmla="*/ 0 w 528"/>
                <a:gd name="T7" fmla="*/ 0 h 783"/>
                <a:gd name="T8" fmla="*/ 0 w 528"/>
                <a:gd name="T9" fmla="*/ 782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3">
                  <a:moveTo>
                    <a:pt x="0" y="782"/>
                  </a:moveTo>
                  <a:lnTo>
                    <a:pt x="527" y="782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5" name="Freeform 29"/>
            <p:cNvSpPr>
              <a:spLocks noChangeArrowheads="1"/>
            </p:cNvSpPr>
            <p:nvPr/>
          </p:nvSpPr>
          <p:spPr bwMode="auto">
            <a:xfrm>
              <a:off x="404" y="1265"/>
              <a:ext cx="2251" cy="2860"/>
            </a:xfrm>
            <a:custGeom>
              <a:avLst/>
              <a:gdLst>
                <a:gd name="T0" fmla="*/ 317 w 9930"/>
                <a:gd name="T1" fmla="*/ 12614 h 12615"/>
                <a:gd name="T2" fmla="*/ 244 w 9930"/>
                <a:gd name="T3" fmla="*/ 11787 h 12615"/>
                <a:gd name="T4" fmla="*/ 188 w 9930"/>
                <a:gd name="T5" fmla="*/ 10985 h 12615"/>
                <a:gd name="T6" fmla="*/ 143 w 9930"/>
                <a:gd name="T7" fmla="*/ 10167 h 12615"/>
                <a:gd name="T8" fmla="*/ 107 w 9930"/>
                <a:gd name="T9" fmla="*/ 9388 h 12615"/>
                <a:gd name="T10" fmla="*/ 82 w 9930"/>
                <a:gd name="T11" fmla="*/ 8592 h 12615"/>
                <a:gd name="T12" fmla="*/ 62 w 9930"/>
                <a:gd name="T13" fmla="*/ 7818 h 12615"/>
                <a:gd name="T14" fmla="*/ 45 w 9930"/>
                <a:gd name="T15" fmla="*/ 7033 h 12615"/>
                <a:gd name="T16" fmla="*/ 34 w 9930"/>
                <a:gd name="T17" fmla="*/ 6265 h 12615"/>
                <a:gd name="T18" fmla="*/ 23 w 9930"/>
                <a:gd name="T19" fmla="*/ 5480 h 12615"/>
                <a:gd name="T20" fmla="*/ 23 w 9930"/>
                <a:gd name="T21" fmla="*/ 4704 h 12615"/>
                <a:gd name="T22" fmla="*/ 9 w 9930"/>
                <a:gd name="T23" fmla="*/ 3933 h 12615"/>
                <a:gd name="T24" fmla="*/ 3 w 9930"/>
                <a:gd name="T25" fmla="*/ 3154 h 12615"/>
                <a:gd name="T26" fmla="*/ 0 w 9930"/>
                <a:gd name="T27" fmla="*/ 2372 h 12615"/>
                <a:gd name="T28" fmla="*/ 0 w 9930"/>
                <a:gd name="T29" fmla="*/ 1590 h 12615"/>
                <a:gd name="T30" fmla="*/ 0 w 9930"/>
                <a:gd name="T31" fmla="*/ 802 h 12615"/>
                <a:gd name="T32" fmla="*/ 0 w 9930"/>
                <a:gd name="T33" fmla="*/ 0 h 12615"/>
                <a:gd name="T34" fmla="*/ 628 w 9930"/>
                <a:gd name="T35" fmla="*/ 146 h 12615"/>
                <a:gd name="T36" fmla="*/ 1290 w 9930"/>
                <a:gd name="T37" fmla="*/ 258 h 12615"/>
                <a:gd name="T38" fmla="*/ 1940 w 9930"/>
                <a:gd name="T39" fmla="*/ 331 h 12615"/>
                <a:gd name="T40" fmla="*/ 2579 w 9930"/>
                <a:gd name="T41" fmla="*/ 376 h 12615"/>
                <a:gd name="T42" fmla="*/ 3204 w 9930"/>
                <a:gd name="T43" fmla="*/ 393 h 12615"/>
                <a:gd name="T44" fmla="*/ 3815 w 9930"/>
                <a:gd name="T45" fmla="*/ 404 h 12615"/>
                <a:gd name="T46" fmla="*/ 4429 w 9930"/>
                <a:gd name="T47" fmla="*/ 393 h 12615"/>
                <a:gd name="T48" fmla="*/ 5038 w 9930"/>
                <a:gd name="T49" fmla="*/ 385 h 12615"/>
                <a:gd name="T50" fmla="*/ 5629 w 9930"/>
                <a:gd name="T51" fmla="*/ 368 h 12615"/>
                <a:gd name="T52" fmla="*/ 6237 w 9930"/>
                <a:gd name="T53" fmla="*/ 356 h 12615"/>
                <a:gd name="T54" fmla="*/ 6835 w 9930"/>
                <a:gd name="T55" fmla="*/ 348 h 12615"/>
                <a:gd name="T56" fmla="*/ 7446 w 9930"/>
                <a:gd name="T57" fmla="*/ 356 h 12615"/>
                <a:gd name="T58" fmla="*/ 8048 w 9930"/>
                <a:gd name="T59" fmla="*/ 385 h 12615"/>
                <a:gd name="T60" fmla="*/ 8671 w 9930"/>
                <a:gd name="T61" fmla="*/ 443 h 12615"/>
                <a:gd name="T62" fmla="*/ 9293 w 9930"/>
                <a:gd name="T63" fmla="*/ 516 h 12615"/>
                <a:gd name="T64" fmla="*/ 9929 w 9930"/>
                <a:gd name="T65" fmla="*/ 648 h 12615"/>
                <a:gd name="T66" fmla="*/ 9862 w 9930"/>
                <a:gd name="T67" fmla="*/ 1377 h 12615"/>
                <a:gd name="T68" fmla="*/ 9817 w 9930"/>
                <a:gd name="T69" fmla="*/ 2100 h 12615"/>
                <a:gd name="T70" fmla="*/ 9781 w 9930"/>
                <a:gd name="T71" fmla="*/ 2851 h 12615"/>
                <a:gd name="T72" fmla="*/ 9753 w 9930"/>
                <a:gd name="T73" fmla="*/ 3588 h 12615"/>
                <a:gd name="T74" fmla="*/ 9730 w 9930"/>
                <a:gd name="T75" fmla="*/ 4337 h 12615"/>
                <a:gd name="T76" fmla="*/ 9716 w 9930"/>
                <a:gd name="T77" fmla="*/ 5080 h 12615"/>
                <a:gd name="T78" fmla="*/ 9705 w 9930"/>
                <a:gd name="T79" fmla="*/ 5831 h 12615"/>
                <a:gd name="T80" fmla="*/ 9685 w 9930"/>
                <a:gd name="T81" fmla="*/ 6582 h 12615"/>
                <a:gd name="T82" fmla="*/ 9657 w 9930"/>
                <a:gd name="T83" fmla="*/ 7325 h 12615"/>
                <a:gd name="T84" fmla="*/ 9626 w 9930"/>
                <a:gd name="T85" fmla="*/ 8084 h 12615"/>
                <a:gd name="T86" fmla="*/ 9587 w 9930"/>
                <a:gd name="T87" fmla="*/ 8830 h 12615"/>
                <a:gd name="T88" fmla="*/ 9540 w 9930"/>
                <a:gd name="T89" fmla="*/ 9578 h 12615"/>
                <a:gd name="T90" fmla="*/ 9470 w 9930"/>
                <a:gd name="T91" fmla="*/ 10330 h 12615"/>
                <a:gd name="T92" fmla="*/ 9377 w 9930"/>
                <a:gd name="T93" fmla="*/ 11072 h 12615"/>
                <a:gd name="T94" fmla="*/ 9273 w 9930"/>
                <a:gd name="T95" fmla="*/ 11824 h 12615"/>
                <a:gd name="T96" fmla="*/ 9142 w 9930"/>
                <a:gd name="T97" fmla="*/ 12578 h 12615"/>
                <a:gd name="T98" fmla="*/ 317 w 9930"/>
                <a:gd name="T99" fmla="*/ 12614 h 1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30" h="12615">
                  <a:moveTo>
                    <a:pt x="317" y="12614"/>
                  </a:moveTo>
                  <a:lnTo>
                    <a:pt x="244" y="11787"/>
                  </a:lnTo>
                  <a:lnTo>
                    <a:pt x="188" y="10985"/>
                  </a:lnTo>
                  <a:lnTo>
                    <a:pt x="143" y="10167"/>
                  </a:lnTo>
                  <a:lnTo>
                    <a:pt x="107" y="9388"/>
                  </a:lnTo>
                  <a:lnTo>
                    <a:pt x="82" y="8592"/>
                  </a:lnTo>
                  <a:lnTo>
                    <a:pt x="62" y="7818"/>
                  </a:lnTo>
                  <a:lnTo>
                    <a:pt x="45" y="7033"/>
                  </a:lnTo>
                  <a:lnTo>
                    <a:pt x="34" y="6265"/>
                  </a:lnTo>
                  <a:lnTo>
                    <a:pt x="23" y="5480"/>
                  </a:lnTo>
                  <a:lnTo>
                    <a:pt x="23" y="4704"/>
                  </a:lnTo>
                  <a:lnTo>
                    <a:pt x="9" y="3933"/>
                  </a:lnTo>
                  <a:lnTo>
                    <a:pt x="3" y="3154"/>
                  </a:lnTo>
                  <a:lnTo>
                    <a:pt x="0" y="2372"/>
                  </a:lnTo>
                  <a:lnTo>
                    <a:pt x="0" y="1590"/>
                  </a:lnTo>
                  <a:lnTo>
                    <a:pt x="0" y="802"/>
                  </a:lnTo>
                  <a:lnTo>
                    <a:pt x="0" y="0"/>
                  </a:lnTo>
                  <a:lnTo>
                    <a:pt x="628" y="146"/>
                  </a:lnTo>
                  <a:lnTo>
                    <a:pt x="1290" y="258"/>
                  </a:lnTo>
                  <a:lnTo>
                    <a:pt x="1940" y="331"/>
                  </a:lnTo>
                  <a:lnTo>
                    <a:pt x="2579" y="376"/>
                  </a:lnTo>
                  <a:lnTo>
                    <a:pt x="3204" y="393"/>
                  </a:lnTo>
                  <a:lnTo>
                    <a:pt x="3815" y="404"/>
                  </a:lnTo>
                  <a:lnTo>
                    <a:pt x="4429" y="393"/>
                  </a:lnTo>
                  <a:lnTo>
                    <a:pt x="5038" y="385"/>
                  </a:lnTo>
                  <a:lnTo>
                    <a:pt x="5629" y="368"/>
                  </a:lnTo>
                  <a:lnTo>
                    <a:pt x="6237" y="356"/>
                  </a:lnTo>
                  <a:lnTo>
                    <a:pt x="6835" y="348"/>
                  </a:lnTo>
                  <a:lnTo>
                    <a:pt x="7446" y="356"/>
                  </a:lnTo>
                  <a:lnTo>
                    <a:pt x="8048" y="385"/>
                  </a:lnTo>
                  <a:lnTo>
                    <a:pt x="8671" y="443"/>
                  </a:lnTo>
                  <a:lnTo>
                    <a:pt x="9293" y="516"/>
                  </a:lnTo>
                  <a:lnTo>
                    <a:pt x="9929" y="648"/>
                  </a:lnTo>
                  <a:lnTo>
                    <a:pt x="9862" y="1377"/>
                  </a:lnTo>
                  <a:lnTo>
                    <a:pt x="9817" y="2100"/>
                  </a:lnTo>
                  <a:lnTo>
                    <a:pt x="9781" y="2851"/>
                  </a:lnTo>
                  <a:lnTo>
                    <a:pt x="9753" y="3588"/>
                  </a:lnTo>
                  <a:lnTo>
                    <a:pt x="9730" y="4337"/>
                  </a:lnTo>
                  <a:lnTo>
                    <a:pt x="9716" y="5080"/>
                  </a:lnTo>
                  <a:lnTo>
                    <a:pt x="9705" y="5831"/>
                  </a:lnTo>
                  <a:lnTo>
                    <a:pt x="9685" y="6582"/>
                  </a:lnTo>
                  <a:lnTo>
                    <a:pt x="9657" y="7325"/>
                  </a:lnTo>
                  <a:lnTo>
                    <a:pt x="9626" y="8084"/>
                  </a:lnTo>
                  <a:lnTo>
                    <a:pt x="9587" y="8830"/>
                  </a:lnTo>
                  <a:lnTo>
                    <a:pt x="9540" y="9578"/>
                  </a:lnTo>
                  <a:lnTo>
                    <a:pt x="9470" y="10330"/>
                  </a:lnTo>
                  <a:lnTo>
                    <a:pt x="9377" y="11072"/>
                  </a:lnTo>
                  <a:lnTo>
                    <a:pt x="9273" y="11824"/>
                  </a:lnTo>
                  <a:lnTo>
                    <a:pt x="9142" y="12578"/>
                  </a:lnTo>
                  <a:lnTo>
                    <a:pt x="317" y="126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6" name="Freeform 30"/>
            <p:cNvSpPr>
              <a:spLocks noChangeArrowheads="1"/>
            </p:cNvSpPr>
            <p:nvPr/>
          </p:nvSpPr>
          <p:spPr bwMode="auto">
            <a:xfrm>
              <a:off x="404" y="1265"/>
              <a:ext cx="2251" cy="2860"/>
            </a:xfrm>
            <a:custGeom>
              <a:avLst/>
              <a:gdLst>
                <a:gd name="T0" fmla="*/ 317 w 9930"/>
                <a:gd name="T1" fmla="*/ 12614 h 12615"/>
                <a:gd name="T2" fmla="*/ 244 w 9930"/>
                <a:gd name="T3" fmla="*/ 11787 h 12615"/>
                <a:gd name="T4" fmla="*/ 188 w 9930"/>
                <a:gd name="T5" fmla="*/ 10985 h 12615"/>
                <a:gd name="T6" fmla="*/ 143 w 9930"/>
                <a:gd name="T7" fmla="*/ 10167 h 12615"/>
                <a:gd name="T8" fmla="*/ 107 w 9930"/>
                <a:gd name="T9" fmla="*/ 9388 h 12615"/>
                <a:gd name="T10" fmla="*/ 82 w 9930"/>
                <a:gd name="T11" fmla="*/ 8592 h 12615"/>
                <a:gd name="T12" fmla="*/ 62 w 9930"/>
                <a:gd name="T13" fmla="*/ 7818 h 12615"/>
                <a:gd name="T14" fmla="*/ 45 w 9930"/>
                <a:gd name="T15" fmla="*/ 7033 h 12615"/>
                <a:gd name="T16" fmla="*/ 34 w 9930"/>
                <a:gd name="T17" fmla="*/ 6265 h 12615"/>
                <a:gd name="T18" fmla="*/ 23 w 9930"/>
                <a:gd name="T19" fmla="*/ 5480 h 12615"/>
                <a:gd name="T20" fmla="*/ 23 w 9930"/>
                <a:gd name="T21" fmla="*/ 4704 h 12615"/>
                <a:gd name="T22" fmla="*/ 9 w 9930"/>
                <a:gd name="T23" fmla="*/ 3933 h 12615"/>
                <a:gd name="T24" fmla="*/ 3 w 9930"/>
                <a:gd name="T25" fmla="*/ 3154 h 12615"/>
                <a:gd name="T26" fmla="*/ 0 w 9930"/>
                <a:gd name="T27" fmla="*/ 2372 h 12615"/>
                <a:gd name="T28" fmla="*/ 0 w 9930"/>
                <a:gd name="T29" fmla="*/ 1590 h 12615"/>
                <a:gd name="T30" fmla="*/ 0 w 9930"/>
                <a:gd name="T31" fmla="*/ 802 h 12615"/>
                <a:gd name="T32" fmla="*/ 0 w 9930"/>
                <a:gd name="T33" fmla="*/ 0 h 12615"/>
                <a:gd name="T34" fmla="*/ 628 w 9930"/>
                <a:gd name="T35" fmla="*/ 146 h 12615"/>
                <a:gd name="T36" fmla="*/ 1290 w 9930"/>
                <a:gd name="T37" fmla="*/ 258 h 12615"/>
                <a:gd name="T38" fmla="*/ 1940 w 9930"/>
                <a:gd name="T39" fmla="*/ 331 h 12615"/>
                <a:gd name="T40" fmla="*/ 2579 w 9930"/>
                <a:gd name="T41" fmla="*/ 376 h 12615"/>
                <a:gd name="T42" fmla="*/ 3204 w 9930"/>
                <a:gd name="T43" fmla="*/ 393 h 12615"/>
                <a:gd name="T44" fmla="*/ 3815 w 9930"/>
                <a:gd name="T45" fmla="*/ 404 h 12615"/>
                <a:gd name="T46" fmla="*/ 4429 w 9930"/>
                <a:gd name="T47" fmla="*/ 393 h 12615"/>
                <a:gd name="T48" fmla="*/ 5038 w 9930"/>
                <a:gd name="T49" fmla="*/ 385 h 12615"/>
                <a:gd name="T50" fmla="*/ 5629 w 9930"/>
                <a:gd name="T51" fmla="*/ 368 h 12615"/>
                <a:gd name="T52" fmla="*/ 6237 w 9930"/>
                <a:gd name="T53" fmla="*/ 356 h 12615"/>
                <a:gd name="T54" fmla="*/ 6835 w 9930"/>
                <a:gd name="T55" fmla="*/ 348 h 12615"/>
                <a:gd name="T56" fmla="*/ 7446 w 9930"/>
                <a:gd name="T57" fmla="*/ 356 h 12615"/>
                <a:gd name="T58" fmla="*/ 8048 w 9930"/>
                <a:gd name="T59" fmla="*/ 385 h 12615"/>
                <a:gd name="T60" fmla="*/ 8671 w 9930"/>
                <a:gd name="T61" fmla="*/ 443 h 12615"/>
                <a:gd name="T62" fmla="*/ 9293 w 9930"/>
                <a:gd name="T63" fmla="*/ 516 h 12615"/>
                <a:gd name="T64" fmla="*/ 9929 w 9930"/>
                <a:gd name="T65" fmla="*/ 648 h 12615"/>
                <a:gd name="T66" fmla="*/ 9862 w 9930"/>
                <a:gd name="T67" fmla="*/ 1377 h 12615"/>
                <a:gd name="T68" fmla="*/ 9817 w 9930"/>
                <a:gd name="T69" fmla="*/ 2100 h 12615"/>
                <a:gd name="T70" fmla="*/ 9781 w 9930"/>
                <a:gd name="T71" fmla="*/ 2851 h 12615"/>
                <a:gd name="T72" fmla="*/ 9753 w 9930"/>
                <a:gd name="T73" fmla="*/ 3588 h 12615"/>
                <a:gd name="T74" fmla="*/ 9730 w 9930"/>
                <a:gd name="T75" fmla="*/ 4337 h 12615"/>
                <a:gd name="T76" fmla="*/ 9716 w 9930"/>
                <a:gd name="T77" fmla="*/ 5080 h 12615"/>
                <a:gd name="T78" fmla="*/ 9705 w 9930"/>
                <a:gd name="T79" fmla="*/ 5831 h 12615"/>
                <a:gd name="T80" fmla="*/ 9685 w 9930"/>
                <a:gd name="T81" fmla="*/ 6582 h 12615"/>
                <a:gd name="T82" fmla="*/ 9657 w 9930"/>
                <a:gd name="T83" fmla="*/ 7325 h 12615"/>
                <a:gd name="T84" fmla="*/ 9626 w 9930"/>
                <a:gd name="T85" fmla="*/ 8084 h 12615"/>
                <a:gd name="T86" fmla="*/ 9587 w 9930"/>
                <a:gd name="T87" fmla="*/ 8830 h 12615"/>
                <a:gd name="T88" fmla="*/ 9540 w 9930"/>
                <a:gd name="T89" fmla="*/ 9578 h 12615"/>
                <a:gd name="T90" fmla="*/ 9470 w 9930"/>
                <a:gd name="T91" fmla="*/ 10330 h 12615"/>
                <a:gd name="T92" fmla="*/ 9377 w 9930"/>
                <a:gd name="T93" fmla="*/ 11072 h 12615"/>
                <a:gd name="T94" fmla="*/ 9273 w 9930"/>
                <a:gd name="T95" fmla="*/ 11824 h 12615"/>
                <a:gd name="T96" fmla="*/ 9142 w 9930"/>
                <a:gd name="T97" fmla="*/ 12578 h 12615"/>
                <a:gd name="T98" fmla="*/ 317 w 9930"/>
                <a:gd name="T99" fmla="*/ 12614 h 1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30" h="12615">
                  <a:moveTo>
                    <a:pt x="317" y="12614"/>
                  </a:moveTo>
                  <a:lnTo>
                    <a:pt x="244" y="11787"/>
                  </a:lnTo>
                  <a:lnTo>
                    <a:pt x="188" y="10985"/>
                  </a:lnTo>
                  <a:lnTo>
                    <a:pt x="143" y="10167"/>
                  </a:lnTo>
                  <a:lnTo>
                    <a:pt x="107" y="9388"/>
                  </a:lnTo>
                  <a:lnTo>
                    <a:pt x="82" y="8592"/>
                  </a:lnTo>
                  <a:lnTo>
                    <a:pt x="62" y="7818"/>
                  </a:lnTo>
                  <a:lnTo>
                    <a:pt x="45" y="7033"/>
                  </a:lnTo>
                  <a:lnTo>
                    <a:pt x="34" y="6265"/>
                  </a:lnTo>
                  <a:lnTo>
                    <a:pt x="23" y="5480"/>
                  </a:lnTo>
                  <a:lnTo>
                    <a:pt x="23" y="4704"/>
                  </a:lnTo>
                  <a:lnTo>
                    <a:pt x="9" y="3933"/>
                  </a:lnTo>
                  <a:lnTo>
                    <a:pt x="3" y="3154"/>
                  </a:lnTo>
                  <a:lnTo>
                    <a:pt x="0" y="2372"/>
                  </a:lnTo>
                  <a:lnTo>
                    <a:pt x="0" y="1590"/>
                  </a:lnTo>
                  <a:lnTo>
                    <a:pt x="0" y="802"/>
                  </a:lnTo>
                  <a:lnTo>
                    <a:pt x="0" y="0"/>
                  </a:lnTo>
                  <a:lnTo>
                    <a:pt x="628" y="146"/>
                  </a:lnTo>
                  <a:lnTo>
                    <a:pt x="1290" y="258"/>
                  </a:lnTo>
                  <a:lnTo>
                    <a:pt x="1940" y="331"/>
                  </a:lnTo>
                  <a:lnTo>
                    <a:pt x="2579" y="376"/>
                  </a:lnTo>
                  <a:lnTo>
                    <a:pt x="3204" y="393"/>
                  </a:lnTo>
                  <a:lnTo>
                    <a:pt x="3815" y="404"/>
                  </a:lnTo>
                  <a:lnTo>
                    <a:pt x="4429" y="393"/>
                  </a:lnTo>
                  <a:lnTo>
                    <a:pt x="5038" y="385"/>
                  </a:lnTo>
                  <a:lnTo>
                    <a:pt x="5629" y="368"/>
                  </a:lnTo>
                  <a:lnTo>
                    <a:pt x="6237" y="356"/>
                  </a:lnTo>
                  <a:lnTo>
                    <a:pt x="6835" y="348"/>
                  </a:lnTo>
                  <a:lnTo>
                    <a:pt x="7446" y="356"/>
                  </a:lnTo>
                  <a:lnTo>
                    <a:pt x="8048" y="385"/>
                  </a:lnTo>
                  <a:lnTo>
                    <a:pt x="8671" y="443"/>
                  </a:lnTo>
                  <a:lnTo>
                    <a:pt x="9293" y="516"/>
                  </a:lnTo>
                  <a:lnTo>
                    <a:pt x="9929" y="648"/>
                  </a:lnTo>
                  <a:lnTo>
                    <a:pt x="9862" y="1377"/>
                  </a:lnTo>
                  <a:lnTo>
                    <a:pt x="9817" y="2100"/>
                  </a:lnTo>
                  <a:lnTo>
                    <a:pt x="9781" y="2851"/>
                  </a:lnTo>
                  <a:lnTo>
                    <a:pt x="9753" y="3588"/>
                  </a:lnTo>
                  <a:lnTo>
                    <a:pt x="9730" y="4337"/>
                  </a:lnTo>
                  <a:lnTo>
                    <a:pt x="9716" y="5080"/>
                  </a:lnTo>
                  <a:lnTo>
                    <a:pt x="9705" y="5831"/>
                  </a:lnTo>
                  <a:lnTo>
                    <a:pt x="9685" y="6582"/>
                  </a:lnTo>
                  <a:lnTo>
                    <a:pt x="9657" y="7325"/>
                  </a:lnTo>
                  <a:lnTo>
                    <a:pt x="9626" y="8084"/>
                  </a:lnTo>
                  <a:lnTo>
                    <a:pt x="9587" y="8830"/>
                  </a:lnTo>
                  <a:lnTo>
                    <a:pt x="9540" y="9578"/>
                  </a:lnTo>
                  <a:lnTo>
                    <a:pt x="9470" y="10330"/>
                  </a:lnTo>
                  <a:lnTo>
                    <a:pt x="9377" y="11072"/>
                  </a:lnTo>
                  <a:lnTo>
                    <a:pt x="9273" y="11824"/>
                  </a:lnTo>
                  <a:lnTo>
                    <a:pt x="9142" y="12578"/>
                  </a:lnTo>
                  <a:lnTo>
                    <a:pt x="317" y="12614"/>
                  </a:lnTo>
                </a:path>
              </a:pathLst>
            </a:custGeom>
            <a:solidFill>
              <a:srgbClr val="ADD8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7" name="Freeform 31"/>
            <p:cNvSpPr>
              <a:spLocks noChangeArrowheads="1"/>
            </p:cNvSpPr>
            <p:nvPr/>
          </p:nvSpPr>
          <p:spPr bwMode="auto">
            <a:xfrm>
              <a:off x="404" y="1607"/>
              <a:ext cx="2266" cy="234"/>
            </a:xfrm>
            <a:custGeom>
              <a:avLst/>
              <a:gdLst>
                <a:gd name="T0" fmla="*/ 9994 w 9995"/>
                <a:gd name="T1" fmla="*/ 808 h 1038"/>
                <a:gd name="T2" fmla="*/ 0 w 9995"/>
                <a:gd name="T3" fmla="*/ 0 h 1038"/>
                <a:gd name="T4" fmla="*/ 12 w 9995"/>
                <a:gd name="T5" fmla="*/ 373 h 1038"/>
                <a:gd name="T6" fmla="*/ 9957 w 9995"/>
                <a:gd name="T7" fmla="*/ 1037 h 1038"/>
                <a:gd name="T8" fmla="*/ 9994 w 9995"/>
                <a:gd name="T9" fmla="*/ 808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5" h="1038">
                  <a:moveTo>
                    <a:pt x="9994" y="808"/>
                  </a:moveTo>
                  <a:lnTo>
                    <a:pt x="0" y="0"/>
                  </a:lnTo>
                  <a:lnTo>
                    <a:pt x="12" y="373"/>
                  </a:lnTo>
                  <a:lnTo>
                    <a:pt x="9957" y="1037"/>
                  </a:lnTo>
                  <a:lnTo>
                    <a:pt x="9994" y="80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8" name="Freeform 32"/>
            <p:cNvSpPr>
              <a:spLocks noChangeArrowheads="1"/>
            </p:cNvSpPr>
            <p:nvPr/>
          </p:nvSpPr>
          <p:spPr bwMode="auto">
            <a:xfrm>
              <a:off x="404" y="1607"/>
              <a:ext cx="2266" cy="234"/>
            </a:xfrm>
            <a:custGeom>
              <a:avLst/>
              <a:gdLst>
                <a:gd name="T0" fmla="*/ 9994 w 9995"/>
                <a:gd name="T1" fmla="*/ 808 h 1038"/>
                <a:gd name="T2" fmla="*/ 0 w 9995"/>
                <a:gd name="T3" fmla="*/ 0 h 1038"/>
                <a:gd name="T4" fmla="*/ 12 w 9995"/>
                <a:gd name="T5" fmla="*/ 373 h 1038"/>
                <a:gd name="T6" fmla="*/ 9957 w 9995"/>
                <a:gd name="T7" fmla="*/ 1037 h 1038"/>
                <a:gd name="T8" fmla="*/ 9994 w 9995"/>
                <a:gd name="T9" fmla="*/ 808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5" h="1038">
                  <a:moveTo>
                    <a:pt x="9994" y="808"/>
                  </a:moveTo>
                  <a:lnTo>
                    <a:pt x="0" y="0"/>
                  </a:lnTo>
                  <a:lnTo>
                    <a:pt x="12" y="373"/>
                  </a:lnTo>
                  <a:lnTo>
                    <a:pt x="9957" y="1037"/>
                  </a:lnTo>
                  <a:lnTo>
                    <a:pt x="9994" y="808"/>
                  </a:lnTo>
                </a:path>
              </a:pathLst>
            </a:custGeom>
            <a:solidFill>
              <a:srgbClr val="5A5A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9" name="Freeform 33"/>
            <p:cNvSpPr>
              <a:spLocks noChangeArrowheads="1"/>
            </p:cNvSpPr>
            <p:nvPr/>
          </p:nvSpPr>
          <p:spPr bwMode="auto">
            <a:xfrm>
              <a:off x="404" y="1607"/>
              <a:ext cx="2266" cy="234"/>
            </a:xfrm>
            <a:custGeom>
              <a:avLst/>
              <a:gdLst>
                <a:gd name="T0" fmla="*/ 0 w 9995"/>
                <a:gd name="T1" fmla="*/ 0 h 1038"/>
                <a:gd name="T2" fmla="*/ 9994 w 9995"/>
                <a:gd name="T3" fmla="*/ 808 h 1038"/>
                <a:gd name="T4" fmla="*/ 9957 w 9995"/>
                <a:gd name="T5" fmla="*/ 1037 h 1038"/>
                <a:gd name="T6" fmla="*/ 12 w 9995"/>
                <a:gd name="T7" fmla="*/ 373 h 1038"/>
                <a:gd name="T8" fmla="*/ 0 w 9995"/>
                <a:gd name="T9" fmla="*/ 0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5" h="1038">
                  <a:moveTo>
                    <a:pt x="0" y="0"/>
                  </a:moveTo>
                  <a:lnTo>
                    <a:pt x="9994" y="808"/>
                  </a:lnTo>
                  <a:lnTo>
                    <a:pt x="9957" y="1037"/>
                  </a:lnTo>
                  <a:lnTo>
                    <a:pt x="12" y="37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0" name="Freeform 34"/>
            <p:cNvSpPr>
              <a:spLocks noChangeArrowheads="1"/>
            </p:cNvSpPr>
            <p:nvPr/>
          </p:nvSpPr>
          <p:spPr bwMode="auto">
            <a:xfrm>
              <a:off x="404" y="1607"/>
              <a:ext cx="2266" cy="234"/>
            </a:xfrm>
            <a:custGeom>
              <a:avLst/>
              <a:gdLst>
                <a:gd name="T0" fmla="*/ 0 w 9995"/>
                <a:gd name="T1" fmla="*/ 0 h 1038"/>
                <a:gd name="T2" fmla="*/ 9994 w 9995"/>
                <a:gd name="T3" fmla="*/ 808 h 1038"/>
                <a:gd name="T4" fmla="*/ 9957 w 9995"/>
                <a:gd name="T5" fmla="*/ 1037 h 1038"/>
                <a:gd name="T6" fmla="*/ 12 w 9995"/>
                <a:gd name="T7" fmla="*/ 373 h 1038"/>
                <a:gd name="T8" fmla="*/ 0 w 9995"/>
                <a:gd name="T9" fmla="*/ 0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5" h="1038">
                  <a:moveTo>
                    <a:pt x="0" y="0"/>
                  </a:moveTo>
                  <a:lnTo>
                    <a:pt x="9994" y="808"/>
                  </a:lnTo>
                  <a:lnTo>
                    <a:pt x="9957" y="1037"/>
                  </a:lnTo>
                  <a:lnTo>
                    <a:pt x="12" y="373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1" name="Freeform 35"/>
            <p:cNvSpPr>
              <a:spLocks noChangeArrowheads="1"/>
            </p:cNvSpPr>
            <p:nvPr/>
          </p:nvSpPr>
          <p:spPr bwMode="auto">
            <a:xfrm>
              <a:off x="412" y="1953"/>
              <a:ext cx="2224" cy="234"/>
            </a:xfrm>
            <a:custGeom>
              <a:avLst/>
              <a:gdLst>
                <a:gd name="T0" fmla="*/ 0 w 9812"/>
                <a:gd name="T1" fmla="*/ 0 h 1038"/>
                <a:gd name="T2" fmla="*/ 9811 w 9812"/>
                <a:gd name="T3" fmla="*/ 816 h 1038"/>
                <a:gd name="T4" fmla="*/ 9775 w 9812"/>
                <a:gd name="T5" fmla="*/ 1037 h 1038"/>
                <a:gd name="T6" fmla="*/ 25 w 9812"/>
                <a:gd name="T7" fmla="*/ 365 h 1038"/>
                <a:gd name="T8" fmla="*/ 0 w 9812"/>
                <a:gd name="T9" fmla="*/ 0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2" h="1038">
                  <a:moveTo>
                    <a:pt x="0" y="0"/>
                  </a:moveTo>
                  <a:lnTo>
                    <a:pt x="9811" y="816"/>
                  </a:lnTo>
                  <a:lnTo>
                    <a:pt x="9775" y="1037"/>
                  </a:lnTo>
                  <a:lnTo>
                    <a:pt x="25" y="365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2" name="Freeform 36"/>
            <p:cNvSpPr>
              <a:spLocks noChangeArrowheads="1"/>
            </p:cNvSpPr>
            <p:nvPr/>
          </p:nvSpPr>
          <p:spPr bwMode="auto">
            <a:xfrm>
              <a:off x="412" y="1953"/>
              <a:ext cx="2224" cy="234"/>
            </a:xfrm>
            <a:custGeom>
              <a:avLst/>
              <a:gdLst>
                <a:gd name="T0" fmla="*/ 0 w 9812"/>
                <a:gd name="T1" fmla="*/ 0 h 1038"/>
                <a:gd name="T2" fmla="*/ 9811 w 9812"/>
                <a:gd name="T3" fmla="*/ 816 h 1038"/>
                <a:gd name="T4" fmla="*/ 9775 w 9812"/>
                <a:gd name="T5" fmla="*/ 1037 h 1038"/>
                <a:gd name="T6" fmla="*/ 25 w 9812"/>
                <a:gd name="T7" fmla="*/ 365 h 1038"/>
                <a:gd name="T8" fmla="*/ 0 w 9812"/>
                <a:gd name="T9" fmla="*/ 0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2" h="1038">
                  <a:moveTo>
                    <a:pt x="0" y="0"/>
                  </a:moveTo>
                  <a:lnTo>
                    <a:pt x="9811" y="816"/>
                  </a:lnTo>
                  <a:lnTo>
                    <a:pt x="9775" y="1037"/>
                  </a:lnTo>
                  <a:lnTo>
                    <a:pt x="25" y="365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3" name="Freeform 37"/>
            <p:cNvSpPr>
              <a:spLocks noChangeArrowheads="1"/>
            </p:cNvSpPr>
            <p:nvPr/>
          </p:nvSpPr>
          <p:spPr bwMode="auto">
            <a:xfrm>
              <a:off x="420" y="2300"/>
              <a:ext cx="2181" cy="231"/>
            </a:xfrm>
            <a:custGeom>
              <a:avLst/>
              <a:gdLst>
                <a:gd name="T0" fmla="*/ 0 w 9622"/>
                <a:gd name="T1" fmla="*/ 0 h 1021"/>
                <a:gd name="T2" fmla="*/ 9621 w 9622"/>
                <a:gd name="T3" fmla="*/ 796 h 1021"/>
                <a:gd name="T4" fmla="*/ 9587 w 9622"/>
                <a:gd name="T5" fmla="*/ 1020 h 1021"/>
                <a:gd name="T6" fmla="*/ 23 w 9622"/>
                <a:gd name="T7" fmla="*/ 344 h 1021"/>
                <a:gd name="T8" fmla="*/ 0 w 9622"/>
                <a:gd name="T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22" h="1021">
                  <a:moveTo>
                    <a:pt x="0" y="0"/>
                  </a:moveTo>
                  <a:lnTo>
                    <a:pt x="9621" y="796"/>
                  </a:lnTo>
                  <a:lnTo>
                    <a:pt x="9587" y="1020"/>
                  </a:lnTo>
                  <a:lnTo>
                    <a:pt x="23" y="34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4" name="Freeform 38"/>
            <p:cNvSpPr>
              <a:spLocks noChangeArrowheads="1"/>
            </p:cNvSpPr>
            <p:nvPr/>
          </p:nvSpPr>
          <p:spPr bwMode="auto">
            <a:xfrm>
              <a:off x="420" y="2300"/>
              <a:ext cx="2181" cy="231"/>
            </a:xfrm>
            <a:custGeom>
              <a:avLst/>
              <a:gdLst>
                <a:gd name="T0" fmla="*/ 0 w 9622"/>
                <a:gd name="T1" fmla="*/ 0 h 1021"/>
                <a:gd name="T2" fmla="*/ 9621 w 9622"/>
                <a:gd name="T3" fmla="*/ 796 h 1021"/>
                <a:gd name="T4" fmla="*/ 9587 w 9622"/>
                <a:gd name="T5" fmla="*/ 1020 h 1021"/>
                <a:gd name="T6" fmla="*/ 23 w 9622"/>
                <a:gd name="T7" fmla="*/ 344 h 1021"/>
                <a:gd name="T8" fmla="*/ 0 w 9622"/>
                <a:gd name="T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22" h="1021">
                  <a:moveTo>
                    <a:pt x="0" y="0"/>
                  </a:moveTo>
                  <a:lnTo>
                    <a:pt x="9621" y="796"/>
                  </a:lnTo>
                  <a:lnTo>
                    <a:pt x="9587" y="1020"/>
                  </a:lnTo>
                  <a:lnTo>
                    <a:pt x="23" y="344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5" name="Freeform 39"/>
            <p:cNvSpPr>
              <a:spLocks noChangeArrowheads="1"/>
            </p:cNvSpPr>
            <p:nvPr/>
          </p:nvSpPr>
          <p:spPr bwMode="auto">
            <a:xfrm>
              <a:off x="432" y="2646"/>
              <a:ext cx="2135" cy="226"/>
            </a:xfrm>
            <a:custGeom>
              <a:avLst/>
              <a:gdLst>
                <a:gd name="T0" fmla="*/ 0 w 9420"/>
                <a:gd name="T1" fmla="*/ 0 h 999"/>
                <a:gd name="T2" fmla="*/ 9419 w 9420"/>
                <a:gd name="T3" fmla="*/ 799 h 999"/>
                <a:gd name="T4" fmla="*/ 9385 w 9420"/>
                <a:gd name="T5" fmla="*/ 998 h 999"/>
                <a:gd name="T6" fmla="*/ 31 w 9420"/>
                <a:gd name="T7" fmla="*/ 331 h 999"/>
                <a:gd name="T8" fmla="*/ 0 w 9420"/>
                <a:gd name="T9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20" h="999">
                  <a:moveTo>
                    <a:pt x="0" y="0"/>
                  </a:moveTo>
                  <a:lnTo>
                    <a:pt x="9419" y="799"/>
                  </a:lnTo>
                  <a:lnTo>
                    <a:pt x="9385" y="998"/>
                  </a:lnTo>
                  <a:lnTo>
                    <a:pt x="31" y="33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6" name="Freeform 40"/>
            <p:cNvSpPr>
              <a:spLocks noChangeArrowheads="1"/>
            </p:cNvSpPr>
            <p:nvPr/>
          </p:nvSpPr>
          <p:spPr bwMode="auto">
            <a:xfrm>
              <a:off x="432" y="2646"/>
              <a:ext cx="2135" cy="226"/>
            </a:xfrm>
            <a:custGeom>
              <a:avLst/>
              <a:gdLst>
                <a:gd name="T0" fmla="*/ 0 w 9420"/>
                <a:gd name="T1" fmla="*/ 0 h 999"/>
                <a:gd name="T2" fmla="*/ 9419 w 9420"/>
                <a:gd name="T3" fmla="*/ 799 h 999"/>
                <a:gd name="T4" fmla="*/ 9385 w 9420"/>
                <a:gd name="T5" fmla="*/ 998 h 999"/>
                <a:gd name="T6" fmla="*/ 31 w 9420"/>
                <a:gd name="T7" fmla="*/ 331 h 999"/>
                <a:gd name="T8" fmla="*/ 0 w 9420"/>
                <a:gd name="T9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20" h="999">
                  <a:moveTo>
                    <a:pt x="0" y="0"/>
                  </a:moveTo>
                  <a:lnTo>
                    <a:pt x="9419" y="799"/>
                  </a:lnTo>
                  <a:lnTo>
                    <a:pt x="9385" y="998"/>
                  </a:lnTo>
                  <a:lnTo>
                    <a:pt x="31" y="331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7" name="Freeform 41"/>
            <p:cNvSpPr>
              <a:spLocks noChangeArrowheads="1"/>
            </p:cNvSpPr>
            <p:nvPr/>
          </p:nvSpPr>
          <p:spPr bwMode="auto">
            <a:xfrm>
              <a:off x="442" y="2991"/>
              <a:ext cx="2091" cy="226"/>
            </a:xfrm>
            <a:custGeom>
              <a:avLst/>
              <a:gdLst>
                <a:gd name="T0" fmla="*/ 0 w 9226"/>
                <a:gd name="T1" fmla="*/ 0 h 1002"/>
                <a:gd name="T2" fmla="*/ 9225 w 9226"/>
                <a:gd name="T3" fmla="*/ 788 h 1002"/>
                <a:gd name="T4" fmla="*/ 9197 w 9226"/>
                <a:gd name="T5" fmla="*/ 1001 h 1002"/>
                <a:gd name="T6" fmla="*/ 22 w 9226"/>
                <a:gd name="T7" fmla="*/ 326 h 1002"/>
                <a:gd name="T8" fmla="*/ 0 w 9226"/>
                <a:gd name="T9" fmla="*/ 0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26" h="1002">
                  <a:moveTo>
                    <a:pt x="0" y="0"/>
                  </a:moveTo>
                  <a:lnTo>
                    <a:pt x="9225" y="788"/>
                  </a:lnTo>
                  <a:lnTo>
                    <a:pt x="9197" y="1001"/>
                  </a:lnTo>
                  <a:lnTo>
                    <a:pt x="22" y="32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8" name="Freeform 42"/>
            <p:cNvSpPr>
              <a:spLocks noChangeArrowheads="1"/>
            </p:cNvSpPr>
            <p:nvPr/>
          </p:nvSpPr>
          <p:spPr bwMode="auto">
            <a:xfrm>
              <a:off x="442" y="2991"/>
              <a:ext cx="2091" cy="226"/>
            </a:xfrm>
            <a:custGeom>
              <a:avLst/>
              <a:gdLst>
                <a:gd name="T0" fmla="*/ 0 w 9226"/>
                <a:gd name="T1" fmla="*/ 0 h 1002"/>
                <a:gd name="T2" fmla="*/ 9225 w 9226"/>
                <a:gd name="T3" fmla="*/ 788 h 1002"/>
                <a:gd name="T4" fmla="*/ 9197 w 9226"/>
                <a:gd name="T5" fmla="*/ 1001 h 1002"/>
                <a:gd name="T6" fmla="*/ 22 w 9226"/>
                <a:gd name="T7" fmla="*/ 326 h 1002"/>
                <a:gd name="T8" fmla="*/ 0 w 9226"/>
                <a:gd name="T9" fmla="*/ 0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26" h="1002">
                  <a:moveTo>
                    <a:pt x="0" y="0"/>
                  </a:moveTo>
                  <a:lnTo>
                    <a:pt x="9225" y="788"/>
                  </a:lnTo>
                  <a:lnTo>
                    <a:pt x="9197" y="1001"/>
                  </a:lnTo>
                  <a:lnTo>
                    <a:pt x="22" y="326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9" name="Freeform 43"/>
            <p:cNvSpPr>
              <a:spLocks noChangeArrowheads="1"/>
            </p:cNvSpPr>
            <p:nvPr/>
          </p:nvSpPr>
          <p:spPr bwMode="auto">
            <a:xfrm>
              <a:off x="452" y="3338"/>
              <a:ext cx="2046" cy="222"/>
            </a:xfrm>
            <a:custGeom>
              <a:avLst/>
              <a:gdLst>
                <a:gd name="T0" fmla="*/ 0 w 9027"/>
                <a:gd name="T1" fmla="*/ 0 h 982"/>
                <a:gd name="T2" fmla="*/ 9026 w 9027"/>
                <a:gd name="T3" fmla="*/ 768 h 982"/>
                <a:gd name="T4" fmla="*/ 9001 w 9027"/>
                <a:gd name="T5" fmla="*/ 981 h 982"/>
                <a:gd name="T6" fmla="*/ 28 w 9027"/>
                <a:gd name="T7" fmla="*/ 308 h 982"/>
                <a:gd name="T8" fmla="*/ 0 w 9027"/>
                <a:gd name="T9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27" h="982">
                  <a:moveTo>
                    <a:pt x="0" y="0"/>
                  </a:moveTo>
                  <a:lnTo>
                    <a:pt x="9026" y="768"/>
                  </a:lnTo>
                  <a:lnTo>
                    <a:pt x="9001" y="981"/>
                  </a:lnTo>
                  <a:lnTo>
                    <a:pt x="28" y="308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0" name="Freeform 44"/>
            <p:cNvSpPr>
              <a:spLocks noChangeArrowheads="1"/>
            </p:cNvSpPr>
            <p:nvPr/>
          </p:nvSpPr>
          <p:spPr bwMode="auto">
            <a:xfrm>
              <a:off x="452" y="3338"/>
              <a:ext cx="2046" cy="222"/>
            </a:xfrm>
            <a:custGeom>
              <a:avLst/>
              <a:gdLst>
                <a:gd name="T0" fmla="*/ 0 w 9027"/>
                <a:gd name="T1" fmla="*/ 0 h 982"/>
                <a:gd name="T2" fmla="*/ 9026 w 9027"/>
                <a:gd name="T3" fmla="*/ 768 h 982"/>
                <a:gd name="T4" fmla="*/ 9001 w 9027"/>
                <a:gd name="T5" fmla="*/ 981 h 982"/>
                <a:gd name="T6" fmla="*/ 28 w 9027"/>
                <a:gd name="T7" fmla="*/ 308 h 982"/>
                <a:gd name="T8" fmla="*/ 0 w 9027"/>
                <a:gd name="T9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27" h="982">
                  <a:moveTo>
                    <a:pt x="0" y="0"/>
                  </a:moveTo>
                  <a:lnTo>
                    <a:pt x="9026" y="768"/>
                  </a:lnTo>
                  <a:lnTo>
                    <a:pt x="9001" y="981"/>
                  </a:lnTo>
                  <a:lnTo>
                    <a:pt x="28" y="308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1" name="Freeform 45"/>
            <p:cNvSpPr>
              <a:spLocks noChangeArrowheads="1"/>
            </p:cNvSpPr>
            <p:nvPr/>
          </p:nvSpPr>
          <p:spPr bwMode="auto">
            <a:xfrm>
              <a:off x="460" y="3684"/>
              <a:ext cx="2004" cy="219"/>
            </a:xfrm>
            <a:custGeom>
              <a:avLst/>
              <a:gdLst>
                <a:gd name="T0" fmla="*/ 0 w 8842"/>
                <a:gd name="T1" fmla="*/ 0 h 971"/>
                <a:gd name="T2" fmla="*/ 8841 w 8842"/>
                <a:gd name="T3" fmla="*/ 771 h 971"/>
                <a:gd name="T4" fmla="*/ 8813 w 8842"/>
                <a:gd name="T5" fmla="*/ 970 h 971"/>
                <a:gd name="T6" fmla="*/ 34 w 8842"/>
                <a:gd name="T7" fmla="*/ 294 h 971"/>
                <a:gd name="T8" fmla="*/ 0 w 8842"/>
                <a:gd name="T9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2" h="971">
                  <a:moveTo>
                    <a:pt x="0" y="0"/>
                  </a:moveTo>
                  <a:lnTo>
                    <a:pt x="8841" y="771"/>
                  </a:lnTo>
                  <a:lnTo>
                    <a:pt x="8813" y="970"/>
                  </a:lnTo>
                  <a:lnTo>
                    <a:pt x="34" y="29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2" name="Freeform 46"/>
            <p:cNvSpPr>
              <a:spLocks noChangeArrowheads="1"/>
            </p:cNvSpPr>
            <p:nvPr/>
          </p:nvSpPr>
          <p:spPr bwMode="auto">
            <a:xfrm>
              <a:off x="460" y="3684"/>
              <a:ext cx="2004" cy="219"/>
            </a:xfrm>
            <a:custGeom>
              <a:avLst/>
              <a:gdLst>
                <a:gd name="T0" fmla="*/ 0 w 8842"/>
                <a:gd name="T1" fmla="*/ 0 h 971"/>
                <a:gd name="T2" fmla="*/ 8841 w 8842"/>
                <a:gd name="T3" fmla="*/ 771 h 971"/>
                <a:gd name="T4" fmla="*/ 8813 w 8842"/>
                <a:gd name="T5" fmla="*/ 970 h 971"/>
                <a:gd name="T6" fmla="*/ 34 w 8842"/>
                <a:gd name="T7" fmla="*/ 294 h 971"/>
                <a:gd name="T8" fmla="*/ 0 w 8842"/>
                <a:gd name="T9" fmla="*/ 0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2" h="971">
                  <a:moveTo>
                    <a:pt x="0" y="0"/>
                  </a:moveTo>
                  <a:lnTo>
                    <a:pt x="8841" y="771"/>
                  </a:lnTo>
                  <a:lnTo>
                    <a:pt x="8813" y="970"/>
                  </a:lnTo>
                  <a:lnTo>
                    <a:pt x="34" y="294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3" name="Freeform 47"/>
            <p:cNvSpPr>
              <a:spLocks noChangeArrowheads="1"/>
            </p:cNvSpPr>
            <p:nvPr/>
          </p:nvSpPr>
          <p:spPr bwMode="auto">
            <a:xfrm>
              <a:off x="600" y="1232"/>
              <a:ext cx="96" cy="2862"/>
            </a:xfrm>
            <a:custGeom>
              <a:avLst/>
              <a:gdLst>
                <a:gd name="T0" fmla="*/ 0 w 427"/>
                <a:gd name="T1" fmla="*/ 0 h 12625"/>
                <a:gd name="T2" fmla="*/ 157 w 427"/>
                <a:gd name="T3" fmla="*/ 28 h 12625"/>
                <a:gd name="T4" fmla="*/ 426 w 427"/>
                <a:gd name="T5" fmla="*/ 12624 h 12625"/>
                <a:gd name="T6" fmla="*/ 311 w 427"/>
                <a:gd name="T7" fmla="*/ 12574 h 12625"/>
                <a:gd name="T8" fmla="*/ 0 w 427"/>
                <a:gd name="T9" fmla="*/ 0 h 1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" h="12625">
                  <a:moveTo>
                    <a:pt x="0" y="0"/>
                  </a:moveTo>
                  <a:lnTo>
                    <a:pt x="157" y="28"/>
                  </a:lnTo>
                  <a:lnTo>
                    <a:pt x="426" y="12624"/>
                  </a:lnTo>
                  <a:lnTo>
                    <a:pt x="311" y="1257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4" name="Freeform 48"/>
            <p:cNvSpPr>
              <a:spLocks noChangeArrowheads="1"/>
            </p:cNvSpPr>
            <p:nvPr/>
          </p:nvSpPr>
          <p:spPr bwMode="auto">
            <a:xfrm>
              <a:off x="600" y="1232"/>
              <a:ext cx="96" cy="2862"/>
            </a:xfrm>
            <a:custGeom>
              <a:avLst/>
              <a:gdLst>
                <a:gd name="T0" fmla="*/ 0 w 427"/>
                <a:gd name="T1" fmla="*/ 0 h 12625"/>
                <a:gd name="T2" fmla="*/ 157 w 427"/>
                <a:gd name="T3" fmla="*/ 28 h 12625"/>
                <a:gd name="T4" fmla="*/ 426 w 427"/>
                <a:gd name="T5" fmla="*/ 12624 h 12625"/>
                <a:gd name="T6" fmla="*/ 311 w 427"/>
                <a:gd name="T7" fmla="*/ 12574 h 12625"/>
                <a:gd name="T8" fmla="*/ 0 w 427"/>
                <a:gd name="T9" fmla="*/ 0 h 1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" h="12625">
                  <a:moveTo>
                    <a:pt x="0" y="0"/>
                  </a:moveTo>
                  <a:lnTo>
                    <a:pt x="157" y="28"/>
                  </a:lnTo>
                  <a:lnTo>
                    <a:pt x="426" y="12624"/>
                  </a:lnTo>
                  <a:lnTo>
                    <a:pt x="311" y="12574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5" name="Freeform 49"/>
            <p:cNvSpPr>
              <a:spLocks noChangeArrowheads="1"/>
            </p:cNvSpPr>
            <p:nvPr/>
          </p:nvSpPr>
          <p:spPr bwMode="auto">
            <a:xfrm>
              <a:off x="817" y="1257"/>
              <a:ext cx="61" cy="2841"/>
            </a:xfrm>
            <a:custGeom>
              <a:avLst/>
              <a:gdLst>
                <a:gd name="T0" fmla="*/ 0 w 275"/>
                <a:gd name="T1" fmla="*/ 0 h 12533"/>
                <a:gd name="T2" fmla="*/ 140 w 275"/>
                <a:gd name="T3" fmla="*/ 17 h 12533"/>
                <a:gd name="T4" fmla="*/ 274 w 275"/>
                <a:gd name="T5" fmla="*/ 12532 h 12533"/>
                <a:gd name="T6" fmla="*/ 154 w 275"/>
                <a:gd name="T7" fmla="*/ 12485 h 12533"/>
                <a:gd name="T8" fmla="*/ 0 w 275"/>
                <a:gd name="T9" fmla="*/ 0 h 1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2533">
                  <a:moveTo>
                    <a:pt x="0" y="0"/>
                  </a:moveTo>
                  <a:lnTo>
                    <a:pt x="140" y="17"/>
                  </a:lnTo>
                  <a:lnTo>
                    <a:pt x="274" y="12532"/>
                  </a:lnTo>
                  <a:lnTo>
                    <a:pt x="154" y="12485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6" name="Freeform 50"/>
            <p:cNvSpPr>
              <a:spLocks noChangeArrowheads="1"/>
            </p:cNvSpPr>
            <p:nvPr/>
          </p:nvSpPr>
          <p:spPr bwMode="auto">
            <a:xfrm>
              <a:off x="817" y="1257"/>
              <a:ext cx="61" cy="2841"/>
            </a:xfrm>
            <a:custGeom>
              <a:avLst/>
              <a:gdLst>
                <a:gd name="T0" fmla="*/ 0 w 275"/>
                <a:gd name="T1" fmla="*/ 0 h 12533"/>
                <a:gd name="T2" fmla="*/ 140 w 275"/>
                <a:gd name="T3" fmla="*/ 17 h 12533"/>
                <a:gd name="T4" fmla="*/ 274 w 275"/>
                <a:gd name="T5" fmla="*/ 12532 h 12533"/>
                <a:gd name="T6" fmla="*/ 154 w 275"/>
                <a:gd name="T7" fmla="*/ 12485 h 12533"/>
                <a:gd name="T8" fmla="*/ 0 w 275"/>
                <a:gd name="T9" fmla="*/ 0 h 1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2533">
                  <a:moveTo>
                    <a:pt x="0" y="0"/>
                  </a:moveTo>
                  <a:lnTo>
                    <a:pt x="140" y="17"/>
                  </a:lnTo>
                  <a:lnTo>
                    <a:pt x="274" y="12532"/>
                  </a:lnTo>
                  <a:lnTo>
                    <a:pt x="154" y="12485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7" name="Freeform 51"/>
            <p:cNvSpPr>
              <a:spLocks noChangeArrowheads="1"/>
            </p:cNvSpPr>
            <p:nvPr/>
          </p:nvSpPr>
          <p:spPr bwMode="auto">
            <a:xfrm>
              <a:off x="1035" y="1282"/>
              <a:ext cx="33" cy="2818"/>
            </a:xfrm>
            <a:custGeom>
              <a:avLst/>
              <a:gdLst>
                <a:gd name="T0" fmla="*/ 0 w 149"/>
                <a:gd name="T1" fmla="*/ 0 h 12433"/>
                <a:gd name="T2" fmla="*/ 148 w 149"/>
                <a:gd name="T3" fmla="*/ 0 h 12433"/>
                <a:gd name="T4" fmla="*/ 134 w 149"/>
                <a:gd name="T5" fmla="*/ 12432 h 12433"/>
                <a:gd name="T6" fmla="*/ 22 w 149"/>
                <a:gd name="T7" fmla="*/ 12395 h 12433"/>
                <a:gd name="T8" fmla="*/ 0 w 149"/>
                <a:gd name="T9" fmla="*/ 0 h 1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433">
                  <a:moveTo>
                    <a:pt x="0" y="0"/>
                  </a:moveTo>
                  <a:lnTo>
                    <a:pt x="148" y="0"/>
                  </a:lnTo>
                  <a:lnTo>
                    <a:pt x="134" y="12432"/>
                  </a:lnTo>
                  <a:lnTo>
                    <a:pt x="22" y="12395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8" name="Freeform 52"/>
            <p:cNvSpPr>
              <a:spLocks noChangeArrowheads="1"/>
            </p:cNvSpPr>
            <p:nvPr/>
          </p:nvSpPr>
          <p:spPr bwMode="auto">
            <a:xfrm>
              <a:off x="1035" y="1282"/>
              <a:ext cx="33" cy="2818"/>
            </a:xfrm>
            <a:custGeom>
              <a:avLst/>
              <a:gdLst>
                <a:gd name="T0" fmla="*/ 0 w 149"/>
                <a:gd name="T1" fmla="*/ 0 h 12433"/>
                <a:gd name="T2" fmla="*/ 148 w 149"/>
                <a:gd name="T3" fmla="*/ 0 h 12433"/>
                <a:gd name="T4" fmla="*/ 134 w 149"/>
                <a:gd name="T5" fmla="*/ 12432 h 12433"/>
                <a:gd name="T6" fmla="*/ 22 w 149"/>
                <a:gd name="T7" fmla="*/ 12395 h 12433"/>
                <a:gd name="T8" fmla="*/ 0 w 149"/>
                <a:gd name="T9" fmla="*/ 0 h 1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433">
                  <a:moveTo>
                    <a:pt x="0" y="0"/>
                  </a:moveTo>
                  <a:lnTo>
                    <a:pt x="148" y="0"/>
                  </a:lnTo>
                  <a:lnTo>
                    <a:pt x="134" y="12432"/>
                  </a:lnTo>
                  <a:lnTo>
                    <a:pt x="22" y="12395"/>
                  </a:lnTo>
                  <a:lnTo>
                    <a:pt x="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9" name="Freeform 53"/>
            <p:cNvSpPr>
              <a:spLocks noChangeArrowheads="1"/>
            </p:cNvSpPr>
            <p:nvPr/>
          </p:nvSpPr>
          <p:spPr bwMode="auto">
            <a:xfrm>
              <a:off x="1216" y="1295"/>
              <a:ext cx="58" cy="2806"/>
            </a:xfrm>
            <a:custGeom>
              <a:avLst/>
              <a:gdLst>
                <a:gd name="T0" fmla="*/ 118 w 259"/>
                <a:gd name="T1" fmla="*/ 0 h 12377"/>
                <a:gd name="T2" fmla="*/ 258 w 259"/>
                <a:gd name="T3" fmla="*/ 59 h 12377"/>
                <a:gd name="T4" fmla="*/ 109 w 259"/>
                <a:gd name="T5" fmla="*/ 12376 h 12377"/>
                <a:gd name="T6" fmla="*/ 0 w 259"/>
                <a:gd name="T7" fmla="*/ 12347 h 12377"/>
                <a:gd name="T8" fmla="*/ 118 w 259"/>
                <a:gd name="T9" fmla="*/ 0 h 1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2377">
                  <a:moveTo>
                    <a:pt x="118" y="0"/>
                  </a:moveTo>
                  <a:lnTo>
                    <a:pt x="258" y="59"/>
                  </a:lnTo>
                  <a:lnTo>
                    <a:pt x="109" y="12376"/>
                  </a:lnTo>
                  <a:lnTo>
                    <a:pt x="0" y="12347"/>
                  </a:lnTo>
                  <a:lnTo>
                    <a:pt x="11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0" name="Freeform 54"/>
            <p:cNvSpPr>
              <a:spLocks noChangeArrowheads="1"/>
            </p:cNvSpPr>
            <p:nvPr/>
          </p:nvSpPr>
          <p:spPr bwMode="auto">
            <a:xfrm>
              <a:off x="1216" y="1295"/>
              <a:ext cx="58" cy="2806"/>
            </a:xfrm>
            <a:custGeom>
              <a:avLst/>
              <a:gdLst>
                <a:gd name="T0" fmla="*/ 118 w 259"/>
                <a:gd name="T1" fmla="*/ 0 h 12377"/>
                <a:gd name="T2" fmla="*/ 258 w 259"/>
                <a:gd name="T3" fmla="*/ 59 h 12377"/>
                <a:gd name="T4" fmla="*/ 109 w 259"/>
                <a:gd name="T5" fmla="*/ 12376 h 12377"/>
                <a:gd name="T6" fmla="*/ 0 w 259"/>
                <a:gd name="T7" fmla="*/ 12347 h 12377"/>
                <a:gd name="T8" fmla="*/ 118 w 259"/>
                <a:gd name="T9" fmla="*/ 0 h 1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2377">
                  <a:moveTo>
                    <a:pt x="118" y="0"/>
                  </a:moveTo>
                  <a:lnTo>
                    <a:pt x="258" y="59"/>
                  </a:lnTo>
                  <a:lnTo>
                    <a:pt x="109" y="12376"/>
                  </a:lnTo>
                  <a:lnTo>
                    <a:pt x="0" y="12347"/>
                  </a:lnTo>
                  <a:lnTo>
                    <a:pt x="118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1" name="Freeform 55"/>
            <p:cNvSpPr>
              <a:spLocks noChangeArrowheads="1"/>
            </p:cNvSpPr>
            <p:nvPr/>
          </p:nvSpPr>
          <p:spPr bwMode="auto">
            <a:xfrm>
              <a:off x="1389" y="1323"/>
              <a:ext cx="92" cy="2779"/>
            </a:xfrm>
            <a:custGeom>
              <a:avLst/>
              <a:gdLst>
                <a:gd name="T0" fmla="*/ 261 w 408"/>
                <a:gd name="T1" fmla="*/ 0 h 12259"/>
                <a:gd name="T2" fmla="*/ 407 w 408"/>
                <a:gd name="T3" fmla="*/ 17 h 12259"/>
                <a:gd name="T4" fmla="*/ 107 w 408"/>
                <a:gd name="T5" fmla="*/ 12258 h 12259"/>
                <a:gd name="T6" fmla="*/ 0 w 408"/>
                <a:gd name="T7" fmla="*/ 12250 h 12259"/>
                <a:gd name="T8" fmla="*/ 261 w 408"/>
                <a:gd name="T9" fmla="*/ 0 h 1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2259">
                  <a:moveTo>
                    <a:pt x="261" y="0"/>
                  </a:moveTo>
                  <a:lnTo>
                    <a:pt x="407" y="17"/>
                  </a:lnTo>
                  <a:lnTo>
                    <a:pt x="107" y="12258"/>
                  </a:lnTo>
                  <a:lnTo>
                    <a:pt x="0" y="12250"/>
                  </a:lnTo>
                  <a:lnTo>
                    <a:pt x="26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2" name="Freeform 56"/>
            <p:cNvSpPr>
              <a:spLocks noChangeArrowheads="1"/>
            </p:cNvSpPr>
            <p:nvPr/>
          </p:nvSpPr>
          <p:spPr bwMode="auto">
            <a:xfrm>
              <a:off x="1389" y="1323"/>
              <a:ext cx="92" cy="2779"/>
            </a:xfrm>
            <a:custGeom>
              <a:avLst/>
              <a:gdLst>
                <a:gd name="T0" fmla="*/ 261 w 408"/>
                <a:gd name="T1" fmla="*/ 0 h 12259"/>
                <a:gd name="T2" fmla="*/ 407 w 408"/>
                <a:gd name="T3" fmla="*/ 17 h 12259"/>
                <a:gd name="T4" fmla="*/ 107 w 408"/>
                <a:gd name="T5" fmla="*/ 12258 h 12259"/>
                <a:gd name="T6" fmla="*/ 0 w 408"/>
                <a:gd name="T7" fmla="*/ 12250 h 12259"/>
                <a:gd name="T8" fmla="*/ 261 w 408"/>
                <a:gd name="T9" fmla="*/ 0 h 1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2259">
                  <a:moveTo>
                    <a:pt x="261" y="0"/>
                  </a:moveTo>
                  <a:lnTo>
                    <a:pt x="407" y="17"/>
                  </a:lnTo>
                  <a:lnTo>
                    <a:pt x="107" y="12258"/>
                  </a:lnTo>
                  <a:lnTo>
                    <a:pt x="0" y="12250"/>
                  </a:lnTo>
                  <a:lnTo>
                    <a:pt x="261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3" name="Freeform 57"/>
            <p:cNvSpPr>
              <a:spLocks noChangeArrowheads="1"/>
            </p:cNvSpPr>
            <p:nvPr/>
          </p:nvSpPr>
          <p:spPr bwMode="auto">
            <a:xfrm>
              <a:off x="1564" y="1347"/>
              <a:ext cx="123" cy="2759"/>
            </a:xfrm>
            <a:custGeom>
              <a:avLst/>
              <a:gdLst>
                <a:gd name="T0" fmla="*/ 404 w 545"/>
                <a:gd name="T1" fmla="*/ 0 h 12172"/>
                <a:gd name="T2" fmla="*/ 544 w 545"/>
                <a:gd name="T3" fmla="*/ 20 h 12172"/>
                <a:gd name="T4" fmla="*/ 115 w 545"/>
                <a:gd name="T5" fmla="*/ 12171 h 12172"/>
                <a:gd name="T6" fmla="*/ 0 w 545"/>
                <a:gd name="T7" fmla="*/ 12171 h 12172"/>
                <a:gd name="T8" fmla="*/ 404 w 545"/>
                <a:gd name="T9" fmla="*/ 0 h 12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12172">
                  <a:moveTo>
                    <a:pt x="404" y="0"/>
                  </a:moveTo>
                  <a:lnTo>
                    <a:pt x="544" y="20"/>
                  </a:lnTo>
                  <a:lnTo>
                    <a:pt x="115" y="12171"/>
                  </a:lnTo>
                  <a:lnTo>
                    <a:pt x="0" y="12171"/>
                  </a:lnTo>
                  <a:lnTo>
                    <a:pt x="40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4" name="Freeform 58"/>
            <p:cNvSpPr>
              <a:spLocks noChangeArrowheads="1"/>
            </p:cNvSpPr>
            <p:nvPr/>
          </p:nvSpPr>
          <p:spPr bwMode="auto">
            <a:xfrm>
              <a:off x="1564" y="1347"/>
              <a:ext cx="123" cy="2759"/>
            </a:xfrm>
            <a:custGeom>
              <a:avLst/>
              <a:gdLst>
                <a:gd name="T0" fmla="*/ 404 w 545"/>
                <a:gd name="T1" fmla="*/ 0 h 12172"/>
                <a:gd name="T2" fmla="*/ 544 w 545"/>
                <a:gd name="T3" fmla="*/ 20 h 12172"/>
                <a:gd name="T4" fmla="*/ 115 w 545"/>
                <a:gd name="T5" fmla="*/ 12171 h 12172"/>
                <a:gd name="T6" fmla="*/ 0 w 545"/>
                <a:gd name="T7" fmla="*/ 12171 h 12172"/>
                <a:gd name="T8" fmla="*/ 404 w 545"/>
                <a:gd name="T9" fmla="*/ 0 h 12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5" h="12172">
                  <a:moveTo>
                    <a:pt x="404" y="0"/>
                  </a:moveTo>
                  <a:lnTo>
                    <a:pt x="544" y="20"/>
                  </a:lnTo>
                  <a:lnTo>
                    <a:pt x="115" y="12171"/>
                  </a:lnTo>
                  <a:lnTo>
                    <a:pt x="0" y="12171"/>
                  </a:lnTo>
                  <a:lnTo>
                    <a:pt x="404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5" name="Freeform 59"/>
            <p:cNvSpPr>
              <a:spLocks noChangeArrowheads="1"/>
            </p:cNvSpPr>
            <p:nvPr/>
          </p:nvSpPr>
          <p:spPr bwMode="auto">
            <a:xfrm>
              <a:off x="1737" y="1374"/>
              <a:ext cx="154" cy="2735"/>
            </a:xfrm>
            <a:custGeom>
              <a:avLst/>
              <a:gdLst>
                <a:gd name="T0" fmla="*/ 552 w 685"/>
                <a:gd name="T1" fmla="*/ 0 h 12065"/>
                <a:gd name="T2" fmla="*/ 684 w 685"/>
                <a:gd name="T3" fmla="*/ 8 h 12065"/>
                <a:gd name="T4" fmla="*/ 112 w 685"/>
                <a:gd name="T5" fmla="*/ 12064 h 12065"/>
                <a:gd name="T6" fmla="*/ 0 w 685"/>
                <a:gd name="T7" fmla="*/ 12064 h 12065"/>
                <a:gd name="T8" fmla="*/ 552 w 685"/>
                <a:gd name="T9" fmla="*/ 0 h 1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5" h="12065">
                  <a:moveTo>
                    <a:pt x="552" y="0"/>
                  </a:moveTo>
                  <a:lnTo>
                    <a:pt x="684" y="8"/>
                  </a:lnTo>
                  <a:lnTo>
                    <a:pt x="112" y="12064"/>
                  </a:lnTo>
                  <a:lnTo>
                    <a:pt x="0" y="12064"/>
                  </a:lnTo>
                  <a:lnTo>
                    <a:pt x="55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6" name="Freeform 60"/>
            <p:cNvSpPr>
              <a:spLocks noChangeArrowheads="1"/>
            </p:cNvSpPr>
            <p:nvPr/>
          </p:nvSpPr>
          <p:spPr bwMode="auto">
            <a:xfrm>
              <a:off x="1737" y="1374"/>
              <a:ext cx="154" cy="2735"/>
            </a:xfrm>
            <a:custGeom>
              <a:avLst/>
              <a:gdLst>
                <a:gd name="T0" fmla="*/ 552 w 685"/>
                <a:gd name="T1" fmla="*/ 0 h 12065"/>
                <a:gd name="T2" fmla="*/ 684 w 685"/>
                <a:gd name="T3" fmla="*/ 8 h 12065"/>
                <a:gd name="T4" fmla="*/ 112 w 685"/>
                <a:gd name="T5" fmla="*/ 12064 h 12065"/>
                <a:gd name="T6" fmla="*/ 0 w 685"/>
                <a:gd name="T7" fmla="*/ 12064 h 12065"/>
                <a:gd name="T8" fmla="*/ 552 w 685"/>
                <a:gd name="T9" fmla="*/ 0 h 1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5" h="12065">
                  <a:moveTo>
                    <a:pt x="552" y="0"/>
                  </a:moveTo>
                  <a:lnTo>
                    <a:pt x="684" y="8"/>
                  </a:lnTo>
                  <a:lnTo>
                    <a:pt x="112" y="12064"/>
                  </a:lnTo>
                  <a:lnTo>
                    <a:pt x="0" y="12064"/>
                  </a:lnTo>
                  <a:lnTo>
                    <a:pt x="552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7" name="Freeform 61"/>
            <p:cNvSpPr>
              <a:spLocks noChangeArrowheads="1"/>
            </p:cNvSpPr>
            <p:nvPr/>
          </p:nvSpPr>
          <p:spPr bwMode="auto">
            <a:xfrm>
              <a:off x="1913" y="1397"/>
              <a:ext cx="186" cy="2715"/>
            </a:xfrm>
            <a:custGeom>
              <a:avLst/>
              <a:gdLst>
                <a:gd name="T0" fmla="*/ 690 w 823"/>
                <a:gd name="T1" fmla="*/ 0 h 11978"/>
                <a:gd name="T2" fmla="*/ 822 w 823"/>
                <a:gd name="T3" fmla="*/ 0 h 11978"/>
                <a:gd name="T4" fmla="*/ 104 w 823"/>
                <a:gd name="T5" fmla="*/ 11968 h 11978"/>
                <a:gd name="T6" fmla="*/ 0 w 823"/>
                <a:gd name="T7" fmla="*/ 11977 h 11978"/>
                <a:gd name="T8" fmla="*/ 690 w 823"/>
                <a:gd name="T9" fmla="*/ 0 h 1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3" h="11978">
                  <a:moveTo>
                    <a:pt x="690" y="0"/>
                  </a:moveTo>
                  <a:lnTo>
                    <a:pt x="822" y="0"/>
                  </a:lnTo>
                  <a:lnTo>
                    <a:pt x="104" y="11968"/>
                  </a:lnTo>
                  <a:lnTo>
                    <a:pt x="0" y="11977"/>
                  </a:lnTo>
                  <a:lnTo>
                    <a:pt x="69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8" name="Freeform 62"/>
            <p:cNvSpPr>
              <a:spLocks noChangeArrowheads="1"/>
            </p:cNvSpPr>
            <p:nvPr/>
          </p:nvSpPr>
          <p:spPr bwMode="auto">
            <a:xfrm>
              <a:off x="1913" y="1397"/>
              <a:ext cx="186" cy="2715"/>
            </a:xfrm>
            <a:custGeom>
              <a:avLst/>
              <a:gdLst>
                <a:gd name="T0" fmla="*/ 690 w 823"/>
                <a:gd name="T1" fmla="*/ 0 h 11978"/>
                <a:gd name="T2" fmla="*/ 822 w 823"/>
                <a:gd name="T3" fmla="*/ 0 h 11978"/>
                <a:gd name="T4" fmla="*/ 104 w 823"/>
                <a:gd name="T5" fmla="*/ 11968 h 11978"/>
                <a:gd name="T6" fmla="*/ 0 w 823"/>
                <a:gd name="T7" fmla="*/ 11977 h 11978"/>
                <a:gd name="T8" fmla="*/ 690 w 823"/>
                <a:gd name="T9" fmla="*/ 0 h 1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3" h="11978">
                  <a:moveTo>
                    <a:pt x="690" y="0"/>
                  </a:moveTo>
                  <a:lnTo>
                    <a:pt x="822" y="0"/>
                  </a:lnTo>
                  <a:lnTo>
                    <a:pt x="104" y="11968"/>
                  </a:lnTo>
                  <a:lnTo>
                    <a:pt x="0" y="11977"/>
                  </a:lnTo>
                  <a:lnTo>
                    <a:pt x="690" y="0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19" name="Freeform 63"/>
            <p:cNvSpPr>
              <a:spLocks noChangeArrowheads="1"/>
            </p:cNvSpPr>
            <p:nvPr/>
          </p:nvSpPr>
          <p:spPr bwMode="auto">
            <a:xfrm>
              <a:off x="2086" y="1420"/>
              <a:ext cx="217" cy="2696"/>
            </a:xfrm>
            <a:custGeom>
              <a:avLst/>
              <a:gdLst>
                <a:gd name="T0" fmla="*/ 832 w 962"/>
                <a:gd name="T1" fmla="*/ 26 h 11895"/>
                <a:gd name="T2" fmla="*/ 961 w 962"/>
                <a:gd name="T3" fmla="*/ 0 h 11895"/>
                <a:gd name="T4" fmla="*/ 112 w 962"/>
                <a:gd name="T5" fmla="*/ 11871 h 11895"/>
                <a:gd name="T6" fmla="*/ 0 w 962"/>
                <a:gd name="T7" fmla="*/ 11894 h 11895"/>
                <a:gd name="T8" fmla="*/ 832 w 962"/>
                <a:gd name="T9" fmla="*/ 26 h 1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2" h="11895">
                  <a:moveTo>
                    <a:pt x="832" y="26"/>
                  </a:moveTo>
                  <a:lnTo>
                    <a:pt x="961" y="0"/>
                  </a:lnTo>
                  <a:lnTo>
                    <a:pt x="112" y="11871"/>
                  </a:lnTo>
                  <a:lnTo>
                    <a:pt x="0" y="11894"/>
                  </a:lnTo>
                  <a:lnTo>
                    <a:pt x="832" y="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0" name="Freeform 64"/>
            <p:cNvSpPr>
              <a:spLocks noChangeArrowheads="1"/>
            </p:cNvSpPr>
            <p:nvPr/>
          </p:nvSpPr>
          <p:spPr bwMode="auto">
            <a:xfrm>
              <a:off x="2086" y="1420"/>
              <a:ext cx="217" cy="2696"/>
            </a:xfrm>
            <a:custGeom>
              <a:avLst/>
              <a:gdLst>
                <a:gd name="T0" fmla="*/ 832 w 962"/>
                <a:gd name="T1" fmla="*/ 26 h 11895"/>
                <a:gd name="T2" fmla="*/ 961 w 962"/>
                <a:gd name="T3" fmla="*/ 0 h 11895"/>
                <a:gd name="T4" fmla="*/ 112 w 962"/>
                <a:gd name="T5" fmla="*/ 11871 h 11895"/>
                <a:gd name="T6" fmla="*/ 0 w 962"/>
                <a:gd name="T7" fmla="*/ 11894 h 11895"/>
                <a:gd name="T8" fmla="*/ 832 w 962"/>
                <a:gd name="T9" fmla="*/ 26 h 1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2" h="11895">
                  <a:moveTo>
                    <a:pt x="832" y="26"/>
                  </a:moveTo>
                  <a:lnTo>
                    <a:pt x="961" y="0"/>
                  </a:lnTo>
                  <a:lnTo>
                    <a:pt x="112" y="11871"/>
                  </a:lnTo>
                  <a:lnTo>
                    <a:pt x="0" y="11894"/>
                  </a:lnTo>
                  <a:lnTo>
                    <a:pt x="832" y="26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1" name="Freeform 65"/>
            <p:cNvSpPr>
              <a:spLocks noChangeArrowheads="1"/>
            </p:cNvSpPr>
            <p:nvPr/>
          </p:nvSpPr>
          <p:spPr bwMode="auto">
            <a:xfrm>
              <a:off x="2261" y="1445"/>
              <a:ext cx="250" cy="2675"/>
            </a:xfrm>
            <a:custGeom>
              <a:avLst/>
              <a:gdLst>
                <a:gd name="T0" fmla="*/ 976 w 1106"/>
                <a:gd name="T1" fmla="*/ 28 h 11801"/>
                <a:gd name="T2" fmla="*/ 1105 w 1106"/>
                <a:gd name="T3" fmla="*/ 0 h 11801"/>
                <a:gd name="T4" fmla="*/ 107 w 1106"/>
                <a:gd name="T5" fmla="*/ 11781 h 11801"/>
                <a:gd name="T6" fmla="*/ 0 w 1106"/>
                <a:gd name="T7" fmla="*/ 11800 h 11801"/>
                <a:gd name="T8" fmla="*/ 976 w 1106"/>
                <a:gd name="T9" fmla="*/ 28 h 1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6" h="11801">
                  <a:moveTo>
                    <a:pt x="976" y="28"/>
                  </a:moveTo>
                  <a:lnTo>
                    <a:pt x="1105" y="0"/>
                  </a:lnTo>
                  <a:lnTo>
                    <a:pt x="107" y="11781"/>
                  </a:lnTo>
                  <a:lnTo>
                    <a:pt x="0" y="11800"/>
                  </a:lnTo>
                  <a:lnTo>
                    <a:pt x="976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2" name="Freeform 66"/>
            <p:cNvSpPr>
              <a:spLocks noChangeArrowheads="1"/>
            </p:cNvSpPr>
            <p:nvPr/>
          </p:nvSpPr>
          <p:spPr bwMode="auto">
            <a:xfrm>
              <a:off x="2261" y="1445"/>
              <a:ext cx="250" cy="2675"/>
            </a:xfrm>
            <a:custGeom>
              <a:avLst/>
              <a:gdLst>
                <a:gd name="T0" fmla="*/ 976 w 1106"/>
                <a:gd name="T1" fmla="*/ 28 h 11801"/>
                <a:gd name="T2" fmla="*/ 1105 w 1106"/>
                <a:gd name="T3" fmla="*/ 0 h 11801"/>
                <a:gd name="T4" fmla="*/ 107 w 1106"/>
                <a:gd name="T5" fmla="*/ 11781 h 11801"/>
                <a:gd name="T6" fmla="*/ 0 w 1106"/>
                <a:gd name="T7" fmla="*/ 11800 h 11801"/>
                <a:gd name="T8" fmla="*/ 976 w 1106"/>
                <a:gd name="T9" fmla="*/ 28 h 1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6" h="11801">
                  <a:moveTo>
                    <a:pt x="976" y="28"/>
                  </a:moveTo>
                  <a:lnTo>
                    <a:pt x="1105" y="0"/>
                  </a:lnTo>
                  <a:lnTo>
                    <a:pt x="107" y="11781"/>
                  </a:lnTo>
                  <a:lnTo>
                    <a:pt x="0" y="11800"/>
                  </a:lnTo>
                  <a:lnTo>
                    <a:pt x="976" y="28"/>
                  </a:lnTo>
                </a:path>
              </a:pathLst>
            </a:custGeom>
            <a:solidFill>
              <a:srgbClr val="E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3" name="Freeform 67"/>
            <p:cNvSpPr>
              <a:spLocks noChangeArrowheads="1"/>
            </p:cNvSpPr>
            <p:nvPr/>
          </p:nvSpPr>
          <p:spPr bwMode="auto">
            <a:xfrm>
              <a:off x="832" y="4050"/>
              <a:ext cx="1609" cy="131"/>
            </a:xfrm>
            <a:custGeom>
              <a:avLst/>
              <a:gdLst>
                <a:gd name="T0" fmla="*/ 701 w 7099"/>
                <a:gd name="T1" fmla="*/ 0 h 582"/>
                <a:gd name="T2" fmla="*/ 7098 w 7099"/>
                <a:gd name="T3" fmla="*/ 342 h 582"/>
                <a:gd name="T4" fmla="*/ 1895 w 7099"/>
                <a:gd name="T5" fmla="*/ 581 h 582"/>
                <a:gd name="T6" fmla="*/ 0 w 7099"/>
                <a:gd name="T7" fmla="*/ 536 h 582"/>
                <a:gd name="T8" fmla="*/ 701 w 7099"/>
                <a:gd name="T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99" h="582">
                  <a:moveTo>
                    <a:pt x="701" y="0"/>
                  </a:moveTo>
                  <a:lnTo>
                    <a:pt x="7098" y="342"/>
                  </a:lnTo>
                  <a:lnTo>
                    <a:pt x="1895" y="581"/>
                  </a:lnTo>
                  <a:lnTo>
                    <a:pt x="0" y="536"/>
                  </a:lnTo>
                  <a:lnTo>
                    <a:pt x="70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4" name="Freeform 68"/>
            <p:cNvSpPr>
              <a:spLocks noChangeArrowheads="1"/>
            </p:cNvSpPr>
            <p:nvPr/>
          </p:nvSpPr>
          <p:spPr bwMode="auto">
            <a:xfrm>
              <a:off x="832" y="4050"/>
              <a:ext cx="1609" cy="131"/>
            </a:xfrm>
            <a:custGeom>
              <a:avLst/>
              <a:gdLst>
                <a:gd name="T0" fmla="*/ 701 w 7099"/>
                <a:gd name="T1" fmla="*/ 0 h 582"/>
                <a:gd name="T2" fmla="*/ 7098 w 7099"/>
                <a:gd name="T3" fmla="*/ 342 h 582"/>
                <a:gd name="T4" fmla="*/ 1895 w 7099"/>
                <a:gd name="T5" fmla="*/ 581 h 582"/>
                <a:gd name="T6" fmla="*/ 0 w 7099"/>
                <a:gd name="T7" fmla="*/ 536 h 582"/>
                <a:gd name="T8" fmla="*/ 701 w 7099"/>
                <a:gd name="T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99" h="582">
                  <a:moveTo>
                    <a:pt x="701" y="0"/>
                  </a:moveTo>
                  <a:lnTo>
                    <a:pt x="7098" y="342"/>
                  </a:lnTo>
                  <a:lnTo>
                    <a:pt x="1895" y="581"/>
                  </a:lnTo>
                  <a:lnTo>
                    <a:pt x="0" y="536"/>
                  </a:lnTo>
                  <a:lnTo>
                    <a:pt x="701" y="0"/>
                  </a:lnTo>
                </a:path>
              </a:pathLst>
            </a:custGeom>
            <a:solidFill>
              <a:srgbClr val="77A0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5" name="Freeform 69"/>
            <p:cNvSpPr>
              <a:spLocks noChangeArrowheads="1"/>
            </p:cNvSpPr>
            <p:nvPr/>
          </p:nvSpPr>
          <p:spPr bwMode="auto">
            <a:xfrm>
              <a:off x="430" y="4027"/>
              <a:ext cx="74" cy="92"/>
            </a:xfrm>
            <a:custGeom>
              <a:avLst/>
              <a:gdLst>
                <a:gd name="T0" fmla="*/ 185 w 332"/>
                <a:gd name="T1" fmla="*/ 0 h 410"/>
                <a:gd name="T2" fmla="*/ 87 w 332"/>
                <a:gd name="T3" fmla="*/ 100 h 410"/>
                <a:gd name="T4" fmla="*/ 0 w 332"/>
                <a:gd name="T5" fmla="*/ 299 h 410"/>
                <a:gd name="T6" fmla="*/ 135 w 332"/>
                <a:gd name="T7" fmla="*/ 398 h 410"/>
                <a:gd name="T8" fmla="*/ 331 w 332"/>
                <a:gd name="T9" fmla="*/ 409 h 410"/>
                <a:gd name="T10" fmla="*/ 185 w 332"/>
                <a:gd name="T11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2" h="410">
                  <a:moveTo>
                    <a:pt x="185" y="0"/>
                  </a:moveTo>
                  <a:lnTo>
                    <a:pt x="87" y="100"/>
                  </a:lnTo>
                  <a:lnTo>
                    <a:pt x="0" y="299"/>
                  </a:lnTo>
                  <a:lnTo>
                    <a:pt x="135" y="398"/>
                  </a:lnTo>
                  <a:lnTo>
                    <a:pt x="331" y="409"/>
                  </a:lnTo>
                  <a:lnTo>
                    <a:pt x="18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6" name="Freeform 70"/>
            <p:cNvSpPr>
              <a:spLocks noChangeArrowheads="1"/>
            </p:cNvSpPr>
            <p:nvPr/>
          </p:nvSpPr>
          <p:spPr bwMode="auto">
            <a:xfrm>
              <a:off x="430" y="4027"/>
              <a:ext cx="74" cy="92"/>
            </a:xfrm>
            <a:custGeom>
              <a:avLst/>
              <a:gdLst>
                <a:gd name="T0" fmla="*/ 185 w 332"/>
                <a:gd name="T1" fmla="*/ 0 h 410"/>
                <a:gd name="T2" fmla="*/ 87 w 332"/>
                <a:gd name="T3" fmla="*/ 100 h 410"/>
                <a:gd name="T4" fmla="*/ 0 w 332"/>
                <a:gd name="T5" fmla="*/ 299 h 410"/>
                <a:gd name="T6" fmla="*/ 135 w 332"/>
                <a:gd name="T7" fmla="*/ 398 h 410"/>
                <a:gd name="T8" fmla="*/ 331 w 332"/>
                <a:gd name="T9" fmla="*/ 409 h 410"/>
                <a:gd name="T10" fmla="*/ 185 w 332"/>
                <a:gd name="T11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2" h="410">
                  <a:moveTo>
                    <a:pt x="185" y="0"/>
                  </a:moveTo>
                  <a:lnTo>
                    <a:pt x="87" y="100"/>
                  </a:lnTo>
                  <a:lnTo>
                    <a:pt x="0" y="299"/>
                  </a:lnTo>
                  <a:lnTo>
                    <a:pt x="135" y="398"/>
                  </a:lnTo>
                  <a:lnTo>
                    <a:pt x="331" y="409"/>
                  </a:lnTo>
                  <a:lnTo>
                    <a:pt x="185" y="0"/>
                  </a:lnTo>
                </a:path>
              </a:pathLst>
            </a:custGeom>
            <a:solidFill>
              <a:srgbClr val="FB921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7" name="Freeform 71"/>
            <p:cNvSpPr>
              <a:spLocks noChangeArrowheads="1"/>
            </p:cNvSpPr>
            <p:nvPr/>
          </p:nvSpPr>
          <p:spPr bwMode="auto">
            <a:xfrm>
              <a:off x="547" y="1621"/>
              <a:ext cx="1762" cy="2546"/>
            </a:xfrm>
            <a:custGeom>
              <a:avLst/>
              <a:gdLst>
                <a:gd name="T0" fmla="*/ 494 w 7774"/>
                <a:gd name="T1" fmla="*/ 9850 h 11233"/>
                <a:gd name="T2" fmla="*/ 508 w 7774"/>
                <a:gd name="T3" fmla="*/ 9833 h 11233"/>
                <a:gd name="T4" fmla="*/ 552 w 7774"/>
                <a:gd name="T5" fmla="*/ 9800 h 11233"/>
                <a:gd name="T6" fmla="*/ 583 w 7774"/>
                <a:gd name="T7" fmla="*/ 9774 h 11233"/>
                <a:gd name="T8" fmla="*/ 620 w 7774"/>
                <a:gd name="T9" fmla="*/ 9755 h 11233"/>
                <a:gd name="T10" fmla="*/ 665 w 7774"/>
                <a:gd name="T11" fmla="*/ 9724 h 11233"/>
                <a:gd name="T12" fmla="*/ 723 w 7774"/>
                <a:gd name="T13" fmla="*/ 9715 h 11233"/>
                <a:gd name="T14" fmla="*/ 788 w 7774"/>
                <a:gd name="T15" fmla="*/ 9696 h 11233"/>
                <a:gd name="T16" fmla="*/ 886 w 7774"/>
                <a:gd name="T17" fmla="*/ 9696 h 11233"/>
                <a:gd name="T18" fmla="*/ 993 w 7774"/>
                <a:gd name="T19" fmla="*/ 9696 h 11233"/>
                <a:gd name="T20" fmla="*/ 1105 w 7774"/>
                <a:gd name="T21" fmla="*/ 9696 h 11233"/>
                <a:gd name="T22" fmla="*/ 1208 w 7774"/>
                <a:gd name="T23" fmla="*/ 9696 h 11233"/>
                <a:gd name="T24" fmla="*/ 1304 w 7774"/>
                <a:gd name="T25" fmla="*/ 9696 h 11233"/>
                <a:gd name="T26" fmla="*/ 1371 w 7774"/>
                <a:gd name="T27" fmla="*/ 9696 h 11233"/>
                <a:gd name="T28" fmla="*/ 1391 w 7774"/>
                <a:gd name="T29" fmla="*/ 9696 h 11233"/>
                <a:gd name="T30" fmla="*/ 2226 w 7774"/>
                <a:gd name="T31" fmla="*/ 7613 h 11233"/>
                <a:gd name="T32" fmla="*/ 3616 w 7774"/>
                <a:gd name="T33" fmla="*/ 5416 h 11233"/>
                <a:gd name="T34" fmla="*/ 3644 w 7774"/>
                <a:gd name="T35" fmla="*/ 5388 h 11233"/>
                <a:gd name="T36" fmla="*/ 3672 w 7774"/>
                <a:gd name="T37" fmla="*/ 5351 h 11233"/>
                <a:gd name="T38" fmla="*/ 3706 w 7774"/>
                <a:gd name="T39" fmla="*/ 5332 h 11233"/>
                <a:gd name="T40" fmla="*/ 3743 w 7774"/>
                <a:gd name="T41" fmla="*/ 5287 h 11233"/>
                <a:gd name="T42" fmla="*/ 3785 w 7774"/>
                <a:gd name="T43" fmla="*/ 5250 h 11233"/>
                <a:gd name="T44" fmla="*/ 3824 w 7774"/>
                <a:gd name="T45" fmla="*/ 5225 h 11233"/>
                <a:gd name="T46" fmla="*/ 3871 w 7774"/>
                <a:gd name="T47" fmla="*/ 5191 h 11233"/>
                <a:gd name="T48" fmla="*/ 3930 w 7774"/>
                <a:gd name="T49" fmla="*/ 5138 h 11233"/>
                <a:gd name="T50" fmla="*/ 3978 w 7774"/>
                <a:gd name="T51" fmla="*/ 5110 h 11233"/>
                <a:gd name="T52" fmla="*/ 4020 w 7774"/>
                <a:gd name="T53" fmla="*/ 5102 h 11233"/>
                <a:gd name="T54" fmla="*/ 4455 w 7774"/>
                <a:gd name="T55" fmla="*/ 5446 h 11233"/>
                <a:gd name="T56" fmla="*/ 4494 w 7774"/>
                <a:gd name="T57" fmla="*/ 5351 h 11233"/>
                <a:gd name="T58" fmla="*/ 4567 w 7774"/>
                <a:gd name="T59" fmla="*/ 5175 h 11233"/>
                <a:gd name="T60" fmla="*/ 4668 w 7774"/>
                <a:gd name="T61" fmla="*/ 4945 h 11233"/>
                <a:gd name="T62" fmla="*/ 4777 w 7774"/>
                <a:gd name="T63" fmla="*/ 4676 h 11233"/>
                <a:gd name="T64" fmla="*/ 4889 w 7774"/>
                <a:gd name="T65" fmla="*/ 4401 h 11233"/>
                <a:gd name="T66" fmla="*/ 5001 w 7774"/>
                <a:gd name="T67" fmla="*/ 4123 h 11233"/>
                <a:gd name="T68" fmla="*/ 5110 w 7774"/>
                <a:gd name="T69" fmla="*/ 3877 h 11233"/>
                <a:gd name="T70" fmla="*/ 5197 w 7774"/>
                <a:gd name="T71" fmla="*/ 3664 h 11233"/>
                <a:gd name="T72" fmla="*/ 5265 w 7774"/>
                <a:gd name="T73" fmla="*/ 3498 h 11233"/>
                <a:gd name="T74" fmla="*/ 5304 w 7774"/>
                <a:gd name="T75" fmla="*/ 3372 h 11233"/>
                <a:gd name="T76" fmla="*/ 5338 w 7774"/>
                <a:gd name="T77" fmla="*/ 3288 h 11233"/>
                <a:gd name="T78" fmla="*/ 5363 w 7774"/>
                <a:gd name="T79" fmla="*/ 3210 h 11233"/>
                <a:gd name="T80" fmla="*/ 5368 w 7774"/>
                <a:gd name="T81" fmla="*/ 3182 h 11233"/>
                <a:gd name="T82" fmla="*/ 6201 w 7774"/>
                <a:gd name="T83" fmla="*/ 3322 h 11233"/>
                <a:gd name="T84" fmla="*/ 6215 w 7774"/>
                <a:gd name="T85" fmla="*/ 3297 h 11233"/>
                <a:gd name="T86" fmla="*/ 6251 w 7774"/>
                <a:gd name="T87" fmla="*/ 3218 h 11233"/>
                <a:gd name="T88" fmla="*/ 6305 w 7774"/>
                <a:gd name="T89" fmla="*/ 3092 h 11233"/>
                <a:gd name="T90" fmla="*/ 6392 w 7774"/>
                <a:gd name="T91" fmla="*/ 2935 h 11233"/>
                <a:gd name="T92" fmla="*/ 6481 w 7774"/>
                <a:gd name="T93" fmla="*/ 2722 h 11233"/>
                <a:gd name="T94" fmla="*/ 6591 w 7774"/>
                <a:gd name="T95" fmla="*/ 2486 h 11233"/>
                <a:gd name="T96" fmla="*/ 6703 w 7774"/>
                <a:gd name="T97" fmla="*/ 2215 h 11233"/>
                <a:gd name="T98" fmla="*/ 6832 w 7774"/>
                <a:gd name="T99" fmla="*/ 1920 h 11233"/>
                <a:gd name="T100" fmla="*/ 6949 w 7774"/>
                <a:gd name="T101" fmla="*/ 1598 h 11233"/>
                <a:gd name="T102" fmla="*/ 7078 w 7774"/>
                <a:gd name="T103" fmla="*/ 1264 h 11233"/>
                <a:gd name="T104" fmla="*/ 7202 w 7774"/>
                <a:gd name="T105" fmla="*/ 942 h 11233"/>
                <a:gd name="T106" fmla="*/ 7311 w 7774"/>
                <a:gd name="T107" fmla="*/ 645 h 11233"/>
                <a:gd name="T108" fmla="*/ 7401 w 7774"/>
                <a:gd name="T109" fmla="*/ 384 h 11233"/>
                <a:gd name="T110" fmla="*/ 7482 w 7774"/>
                <a:gd name="T111" fmla="*/ 182 h 11233"/>
                <a:gd name="T112" fmla="*/ 7527 w 7774"/>
                <a:gd name="T113" fmla="*/ 45 h 11233"/>
                <a:gd name="T114" fmla="*/ 7549 w 7774"/>
                <a:gd name="T115" fmla="*/ 0 h 11233"/>
                <a:gd name="T116" fmla="*/ 6787 w 7774"/>
                <a:gd name="T117" fmla="*/ 4241 h 11233"/>
                <a:gd name="T118" fmla="*/ 5478 w 7774"/>
                <a:gd name="T119" fmla="*/ 7375 h 11233"/>
                <a:gd name="T120" fmla="*/ 3771 w 7774"/>
                <a:gd name="T121" fmla="*/ 8995 h 11233"/>
                <a:gd name="T122" fmla="*/ 2321 w 7774"/>
                <a:gd name="T123" fmla="*/ 10489 h 11233"/>
                <a:gd name="T124" fmla="*/ 0 w 7774"/>
                <a:gd name="T125" fmla="*/ 11198 h 1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74" h="11233">
                  <a:moveTo>
                    <a:pt x="0" y="11198"/>
                  </a:moveTo>
                  <a:lnTo>
                    <a:pt x="494" y="9850"/>
                  </a:lnTo>
                  <a:lnTo>
                    <a:pt x="494" y="9842"/>
                  </a:lnTo>
                  <a:lnTo>
                    <a:pt x="508" y="9833"/>
                  </a:lnTo>
                  <a:lnTo>
                    <a:pt x="522" y="9819"/>
                  </a:lnTo>
                  <a:lnTo>
                    <a:pt x="552" y="9800"/>
                  </a:lnTo>
                  <a:lnTo>
                    <a:pt x="561" y="9783"/>
                  </a:lnTo>
                  <a:lnTo>
                    <a:pt x="583" y="9774"/>
                  </a:lnTo>
                  <a:lnTo>
                    <a:pt x="606" y="9755"/>
                  </a:lnTo>
                  <a:lnTo>
                    <a:pt x="620" y="9755"/>
                  </a:lnTo>
                  <a:lnTo>
                    <a:pt x="642" y="9732"/>
                  </a:lnTo>
                  <a:lnTo>
                    <a:pt x="665" y="9724"/>
                  </a:lnTo>
                  <a:lnTo>
                    <a:pt x="693" y="9715"/>
                  </a:lnTo>
                  <a:lnTo>
                    <a:pt x="723" y="9715"/>
                  </a:lnTo>
                  <a:lnTo>
                    <a:pt x="752" y="9704"/>
                  </a:lnTo>
                  <a:lnTo>
                    <a:pt x="788" y="9696"/>
                  </a:lnTo>
                  <a:lnTo>
                    <a:pt x="830" y="9696"/>
                  </a:lnTo>
                  <a:lnTo>
                    <a:pt x="886" y="9696"/>
                  </a:lnTo>
                  <a:lnTo>
                    <a:pt x="934" y="9696"/>
                  </a:lnTo>
                  <a:lnTo>
                    <a:pt x="993" y="9696"/>
                  </a:lnTo>
                  <a:lnTo>
                    <a:pt x="1046" y="9696"/>
                  </a:lnTo>
                  <a:lnTo>
                    <a:pt x="1105" y="9696"/>
                  </a:lnTo>
                  <a:lnTo>
                    <a:pt x="1158" y="9696"/>
                  </a:lnTo>
                  <a:lnTo>
                    <a:pt x="1208" y="9696"/>
                  </a:lnTo>
                  <a:lnTo>
                    <a:pt x="1259" y="9696"/>
                  </a:lnTo>
                  <a:lnTo>
                    <a:pt x="1304" y="9696"/>
                  </a:lnTo>
                  <a:lnTo>
                    <a:pt x="1340" y="9696"/>
                  </a:lnTo>
                  <a:lnTo>
                    <a:pt x="1371" y="9696"/>
                  </a:lnTo>
                  <a:lnTo>
                    <a:pt x="1391" y="9696"/>
                  </a:lnTo>
                  <a:lnTo>
                    <a:pt x="1391" y="9696"/>
                  </a:lnTo>
                  <a:lnTo>
                    <a:pt x="1906" y="7882"/>
                  </a:lnTo>
                  <a:lnTo>
                    <a:pt x="2226" y="7613"/>
                  </a:lnTo>
                  <a:lnTo>
                    <a:pt x="2924" y="7613"/>
                  </a:lnTo>
                  <a:lnTo>
                    <a:pt x="3616" y="5416"/>
                  </a:lnTo>
                  <a:lnTo>
                    <a:pt x="3622" y="5404"/>
                  </a:lnTo>
                  <a:lnTo>
                    <a:pt x="3644" y="5388"/>
                  </a:lnTo>
                  <a:lnTo>
                    <a:pt x="3658" y="5368"/>
                  </a:lnTo>
                  <a:lnTo>
                    <a:pt x="3672" y="5351"/>
                  </a:lnTo>
                  <a:lnTo>
                    <a:pt x="3684" y="5343"/>
                  </a:lnTo>
                  <a:lnTo>
                    <a:pt x="3706" y="5332"/>
                  </a:lnTo>
                  <a:lnTo>
                    <a:pt x="3720" y="5301"/>
                  </a:lnTo>
                  <a:lnTo>
                    <a:pt x="3743" y="5287"/>
                  </a:lnTo>
                  <a:lnTo>
                    <a:pt x="3765" y="5270"/>
                  </a:lnTo>
                  <a:lnTo>
                    <a:pt x="3785" y="5250"/>
                  </a:lnTo>
                  <a:lnTo>
                    <a:pt x="3801" y="5242"/>
                  </a:lnTo>
                  <a:lnTo>
                    <a:pt x="3824" y="5225"/>
                  </a:lnTo>
                  <a:lnTo>
                    <a:pt x="3849" y="5205"/>
                  </a:lnTo>
                  <a:lnTo>
                    <a:pt x="3871" y="5191"/>
                  </a:lnTo>
                  <a:lnTo>
                    <a:pt x="3902" y="5155"/>
                  </a:lnTo>
                  <a:lnTo>
                    <a:pt x="3930" y="5138"/>
                  </a:lnTo>
                  <a:lnTo>
                    <a:pt x="3956" y="5121"/>
                  </a:lnTo>
                  <a:lnTo>
                    <a:pt x="3978" y="5110"/>
                  </a:lnTo>
                  <a:lnTo>
                    <a:pt x="4006" y="5102"/>
                  </a:lnTo>
                  <a:lnTo>
                    <a:pt x="4020" y="5102"/>
                  </a:lnTo>
                  <a:lnTo>
                    <a:pt x="4455" y="5463"/>
                  </a:lnTo>
                  <a:lnTo>
                    <a:pt x="4455" y="5446"/>
                  </a:lnTo>
                  <a:lnTo>
                    <a:pt x="4471" y="5404"/>
                  </a:lnTo>
                  <a:lnTo>
                    <a:pt x="4494" y="5351"/>
                  </a:lnTo>
                  <a:lnTo>
                    <a:pt x="4530" y="5270"/>
                  </a:lnTo>
                  <a:lnTo>
                    <a:pt x="4567" y="5175"/>
                  </a:lnTo>
                  <a:lnTo>
                    <a:pt x="4611" y="5074"/>
                  </a:lnTo>
                  <a:lnTo>
                    <a:pt x="4668" y="4945"/>
                  </a:lnTo>
                  <a:lnTo>
                    <a:pt x="4721" y="4816"/>
                  </a:lnTo>
                  <a:lnTo>
                    <a:pt x="4777" y="4676"/>
                  </a:lnTo>
                  <a:lnTo>
                    <a:pt x="4836" y="4541"/>
                  </a:lnTo>
                  <a:lnTo>
                    <a:pt x="4889" y="4401"/>
                  </a:lnTo>
                  <a:lnTo>
                    <a:pt x="4953" y="4261"/>
                  </a:lnTo>
                  <a:lnTo>
                    <a:pt x="5001" y="4123"/>
                  </a:lnTo>
                  <a:lnTo>
                    <a:pt x="5060" y="3997"/>
                  </a:lnTo>
                  <a:lnTo>
                    <a:pt x="5110" y="3877"/>
                  </a:lnTo>
                  <a:lnTo>
                    <a:pt x="5161" y="3767"/>
                  </a:lnTo>
                  <a:lnTo>
                    <a:pt x="5197" y="3664"/>
                  </a:lnTo>
                  <a:lnTo>
                    <a:pt x="5237" y="3568"/>
                  </a:lnTo>
                  <a:lnTo>
                    <a:pt x="5265" y="3498"/>
                  </a:lnTo>
                  <a:lnTo>
                    <a:pt x="5293" y="3431"/>
                  </a:lnTo>
                  <a:lnTo>
                    <a:pt x="5304" y="3372"/>
                  </a:lnTo>
                  <a:lnTo>
                    <a:pt x="5329" y="3322"/>
                  </a:lnTo>
                  <a:lnTo>
                    <a:pt x="5338" y="3288"/>
                  </a:lnTo>
                  <a:lnTo>
                    <a:pt x="5352" y="3254"/>
                  </a:lnTo>
                  <a:lnTo>
                    <a:pt x="5363" y="3210"/>
                  </a:lnTo>
                  <a:lnTo>
                    <a:pt x="5368" y="3193"/>
                  </a:lnTo>
                  <a:lnTo>
                    <a:pt x="5368" y="3182"/>
                  </a:lnTo>
                  <a:lnTo>
                    <a:pt x="5808" y="2887"/>
                  </a:lnTo>
                  <a:lnTo>
                    <a:pt x="6201" y="3322"/>
                  </a:lnTo>
                  <a:lnTo>
                    <a:pt x="6201" y="3313"/>
                  </a:lnTo>
                  <a:lnTo>
                    <a:pt x="6215" y="3297"/>
                  </a:lnTo>
                  <a:lnTo>
                    <a:pt x="6229" y="3254"/>
                  </a:lnTo>
                  <a:lnTo>
                    <a:pt x="6251" y="3218"/>
                  </a:lnTo>
                  <a:lnTo>
                    <a:pt x="6282" y="3156"/>
                  </a:lnTo>
                  <a:lnTo>
                    <a:pt x="6305" y="3092"/>
                  </a:lnTo>
                  <a:lnTo>
                    <a:pt x="6347" y="3016"/>
                  </a:lnTo>
                  <a:lnTo>
                    <a:pt x="6392" y="2935"/>
                  </a:lnTo>
                  <a:lnTo>
                    <a:pt x="6434" y="2834"/>
                  </a:lnTo>
                  <a:lnTo>
                    <a:pt x="6481" y="2722"/>
                  </a:lnTo>
                  <a:lnTo>
                    <a:pt x="6532" y="2604"/>
                  </a:lnTo>
                  <a:lnTo>
                    <a:pt x="6591" y="2486"/>
                  </a:lnTo>
                  <a:lnTo>
                    <a:pt x="6641" y="2349"/>
                  </a:lnTo>
                  <a:lnTo>
                    <a:pt x="6703" y="2215"/>
                  </a:lnTo>
                  <a:lnTo>
                    <a:pt x="6762" y="2066"/>
                  </a:lnTo>
                  <a:lnTo>
                    <a:pt x="6832" y="1920"/>
                  </a:lnTo>
                  <a:lnTo>
                    <a:pt x="6885" y="1752"/>
                  </a:lnTo>
                  <a:lnTo>
                    <a:pt x="6949" y="1598"/>
                  </a:lnTo>
                  <a:lnTo>
                    <a:pt x="7017" y="1427"/>
                  </a:lnTo>
                  <a:lnTo>
                    <a:pt x="7078" y="1264"/>
                  </a:lnTo>
                  <a:lnTo>
                    <a:pt x="7143" y="1105"/>
                  </a:lnTo>
                  <a:lnTo>
                    <a:pt x="7202" y="942"/>
                  </a:lnTo>
                  <a:lnTo>
                    <a:pt x="7255" y="793"/>
                  </a:lnTo>
                  <a:lnTo>
                    <a:pt x="7311" y="645"/>
                  </a:lnTo>
                  <a:lnTo>
                    <a:pt x="7356" y="508"/>
                  </a:lnTo>
                  <a:lnTo>
                    <a:pt x="7401" y="384"/>
                  </a:lnTo>
                  <a:lnTo>
                    <a:pt x="7446" y="266"/>
                  </a:lnTo>
                  <a:lnTo>
                    <a:pt x="7482" y="182"/>
                  </a:lnTo>
                  <a:lnTo>
                    <a:pt x="7504" y="104"/>
                  </a:lnTo>
                  <a:lnTo>
                    <a:pt x="7527" y="45"/>
                  </a:lnTo>
                  <a:lnTo>
                    <a:pt x="7538" y="9"/>
                  </a:lnTo>
                  <a:lnTo>
                    <a:pt x="7549" y="0"/>
                  </a:lnTo>
                  <a:lnTo>
                    <a:pt x="7773" y="1105"/>
                  </a:lnTo>
                  <a:lnTo>
                    <a:pt x="6787" y="4241"/>
                  </a:lnTo>
                  <a:lnTo>
                    <a:pt x="5848" y="4168"/>
                  </a:lnTo>
                  <a:lnTo>
                    <a:pt x="5478" y="7375"/>
                  </a:lnTo>
                  <a:lnTo>
                    <a:pt x="3757" y="7170"/>
                  </a:lnTo>
                  <a:lnTo>
                    <a:pt x="3771" y="8995"/>
                  </a:lnTo>
                  <a:lnTo>
                    <a:pt x="2436" y="8869"/>
                  </a:lnTo>
                  <a:lnTo>
                    <a:pt x="2321" y="10489"/>
                  </a:lnTo>
                  <a:lnTo>
                    <a:pt x="583" y="11232"/>
                  </a:lnTo>
                  <a:lnTo>
                    <a:pt x="0" y="1119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8" name="Freeform 72"/>
            <p:cNvSpPr>
              <a:spLocks noChangeArrowheads="1"/>
            </p:cNvSpPr>
            <p:nvPr/>
          </p:nvSpPr>
          <p:spPr bwMode="auto">
            <a:xfrm>
              <a:off x="547" y="1621"/>
              <a:ext cx="1762" cy="2546"/>
            </a:xfrm>
            <a:custGeom>
              <a:avLst/>
              <a:gdLst>
                <a:gd name="T0" fmla="*/ 494 w 7774"/>
                <a:gd name="T1" fmla="*/ 9850 h 11233"/>
                <a:gd name="T2" fmla="*/ 508 w 7774"/>
                <a:gd name="T3" fmla="*/ 9833 h 11233"/>
                <a:gd name="T4" fmla="*/ 552 w 7774"/>
                <a:gd name="T5" fmla="*/ 9800 h 11233"/>
                <a:gd name="T6" fmla="*/ 583 w 7774"/>
                <a:gd name="T7" fmla="*/ 9774 h 11233"/>
                <a:gd name="T8" fmla="*/ 620 w 7774"/>
                <a:gd name="T9" fmla="*/ 9755 h 11233"/>
                <a:gd name="T10" fmla="*/ 665 w 7774"/>
                <a:gd name="T11" fmla="*/ 9724 h 11233"/>
                <a:gd name="T12" fmla="*/ 723 w 7774"/>
                <a:gd name="T13" fmla="*/ 9715 h 11233"/>
                <a:gd name="T14" fmla="*/ 788 w 7774"/>
                <a:gd name="T15" fmla="*/ 9696 h 11233"/>
                <a:gd name="T16" fmla="*/ 886 w 7774"/>
                <a:gd name="T17" fmla="*/ 9696 h 11233"/>
                <a:gd name="T18" fmla="*/ 993 w 7774"/>
                <a:gd name="T19" fmla="*/ 9696 h 11233"/>
                <a:gd name="T20" fmla="*/ 1105 w 7774"/>
                <a:gd name="T21" fmla="*/ 9696 h 11233"/>
                <a:gd name="T22" fmla="*/ 1208 w 7774"/>
                <a:gd name="T23" fmla="*/ 9696 h 11233"/>
                <a:gd name="T24" fmla="*/ 1304 w 7774"/>
                <a:gd name="T25" fmla="*/ 9696 h 11233"/>
                <a:gd name="T26" fmla="*/ 1371 w 7774"/>
                <a:gd name="T27" fmla="*/ 9696 h 11233"/>
                <a:gd name="T28" fmla="*/ 1391 w 7774"/>
                <a:gd name="T29" fmla="*/ 9696 h 11233"/>
                <a:gd name="T30" fmla="*/ 2226 w 7774"/>
                <a:gd name="T31" fmla="*/ 7613 h 11233"/>
                <a:gd name="T32" fmla="*/ 3616 w 7774"/>
                <a:gd name="T33" fmla="*/ 5416 h 11233"/>
                <a:gd name="T34" fmla="*/ 3644 w 7774"/>
                <a:gd name="T35" fmla="*/ 5388 h 11233"/>
                <a:gd name="T36" fmla="*/ 3672 w 7774"/>
                <a:gd name="T37" fmla="*/ 5351 h 11233"/>
                <a:gd name="T38" fmla="*/ 3706 w 7774"/>
                <a:gd name="T39" fmla="*/ 5332 h 11233"/>
                <a:gd name="T40" fmla="*/ 3743 w 7774"/>
                <a:gd name="T41" fmla="*/ 5287 h 11233"/>
                <a:gd name="T42" fmla="*/ 3785 w 7774"/>
                <a:gd name="T43" fmla="*/ 5250 h 11233"/>
                <a:gd name="T44" fmla="*/ 3824 w 7774"/>
                <a:gd name="T45" fmla="*/ 5225 h 11233"/>
                <a:gd name="T46" fmla="*/ 3871 w 7774"/>
                <a:gd name="T47" fmla="*/ 5191 h 11233"/>
                <a:gd name="T48" fmla="*/ 3930 w 7774"/>
                <a:gd name="T49" fmla="*/ 5138 h 11233"/>
                <a:gd name="T50" fmla="*/ 3978 w 7774"/>
                <a:gd name="T51" fmla="*/ 5110 h 11233"/>
                <a:gd name="T52" fmla="*/ 4020 w 7774"/>
                <a:gd name="T53" fmla="*/ 5102 h 11233"/>
                <a:gd name="T54" fmla="*/ 4455 w 7774"/>
                <a:gd name="T55" fmla="*/ 5446 h 11233"/>
                <a:gd name="T56" fmla="*/ 4494 w 7774"/>
                <a:gd name="T57" fmla="*/ 5351 h 11233"/>
                <a:gd name="T58" fmla="*/ 4567 w 7774"/>
                <a:gd name="T59" fmla="*/ 5175 h 11233"/>
                <a:gd name="T60" fmla="*/ 4668 w 7774"/>
                <a:gd name="T61" fmla="*/ 4945 h 11233"/>
                <a:gd name="T62" fmla="*/ 4777 w 7774"/>
                <a:gd name="T63" fmla="*/ 4676 h 11233"/>
                <a:gd name="T64" fmla="*/ 4889 w 7774"/>
                <a:gd name="T65" fmla="*/ 4401 h 11233"/>
                <a:gd name="T66" fmla="*/ 5001 w 7774"/>
                <a:gd name="T67" fmla="*/ 4123 h 11233"/>
                <a:gd name="T68" fmla="*/ 5110 w 7774"/>
                <a:gd name="T69" fmla="*/ 3877 h 11233"/>
                <a:gd name="T70" fmla="*/ 5197 w 7774"/>
                <a:gd name="T71" fmla="*/ 3664 h 11233"/>
                <a:gd name="T72" fmla="*/ 5265 w 7774"/>
                <a:gd name="T73" fmla="*/ 3498 h 11233"/>
                <a:gd name="T74" fmla="*/ 5304 w 7774"/>
                <a:gd name="T75" fmla="*/ 3372 h 11233"/>
                <a:gd name="T76" fmla="*/ 5338 w 7774"/>
                <a:gd name="T77" fmla="*/ 3288 h 11233"/>
                <a:gd name="T78" fmla="*/ 5363 w 7774"/>
                <a:gd name="T79" fmla="*/ 3210 h 11233"/>
                <a:gd name="T80" fmla="*/ 5368 w 7774"/>
                <a:gd name="T81" fmla="*/ 3182 h 11233"/>
                <a:gd name="T82" fmla="*/ 6201 w 7774"/>
                <a:gd name="T83" fmla="*/ 3322 h 11233"/>
                <a:gd name="T84" fmla="*/ 6215 w 7774"/>
                <a:gd name="T85" fmla="*/ 3297 h 11233"/>
                <a:gd name="T86" fmla="*/ 6251 w 7774"/>
                <a:gd name="T87" fmla="*/ 3218 h 11233"/>
                <a:gd name="T88" fmla="*/ 6305 w 7774"/>
                <a:gd name="T89" fmla="*/ 3092 h 11233"/>
                <a:gd name="T90" fmla="*/ 6392 w 7774"/>
                <a:gd name="T91" fmla="*/ 2935 h 11233"/>
                <a:gd name="T92" fmla="*/ 6481 w 7774"/>
                <a:gd name="T93" fmla="*/ 2722 h 11233"/>
                <a:gd name="T94" fmla="*/ 6591 w 7774"/>
                <a:gd name="T95" fmla="*/ 2486 h 11233"/>
                <a:gd name="T96" fmla="*/ 6703 w 7774"/>
                <a:gd name="T97" fmla="*/ 2215 h 11233"/>
                <a:gd name="T98" fmla="*/ 6832 w 7774"/>
                <a:gd name="T99" fmla="*/ 1920 h 11233"/>
                <a:gd name="T100" fmla="*/ 6949 w 7774"/>
                <a:gd name="T101" fmla="*/ 1598 h 11233"/>
                <a:gd name="T102" fmla="*/ 7078 w 7774"/>
                <a:gd name="T103" fmla="*/ 1264 h 11233"/>
                <a:gd name="T104" fmla="*/ 7202 w 7774"/>
                <a:gd name="T105" fmla="*/ 942 h 11233"/>
                <a:gd name="T106" fmla="*/ 7311 w 7774"/>
                <a:gd name="T107" fmla="*/ 645 h 11233"/>
                <a:gd name="T108" fmla="*/ 7401 w 7774"/>
                <a:gd name="T109" fmla="*/ 384 h 11233"/>
                <a:gd name="T110" fmla="*/ 7482 w 7774"/>
                <a:gd name="T111" fmla="*/ 182 h 11233"/>
                <a:gd name="T112" fmla="*/ 7527 w 7774"/>
                <a:gd name="T113" fmla="*/ 45 h 11233"/>
                <a:gd name="T114" fmla="*/ 7549 w 7774"/>
                <a:gd name="T115" fmla="*/ 0 h 11233"/>
                <a:gd name="T116" fmla="*/ 6787 w 7774"/>
                <a:gd name="T117" fmla="*/ 4241 h 11233"/>
                <a:gd name="T118" fmla="*/ 5478 w 7774"/>
                <a:gd name="T119" fmla="*/ 7375 h 11233"/>
                <a:gd name="T120" fmla="*/ 3771 w 7774"/>
                <a:gd name="T121" fmla="*/ 8995 h 11233"/>
                <a:gd name="T122" fmla="*/ 2321 w 7774"/>
                <a:gd name="T123" fmla="*/ 10489 h 11233"/>
                <a:gd name="T124" fmla="*/ 0 w 7774"/>
                <a:gd name="T125" fmla="*/ 11198 h 1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74" h="11233">
                  <a:moveTo>
                    <a:pt x="0" y="11198"/>
                  </a:moveTo>
                  <a:lnTo>
                    <a:pt x="494" y="9850"/>
                  </a:lnTo>
                  <a:lnTo>
                    <a:pt x="494" y="9842"/>
                  </a:lnTo>
                  <a:lnTo>
                    <a:pt x="508" y="9833"/>
                  </a:lnTo>
                  <a:lnTo>
                    <a:pt x="522" y="9819"/>
                  </a:lnTo>
                  <a:lnTo>
                    <a:pt x="552" y="9800"/>
                  </a:lnTo>
                  <a:lnTo>
                    <a:pt x="561" y="9783"/>
                  </a:lnTo>
                  <a:lnTo>
                    <a:pt x="583" y="9774"/>
                  </a:lnTo>
                  <a:lnTo>
                    <a:pt x="606" y="9755"/>
                  </a:lnTo>
                  <a:lnTo>
                    <a:pt x="620" y="9755"/>
                  </a:lnTo>
                  <a:lnTo>
                    <a:pt x="642" y="9732"/>
                  </a:lnTo>
                  <a:lnTo>
                    <a:pt x="665" y="9724"/>
                  </a:lnTo>
                  <a:lnTo>
                    <a:pt x="693" y="9715"/>
                  </a:lnTo>
                  <a:lnTo>
                    <a:pt x="723" y="9715"/>
                  </a:lnTo>
                  <a:lnTo>
                    <a:pt x="752" y="9704"/>
                  </a:lnTo>
                  <a:lnTo>
                    <a:pt x="788" y="9696"/>
                  </a:lnTo>
                  <a:lnTo>
                    <a:pt x="830" y="9696"/>
                  </a:lnTo>
                  <a:lnTo>
                    <a:pt x="886" y="9696"/>
                  </a:lnTo>
                  <a:lnTo>
                    <a:pt x="934" y="9696"/>
                  </a:lnTo>
                  <a:lnTo>
                    <a:pt x="993" y="9696"/>
                  </a:lnTo>
                  <a:lnTo>
                    <a:pt x="1046" y="9696"/>
                  </a:lnTo>
                  <a:lnTo>
                    <a:pt x="1105" y="9696"/>
                  </a:lnTo>
                  <a:lnTo>
                    <a:pt x="1158" y="9696"/>
                  </a:lnTo>
                  <a:lnTo>
                    <a:pt x="1208" y="9696"/>
                  </a:lnTo>
                  <a:lnTo>
                    <a:pt x="1259" y="9696"/>
                  </a:lnTo>
                  <a:lnTo>
                    <a:pt x="1304" y="9696"/>
                  </a:lnTo>
                  <a:lnTo>
                    <a:pt x="1340" y="9696"/>
                  </a:lnTo>
                  <a:lnTo>
                    <a:pt x="1371" y="9696"/>
                  </a:lnTo>
                  <a:lnTo>
                    <a:pt x="1391" y="9696"/>
                  </a:lnTo>
                  <a:lnTo>
                    <a:pt x="1391" y="9696"/>
                  </a:lnTo>
                  <a:lnTo>
                    <a:pt x="1906" y="7882"/>
                  </a:lnTo>
                  <a:lnTo>
                    <a:pt x="2226" y="7613"/>
                  </a:lnTo>
                  <a:lnTo>
                    <a:pt x="2924" y="7613"/>
                  </a:lnTo>
                  <a:lnTo>
                    <a:pt x="3616" y="5416"/>
                  </a:lnTo>
                  <a:lnTo>
                    <a:pt x="3622" y="5404"/>
                  </a:lnTo>
                  <a:lnTo>
                    <a:pt x="3644" y="5388"/>
                  </a:lnTo>
                  <a:lnTo>
                    <a:pt x="3658" y="5368"/>
                  </a:lnTo>
                  <a:lnTo>
                    <a:pt x="3672" y="5351"/>
                  </a:lnTo>
                  <a:lnTo>
                    <a:pt x="3684" y="5343"/>
                  </a:lnTo>
                  <a:lnTo>
                    <a:pt x="3706" y="5332"/>
                  </a:lnTo>
                  <a:lnTo>
                    <a:pt x="3720" y="5301"/>
                  </a:lnTo>
                  <a:lnTo>
                    <a:pt x="3743" y="5287"/>
                  </a:lnTo>
                  <a:lnTo>
                    <a:pt x="3765" y="5270"/>
                  </a:lnTo>
                  <a:lnTo>
                    <a:pt x="3785" y="5250"/>
                  </a:lnTo>
                  <a:lnTo>
                    <a:pt x="3801" y="5242"/>
                  </a:lnTo>
                  <a:lnTo>
                    <a:pt x="3824" y="5225"/>
                  </a:lnTo>
                  <a:lnTo>
                    <a:pt x="3849" y="5205"/>
                  </a:lnTo>
                  <a:lnTo>
                    <a:pt x="3871" y="5191"/>
                  </a:lnTo>
                  <a:lnTo>
                    <a:pt x="3902" y="5155"/>
                  </a:lnTo>
                  <a:lnTo>
                    <a:pt x="3930" y="5138"/>
                  </a:lnTo>
                  <a:lnTo>
                    <a:pt x="3956" y="5121"/>
                  </a:lnTo>
                  <a:lnTo>
                    <a:pt x="3978" y="5110"/>
                  </a:lnTo>
                  <a:lnTo>
                    <a:pt x="4006" y="5102"/>
                  </a:lnTo>
                  <a:lnTo>
                    <a:pt x="4020" y="5102"/>
                  </a:lnTo>
                  <a:lnTo>
                    <a:pt x="4455" y="5463"/>
                  </a:lnTo>
                  <a:lnTo>
                    <a:pt x="4455" y="5446"/>
                  </a:lnTo>
                  <a:lnTo>
                    <a:pt x="4471" y="5404"/>
                  </a:lnTo>
                  <a:lnTo>
                    <a:pt x="4494" y="5351"/>
                  </a:lnTo>
                  <a:lnTo>
                    <a:pt x="4530" y="5270"/>
                  </a:lnTo>
                  <a:lnTo>
                    <a:pt x="4567" y="5175"/>
                  </a:lnTo>
                  <a:lnTo>
                    <a:pt x="4611" y="5074"/>
                  </a:lnTo>
                  <a:lnTo>
                    <a:pt x="4668" y="4945"/>
                  </a:lnTo>
                  <a:lnTo>
                    <a:pt x="4721" y="4816"/>
                  </a:lnTo>
                  <a:lnTo>
                    <a:pt x="4777" y="4676"/>
                  </a:lnTo>
                  <a:lnTo>
                    <a:pt x="4836" y="4541"/>
                  </a:lnTo>
                  <a:lnTo>
                    <a:pt x="4889" y="4401"/>
                  </a:lnTo>
                  <a:lnTo>
                    <a:pt x="4953" y="4261"/>
                  </a:lnTo>
                  <a:lnTo>
                    <a:pt x="5001" y="4123"/>
                  </a:lnTo>
                  <a:lnTo>
                    <a:pt x="5060" y="3997"/>
                  </a:lnTo>
                  <a:lnTo>
                    <a:pt x="5110" y="3877"/>
                  </a:lnTo>
                  <a:lnTo>
                    <a:pt x="5161" y="3767"/>
                  </a:lnTo>
                  <a:lnTo>
                    <a:pt x="5197" y="3664"/>
                  </a:lnTo>
                  <a:lnTo>
                    <a:pt x="5237" y="3568"/>
                  </a:lnTo>
                  <a:lnTo>
                    <a:pt x="5265" y="3498"/>
                  </a:lnTo>
                  <a:lnTo>
                    <a:pt x="5293" y="3431"/>
                  </a:lnTo>
                  <a:lnTo>
                    <a:pt x="5304" y="3372"/>
                  </a:lnTo>
                  <a:lnTo>
                    <a:pt x="5329" y="3322"/>
                  </a:lnTo>
                  <a:lnTo>
                    <a:pt x="5338" y="3288"/>
                  </a:lnTo>
                  <a:lnTo>
                    <a:pt x="5352" y="3254"/>
                  </a:lnTo>
                  <a:lnTo>
                    <a:pt x="5363" y="3210"/>
                  </a:lnTo>
                  <a:lnTo>
                    <a:pt x="5368" y="3193"/>
                  </a:lnTo>
                  <a:lnTo>
                    <a:pt x="5368" y="3182"/>
                  </a:lnTo>
                  <a:lnTo>
                    <a:pt x="5808" y="2887"/>
                  </a:lnTo>
                  <a:lnTo>
                    <a:pt x="6201" y="3322"/>
                  </a:lnTo>
                  <a:lnTo>
                    <a:pt x="6201" y="3313"/>
                  </a:lnTo>
                  <a:lnTo>
                    <a:pt x="6215" y="3297"/>
                  </a:lnTo>
                  <a:lnTo>
                    <a:pt x="6229" y="3254"/>
                  </a:lnTo>
                  <a:lnTo>
                    <a:pt x="6251" y="3218"/>
                  </a:lnTo>
                  <a:lnTo>
                    <a:pt x="6282" y="3156"/>
                  </a:lnTo>
                  <a:lnTo>
                    <a:pt x="6305" y="3092"/>
                  </a:lnTo>
                  <a:lnTo>
                    <a:pt x="6347" y="3016"/>
                  </a:lnTo>
                  <a:lnTo>
                    <a:pt x="6392" y="2935"/>
                  </a:lnTo>
                  <a:lnTo>
                    <a:pt x="6434" y="2834"/>
                  </a:lnTo>
                  <a:lnTo>
                    <a:pt x="6481" y="2722"/>
                  </a:lnTo>
                  <a:lnTo>
                    <a:pt x="6532" y="2604"/>
                  </a:lnTo>
                  <a:lnTo>
                    <a:pt x="6591" y="2486"/>
                  </a:lnTo>
                  <a:lnTo>
                    <a:pt x="6641" y="2349"/>
                  </a:lnTo>
                  <a:lnTo>
                    <a:pt x="6703" y="2215"/>
                  </a:lnTo>
                  <a:lnTo>
                    <a:pt x="6762" y="2066"/>
                  </a:lnTo>
                  <a:lnTo>
                    <a:pt x="6832" y="1920"/>
                  </a:lnTo>
                  <a:lnTo>
                    <a:pt x="6885" y="1752"/>
                  </a:lnTo>
                  <a:lnTo>
                    <a:pt x="6949" y="1598"/>
                  </a:lnTo>
                  <a:lnTo>
                    <a:pt x="7017" y="1427"/>
                  </a:lnTo>
                  <a:lnTo>
                    <a:pt x="7078" y="1264"/>
                  </a:lnTo>
                  <a:lnTo>
                    <a:pt x="7143" y="1105"/>
                  </a:lnTo>
                  <a:lnTo>
                    <a:pt x="7202" y="942"/>
                  </a:lnTo>
                  <a:lnTo>
                    <a:pt x="7255" y="793"/>
                  </a:lnTo>
                  <a:lnTo>
                    <a:pt x="7311" y="645"/>
                  </a:lnTo>
                  <a:lnTo>
                    <a:pt x="7356" y="508"/>
                  </a:lnTo>
                  <a:lnTo>
                    <a:pt x="7401" y="384"/>
                  </a:lnTo>
                  <a:lnTo>
                    <a:pt x="7446" y="266"/>
                  </a:lnTo>
                  <a:lnTo>
                    <a:pt x="7482" y="182"/>
                  </a:lnTo>
                  <a:lnTo>
                    <a:pt x="7504" y="104"/>
                  </a:lnTo>
                  <a:lnTo>
                    <a:pt x="7527" y="45"/>
                  </a:lnTo>
                  <a:lnTo>
                    <a:pt x="7538" y="9"/>
                  </a:lnTo>
                  <a:lnTo>
                    <a:pt x="7549" y="0"/>
                  </a:lnTo>
                  <a:lnTo>
                    <a:pt x="7773" y="1105"/>
                  </a:lnTo>
                  <a:lnTo>
                    <a:pt x="6787" y="4241"/>
                  </a:lnTo>
                  <a:lnTo>
                    <a:pt x="5848" y="4168"/>
                  </a:lnTo>
                  <a:lnTo>
                    <a:pt x="5478" y="7375"/>
                  </a:lnTo>
                  <a:lnTo>
                    <a:pt x="3757" y="7170"/>
                  </a:lnTo>
                  <a:lnTo>
                    <a:pt x="3771" y="8995"/>
                  </a:lnTo>
                  <a:lnTo>
                    <a:pt x="2436" y="8869"/>
                  </a:lnTo>
                  <a:lnTo>
                    <a:pt x="2321" y="10489"/>
                  </a:lnTo>
                  <a:lnTo>
                    <a:pt x="583" y="11232"/>
                  </a:lnTo>
                  <a:lnTo>
                    <a:pt x="0" y="11198"/>
                  </a:lnTo>
                </a:path>
              </a:pathLst>
            </a:custGeom>
            <a:solidFill>
              <a:srgbClr val="FFB6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29" name="Freeform 73"/>
            <p:cNvSpPr>
              <a:spLocks noChangeArrowheads="1"/>
            </p:cNvSpPr>
            <p:nvPr/>
          </p:nvSpPr>
          <p:spPr bwMode="auto">
            <a:xfrm>
              <a:off x="1994" y="2047"/>
              <a:ext cx="218" cy="480"/>
            </a:xfrm>
            <a:custGeom>
              <a:avLst/>
              <a:gdLst>
                <a:gd name="T0" fmla="*/ 0 w 965"/>
                <a:gd name="T1" fmla="*/ 1259 h 2120"/>
                <a:gd name="T2" fmla="*/ 191 w 965"/>
                <a:gd name="T3" fmla="*/ 1169 h 2120"/>
                <a:gd name="T4" fmla="*/ 185 w 965"/>
                <a:gd name="T5" fmla="*/ 1009 h 2120"/>
                <a:gd name="T6" fmla="*/ 185 w 965"/>
                <a:gd name="T7" fmla="*/ 992 h 2120"/>
                <a:gd name="T8" fmla="*/ 202 w 965"/>
                <a:gd name="T9" fmla="*/ 956 h 2120"/>
                <a:gd name="T10" fmla="*/ 208 w 965"/>
                <a:gd name="T11" fmla="*/ 925 h 2120"/>
                <a:gd name="T12" fmla="*/ 216 w 965"/>
                <a:gd name="T13" fmla="*/ 889 h 2120"/>
                <a:gd name="T14" fmla="*/ 227 w 965"/>
                <a:gd name="T15" fmla="*/ 861 h 2120"/>
                <a:gd name="T16" fmla="*/ 250 w 965"/>
                <a:gd name="T17" fmla="*/ 824 h 2120"/>
                <a:gd name="T18" fmla="*/ 266 w 965"/>
                <a:gd name="T19" fmla="*/ 779 h 2120"/>
                <a:gd name="T20" fmla="*/ 286 w 965"/>
                <a:gd name="T21" fmla="*/ 743 h 2120"/>
                <a:gd name="T22" fmla="*/ 303 w 965"/>
                <a:gd name="T23" fmla="*/ 693 h 2120"/>
                <a:gd name="T24" fmla="*/ 334 w 965"/>
                <a:gd name="T25" fmla="*/ 648 h 2120"/>
                <a:gd name="T26" fmla="*/ 362 w 965"/>
                <a:gd name="T27" fmla="*/ 589 h 2120"/>
                <a:gd name="T28" fmla="*/ 398 w 965"/>
                <a:gd name="T29" fmla="*/ 550 h 2120"/>
                <a:gd name="T30" fmla="*/ 426 w 965"/>
                <a:gd name="T31" fmla="*/ 505 h 2120"/>
                <a:gd name="T32" fmla="*/ 465 w 965"/>
                <a:gd name="T33" fmla="*/ 454 h 2120"/>
                <a:gd name="T34" fmla="*/ 502 w 965"/>
                <a:gd name="T35" fmla="*/ 409 h 2120"/>
                <a:gd name="T36" fmla="*/ 538 w 965"/>
                <a:gd name="T37" fmla="*/ 359 h 2120"/>
                <a:gd name="T38" fmla="*/ 583 w 965"/>
                <a:gd name="T39" fmla="*/ 317 h 2120"/>
                <a:gd name="T40" fmla="*/ 620 w 965"/>
                <a:gd name="T41" fmla="*/ 280 h 2120"/>
                <a:gd name="T42" fmla="*/ 662 w 965"/>
                <a:gd name="T43" fmla="*/ 233 h 2120"/>
                <a:gd name="T44" fmla="*/ 707 w 965"/>
                <a:gd name="T45" fmla="*/ 205 h 2120"/>
                <a:gd name="T46" fmla="*/ 746 w 965"/>
                <a:gd name="T47" fmla="*/ 168 h 2120"/>
                <a:gd name="T48" fmla="*/ 782 w 965"/>
                <a:gd name="T49" fmla="*/ 140 h 2120"/>
                <a:gd name="T50" fmla="*/ 819 w 965"/>
                <a:gd name="T51" fmla="*/ 107 h 2120"/>
                <a:gd name="T52" fmla="*/ 855 w 965"/>
                <a:gd name="T53" fmla="*/ 79 h 2120"/>
                <a:gd name="T54" fmla="*/ 883 w 965"/>
                <a:gd name="T55" fmla="*/ 51 h 2120"/>
                <a:gd name="T56" fmla="*/ 914 w 965"/>
                <a:gd name="T57" fmla="*/ 42 h 2120"/>
                <a:gd name="T58" fmla="*/ 931 w 965"/>
                <a:gd name="T59" fmla="*/ 20 h 2120"/>
                <a:gd name="T60" fmla="*/ 950 w 965"/>
                <a:gd name="T61" fmla="*/ 11 h 2120"/>
                <a:gd name="T62" fmla="*/ 959 w 965"/>
                <a:gd name="T63" fmla="*/ 0 h 2120"/>
                <a:gd name="T64" fmla="*/ 964 w 965"/>
                <a:gd name="T65" fmla="*/ 0 h 2120"/>
                <a:gd name="T66" fmla="*/ 317 w 965"/>
                <a:gd name="T67" fmla="*/ 2119 h 2120"/>
                <a:gd name="T68" fmla="*/ 0 w 965"/>
                <a:gd name="T69" fmla="*/ 1259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5" h="2120">
                  <a:moveTo>
                    <a:pt x="0" y="1259"/>
                  </a:moveTo>
                  <a:lnTo>
                    <a:pt x="191" y="1169"/>
                  </a:lnTo>
                  <a:lnTo>
                    <a:pt x="185" y="1009"/>
                  </a:lnTo>
                  <a:lnTo>
                    <a:pt x="185" y="992"/>
                  </a:lnTo>
                  <a:lnTo>
                    <a:pt x="202" y="956"/>
                  </a:lnTo>
                  <a:lnTo>
                    <a:pt x="208" y="925"/>
                  </a:lnTo>
                  <a:lnTo>
                    <a:pt x="216" y="889"/>
                  </a:lnTo>
                  <a:lnTo>
                    <a:pt x="227" y="861"/>
                  </a:lnTo>
                  <a:lnTo>
                    <a:pt x="250" y="824"/>
                  </a:lnTo>
                  <a:lnTo>
                    <a:pt x="266" y="779"/>
                  </a:lnTo>
                  <a:lnTo>
                    <a:pt x="286" y="743"/>
                  </a:lnTo>
                  <a:lnTo>
                    <a:pt x="303" y="693"/>
                  </a:lnTo>
                  <a:lnTo>
                    <a:pt x="334" y="648"/>
                  </a:lnTo>
                  <a:lnTo>
                    <a:pt x="362" y="589"/>
                  </a:lnTo>
                  <a:lnTo>
                    <a:pt x="398" y="550"/>
                  </a:lnTo>
                  <a:lnTo>
                    <a:pt x="426" y="505"/>
                  </a:lnTo>
                  <a:lnTo>
                    <a:pt x="465" y="454"/>
                  </a:lnTo>
                  <a:lnTo>
                    <a:pt x="502" y="409"/>
                  </a:lnTo>
                  <a:lnTo>
                    <a:pt x="538" y="359"/>
                  </a:lnTo>
                  <a:lnTo>
                    <a:pt x="583" y="317"/>
                  </a:lnTo>
                  <a:lnTo>
                    <a:pt x="620" y="280"/>
                  </a:lnTo>
                  <a:lnTo>
                    <a:pt x="662" y="233"/>
                  </a:lnTo>
                  <a:lnTo>
                    <a:pt x="707" y="205"/>
                  </a:lnTo>
                  <a:lnTo>
                    <a:pt x="746" y="168"/>
                  </a:lnTo>
                  <a:lnTo>
                    <a:pt x="782" y="140"/>
                  </a:lnTo>
                  <a:lnTo>
                    <a:pt x="819" y="107"/>
                  </a:lnTo>
                  <a:lnTo>
                    <a:pt x="855" y="79"/>
                  </a:lnTo>
                  <a:lnTo>
                    <a:pt x="883" y="51"/>
                  </a:lnTo>
                  <a:lnTo>
                    <a:pt x="914" y="42"/>
                  </a:lnTo>
                  <a:lnTo>
                    <a:pt x="931" y="20"/>
                  </a:lnTo>
                  <a:lnTo>
                    <a:pt x="950" y="11"/>
                  </a:lnTo>
                  <a:lnTo>
                    <a:pt x="959" y="0"/>
                  </a:lnTo>
                  <a:lnTo>
                    <a:pt x="964" y="0"/>
                  </a:lnTo>
                  <a:lnTo>
                    <a:pt x="317" y="2119"/>
                  </a:lnTo>
                  <a:lnTo>
                    <a:pt x="0" y="12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0" name="Freeform 74"/>
            <p:cNvSpPr>
              <a:spLocks noChangeArrowheads="1"/>
            </p:cNvSpPr>
            <p:nvPr/>
          </p:nvSpPr>
          <p:spPr bwMode="auto">
            <a:xfrm>
              <a:off x="1994" y="2047"/>
              <a:ext cx="218" cy="480"/>
            </a:xfrm>
            <a:custGeom>
              <a:avLst/>
              <a:gdLst>
                <a:gd name="T0" fmla="*/ 0 w 965"/>
                <a:gd name="T1" fmla="*/ 1259 h 2120"/>
                <a:gd name="T2" fmla="*/ 191 w 965"/>
                <a:gd name="T3" fmla="*/ 1169 h 2120"/>
                <a:gd name="T4" fmla="*/ 185 w 965"/>
                <a:gd name="T5" fmla="*/ 1009 h 2120"/>
                <a:gd name="T6" fmla="*/ 185 w 965"/>
                <a:gd name="T7" fmla="*/ 992 h 2120"/>
                <a:gd name="T8" fmla="*/ 202 w 965"/>
                <a:gd name="T9" fmla="*/ 956 h 2120"/>
                <a:gd name="T10" fmla="*/ 208 w 965"/>
                <a:gd name="T11" fmla="*/ 925 h 2120"/>
                <a:gd name="T12" fmla="*/ 216 w 965"/>
                <a:gd name="T13" fmla="*/ 889 h 2120"/>
                <a:gd name="T14" fmla="*/ 227 w 965"/>
                <a:gd name="T15" fmla="*/ 861 h 2120"/>
                <a:gd name="T16" fmla="*/ 250 w 965"/>
                <a:gd name="T17" fmla="*/ 824 h 2120"/>
                <a:gd name="T18" fmla="*/ 266 w 965"/>
                <a:gd name="T19" fmla="*/ 779 h 2120"/>
                <a:gd name="T20" fmla="*/ 286 w 965"/>
                <a:gd name="T21" fmla="*/ 743 h 2120"/>
                <a:gd name="T22" fmla="*/ 303 w 965"/>
                <a:gd name="T23" fmla="*/ 693 h 2120"/>
                <a:gd name="T24" fmla="*/ 334 w 965"/>
                <a:gd name="T25" fmla="*/ 648 h 2120"/>
                <a:gd name="T26" fmla="*/ 362 w 965"/>
                <a:gd name="T27" fmla="*/ 589 h 2120"/>
                <a:gd name="T28" fmla="*/ 398 w 965"/>
                <a:gd name="T29" fmla="*/ 550 h 2120"/>
                <a:gd name="T30" fmla="*/ 426 w 965"/>
                <a:gd name="T31" fmla="*/ 505 h 2120"/>
                <a:gd name="T32" fmla="*/ 465 w 965"/>
                <a:gd name="T33" fmla="*/ 454 h 2120"/>
                <a:gd name="T34" fmla="*/ 502 w 965"/>
                <a:gd name="T35" fmla="*/ 409 h 2120"/>
                <a:gd name="T36" fmla="*/ 538 w 965"/>
                <a:gd name="T37" fmla="*/ 359 h 2120"/>
                <a:gd name="T38" fmla="*/ 583 w 965"/>
                <a:gd name="T39" fmla="*/ 317 h 2120"/>
                <a:gd name="T40" fmla="*/ 620 w 965"/>
                <a:gd name="T41" fmla="*/ 280 h 2120"/>
                <a:gd name="T42" fmla="*/ 662 w 965"/>
                <a:gd name="T43" fmla="*/ 233 h 2120"/>
                <a:gd name="T44" fmla="*/ 707 w 965"/>
                <a:gd name="T45" fmla="*/ 205 h 2120"/>
                <a:gd name="T46" fmla="*/ 746 w 965"/>
                <a:gd name="T47" fmla="*/ 168 h 2120"/>
                <a:gd name="T48" fmla="*/ 782 w 965"/>
                <a:gd name="T49" fmla="*/ 140 h 2120"/>
                <a:gd name="T50" fmla="*/ 819 w 965"/>
                <a:gd name="T51" fmla="*/ 107 h 2120"/>
                <a:gd name="T52" fmla="*/ 855 w 965"/>
                <a:gd name="T53" fmla="*/ 79 h 2120"/>
                <a:gd name="T54" fmla="*/ 883 w 965"/>
                <a:gd name="T55" fmla="*/ 51 h 2120"/>
                <a:gd name="T56" fmla="*/ 914 w 965"/>
                <a:gd name="T57" fmla="*/ 42 h 2120"/>
                <a:gd name="T58" fmla="*/ 931 w 965"/>
                <a:gd name="T59" fmla="*/ 20 h 2120"/>
                <a:gd name="T60" fmla="*/ 950 w 965"/>
                <a:gd name="T61" fmla="*/ 11 h 2120"/>
                <a:gd name="T62" fmla="*/ 959 w 965"/>
                <a:gd name="T63" fmla="*/ 0 h 2120"/>
                <a:gd name="T64" fmla="*/ 964 w 965"/>
                <a:gd name="T65" fmla="*/ 0 h 2120"/>
                <a:gd name="T66" fmla="*/ 317 w 965"/>
                <a:gd name="T67" fmla="*/ 2119 h 2120"/>
                <a:gd name="T68" fmla="*/ 0 w 965"/>
                <a:gd name="T69" fmla="*/ 1259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5" h="2120">
                  <a:moveTo>
                    <a:pt x="0" y="1259"/>
                  </a:moveTo>
                  <a:lnTo>
                    <a:pt x="191" y="1169"/>
                  </a:lnTo>
                  <a:lnTo>
                    <a:pt x="185" y="1009"/>
                  </a:lnTo>
                  <a:lnTo>
                    <a:pt x="185" y="992"/>
                  </a:lnTo>
                  <a:lnTo>
                    <a:pt x="202" y="956"/>
                  </a:lnTo>
                  <a:lnTo>
                    <a:pt x="208" y="925"/>
                  </a:lnTo>
                  <a:lnTo>
                    <a:pt x="216" y="889"/>
                  </a:lnTo>
                  <a:lnTo>
                    <a:pt x="227" y="861"/>
                  </a:lnTo>
                  <a:lnTo>
                    <a:pt x="250" y="824"/>
                  </a:lnTo>
                  <a:lnTo>
                    <a:pt x="266" y="779"/>
                  </a:lnTo>
                  <a:lnTo>
                    <a:pt x="286" y="743"/>
                  </a:lnTo>
                  <a:lnTo>
                    <a:pt x="303" y="693"/>
                  </a:lnTo>
                  <a:lnTo>
                    <a:pt x="334" y="648"/>
                  </a:lnTo>
                  <a:lnTo>
                    <a:pt x="362" y="589"/>
                  </a:lnTo>
                  <a:lnTo>
                    <a:pt x="398" y="550"/>
                  </a:lnTo>
                  <a:lnTo>
                    <a:pt x="426" y="505"/>
                  </a:lnTo>
                  <a:lnTo>
                    <a:pt x="465" y="454"/>
                  </a:lnTo>
                  <a:lnTo>
                    <a:pt x="502" y="409"/>
                  </a:lnTo>
                  <a:lnTo>
                    <a:pt x="538" y="359"/>
                  </a:lnTo>
                  <a:lnTo>
                    <a:pt x="583" y="317"/>
                  </a:lnTo>
                  <a:lnTo>
                    <a:pt x="620" y="280"/>
                  </a:lnTo>
                  <a:lnTo>
                    <a:pt x="662" y="233"/>
                  </a:lnTo>
                  <a:lnTo>
                    <a:pt x="707" y="205"/>
                  </a:lnTo>
                  <a:lnTo>
                    <a:pt x="746" y="168"/>
                  </a:lnTo>
                  <a:lnTo>
                    <a:pt x="782" y="140"/>
                  </a:lnTo>
                  <a:lnTo>
                    <a:pt x="819" y="107"/>
                  </a:lnTo>
                  <a:lnTo>
                    <a:pt x="855" y="79"/>
                  </a:lnTo>
                  <a:lnTo>
                    <a:pt x="883" y="51"/>
                  </a:lnTo>
                  <a:lnTo>
                    <a:pt x="914" y="42"/>
                  </a:lnTo>
                  <a:lnTo>
                    <a:pt x="931" y="20"/>
                  </a:lnTo>
                  <a:lnTo>
                    <a:pt x="950" y="11"/>
                  </a:lnTo>
                  <a:lnTo>
                    <a:pt x="959" y="0"/>
                  </a:lnTo>
                  <a:lnTo>
                    <a:pt x="964" y="0"/>
                  </a:lnTo>
                  <a:lnTo>
                    <a:pt x="317" y="2119"/>
                  </a:lnTo>
                  <a:lnTo>
                    <a:pt x="0" y="1259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1" name="Freeform 75"/>
            <p:cNvSpPr>
              <a:spLocks noChangeArrowheads="1"/>
            </p:cNvSpPr>
            <p:nvPr/>
          </p:nvSpPr>
          <p:spPr bwMode="auto">
            <a:xfrm>
              <a:off x="875" y="3388"/>
              <a:ext cx="202" cy="448"/>
            </a:xfrm>
            <a:custGeom>
              <a:avLst/>
              <a:gdLst>
                <a:gd name="T0" fmla="*/ 0 w 893"/>
                <a:gd name="T1" fmla="*/ 1862 h 1980"/>
                <a:gd name="T2" fmla="*/ 303 w 893"/>
                <a:gd name="T3" fmla="*/ 1590 h 1980"/>
                <a:gd name="T4" fmla="*/ 258 w 893"/>
                <a:gd name="T5" fmla="*/ 1475 h 1980"/>
                <a:gd name="T6" fmla="*/ 258 w 893"/>
                <a:gd name="T7" fmla="*/ 1466 h 1980"/>
                <a:gd name="T8" fmla="*/ 258 w 893"/>
                <a:gd name="T9" fmla="*/ 1450 h 1980"/>
                <a:gd name="T10" fmla="*/ 258 w 893"/>
                <a:gd name="T11" fmla="*/ 1427 h 1980"/>
                <a:gd name="T12" fmla="*/ 272 w 893"/>
                <a:gd name="T13" fmla="*/ 1399 h 1980"/>
                <a:gd name="T14" fmla="*/ 281 w 893"/>
                <a:gd name="T15" fmla="*/ 1349 h 1980"/>
                <a:gd name="T16" fmla="*/ 298 w 893"/>
                <a:gd name="T17" fmla="*/ 1304 h 1980"/>
                <a:gd name="T18" fmla="*/ 309 w 893"/>
                <a:gd name="T19" fmla="*/ 1245 h 1980"/>
                <a:gd name="T20" fmla="*/ 331 w 893"/>
                <a:gd name="T21" fmla="*/ 1194 h 1980"/>
                <a:gd name="T22" fmla="*/ 342 w 893"/>
                <a:gd name="T23" fmla="*/ 1119 h 1980"/>
                <a:gd name="T24" fmla="*/ 368 w 893"/>
                <a:gd name="T25" fmla="*/ 1054 h 1980"/>
                <a:gd name="T26" fmla="*/ 393 w 893"/>
                <a:gd name="T27" fmla="*/ 981 h 1980"/>
                <a:gd name="T28" fmla="*/ 415 w 893"/>
                <a:gd name="T29" fmla="*/ 914 h 1980"/>
                <a:gd name="T30" fmla="*/ 438 w 893"/>
                <a:gd name="T31" fmla="*/ 841 h 1980"/>
                <a:gd name="T32" fmla="*/ 471 w 893"/>
                <a:gd name="T33" fmla="*/ 768 h 1980"/>
                <a:gd name="T34" fmla="*/ 494 w 893"/>
                <a:gd name="T35" fmla="*/ 693 h 1980"/>
                <a:gd name="T36" fmla="*/ 533 w 893"/>
                <a:gd name="T37" fmla="*/ 628 h 1980"/>
                <a:gd name="T38" fmla="*/ 561 w 893"/>
                <a:gd name="T39" fmla="*/ 561 h 1980"/>
                <a:gd name="T40" fmla="*/ 592 w 893"/>
                <a:gd name="T41" fmla="*/ 494 h 1980"/>
                <a:gd name="T42" fmla="*/ 620 w 893"/>
                <a:gd name="T43" fmla="*/ 426 h 1980"/>
                <a:gd name="T44" fmla="*/ 651 w 893"/>
                <a:gd name="T45" fmla="*/ 370 h 1980"/>
                <a:gd name="T46" fmla="*/ 679 w 893"/>
                <a:gd name="T47" fmla="*/ 317 h 1980"/>
                <a:gd name="T48" fmla="*/ 710 w 893"/>
                <a:gd name="T49" fmla="*/ 264 h 1980"/>
                <a:gd name="T50" fmla="*/ 743 w 893"/>
                <a:gd name="T51" fmla="*/ 213 h 1980"/>
                <a:gd name="T52" fmla="*/ 774 w 893"/>
                <a:gd name="T53" fmla="*/ 177 h 1980"/>
                <a:gd name="T54" fmla="*/ 791 w 893"/>
                <a:gd name="T55" fmla="*/ 126 h 1980"/>
                <a:gd name="T56" fmla="*/ 819 w 893"/>
                <a:gd name="T57" fmla="*/ 96 h 1980"/>
                <a:gd name="T58" fmla="*/ 836 w 893"/>
                <a:gd name="T59" fmla="*/ 59 h 1980"/>
                <a:gd name="T60" fmla="*/ 855 w 893"/>
                <a:gd name="T61" fmla="*/ 51 h 1980"/>
                <a:gd name="T62" fmla="*/ 884 w 893"/>
                <a:gd name="T63" fmla="*/ 9 h 1980"/>
                <a:gd name="T64" fmla="*/ 892 w 893"/>
                <a:gd name="T65" fmla="*/ 0 h 1980"/>
                <a:gd name="T66" fmla="*/ 600 w 893"/>
                <a:gd name="T67" fmla="*/ 1979 h 1980"/>
                <a:gd name="T68" fmla="*/ 0 w 893"/>
                <a:gd name="T69" fmla="*/ 1862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3" h="1980">
                  <a:moveTo>
                    <a:pt x="0" y="1862"/>
                  </a:moveTo>
                  <a:lnTo>
                    <a:pt x="303" y="1590"/>
                  </a:lnTo>
                  <a:lnTo>
                    <a:pt x="258" y="1475"/>
                  </a:lnTo>
                  <a:lnTo>
                    <a:pt x="258" y="1466"/>
                  </a:lnTo>
                  <a:lnTo>
                    <a:pt x="258" y="1450"/>
                  </a:lnTo>
                  <a:lnTo>
                    <a:pt x="258" y="1427"/>
                  </a:lnTo>
                  <a:lnTo>
                    <a:pt x="272" y="1399"/>
                  </a:lnTo>
                  <a:lnTo>
                    <a:pt x="281" y="1349"/>
                  </a:lnTo>
                  <a:lnTo>
                    <a:pt x="298" y="1304"/>
                  </a:lnTo>
                  <a:lnTo>
                    <a:pt x="309" y="1245"/>
                  </a:lnTo>
                  <a:lnTo>
                    <a:pt x="331" y="1194"/>
                  </a:lnTo>
                  <a:lnTo>
                    <a:pt x="342" y="1119"/>
                  </a:lnTo>
                  <a:lnTo>
                    <a:pt x="368" y="1054"/>
                  </a:lnTo>
                  <a:lnTo>
                    <a:pt x="393" y="981"/>
                  </a:lnTo>
                  <a:lnTo>
                    <a:pt x="415" y="914"/>
                  </a:lnTo>
                  <a:lnTo>
                    <a:pt x="438" y="841"/>
                  </a:lnTo>
                  <a:lnTo>
                    <a:pt x="471" y="768"/>
                  </a:lnTo>
                  <a:lnTo>
                    <a:pt x="494" y="693"/>
                  </a:lnTo>
                  <a:lnTo>
                    <a:pt x="533" y="628"/>
                  </a:lnTo>
                  <a:lnTo>
                    <a:pt x="561" y="561"/>
                  </a:lnTo>
                  <a:lnTo>
                    <a:pt x="592" y="494"/>
                  </a:lnTo>
                  <a:lnTo>
                    <a:pt x="620" y="426"/>
                  </a:lnTo>
                  <a:lnTo>
                    <a:pt x="651" y="370"/>
                  </a:lnTo>
                  <a:lnTo>
                    <a:pt x="679" y="317"/>
                  </a:lnTo>
                  <a:lnTo>
                    <a:pt x="710" y="264"/>
                  </a:lnTo>
                  <a:lnTo>
                    <a:pt x="743" y="213"/>
                  </a:lnTo>
                  <a:lnTo>
                    <a:pt x="774" y="177"/>
                  </a:lnTo>
                  <a:lnTo>
                    <a:pt x="791" y="126"/>
                  </a:lnTo>
                  <a:lnTo>
                    <a:pt x="819" y="96"/>
                  </a:lnTo>
                  <a:lnTo>
                    <a:pt x="836" y="59"/>
                  </a:lnTo>
                  <a:lnTo>
                    <a:pt x="855" y="51"/>
                  </a:lnTo>
                  <a:lnTo>
                    <a:pt x="884" y="9"/>
                  </a:lnTo>
                  <a:lnTo>
                    <a:pt x="892" y="0"/>
                  </a:lnTo>
                  <a:lnTo>
                    <a:pt x="600" y="1979"/>
                  </a:lnTo>
                  <a:lnTo>
                    <a:pt x="0" y="18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2" name="Freeform 76"/>
            <p:cNvSpPr>
              <a:spLocks noChangeArrowheads="1"/>
            </p:cNvSpPr>
            <p:nvPr/>
          </p:nvSpPr>
          <p:spPr bwMode="auto">
            <a:xfrm>
              <a:off x="875" y="3388"/>
              <a:ext cx="202" cy="448"/>
            </a:xfrm>
            <a:custGeom>
              <a:avLst/>
              <a:gdLst>
                <a:gd name="T0" fmla="*/ 0 w 893"/>
                <a:gd name="T1" fmla="*/ 1862 h 1980"/>
                <a:gd name="T2" fmla="*/ 303 w 893"/>
                <a:gd name="T3" fmla="*/ 1590 h 1980"/>
                <a:gd name="T4" fmla="*/ 258 w 893"/>
                <a:gd name="T5" fmla="*/ 1475 h 1980"/>
                <a:gd name="T6" fmla="*/ 258 w 893"/>
                <a:gd name="T7" fmla="*/ 1466 h 1980"/>
                <a:gd name="T8" fmla="*/ 258 w 893"/>
                <a:gd name="T9" fmla="*/ 1450 h 1980"/>
                <a:gd name="T10" fmla="*/ 258 w 893"/>
                <a:gd name="T11" fmla="*/ 1427 h 1980"/>
                <a:gd name="T12" fmla="*/ 272 w 893"/>
                <a:gd name="T13" fmla="*/ 1399 h 1980"/>
                <a:gd name="T14" fmla="*/ 281 w 893"/>
                <a:gd name="T15" fmla="*/ 1349 h 1980"/>
                <a:gd name="T16" fmla="*/ 298 w 893"/>
                <a:gd name="T17" fmla="*/ 1304 h 1980"/>
                <a:gd name="T18" fmla="*/ 309 w 893"/>
                <a:gd name="T19" fmla="*/ 1245 h 1980"/>
                <a:gd name="T20" fmla="*/ 331 w 893"/>
                <a:gd name="T21" fmla="*/ 1194 h 1980"/>
                <a:gd name="T22" fmla="*/ 342 w 893"/>
                <a:gd name="T23" fmla="*/ 1119 h 1980"/>
                <a:gd name="T24" fmla="*/ 368 w 893"/>
                <a:gd name="T25" fmla="*/ 1054 h 1980"/>
                <a:gd name="T26" fmla="*/ 393 w 893"/>
                <a:gd name="T27" fmla="*/ 981 h 1980"/>
                <a:gd name="T28" fmla="*/ 415 w 893"/>
                <a:gd name="T29" fmla="*/ 914 h 1980"/>
                <a:gd name="T30" fmla="*/ 438 w 893"/>
                <a:gd name="T31" fmla="*/ 841 h 1980"/>
                <a:gd name="T32" fmla="*/ 471 w 893"/>
                <a:gd name="T33" fmla="*/ 768 h 1980"/>
                <a:gd name="T34" fmla="*/ 494 w 893"/>
                <a:gd name="T35" fmla="*/ 693 h 1980"/>
                <a:gd name="T36" fmla="*/ 533 w 893"/>
                <a:gd name="T37" fmla="*/ 628 h 1980"/>
                <a:gd name="T38" fmla="*/ 561 w 893"/>
                <a:gd name="T39" fmla="*/ 561 h 1980"/>
                <a:gd name="T40" fmla="*/ 592 w 893"/>
                <a:gd name="T41" fmla="*/ 494 h 1980"/>
                <a:gd name="T42" fmla="*/ 620 w 893"/>
                <a:gd name="T43" fmla="*/ 426 h 1980"/>
                <a:gd name="T44" fmla="*/ 651 w 893"/>
                <a:gd name="T45" fmla="*/ 370 h 1980"/>
                <a:gd name="T46" fmla="*/ 679 w 893"/>
                <a:gd name="T47" fmla="*/ 317 h 1980"/>
                <a:gd name="T48" fmla="*/ 710 w 893"/>
                <a:gd name="T49" fmla="*/ 264 h 1980"/>
                <a:gd name="T50" fmla="*/ 743 w 893"/>
                <a:gd name="T51" fmla="*/ 213 h 1980"/>
                <a:gd name="T52" fmla="*/ 774 w 893"/>
                <a:gd name="T53" fmla="*/ 177 h 1980"/>
                <a:gd name="T54" fmla="*/ 791 w 893"/>
                <a:gd name="T55" fmla="*/ 126 h 1980"/>
                <a:gd name="T56" fmla="*/ 819 w 893"/>
                <a:gd name="T57" fmla="*/ 96 h 1980"/>
                <a:gd name="T58" fmla="*/ 836 w 893"/>
                <a:gd name="T59" fmla="*/ 59 h 1980"/>
                <a:gd name="T60" fmla="*/ 855 w 893"/>
                <a:gd name="T61" fmla="*/ 51 h 1980"/>
                <a:gd name="T62" fmla="*/ 884 w 893"/>
                <a:gd name="T63" fmla="*/ 9 h 1980"/>
                <a:gd name="T64" fmla="*/ 892 w 893"/>
                <a:gd name="T65" fmla="*/ 0 h 1980"/>
                <a:gd name="T66" fmla="*/ 600 w 893"/>
                <a:gd name="T67" fmla="*/ 1979 h 1980"/>
                <a:gd name="T68" fmla="*/ 0 w 893"/>
                <a:gd name="T69" fmla="*/ 1862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3" h="1980">
                  <a:moveTo>
                    <a:pt x="0" y="1862"/>
                  </a:moveTo>
                  <a:lnTo>
                    <a:pt x="303" y="1590"/>
                  </a:lnTo>
                  <a:lnTo>
                    <a:pt x="258" y="1475"/>
                  </a:lnTo>
                  <a:lnTo>
                    <a:pt x="258" y="1466"/>
                  </a:lnTo>
                  <a:lnTo>
                    <a:pt x="258" y="1450"/>
                  </a:lnTo>
                  <a:lnTo>
                    <a:pt x="258" y="1427"/>
                  </a:lnTo>
                  <a:lnTo>
                    <a:pt x="272" y="1399"/>
                  </a:lnTo>
                  <a:lnTo>
                    <a:pt x="281" y="1349"/>
                  </a:lnTo>
                  <a:lnTo>
                    <a:pt x="298" y="1304"/>
                  </a:lnTo>
                  <a:lnTo>
                    <a:pt x="309" y="1245"/>
                  </a:lnTo>
                  <a:lnTo>
                    <a:pt x="331" y="1194"/>
                  </a:lnTo>
                  <a:lnTo>
                    <a:pt x="342" y="1119"/>
                  </a:lnTo>
                  <a:lnTo>
                    <a:pt x="368" y="1054"/>
                  </a:lnTo>
                  <a:lnTo>
                    <a:pt x="393" y="981"/>
                  </a:lnTo>
                  <a:lnTo>
                    <a:pt x="415" y="914"/>
                  </a:lnTo>
                  <a:lnTo>
                    <a:pt x="438" y="841"/>
                  </a:lnTo>
                  <a:lnTo>
                    <a:pt x="471" y="768"/>
                  </a:lnTo>
                  <a:lnTo>
                    <a:pt x="494" y="693"/>
                  </a:lnTo>
                  <a:lnTo>
                    <a:pt x="533" y="628"/>
                  </a:lnTo>
                  <a:lnTo>
                    <a:pt x="561" y="561"/>
                  </a:lnTo>
                  <a:lnTo>
                    <a:pt x="592" y="494"/>
                  </a:lnTo>
                  <a:lnTo>
                    <a:pt x="620" y="426"/>
                  </a:lnTo>
                  <a:lnTo>
                    <a:pt x="651" y="370"/>
                  </a:lnTo>
                  <a:lnTo>
                    <a:pt x="679" y="317"/>
                  </a:lnTo>
                  <a:lnTo>
                    <a:pt x="710" y="264"/>
                  </a:lnTo>
                  <a:lnTo>
                    <a:pt x="743" y="213"/>
                  </a:lnTo>
                  <a:lnTo>
                    <a:pt x="774" y="177"/>
                  </a:lnTo>
                  <a:lnTo>
                    <a:pt x="791" y="126"/>
                  </a:lnTo>
                  <a:lnTo>
                    <a:pt x="819" y="96"/>
                  </a:lnTo>
                  <a:lnTo>
                    <a:pt x="836" y="59"/>
                  </a:lnTo>
                  <a:lnTo>
                    <a:pt x="855" y="51"/>
                  </a:lnTo>
                  <a:lnTo>
                    <a:pt x="884" y="9"/>
                  </a:lnTo>
                  <a:lnTo>
                    <a:pt x="892" y="0"/>
                  </a:lnTo>
                  <a:lnTo>
                    <a:pt x="600" y="1979"/>
                  </a:lnTo>
                  <a:lnTo>
                    <a:pt x="0" y="1862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3" name="Freeform 77"/>
            <p:cNvSpPr>
              <a:spLocks noChangeArrowheads="1"/>
            </p:cNvSpPr>
            <p:nvPr/>
          </p:nvSpPr>
          <p:spPr bwMode="auto">
            <a:xfrm>
              <a:off x="581" y="3811"/>
              <a:ext cx="221" cy="356"/>
            </a:xfrm>
            <a:custGeom>
              <a:avLst/>
              <a:gdLst>
                <a:gd name="T0" fmla="*/ 979 w 980"/>
                <a:gd name="T1" fmla="*/ 25 h 1576"/>
                <a:gd name="T2" fmla="*/ 965 w 980"/>
                <a:gd name="T3" fmla="*/ 8 h 1576"/>
                <a:gd name="T4" fmla="*/ 942 w 980"/>
                <a:gd name="T5" fmla="*/ 0 h 1576"/>
                <a:gd name="T6" fmla="*/ 914 w 980"/>
                <a:gd name="T7" fmla="*/ 0 h 1576"/>
                <a:gd name="T8" fmla="*/ 886 w 980"/>
                <a:gd name="T9" fmla="*/ 0 h 1576"/>
                <a:gd name="T10" fmla="*/ 855 w 980"/>
                <a:gd name="T11" fmla="*/ 0 h 1576"/>
                <a:gd name="T12" fmla="*/ 825 w 980"/>
                <a:gd name="T13" fmla="*/ 8 h 1576"/>
                <a:gd name="T14" fmla="*/ 788 w 980"/>
                <a:gd name="T15" fmla="*/ 16 h 1576"/>
                <a:gd name="T16" fmla="*/ 757 w 980"/>
                <a:gd name="T17" fmla="*/ 16 h 1576"/>
                <a:gd name="T18" fmla="*/ 710 w 980"/>
                <a:gd name="T19" fmla="*/ 16 h 1576"/>
                <a:gd name="T20" fmla="*/ 684 w 980"/>
                <a:gd name="T21" fmla="*/ 25 h 1576"/>
                <a:gd name="T22" fmla="*/ 651 w 980"/>
                <a:gd name="T23" fmla="*/ 25 h 1576"/>
                <a:gd name="T24" fmla="*/ 626 w 980"/>
                <a:gd name="T25" fmla="*/ 44 h 1576"/>
                <a:gd name="T26" fmla="*/ 606 w 980"/>
                <a:gd name="T27" fmla="*/ 44 h 1576"/>
                <a:gd name="T28" fmla="*/ 583 w 980"/>
                <a:gd name="T29" fmla="*/ 53 h 1576"/>
                <a:gd name="T30" fmla="*/ 575 w 980"/>
                <a:gd name="T31" fmla="*/ 53 h 1576"/>
                <a:gd name="T32" fmla="*/ 575 w 980"/>
                <a:gd name="T33" fmla="*/ 61 h 1576"/>
                <a:gd name="T34" fmla="*/ 530 w 980"/>
                <a:gd name="T35" fmla="*/ 510 h 1576"/>
                <a:gd name="T36" fmla="*/ 0 w 980"/>
                <a:gd name="T37" fmla="*/ 1533 h 1576"/>
                <a:gd name="T38" fmla="*/ 651 w 980"/>
                <a:gd name="T39" fmla="*/ 1575 h 1576"/>
                <a:gd name="T40" fmla="*/ 979 w 980"/>
                <a:gd name="T41" fmla="*/ 25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0" h="1576">
                  <a:moveTo>
                    <a:pt x="979" y="25"/>
                  </a:moveTo>
                  <a:lnTo>
                    <a:pt x="965" y="8"/>
                  </a:lnTo>
                  <a:lnTo>
                    <a:pt x="942" y="0"/>
                  </a:lnTo>
                  <a:lnTo>
                    <a:pt x="914" y="0"/>
                  </a:lnTo>
                  <a:lnTo>
                    <a:pt x="886" y="0"/>
                  </a:lnTo>
                  <a:lnTo>
                    <a:pt x="855" y="0"/>
                  </a:lnTo>
                  <a:lnTo>
                    <a:pt x="825" y="8"/>
                  </a:lnTo>
                  <a:lnTo>
                    <a:pt x="788" y="16"/>
                  </a:lnTo>
                  <a:lnTo>
                    <a:pt x="757" y="16"/>
                  </a:lnTo>
                  <a:lnTo>
                    <a:pt x="710" y="16"/>
                  </a:lnTo>
                  <a:lnTo>
                    <a:pt x="684" y="25"/>
                  </a:lnTo>
                  <a:lnTo>
                    <a:pt x="651" y="25"/>
                  </a:lnTo>
                  <a:lnTo>
                    <a:pt x="626" y="44"/>
                  </a:lnTo>
                  <a:lnTo>
                    <a:pt x="606" y="44"/>
                  </a:lnTo>
                  <a:lnTo>
                    <a:pt x="583" y="53"/>
                  </a:lnTo>
                  <a:lnTo>
                    <a:pt x="575" y="53"/>
                  </a:lnTo>
                  <a:lnTo>
                    <a:pt x="575" y="61"/>
                  </a:lnTo>
                  <a:lnTo>
                    <a:pt x="530" y="510"/>
                  </a:lnTo>
                  <a:lnTo>
                    <a:pt x="0" y="1533"/>
                  </a:lnTo>
                  <a:lnTo>
                    <a:pt x="651" y="1575"/>
                  </a:lnTo>
                  <a:lnTo>
                    <a:pt x="979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4" name="Freeform 78"/>
            <p:cNvSpPr>
              <a:spLocks noChangeArrowheads="1"/>
            </p:cNvSpPr>
            <p:nvPr/>
          </p:nvSpPr>
          <p:spPr bwMode="auto">
            <a:xfrm>
              <a:off x="581" y="3811"/>
              <a:ext cx="221" cy="356"/>
            </a:xfrm>
            <a:custGeom>
              <a:avLst/>
              <a:gdLst>
                <a:gd name="T0" fmla="*/ 979 w 980"/>
                <a:gd name="T1" fmla="*/ 25 h 1576"/>
                <a:gd name="T2" fmla="*/ 965 w 980"/>
                <a:gd name="T3" fmla="*/ 8 h 1576"/>
                <a:gd name="T4" fmla="*/ 942 w 980"/>
                <a:gd name="T5" fmla="*/ 0 h 1576"/>
                <a:gd name="T6" fmla="*/ 914 w 980"/>
                <a:gd name="T7" fmla="*/ 0 h 1576"/>
                <a:gd name="T8" fmla="*/ 886 w 980"/>
                <a:gd name="T9" fmla="*/ 0 h 1576"/>
                <a:gd name="T10" fmla="*/ 855 w 980"/>
                <a:gd name="T11" fmla="*/ 0 h 1576"/>
                <a:gd name="T12" fmla="*/ 825 w 980"/>
                <a:gd name="T13" fmla="*/ 8 h 1576"/>
                <a:gd name="T14" fmla="*/ 788 w 980"/>
                <a:gd name="T15" fmla="*/ 16 h 1576"/>
                <a:gd name="T16" fmla="*/ 757 w 980"/>
                <a:gd name="T17" fmla="*/ 16 h 1576"/>
                <a:gd name="T18" fmla="*/ 710 w 980"/>
                <a:gd name="T19" fmla="*/ 16 h 1576"/>
                <a:gd name="T20" fmla="*/ 684 w 980"/>
                <a:gd name="T21" fmla="*/ 25 h 1576"/>
                <a:gd name="T22" fmla="*/ 651 w 980"/>
                <a:gd name="T23" fmla="*/ 25 h 1576"/>
                <a:gd name="T24" fmla="*/ 626 w 980"/>
                <a:gd name="T25" fmla="*/ 44 h 1576"/>
                <a:gd name="T26" fmla="*/ 606 w 980"/>
                <a:gd name="T27" fmla="*/ 44 h 1576"/>
                <a:gd name="T28" fmla="*/ 583 w 980"/>
                <a:gd name="T29" fmla="*/ 53 h 1576"/>
                <a:gd name="T30" fmla="*/ 575 w 980"/>
                <a:gd name="T31" fmla="*/ 53 h 1576"/>
                <a:gd name="T32" fmla="*/ 575 w 980"/>
                <a:gd name="T33" fmla="*/ 61 h 1576"/>
                <a:gd name="T34" fmla="*/ 530 w 980"/>
                <a:gd name="T35" fmla="*/ 510 h 1576"/>
                <a:gd name="T36" fmla="*/ 0 w 980"/>
                <a:gd name="T37" fmla="*/ 1533 h 1576"/>
                <a:gd name="T38" fmla="*/ 651 w 980"/>
                <a:gd name="T39" fmla="*/ 1575 h 1576"/>
                <a:gd name="T40" fmla="*/ 979 w 980"/>
                <a:gd name="T41" fmla="*/ 25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0" h="1576">
                  <a:moveTo>
                    <a:pt x="979" y="25"/>
                  </a:moveTo>
                  <a:lnTo>
                    <a:pt x="965" y="8"/>
                  </a:lnTo>
                  <a:lnTo>
                    <a:pt x="942" y="0"/>
                  </a:lnTo>
                  <a:lnTo>
                    <a:pt x="914" y="0"/>
                  </a:lnTo>
                  <a:lnTo>
                    <a:pt x="886" y="0"/>
                  </a:lnTo>
                  <a:lnTo>
                    <a:pt x="855" y="0"/>
                  </a:lnTo>
                  <a:lnTo>
                    <a:pt x="825" y="8"/>
                  </a:lnTo>
                  <a:lnTo>
                    <a:pt x="788" y="16"/>
                  </a:lnTo>
                  <a:lnTo>
                    <a:pt x="757" y="16"/>
                  </a:lnTo>
                  <a:lnTo>
                    <a:pt x="710" y="16"/>
                  </a:lnTo>
                  <a:lnTo>
                    <a:pt x="684" y="25"/>
                  </a:lnTo>
                  <a:lnTo>
                    <a:pt x="651" y="25"/>
                  </a:lnTo>
                  <a:lnTo>
                    <a:pt x="626" y="44"/>
                  </a:lnTo>
                  <a:lnTo>
                    <a:pt x="606" y="44"/>
                  </a:lnTo>
                  <a:lnTo>
                    <a:pt x="583" y="53"/>
                  </a:lnTo>
                  <a:lnTo>
                    <a:pt x="575" y="53"/>
                  </a:lnTo>
                  <a:lnTo>
                    <a:pt x="575" y="61"/>
                  </a:lnTo>
                  <a:lnTo>
                    <a:pt x="530" y="510"/>
                  </a:lnTo>
                  <a:lnTo>
                    <a:pt x="0" y="1533"/>
                  </a:lnTo>
                  <a:lnTo>
                    <a:pt x="651" y="1575"/>
                  </a:lnTo>
                  <a:lnTo>
                    <a:pt x="979" y="25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5" name="Freeform 79"/>
            <p:cNvSpPr>
              <a:spLocks noChangeArrowheads="1"/>
            </p:cNvSpPr>
            <p:nvPr/>
          </p:nvSpPr>
          <p:spPr bwMode="auto">
            <a:xfrm>
              <a:off x="1601" y="2374"/>
              <a:ext cx="239" cy="623"/>
            </a:xfrm>
            <a:custGeom>
              <a:avLst/>
              <a:gdLst>
                <a:gd name="T0" fmla="*/ 0 w 1058"/>
                <a:gd name="T1" fmla="*/ 1948 h 2750"/>
                <a:gd name="T2" fmla="*/ 272 w 1058"/>
                <a:gd name="T3" fmla="*/ 1662 h 2750"/>
                <a:gd name="T4" fmla="*/ 213 w 1058"/>
                <a:gd name="T5" fmla="*/ 1477 h 2750"/>
                <a:gd name="T6" fmla="*/ 213 w 1058"/>
                <a:gd name="T7" fmla="*/ 1469 h 2750"/>
                <a:gd name="T8" fmla="*/ 213 w 1058"/>
                <a:gd name="T9" fmla="*/ 1449 h 2750"/>
                <a:gd name="T10" fmla="*/ 221 w 1058"/>
                <a:gd name="T11" fmla="*/ 1410 h 2750"/>
                <a:gd name="T12" fmla="*/ 235 w 1058"/>
                <a:gd name="T13" fmla="*/ 1368 h 2750"/>
                <a:gd name="T14" fmla="*/ 241 w 1058"/>
                <a:gd name="T15" fmla="*/ 1331 h 2750"/>
                <a:gd name="T16" fmla="*/ 255 w 1058"/>
                <a:gd name="T17" fmla="*/ 1292 h 2750"/>
                <a:gd name="T18" fmla="*/ 272 w 1058"/>
                <a:gd name="T19" fmla="*/ 1255 h 2750"/>
                <a:gd name="T20" fmla="*/ 286 w 1058"/>
                <a:gd name="T21" fmla="*/ 1211 h 2750"/>
                <a:gd name="T22" fmla="*/ 308 w 1058"/>
                <a:gd name="T23" fmla="*/ 1166 h 2750"/>
                <a:gd name="T24" fmla="*/ 339 w 1058"/>
                <a:gd name="T25" fmla="*/ 1110 h 2750"/>
                <a:gd name="T26" fmla="*/ 376 w 1058"/>
                <a:gd name="T27" fmla="*/ 1042 h 2750"/>
                <a:gd name="T28" fmla="*/ 412 w 1058"/>
                <a:gd name="T29" fmla="*/ 978 h 2750"/>
                <a:gd name="T30" fmla="*/ 448 w 1058"/>
                <a:gd name="T31" fmla="*/ 905 h 2750"/>
                <a:gd name="T32" fmla="*/ 499 w 1058"/>
                <a:gd name="T33" fmla="*/ 821 h 2750"/>
                <a:gd name="T34" fmla="*/ 549 w 1058"/>
                <a:gd name="T35" fmla="*/ 748 h 2750"/>
                <a:gd name="T36" fmla="*/ 603 w 1058"/>
                <a:gd name="T37" fmla="*/ 675 h 2750"/>
                <a:gd name="T38" fmla="*/ 647 w 1058"/>
                <a:gd name="T39" fmla="*/ 588 h 2750"/>
                <a:gd name="T40" fmla="*/ 706 w 1058"/>
                <a:gd name="T41" fmla="*/ 507 h 2750"/>
                <a:gd name="T42" fmla="*/ 757 w 1058"/>
                <a:gd name="T43" fmla="*/ 426 h 2750"/>
                <a:gd name="T44" fmla="*/ 810 w 1058"/>
                <a:gd name="T45" fmla="*/ 359 h 2750"/>
                <a:gd name="T46" fmla="*/ 858 w 1058"/>
                <a:gd name="T47" fmla="*/ 277 h 2750"/>
                <a:gd name="T48" fmla="*/ 905 w 1058"/>
                <a:gd name="T49" fmla="*/ 213 h 2750"/>
                <a:gd name="T50" fmla="*/ 947 w 1058"/>
                <a:gd name="T51" fmla="*/ 146 h 2750"/>
                <a:gd name="T52" fmla="*/ 984 w 1058"/>
                <a:gd name="T53" fmla="*/ 106 h 2750"/>
                <a:gd name="T54" fmla="*/ 1009 w 1058"/>
                <a:gd name="T55" fmla="*/ 56 h 2750"/>
                <a:gd name="T56" fmla="*/ 1037 w 1058"/>
                <a:gd name="T57" fmla="*/ 28 h 2750"/>
                <a:gd name="T58" fmla="*/ 1051 w 1058"/>
                <a:gd name="T59" fmla="*/ 0 h 2750"/>
                <a:gd name="T60" fmla="*/ 1057 w 1058"/>
                <a:gd name="T61" fmla="*/ 0 h 2750"/>
                <a:gd name="T62" fmla="*/ 656 w 1058"/>
                <a:gd name="T63" fmla="*/ 2749 h 2750"/>
                <a:gd name="T64" fmla="*/ 0 w 1058"/>
                <a:gd name="T65" fmla="*/ 1948 h 2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8" h="2750">
                  <a:moveTo>
                    <a:pt x="0" y="1948"/>
                  </a:moveTo>
                  <a:lnTo>
                    <a:pt x="272" y="1662"/>
                  </a:lnTo>
                  <a:lnTo>
                    <a:pt x="213" y="1477"/>
                  </a:lnTo>
                  <a:lnTo>
                    <a:pt x="213" y="1469"/>
                  </a:lnTo>
                  <a:lnTo>
                    <a:pt x="213" y="1449"/>
                  </a:lnTo>
                  <a:lnTo>
                    <a:pt x="221" y="1410"/>
                  </a:lnTo>
                  <a:lnTo>
                    <a:pt x="235" y="1368"/>
                  </a:lnTo>
                  <a:lnTo>
                    <a:pt x="241" y="1331"/>
                  </a:lnTo>
                  <a:lnTo>
                    <a:pt x="255" y="1292"/>
                  </a:lnTo>
                  <a:lnTo>
                    <a:pt x="272" y="1255"/>
                  </a:lnTo>
                  <a:lnTo>
                    <a:pt x="286" y="1211"/>
                  </a:lnTo>
                  <a:lnTo>
                    <a:pt x="308" y="1166"/>
                  </a:lnTo>
                  <a:lnTo>
                    <a:pt x="339" y="1110"/>
                  </a:lnTo>
                  <a:lnTo>
                    <a:pt x="376" y="1042"/>
                  </a:lnTo>
                  <a:lnTo>
                    <a:pt x="412" y="978"/>
                  </a:lnTo>
                  <a:lnTo>
                    <a:pt x="448" y="905"/>
                  </a:lnTo>
                  <a:lnTo>
                    <a:pt x="499" y="821"/>
                  </a:lnTo>
                  <a:lnTo>
                    <a:pt x="549" y="748"/>
                  </a:lnTo>
                  <a:lnTo>
                    <a:pt x="603" y="675"/>
                  </a:lnTo>
                  <a:lnTo>
                    <a:pt x="647" y="588"/>
                  </a:lnTo>
                  <a:lnTo>
                    <a:pt x="706" y="507"/>
                  </a:lnTo>
                  <a:lnTo>
                    <a:pt x="757" y="426"/>
                  </a:lnTo>
                  <a:lnTo>
                    <a:pt x="810" y="359"/>
                  </a:lnTo>
                  <a:lnTo>
                    <a:pt x="858" y="277"/>
                  </a:lnTo>
                  <a:lnTo>
                    <a:pt x="905" y="213"/>
                  </a:lnTo>
                  <a:lnTo>
                    <a:pt x="947" y="146"/>
                  </a:lnTo>
                  <a:lnTo>
                    <a:pt x="984" y="106"/>
                  </a:lnTo>
                  <a:lnTo>
                    <a:pt x="1009" y="56"/>
                  </a:lnTo>
                  <a:lnTo>
                    <a:pt x="1037" y="28"/>
                  </a:lnTo>
                  <a:lnTo>
                    <a:pt x="1051" y="0"/>
                  </a:lnTo>
                  <a:lnTo>
                    <a:pt x="1057" y="0"/>
                  </a:lnTo>
                  <a:lnTo>
                    <a:pt x="656" y="2749"/>
                  </a:lnTo>
                  <a:lnTo>
                    <a:pt x="0" y="194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6" name="Freeform 80"/>
            <p:cNvSpPr>
              <a:spLocks noChangeArrowheads="1"/>
            </p:cNvSpPr>
            <p:nvPr/>
          </p:nvSpPr>
          <p:spPr bwMode="auto">
            <a:xfrm>
              <a:off x="1601" y="2374"/>
              <a:ext cx="239" cy="623"/>
            </a:xfrm>
            <a:custGeom>
              <a:avLst/>
              <a:gdLst>
                <a:gd name="T0" fmla="*/ 0 w 1058"/>
                <a:gd name="T1" fmla="*/ 1948 h 2750"/>
                <a:gd name="T2" fmla="*/ 272 w 1058"/>
                <a:gd name="T3" fmla="*/ 1662 h 2750"/>
                <a:gd name="T4" fmla="*/ 213 w 1058"/>
                <a:gd name="T5" fmla="*/ 1477 h 2750"/>
                <a:gd name="T6" fmla="*/ 213 w 1058"/>
                <a:gd name="T7" fmla="*/ 1469 h 2750"/>
                <a:gd name="T8" fmla="*/ 213 w 1058"/>
                <a:gd name="T9" fmla="*/ 1449 h 2750"/>
                <a:gd name="T10" fmla="*/ 221 w 1058"/>
                <a:gd name="T11" fmla="*/ 1410 h 2750"/>
                <a:gd name="T12" fmla="*/ 235 w 1058"/>
                <a:gd name="T13" fmla="*/ 1368 h 2750"/>
                <a:gd name="T14" fmla="*/ 241 w 1058"/>
                <a:gd name="T15" fmla="*/ 1331 h 2750"/>
                <a:gd name="T16" fmla="*/ 255 w 1058"/>
                <a:gd name="T17" fmla="*/ 1292 h 2750"/>
                <a:gd name="T18" fmla="*/ 272 w 1058"/>
                <a:gd name="T19" fmla="*/ 1255 h 2750"/>
                <a:gd name="T20" fmla="*/ 286 w 1058"/>
                <a:gd name="T21" fmla="*/ 1211 h 2750"/>
                <a:gd name="T22" fmla="*/ 308 w 1058"/>
                <a:gd name="T23" fmla="*/ 1166 h 2750"/>
                <a:gd name="T24" fmla="*/ 339 w 1058"/>
                <a:gd name="T25" fmla="*/ 1110 h 2750"/>
                <a:gd name="T26" fmla="*/ 376 w 1058"/>
                <a:gd name="T27" fmla="*/ 1042 h 2750"/>
                <a:gd name="T28" fmla="*/ 412 w 1058"/>
                <a:gd name="T29" fmla="*/ 978 h 2750"/>
                <a:gd name="T30" fmla="*/ 448 w 1058"/>
                <a:gd name="T31" fmla="*/ 905 h 2750"/>
                <a:gd name="T32" fmla="*/ 499 w 1058"/>
                <a:gd name="T33" fmla="*/ 821 h 2750"/>
                <a:gd name="T34" fmla="*/ 549 w 1058"/>
                <a:gd name="T35" fmla="*/ 748 h 2750"/>
                <a:gd name="T36" fmla="*/ 603 w 1058"/>
                <a:gd name="T37" fmla="*/ 675 h 2750"/>
                <a:gd name="T38" fmla="*/ 647 w 1058"/>
                <a:gd name="T39" fmla="*/ 588 h 2750"/>
                <a:gd name="T40" fmla="*/ 706 w 1058"/>
                <a:gd name="T41" fmla="*/ 507 h 2750"/>
                <a:gd name="T42" fmla="*/ 757 w 1058"/>
                <a:gd name="T43" fmla="*/ 426 h 2750"/>
                <a:gd name="T44" fmla="*/ 810 w 1058"/>
                <a:gd name="T45" fmla="*/ 359 h 2750"/>
                <a:gd name="T46" fmla="*/ 858 w 1058"/>
                <a:gd name="T47" fmla="*/ 277 h 2750"/>
                <a:gd name="T48" fmla="*/ 905 w 1058"/>
                <a:gd name="T49" fmla="*/ 213 h 2750"/>
                <a:gd name="T50" fmla="*/ 947 w 1058"/>
                <a:gd name="T51" fmla="*/ 146 h 2750"/>
                <a:gd name="T52" fmla="*/ 984 w 1058"/>
                <a:gd name="T53" fmla="*/ 106 h 2750"/>
                <a:gd name="T54" fmla="*/ 1009 w 1058"/>
                <a:gd name="T55" fmla="*/ 56 h 2750"/>
                <a:gd name="T56" fmla="*/ 1037 w 1058"/>
                <a:gd name="T57" fmla="*/ 28 h 2750"/>
                <a:gd name="T58" fmla="*/ 1051 w 1058"/>
                <a:gd name="T59" fmla="*/ 0 h 2750"/>
                <a:gd name="T60" fmla="*/ 1057 w 1058"/>
                <a:gd name="T61" fmla="*/ 0 h 2750"/>
                <a:gd name="T62" fmla="*/ 656 w 1058"/>
                <a:gd name="T63" fmla="*/ 2749 h 2750"/>
                <a:gd name="T64" fmla="*/ 0 w 1058"/>
                <a:gd name="T65" fmla="*/ 1948 h 2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8" h="2750">
                  <a:moveTo>
                    <a:pt x="0" y="1948"/>
                  </a:moveTo>
                  <a:lnTo>
                    <a:pt x="272" y="1662"/>
                  </a:lnTo>
                  <a:lnTo>
                    <a:pt x="213" y="1477"/>
                  </a:lnTo>
                  <a:lnTo>
                    <a:pt x="213" y="1469"/>
                  </a:lnTo>
                  <a:lnTo>
                    <a:pt x="213" y="1449"/>
                  </a:lnTo>
                  <a:lnTo>
                    <a:pt x="221" y="1410"/>
                  </a:lnTo>
                  <a:lnTo>
                    <a:pt x="235" y="1368"/>
                  </a:lnTo>
                  <a:lnTo>
                    <a:pt x="241" y="1331"/>
                  </a:lnTo>
                  <a:lnTo>
                    <a:pt x="255" y="1292"/>
                  </a:lnTo>
                  <a:lnTo>
                    <a:pt x="272" y="1255"/>
                  </a:lnTo>
                  <a:lnTo>
                    <a:pt x="286" y="1211"/>
                  </a:lnTo>
                  <a:lnTo>
                    <a:pt x="308" y="1166"/>
                  </a:lnTo>
                  <a:lnTo>
                    <a:pt x="339" y="1110"/>
                  </a:lnTo>
                  <a:lnTo>
                    <a:pt x="376" y="1042"/>
                  </a:lnTo>
                  <a:lnTo>
                    <a:pt x="412" y="978"/>
                  </a:lnTo>
                  <a:lnTo>
                    <a:pt x="448" y="905"/>
                  </a:lnTo>
                  <a:lnTo>
                    <a:pt x="499" y="821"/>
                  </a:lnTo>
                  <a:lnTo>
                    <a:pt x="549" y="748"/>
                  </a:lnTo>
                  <a:lnTo>
                    <a:pt x="603" y="675"/>
                  </a:lnTo>
                  <a:lnTo>
                    <a:pt x="647" y="588"/>
                  </a:lnTo>
                  <a:lnTo>
                    <a:pt x="706" y="507"/>
                  </a:lnTo>
                  <a:lnTo>
                    <a:pt x="757" y="426"/>
                  </a:lnTo>
                  <a:lnTo>
                    <a:pt x="810" y="359"/>
                  </a:lnTo>
                  <a:lnTo>
                    <a:pt x="858" y="277"/>
                  </a:lnTo>
                  <a:lnTo>
                    <a:pt x="905" y="213"/>
                  </a:lnTo>
                  <a:lnTo>
                    <a:pt x="947" y="146"/>
                  </a:lnTo>
                  <a:lnTo>
                    <a:pt x="984" y="106"/>
                  </a:lnTo>
                  <a:lnTo>
                    <a:pt x="1009" y="56"/>
                  </a:lnTo>
                  <a:lnTo>
                    <a:pt x="1037" y="28"/>
                  </a:lnTo>
                  <a:lnTo>
                    <a:pt x="1051" y="0"/>
                  </a:lnTo>
                  <a:lnTo>
                    <a:pt x="1057" y="0"/>
                  </a:lnTo>
                  <a:lnTo>
                    <a:pt x="656" y="2749"/>
                  </a:lnTo>
                  <a:lnTo>
                    <a:pt x="0" y="1948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7" name="Freeform 81"/>
            <p:cNvSpPr>
              <a:spLocks noChangeArrowheads="1"/>
            </p:cNvSpPr>
            <p:nvPr/>
          </p:nvSpPr>
          <p:spPr bwMode="auto">
            <a:xfrm>
              <a:off x="430" y="4027"/>
              <a:ext cx="149" cy="161"/>
            </a:xfrm>
            <a:custGeom>
              <a:avLst/>
              <a:gdLst>
                <a:gd name="T0" fmla="*/ 228 w 663"/>
                <a:gd name="T1" fmla="*/ 0 h 713"/>
                <a:gd name="T2" fmla="*/ 214 w 663"/>
                <a:gd name="T3" fmla="*/ 0 h 713"/>
                <a:gd name="T4" fmla="*/ 205 w 663"/>
                <a:gd name="T5" fmla="*/ 11 h 713"/>
                <a:gd name="T6" fmla="*/ 177 w 663"/>
                <a:gd name="T7" fmla="*/ 28 h 713"/>
                <a:gd name="T8" fmla="*/ 149 w 663"/>
                <a:gd name="T9" fmla="*/ 58 h 713"/>
                <a:gd name="T10" fmla="*/ 127 w 663"/>
                <a:gd name="T11" fmla="*/ 95 h 713"/>
                <a:gd name="T12" fmla="*/ 99 w 663"/>
                <a:gd name="T13" fmla="*/ 129 h 713"/>
                <a:gd name="T14" fmla="*/ 76 w 663"/>
                <a:gd name="T15" fmla="*/ 168 h 713"/>
                <a:gd name="T16" fmla="*/ 73 w 663"/>
                <a:gd name="T17" fmla="*/ 176 h 713"/>
                <a:gd name="T18" fmla="*/ 157 w 663"/>
                <a:gd name="T19" fmla="*/ 299 h 713"/>
                <a:gd name="T20" fmla="*/ 45 w 663"/>
                <a:gd name="T21" fmla="*/ 221 h 713"/>
                <a:gd name="T22" fmla="*/ 0 w 663"/>
                <a:gd name="T23" fmla="*/ 299 h 713"/>
                <a:gd name="T24" fmla="*/ 149 w 663"/>
                <a:gd name="T25" fmla="*/ 454 h 713"/>
                <a:gd name="T26" fmla="*/ 208 w 663"/>
                <a:gd name="T27" fmla="*/ 434 h 713"/>
                <a:gd name="T28" fmla="*/ 214 w 663"/>
                <a:gd name="T29" fmla="*/ 434 h 713"/>
                <a:gd name="T30" fmla="*/ 228 w 663"/>
                <a:gd name="T31" fmla="*/ 462 h 713"/>
                <a:gd name="T32" fmla="*/ 244 w 663"/>
                <a:gd name="T33" fmla="*/ 513 h 713"/>
                <a:gd name="T34" fmla="*/ 272 w 663"/>
                <a:gd name="T35" fmla="*/ 566 h 713"/>
                <a:gd name="T36" fmla="*/ 295 w 663"/>
                <a:gd name="T37" fmla="*/ 608 h 713"/>
                <a:gd name="T38" fmla="*/ 317 w 663"/>
                <a:gd name="T39" fmla="*/ 647 h 713"/>
                <a:gd name="T40" fmla="*/ 334 w 663"/>
                <a:gd name="T41" fmla="*/ 675 h 713"/>
                <a:gd name="T42" fmla="*/ 340 w 663"/>
                <a:gd name="T43" fmla="*/ 684 h 713"/>
                <a:gd name="T44" fmla="*/ 480 w 663"/>
                <a:gd name="T45" fmla="*/ 712 h 713"/>
                <a:gd name="T46" fmla="*/ 662 w 663"/>
                <a:gd name="T47" fmla="*/ 712 h 713"/>
                <a:gd name="T48" fmla="*/ 662 w 663"/>
                <a:gd name="T49" fmla="*/ 703 h 713"/>
                <a:gd name="T50" fmla="*/ 662 w 663"/>
                <a:gd name="T51" fmla="*/ 667 h 713"/>
                <a:gd name="T52" fmla="*/ 656 w 663"/>
                <a:gd name="T53" fmla="*/ 630 h 713"/>
                <a:gd name="T54" fmla="*/ 642 w 663"/>
                <a:gd name="T55" fmla="*/ 594 h 713"/>
                <a:gd name="T56" fmla="*/ 620 w 663"/>
                <a:gd name="T57" fmla="*/ 574 h 713"/>
                <a:gd name="T58" fmla="*/ 598 w 663"/>
                <a:gd name="T59" fmla="*/ 557 h 713"/>
                <a:gd name="T60" fmla="*/ 581 w 663"/>
                <a:gd name="T61" fmla="*/ 541 h 713"/>
                <a:gd name="T62" fmla="*/ 553 w 663"/>
                <a:gd name="T63" fmla="*/ 521 h 713"/>
                <a:gd name="T64" fmla="*/ 525 w 663"/>
                <a:gd name="T65" fmla="*/ 504 h 713"/>
                <a:gd name="T66" fmla="*/ 502 w 663"/>
                <a:gd name="T67" fmla="*/ 470 h 713"/>
                <a:gd name="T68" fmla="*/ 480 w 663"/>
                <a:gd name="T69" fmla="*/ 434 h 713"/>
                <a:gd name="T70" fmla="*/ 463 w 663"/>
                <a:gd name="T71" fmla="*/ 409 h 713"/>
                <a:gd name="T72" fmla="*/ 441 w 663"/>
                <a:gd name="T73" fmla="*/ 358 h 713"/>
                <a:gd name="T74" fmla="*/ 421 w 663"/>
                <a:gd name="T75" fmla="*/ 316 h 713"/>
                <a:gd name="T76" fmla="*/ 413 w 663"/>
                <a:gd name="T77" fmla="*/ 269 h 713"/>
                <a:gd name="T78" fmla="*/ 407 w 663"/>
                <a:gd name="T79" fmla="*/ 232 h 713"/>
                <a:gd name="T80" fmla="*/ 404 w 663"/>
                <a:gd name="T81" fmla="*/ 196 h 713"/>
                <a:gd name="T82" fmla="*/ 404 w 663"/>
                <a:gd name="T83" fmla="*/ 168 h 713"/>
                <a:gd name="T84" fmla="*/ 404 w 663"/>
                <a:gd name="T85" fmla="*/ 137 h 713"/>
                <a:gd name="T86" fmla="*/ 228 w 663"/>
                <a:gd name="T87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3" h="713">
                  <a:moveTo>
                    <a:pt x="228" y="0"/>
                  </a:moveTo>
                  <a:lnTo>
                    <a:pt x="214" y="0"/>
                  </a:lnTo>
                  <a:lnTo>
                    <a:pt x="205" y="11"/>
                  </a:lnTo>
                  <a:lnTo>
                    <a:pt x="177" y="28"/>
                  </a:lnTo>
                  <a:lnTo>
                    <a:pt x="149" y="58"/>
                  </a:lnTo>
                  <a:lnTo>
                    <a:pt x="127" y="95"/>
                  </a:lnTo>
                  <a:lnTo>
                    <a:pt x="99" y="129"/>
                  </a:lnTo>
                  <a:lnTo>
                    <a:pt x="76" y="168"/>
                  </a:lnTo>
                  <a:lnTo>
                    <a:pt x="73" y="176"/>
                  </a:lnTo>
                  <a:lnTo>
                    <a:pt x="157" y="299"/>
                  </a:lnTo>
                  <a:lnTo>
                    <a:pt x="45" y="221"/>
                  </a:lnTo>
                  <a:lnTo>
                    <a:pt x="0" y="299"/>
                  </a:lnTo>
                  <a:lnTo>
                    <a:pt x="149" y="454"/>
                  </a:lnTo>
                  <a:lnTo>
                    <a:pt x="208" y="434"/>
                  </a:lnTo>
                  <a:lnTo>
                    <a:pt x="214" y="434"/>
                  </a:lnTo>
                  <a:lnTo>
                    <a:pt x="228" y="462"/>
                  </a:lnTo>
                  <a:lnTo>
                    <a:pt x="244" y="513"/>
                  </a:lnTo>
                  <a:lnTo>
                    <a:pt x="272" y="566"/>
                  </a:lnTo>
                  <a:lnTo>
                    <a:pt x="295" y="608"/>
                  </a:lnTo>
                  <a:lnTo>
                    <a:pt x="317" y="647"/>
                  </a:lnTo>
                  <a:lnTo>
                    <a:pt x="334" y="675"/>
                  </a:lnTo>
                  <a:lnTo>
                    <a:pt x="340" y="684"/>
                  </a:lnTo>
                  <a:lnTo>
                    <a:pt x="480" y="712"/>
                  </a:lnTo>
                  <a:lnTo>
                    <a:pt x="662" y="712"/>
                  </a:lnTo>
                  <a:lnTo>
                    <a:pt x="662" y="703"/>
                  </a:lnTo>
                  <a:lnTo>
                    <a:pt x="662" y="667"/>
                  </a:lnTo>
                  <a:lnTo>
                    <a:pt x="656" y="630"/>
                  </a:lnTo>
                  <a:lnTo>
                    <a:pt x="642" y="594"/>
                  </a:lnTo>
                  <a:lnTo>
                    <a:pt x="620" y="574"/>
                  </a:lnTo>
                  <a:lnTo>
                    <a:pt x="598" y="557"/>
                  </a:lnTo>
                  <a:lnTo>
                    <a:pt x="581" y="541"/>
                  </a:lnTo>
                  <a:lnTo>
                    <a:pt x="553" y="521"/>
                  </a:lnTo>
                  <a:lnTo>
                    <a:pt x="525" y="504"/>
                  </a:lnTo>
                  <a:lnTo>
                    <a:pt x="502" y="470"/>
                  </a:lnTo>
                  <a:lnTo>
                    <a:pt x="480" y="434"/>
                  </a:lnTo>
                  <a:lnTo>
                    <a:pt x="463" y="409"/>
                  </a:lnTo>
                  <a:lnTo>
                    <a:pt x="441" y="358"/>
                  </a:lnTo>
                  <a:lnTo>
                    <a:pt x="421" y="316"/>
                  </a:lnTo>
                  <a:lnTo>
                    <a:pt x="413" y="269"/>
                  </a:lnTo>
                  <a:lnTo>
                    <a:pt x="407" y="232"/>
                  </a:lnTo>
                  <a:lnTo>
                    <a:pt x="404" y="196"/>
                  </a:lnTo>
                  <a:lnTo>
                    <a:pt x="404" y="168"/>
                  </a:lnTo>
                  <a:lnTo>
                    <a:pt x="404" y="137"/>
                  </a:lnTo>
                  <a:lnTo>
                    <a:pt x="2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8" name="Freeform 82"/>
            <p:cNvSpPr>
              <a:spLocks noChangeArrowheads="1"/>
            </p:cNvSpPr>
            <p:nvPr/>
          </p:nvSpPr>
          <p:spPr bwMode="auto">
            <a:xfrm>
              <a:off x="430" y="4027"/>
              <a:ext cx="149" cy="161"/>
            </a:xfrm>
            <a:custGeom>
              <a:avLst/>
              <a:gdLst>
                <a:gd name="T0" fmla="*/ 228 w 663"/>
                <a:gd name="T1" fmla="*/ 0 h 713"/>
                <a:gd name="T2" fmla="*/ 214 w 663"/>
                <a:gd name="T3" fmla="*/ 0 h 713"/>
                <a:gd name="T4" fmla="*/ 205 w 663"/>
                <a:gd name="T5" fmla="*/ 11 h 713"/>
                <a:gd name="T6" fmla="*/ 177 w 663"/>
                <a:gd name="T7" fmla="*/ 28 h 713"/>
                <a:gd name="T8" fmla="*/ 149 w 663"/>
                <a:gd name="T9" fmla="*/ 58 h 713"/>
                <a:gd name="T10" fmla="*/ 127 w 663"/>
                <a:gd name="T11" fmla="*/ 95 h 713"/>
                <a:gd name="T12" fmla="*/ 99 w 663"/>
                <a:gd name="T13" fmla="*/ 129 h 713"/>
                <a:gd name="T14" fmla="*/ 76 w 663"/>
                <a:gd name="T15" fmla="*/ 168 h 713"/>
                <a:gd name="T16" fmla="*/ 73 w 663"/>
                <a:gd name="T17" fmla="*/ 176 h 713"/>
                <a:gd name="T18" fmla="*/ 157 w 663"/>
                <a:gd name="T19" fmla="*/ 299 h 713"/>
                <a:gd name="T20" fmla="*/ 45 w 663"/>
                <a:gd name="T21" fmla="*/ 221 h 713"/>
                <a:gd name="T22" fmla="*/ 0 w 663"/>
                <a:gd name="T23" fmla="*/ 299 h 713"/>
                <a:gd name="T24" fmla="*/ 149 w 663"/>
                <a:gd name="T25" fmla="*/ 454 h 713"/>
                <a:gd name="T26" fmla="*/ 208 w 663"/>
                <a:gd name="T27" fmla="*/ 434 h 713"/>
                <a:gd name="T28" fmla="*/ 214 w 663"/>
                <a:gd name="T29" fmla="*/ 434 h 713"/>
                <a:gd name="T30" fmla="*/ 228 w 663"/>
                <a:gd name="T31" fmla="*/ 462 h 713"/>
                <a:gd name="T32" fmla="*/ 244 w 663"/>
                <a:gd name="T33" fmla="*/ 513 h 713"/>
                <a:gd name="T34" fmla="*/ 272 w 663"/>
                <a:gd name="T35" fmla="*/ 566 h 713"/>
                <a:gd name="T36" fmla="*/ 295 w 663"/>
                <a:gd name="T37" fmla="*/ 608 h 713"/>
                <a:gd name="T38" fmla="*/ 317 w 663"/>
                <a:gd name="T39" fmla="*/ 647 h 713"/>
                <a:gd name="T40" fmla="*/ 334 w 663"/>
                <a:gd name="T41" fmla="*/ 675 h 713"/>
                <a:gd name="T42" fmla="*/ 340 w 663"/>
                <a:gd name="T43" fmla="*/ 684 h 713"/>
                <a:gd name="T44" fmla="*/ 480 w 663"/>
                <a:gd name="T45" fmla="*/ 712 h 713"/>
                <a:gd name="T46" fmla="*/ 662 w 663"/>
                <a:gd name="T47" fmla="*/ 712 h 713"/>
                <a:gd name="T48" fmla="*/ 662 w 663"/>
                <a:gd name="T49" fmla="*/ 703 h 713"/>
                <a:gd name="T50" fmla="*/ 662 w 663"/>
                <a:gd name="T51" fmla="*/ 667 h 713"/>
                <a:gd name="T52" fmla="*/ 656 w 663"/>
                <a:gd name="T53" fmla="*/ 630 h 713"/>
                <a:gd name="T54" fmla="*/ 642 w 663"/>
                <a:gd name="T55" fmla="*/ 594 h 713"/>
                <a:gd name="T56" fmla="*/ 620 w 663"/>
                <a:gd name="T57" fmla="*/ 574 h 713"/>
                <a:gd name="T58" fmla="*/ 598 w 663"/>
                <a:gd name="T59" fmla="*/ 557 h 713"/>
                <a:gd name="T60" fmla="*/ 581 w 663"/>
                <a:gd name="T61" fmla="*/ 541 h 713"/>
                <a:gd name="T62" fmla="*/ 553 w 663"/>
                <a:gd name="T63" fmla="*/ 521 h 713"/>
                <a:gd name="T64" fmla="*/ 525 w 663"/>
                <a:gd name="T65" fmla="*/ 504 h 713"/>
                <a:gd name="T66" fmla="*/ 502 w 663"/>
                <a:gd name="T67" fmla="*/ 470 h 713"/>
                <a:gd name="T68" fmla="*/ 480 w 663"/>
                <a:gd name="T69" fmla="*/ 434 h 713"/>
                <a:gd name="T70" fmla="*/ 463 w 663"/>
                <a:gd name="T71" fmla="*/ 409 h 713"/>
                <a:gd name="T72" fmla="*/ 441 w 663"/>
                <a:gd name="T73" fmla="*/ 358 h 713"/>
                <a:gd name="T74" fmla="*/ 421 w 663"/>
                <a:gd name="T75" fmla="*/ 316 h 713"/>
                <a:gd name="T76" fmla="*/ 413 w 663"/>
                <a:gd name="T77" fmla="*/ 269 h 713"/>
                <a:gd name="T78" fmla="*/ 407 w 663"/>
                <a:gd name="T79" fmla="*/ 232 h 713"/>
                <a:gd name="T80" fmla="*/ 404 w 663"/>
                <a:gd name="T81" fmla="*/ 196 h 713"/>
                <a:gd name="T82" fmla="*/ 404 w 663"/>
                <a:gd name="T83" fmla="*/ 168 h 713"/>
                <a:gd name="T84" fmla="*/ 404 w 663"/>
                <a:gd name="T85" fmla="*/ 137 h 713"/>
                <a:gd name="T86" fmla="*/ 228 w 663"/>
                <a:gd name="T87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3" h="713">
                  <a:moveTo>
                    <a:pt x="228" y="0"/>
                  </a:moveTo>
                  <a:lnTo>
                    <a:pt x="214" y="0"/>
                  </a:lnTo>
                  <a:lnTo>
                    <a:pt x="205" y="11"/>
                  </a:lnTo>
                  <a:lnTo>
                    <a:pt x="177" y="28"/>
                  </a:lnTo>
                  <a:lnTo>
                    <a:pt x="149" y="58"/>
                  </a:lnTo>
                  <a:lnTo>
                    <a:pt x="127" y="95"/>
                  </a:lnTo>
                  <a:lnTo>
                    <a:pt x="99" y="129"/>
                  </a:lnTo>
                  <a:lnTo>
                    <a:pt x="76" y="168"/>
                  </a:lnTo>
                  <a:lnTo>
                    <a:pt x="73" y="176"/>
                  </a:lnTo>
                  <a:lnTo>
                    <a:pt x="157" y="299"/>
                  </a:lnTo>
                  <a:lnTo>
                    <a:pt x="45" y="221"/>
                  </a:lnTo>
                  <a:lnTo>
                    <a:pt x="0" y="299"/>
                  </a:lnTo>
                  <a:lnTo>
                    <a:pt x="149" y="454"/>
                  </a:lnTo>
                  <a:lnTo>
                    <a:pt x="208" y="434"/>
                  </a:lnTo>
                  <a:lnTo>
                    <a:pt x="214" y="434"/>
                  </a:lnTo>
                  <a:lnTo>
                    <a:pt x="228" y="462"/>
                  </a:lnTo>
                  <a:lnTo>
                    <a:pt x="244" y="513"/>
                  </a:lnTo>
                  <a:lnTo>
                    <a:pt x="272" y="566"/>
                  </a:lnTo>
                  <a:lnTo>
                    <a:pt x="295" y="608"/>
                  </a:lnTo>
                  <a:lnTo>
                    <a:pt x="317" y="647"/>
                  </a:lnTo>
                  <a:lnTo>
                    <a:pt x="334" y="675"/>
                  </a:lnTo>
                  <a:lnTo>
                    <a:pt x="340" y="684"/>
                  </a:lnTo>
                  <a:lnTo>
                    <a:pt x="480" y="712"/>
                  </a:lnTo>
                  <a:lnTo>
                    <a:pt x="662" y="712"/>
                  </a:lnTo>
                  <a:lnTo>
                    <a:pt x="662" y="703"/>
                  </a:lnTo>
                  <a:lnTo>
                    <a:pt x="662" y="667"/>
                  </a:lnTo>
                  <a:lnTo>
                    <a:pt x="656" y="630"/>
                  </a:lnTo>
                  <a:lnTo>
                    <a:pt x="642" y="594"/>
                  </a:lnTo>
                  <a:lnTo>
                    <a:pt x="620" y="574"/>
                  </a:lnTo>
                  <a:lnTo>
                    <a:pt x="598" y="557"/>
                  </a:lnTo>
                  <a:lnTo>
                    <a:pt x="581" y="541"/>
                  </a:lnTo>
                  <a:lnTo>
                    <a:pt x="553" y="521"/>
                  </a:lnTo>
                  <a:lnTo>
                    <a:pt x="525" y="504"/>
                  </a:lnTo>
                  <a:lnTo>
                    <a:pt x="502" y="470"/>
                  </a:lnTo>
                  <a:lnTo>
                    <a:pt x="480" y="434"/>
                  </a:lnTo>
                  <a:lnTo>
                    <a:pt x="463" y="409"/>
                  </a:lnTo>
                  <a:lnTo>
                    <a:pt x="441" y="358"/>
                  </a:lnTo>
                  <a:lnTo>
                    <a:pt x="421" y="316"/>
                  </a:lnTo>
                  <a:lnTo>
                    <a:pt x="413" y="269"/>
                  </a:lnTo>
                  <a:lnTo>
                    <a:pt x="407" y="232"/>
                  </a:lnTo>
                  <a:lnTo>
                    <a:pt x="404" y="196"/>
                  </a:lnTo>
                  <a:lnTo>
                    <a:pt x="404" y="168"/>
                  </a:lnTo>
                  <a:lnTo>
                    <a:pt x="404" y="137"/>
                  </a:lnTo>
                  <a:lnTo>
                    <a:pt x="228" y="0"/>
                  </a:lnTo>
                </a:path>
              </a:pathLst>
            </a:custGeom>
            <a:solidFill>
              <a:srgbClr val="8F46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39" name="Freeform 83"/>
            <p:cNvSpPr>
              <a:spLocks noChangeArrowheads="1"/>
            </p:cNvSpPr>
            <p:nvPr/>
          </p:nvSpPr>
          <p:spPr bwMode="auto">
            <a:xfrm>
              <a:off x="444" y="3195"/>
              <a:ext cx="527" cy="901"/>
            </a:xfrm>
            <a:custGeom>
              <a:avLst/>
              <a:gdLst>
                <a:gd name="T0" fmla="*/ 1046 w 2330"/>
                <a:gd name="T1" fmla="*/ 239 h 3979"/>
                <a:gd name="T2" fmla="*/ 1174 w 2330"/>
                <a:gd name="T3" fmla="*/ 284 h 3979"/>
                <a:gd name="T4" fmla="*/ 1348 w 2330"/>
                <a:gd name="T5" fmla="*/ 303 h 3979"/>
                <a:gd name="T6" fmla="*/ 1502 w 2330"/>
                <a:gd name="T7" fmla="*/ 239 h 3979"/>
                <a:gd name="T8" fmla="*/ 1637 w 2330"/>
                <a:gd name="T9" fmla="*/ 155 h 3979"/>
                <a:gd name="T10" fmla="*/ 1715 w 2330"/>
                <a:gd name="T11" fmla="*/ 118 h 3979"/>
                <a:gd name="T12" fmla="*/ 1842 w 2330"/>
                <a:gd name="T13" fmla="*/ 275 h 3979"/>
                <a:gd name="T14" fmla="*/ 1996 w 2330"/>
                <a:gd name="T15" fmla="*/ 508 h 3979"/>
                <a:gd name="T16" fmla="*/ 2144 w 2330"/>
                <a:gd name="T17" fmla="*/ 774 h 3979"/>
                <a:gd name="T18" fmla="*/ 2248 w 2330"/>
                <a:gd name="T19" fmla="*/ 1032 h 3979"/>
                <a:gd name="T20" fmla="*/ 2315 w 2330"/>
                <a:gd name="T21" fmla="*/ 1217 h 3979"/>
                <a:gd name="T22" fmla="*/ 2315 w 2330"/>
                <a:gd name="T23" fmla="*/ 1298 h 3979"/>
                <a:gd name="T24" fmla="*/ 2268 w 2330"/>
                <a:gd name="T25" fmla="*/ 1520 h 3979"/>
                <a:gd name="T26" fmla="*/ 2198 w 2330"/>
                <a:gd name="T27" fmla="*/ 1820 h 3979"/>
                <a:gd name="T28" fmla="*/ 2144 w 2330"/>
                <a:gd name="T29" fmla="*/ 2100 h 3979"/>
                <a:gd name="T30" fmla="*/ 2108 w 2330"/>
                <a:gd name="T31" fmla="*/ 2290 h 3979"/>
                <a:gd name="T32" fmla="*/ 2094 w 2330"/>
                <a:gd name="T33" fmla="*/ 2425 h 3979"/>
                <a:gd name="T34" fmla="*/ 2013 w 2330"/>
                <a:gd name="T35" fmla="*/ 2445 h 3979"/>
                <a:gd name="T36" fmla="*/ 1895 w 2330"/>
                <a:gd name="T37" fmla="*/ 2484 h 3979"/>
                <a:gd name="T38" fmla="*/ 1777 w 2330"/>
                <a:gd name="T39" fmla="*/ 2504 h 3979"/>
                <a:gd name="T40" fmla="*/ 1659 w 2330"/>
                <a:gd name="T41" fmla="*/ 2484 h 3979"/>
                <a:gd name="T42" fmla="*/ 1629 w 2330"/>
                <a:gd name="T43" fmla="*/ 2436 h 3979"/>
                <a:gd name="T44" fmla="*/ 1659 w 2330"/>
                <a:gd name="T45" fmla="*/ 2282 h 3979"/>
                <a:gd name="T46" fmla="*/ 1710 w 2330"/>
                <a:gd name="T47" fmla="*/ 2100 h 3979"/>
                <a:gd name="T48" fmla="*/ 1746 w 2330"/>
                <a:gd name="T49" fmla="*/ 1873 h 3979"/>
                <a:gd name="T50" fmla="*/ 1786 w 2330"/>
                <a:gd name="T51" fmla="*/ 1679 h 3979"/>
                <a:gd name="T52" fmla="*/ 1365 w 2330"/>
                <a:gd name="T53" fmla="*/ 1394 h 3979"/>
                <a:gd name="T54" fmla="*/ 1320 w 2330"/>
                <a:gd name="T55" fmla="*/ 1511 h 3979"/>
                <a:gd name="T56" fmla="*/ 1245 w 2330"/>
                <a:gd name="T57" fmla="*/ 1741 h 3979"/>
                <a:gd name="T58" fmla="*/ 1144 w 2330"/>
                <a:gd name="T59" fmla="*/ 2058 h 3979"/>
                <a:gd name="T60" fmla="*/ 1017 w 2330"/>
                <a:gd name="T61" fmla="*/ 2417 h 3979"/>
                <a:gd name="T62" fmla="*/ 886 w 2330"/>
                <a:gd name="T63" fmla="*/ 2792 h 3979"/>
                <a:gd name="T64" fmla="*/ 754 w 2330"/>
                <a:gd name="T65" fmla="*/ 3204 h 3979"/>
                <a:gd name="T66" fmla="*/ 619 w 2330"/>
                <a:gd name="T67" fmla="*/ 3552 h 3979"/>
                <a:gd name="T68" fmla="*/ 519 w 2330"/>
                <a:gd name="T69" fmla="*/ 3821 h 3979"/>
                <a:gd name="T70" fmla="*/ 460 w 2330"/>
                <a:gd name="T71" fmla="*/ 3961 h 3979"/>
                <a:gd name="T72" fmla="*/ 362 w 2330"/>
                <a:gd name="T73" fmla="*/ 3978 h 3979"/>
                <a:gd name="T74" fmla="*/ 258 w 2330"/>
                <a:gd name="T75" fmla="*/ 3950 h 3979"/>
                <a:gd name="T76" fmla="*/ 140 w 2330"/>
                <a:gd name="T77" fmla="*/ 3883 h 3979"/>
                <a:gd name="T78" fmla="*/ 34 w 2330"/>
                <a:gd name="T79" fmla="*/ 3832 h 3979"/>
                <a:gd name="T80" fmla="*/ 112 w 2330"/>
                <a:gd name="T81" fmla="*/ 3448 h 3979"/>
                <a:gd name="T82" fmla="*/ 188 w 2330"/>
                <a:gd name="T83" fmla="*/ 3227 h 3979"/>
                <a:gd name="T84" fmla="*/ 289 w 2330"/>
                <a:gd name="T85" fmla="*/ 2896 h 3979"/>
                <a:gd name="T86" fmla="*/ 401 w 2330"/>
                <a:gd name="T87" fmla="*/ 2512 h 3979"/>
                <a:gd name="T88" fmla="*/ 510 w 2330"/>
                <a:gd name="T89" fmla="*/ 2094 h 3979"/>
                <a:gd name="T90" fmla="*/ 605 w 2330"/>
                <a:gd name="T91" fmla="*/ 1688 h 3979"/>
                <a:gd name="T92" fmla="*/ 670 w 2330"/>
                <a:gd name="T93" fmla="*/ 1318 h 3979"/>
                <a:gd name="T94" fmla="*/ 695 w 2330"/>
                <a:gd name="T95" fmla="*/ 996 h 3979"/>
                <a:gd name="T96" fmla="*/ 709 w 2330"/>
                <a:gd name="T97" fmla="*/ 738 h 3979"/>
                <a:gd name="T98" fmla="*/ 737 w 2330"/>
                <a:gd name="T99" fmla="*/ 525 h 3979"/>
                <a:gd name="T100" fmla="*/ 796 w 2330"/>
                <a:gd name="T101" fmla="*/ 303 h 3979"/>
                <a:gd name="T102" fmla="*/ 863 w 2330"/>
                <a:gd name="T103" fmla="*/ 104 h 3979"/>
                <a:gd name="T104" fmla="*/ 981 w 2330"/>
                <a:gd name="T105" fmla="*/ 213 h 3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30" h="3979">
                  <a:moveTo>
                    <a:pt x="981" y="213"/>
                  </a:moveTo>
                  <a:lnTo>
                    <a:pt x="987" y="213"/>
                  </a:lnTo>
                  <a:lnTo>
                    <a:pt x="1012" y="230"/>
                  </a:lnTo>
                  <a:lnTo>
                    <a:pt x="1020" y="230"/>
                  </a:lnTo>
                  <a:lnTo>
                    <a:pt x="1046" y="239"/>
                  </a:lnTo>
                  <a:lnTo>
                    <a:pt x="1062" y="250"/>
                  </a:lnTo>
                  <a:lnTo>
                    <a:pt x="1090" y="258"/>
                  </a:lnTo>
                  <a:lnTo>
                    <a:pt x="1116" y="267"/>
                  </a:lnTo>
                  <a:lnTo>
                    <a:pt x="1144" y="275"/>
                  </a:lnTo>
                  <a:lnTo>
                    <a:pt x="1174" y="284"/>
                  </a:lnTo>
                  <a:lnTo>
                    <a:pt x="1211" y="295"/>
                  </a:lnTo>
                  <a:lnTo>
                    <a:pt x="1233" y="295"/>
                  </a:lnTo>
                  <a:lnTo>
                    <a:pt x="1270" y="303"/>
                  </a:lnTo>
                  <a:lnTo>
                    <a:pt x="1312" y="303"/>
                  </a:lnTo>
                  <a:lnTo>
                    <a:pt x="1348" y="303"/>
                  </a:lnTo>
                  <a:lnTo>
                    <a:pt x="1379" y="295"/>
                  </a:lnTo>
                  <a:lnTo>
                    <a:pt x="1407" y="284"/>
                  </a:lnTo>
                  <a:lnTo>
                    <a:pt x="1438" y="275"/>
                  </a:lnTo>
                  <a:lnTo>
                    <a:pt x="1469" y="258"/>
                  </a:lnTo>
                  <a:lnTo>
                    <a:pt x="1502" y="239"/>
                  </a:lnTo>
                  <a:lnTo>
                    <a:pt x="1533" y="230"/>
                  </a:lnTo>
                  <a:lnTo>
                    <a:pt x="1561" y="213"/>
                  </a:lnTo>
                  <a:lnTo>
                    <a:pt x="1592" y="194"/>
                  </a:lnTo>
                  <a:lnTo>
                    <a:pt x="1615" y="171"/>
                  </a:lnTo>
                  <a:lnTo>
                    <a:pt x="1637" y="155"/>
                  </a:lnTo>
                  <a:lnTo>
                    <a:pt x="1651" y="143"/>
                  </a:lnTo>
                  <a:lnTo>
                    <a:pt x="1673" y="135"/>
                  </a:lnTo>
                  <a:lnTo>
                    <a:pt x="1701" y="107"/>
                  </a:lnTo>
                  <a:lnTo>
                    <a:pt x="1710" y="107"/>
                  </a:lnTo>
                  <a:lnTo>
                    <a:pt x="1715" y="118"/>
                  </a:lnTo>
                  <a:lnTo>
                    <a:pt x="1746" y="155"/>
                  </a:lnTo>
                  <a:lnTo>
                    <a:pt x="1760" y="171"/>
                  </a:lnTo>
                  <a:lnTo>
                    <a:pt x="1783" y="213"/>
                  </a:lnTo>
                  <a:lnTo>
                    <a:pt x="1808" y="239"/>
                  </a:lnTo>
                  <a:lnTo>
                    <a:pt x="1842" y="275"/>
                  </a:lnTo>
                  <a:lnTo>
                    <a:pt x="1867" y="317"/>
                  </a:lnTo>
                  <a:lnTo>
                    <a:pt x="1895" y="356"/>
                  </a:lnTo>
                  <a:lnTo>
                    <a:pt x="1926" y="401"/>
                  </a:lnTo>
                  <a:lnTo>
                    <a:pt x="1962" y="460"/>
                  </a:lnTo>
                  <a:lnTo>
                    <a:pt x="1996" y="508"/>
                  </a:lnTo>
                  <a:lnTo>
                    <a:pt x="2032" y="561"/>
                  </a:lnTo>
                  <a:lnTo>
                    <a:pt x="2063" y="614"/>
                  </a:lnTo>
                  <a:lnTo>
                    <a:pt x="2094" y="673"/>
                  </a:lnTo>
                  <a:lnTo>
                    <a:pt x="2116" y="718"/>
                  </a:lnTo>
                  <a:lnTo>
                    <a:pt x="2144" y="774"/>
                  </a:lnTo>
                  <a:lnTo>
                    <a:pt x="2167" y="827"/>
                  </a:lnTo>
                  <a:lnTo>
                    <a:pt x="2189" y="886"/>
                  </a:lnTo>
                  <a:lnTo>
                    <a:pt x="2212" y="931"/>
                  </a:lnTo>
                  <a:lnTo>
                    <a:pt x="2231" y="987"/>
                  </a:lnTo>
                  <a:lnTo>
                    <a:pt x="2248" y="1032"/>
                  </a:lnTo>
                  <a:lnTo>
                    <a:pt x="2268" y="1077"/>
                  </a:lnTo>
                  <a:lnTo>
                    <a:pt x="2276" y="1119"/>
                  </a:lnTo>
                  <a:lnTo>
                    <a:pt x="2290" y="1155"/>
                  </a:lnTo>
                  <a:lnTo>
                    <a:pt x="2299" y="1180"/>
                  </a:lnTo>
                  <a:lnTo>
                    <a:pt x="2315" y="1217"/>
                  </a:lnTo>
                  <a:lnTo>
                    <a:pt x="2321" y="1253"/>
                  </a:lnTo>
                  <a:lnTo>
                    <a:pt x="2329" y="1262"/>
                  </a:lnTo>
                  <a:lnTo>
                    <a:pt x="2327" y="1262"/>
                  </a:lnTo>
                  <a:lnTo>
                    <a:pt x="2321" y="1281"/>
                  </a:lnTo>
                  <a:lnTo>
                    <a:pt x="2315" y="1298"/>
                  </a:lnTo>
                  <a:lnTo>
                    <a:pt x="2313" y="1340"/>
                  </a:lnTo>
                  <a:lnTo>
                    <a:pt x="2293" y="1365"/>
                  </a:lnTo>
                  <a:lnTo>
                    <a:pt x="2285" y="1422"/>
                  </a:lnTo>
                  <a:lnTo>
                    <a:pt x="2276" y="1466"/>
                  </a:lnTo>
                  <a:lnTo>
                    <a:pt x="2268" y="1520"/>
                  </a:lnTo>
                  <a:lnTo>
                    <a:pt x="2248" y="1579"/>
                  </a:lnTo>
                  <a:lnTo>
                    <a:pt x="2240" y="1635"/>
                  </a:lnTo>
                  <a:lnTo>
                    <a:pt x="2220" y="1696"/>
                  </a:lnTo>
                  <a:lnTo>
                    <a:pt x="2212" y="1761"/>
                  </a:lnTo>
                  <a:lnTo>
                    <a:pt x="2198" y="1820"/>
                  </a:lnTo>
                  <a:lnTo>
                    <a:pt x="2184" y="1878"/>
                  </a:lnTo>
                  <a:lnTo>
                    <a:pt x="2175" y="1937"/>
                  </a:lnTo>
                  <a:lnTo>
                    <a:pt x="2161" y="2013"/>
                  </a:lnTo>
                  <a:lnTo>
                    <a:pt x="2153" y="2058"/>
                  </a:lnTo>
                  <a:lnTo>
                    <a:pt x="2144" y="2100"/>
                  </a:lnTo>
                  <a:lnTo>
                    <a:pt x="2130" y="2142"/>
                  </a:lnTo>
                  <a:lnTo>
                    <a:pt x="2130" y="2187"/>
                  </a:lnTo>
                  <a:lnTo>
                    <a:pt x="2116" y="2223"/>
                  </a:lnTo>
                  <a:lnTo>
                    <a:pt x="2114" y="2262"/>
                  </a:lnTo>
                  <a:lnTo>
                    <a:pt x="2108" y="2290"/>
                  </a:lnTo>
                  <a:lnTo>
                    <a:pt x="2108" y="2321"/>
                  </a:lnTo>
                  <a:lnTo>
                    <a:pt x="2094" y="2363"/>
                  </a:lnTo>
                  <a:lnTo>
                    <a:pt x="2094" y="2400"/>
                  </a:lnTo>
                  <a:lnTo>
                    <a:pt x="2094" y="2417"/>
                  </a:lnTo>
                  <a:lnTo>
                    <a:pt x="2094" y="2425"/>
                  </a:lnTo>
                  <a:lnTo>
                    <a:pt x="2086" y="2425"/>
                  </a:lnTo>
                  <a:lnTo>
                    <a:pt x="2063" y="2436"/>
                  </a:lnTo>
                  <a:lnTo>
                    <a:pt x="2049" y="2436"/>
                  </a:lnTo>
                  <a:lnTo>
                    <a:pt x="2032" y="2445"/>
                  </a:lnTo>
                  <a:lnTo>
                    <a:pt x="2013" y="2445"/>
                  </a:lnTo>
                  <a:lnTo>
                    <a:pt x="1996" y="2461"/>
                  </a:lnTo>
                  <a:lnTo>
                    <a:pt x="1962" y="2461"/>
                  </a:lnTo>
                  <a:lnTo>
                    <a:pt x="1945" y="2475"/>
                  </a:lnTo>
                  <a:lnTo>
                    <a:pt x="1917" y="2475"/>
                  </a:lnTo>
                  <a:lnTo>
                    <a:pt x="1895" y="2484"/>
                  </a:lnTo>
                  <a:lnTo>
                    <a:pt x="1872" y="2492"/>
                  </a:lnTo>
                  <a:lnTo>
                    <a:pt x="1850" y="2492"/>
                  </a:lnTo>
                  <a:lnTo>
                    <a:pt x="1828" y="2504"/>
                  </a:lnTo>
                  <a:lnTo>
                    <a:pt x="1805" y="2512"/>
                  </a:lnTo>
                  <a:lnTo>
                    <a:pt x="1777" y="2504"/>
                  </a:lnTo>
                  <a:lnTo>
                    <a:pt x="1760" y="2504"/>
                  </a:lnTo>
                  <a:lnTo>
                    <a:pt x="1738" y="2492"/>
                  </a:lnTo>
                  <a:lnTo>
                    <a:pt x="1718" y="2492"/>
                  </a:lnTo>
                  <a:lnTo>
                    <a:pt x="1690" y="2492"/>
                  </a:lnTo>
                  <a:lnTo>
                    <a:pt x="1659" y="2484"/>
                  </a:lnTo>
                  <a:lnTo>
                    <a:pt x="1643" y="2475"/>
                  </a:lnTo>
                  <a:lnTo>
                    <a:pt x="1631" y="2461"/>
                  </a:lnTo>
                  <a:lnTo>
                    <a:pt x="1623" y="2461"/>
                  </a:lnTo>
                  <a:lnTo>
                    <a:pt x="1623" y="2453"/>
                  </a:lnTo>
                  <a:lnTo>
                    <a:pt x="1629" y="2436"/>
                  </a:lnTo>
                  <a:lnTo>
                    <a:pt x="1631" y="2400"/>
                  </a:lnTo>
                  <a:lnTo>
                    <a:pt x="1643" y="2363"/>
                  </a:lnTo>
                  <a:lnTo>
                    <a:pt x="1645" y="2330"/>
                  </a:lnTo>
                  <a:lnTo>
                    <a:pt x="1651" y="2307"/>
                  </a:lnTo>
                  <a:lnTo>
                    <a:pt x="1659" y="2282"/>
                  </a:lnTo>
                  <a:lnTo>
                    <a:pt x="1673" y="2246"/>
                  </a:lnTo>
                  <a:lnTo>
                    <a:pt x="1679" y="2204"/>
                  </a:lnTo>
                  <a:lnTo>
                    <a:pt x="1690" y="2176"/>
                  </a:lnTo>
                  <a:lnTo>
                    <a:pt x="1701" y="2142"/>
                  </a:lnTo>
                  <a:lnTo>
                    <a:pt x="1710" y="2100"/>
                  </a:lnTo>
                  <a:lnTo>
                    <a:pt x="1715" y="2058"/>
                  </a:lnTo>
                  <a:lnTo>
                    <a:pt x="1727" y="2013"/>
                  </a:lnTo>
                  <a:lnTo>
                    <a:pt x="1727" y="1965"/>
                  </a:lnTo>
                  <a:lnTo>
                    <a:pt x="1741" y="1918"/>
                  </a:lnTo>
                  <a:lnTo>
                    <a:pt x="1746" y="1873"/>
                  </a:lnTo>
                  <a:lnTo>
                    <a:pt x="1760" y="1836"/>
                  </a:lnTo>
                  <a:lnTo>
                    <a:pt x="1769" y="1792"/>
                  </a:lnTo>
                  <a:lnTo>
                    <a:pt x="1777" y="1752"/>
                  </a:lnTo>
                  <a:lnTo>
                    <a:pt x="1783" y="1716"/>
                  </a:lnTo>
                  <a:lnTo>
                    <a:pt x="1786" y="1679"/>
                  </a:lnTo>
                  <a:lnTo>
                    <a:pt x="1797" y="1643"/>
                  </a:lnTo>
                  <a:lnTo>
                    <a:pt x="1805" y="1623"/>
                  </a:lnTo>
                  <a:lnTo>
                    <a:pt x="1808" y="1590"/>
                  </a:lnTo>
                  <a:lnTo>
                    <a:pt x="1814" y="1579"/>
                  </a:lnTo>
                  <a:lnTo>
                    <a:pt x="1365" y="1394"/>
                  </a:lnTo>
                  <a:lnTo>
                    <a:pt x="1362" y="1402"/>
                  </a:lnTo>
                  <a:lnTo>
                    <a:pt x="1348" y="1436"/>
                  </a:lnTo>
                  <a:lnTo>
                    <a:pt x="1337" y="1458"/>
                  </a:lnTo>
                  <a:lnTo>
                    <a:pt x="1329" y="1483"/>
                  </a:lnTo>
                  <a:lnTo>
                    <a:pt x="1320" y="1511"/>
                  </a:lnTo>
                  <a:lnTo>
                    <a:pt x="1312" y="1548"/>
                  </a:lnTo>
                  <a:lnTo>
                    <a:pt x="1292" y="1590"/>
                  </a:lnTo>
                  <a:lnTo>
                    <a:pt x="1270" y="1635"/>
                  </a:lnTo>
                  <a:lnTo>
                    <a:pt x="1256" y="1688"/>
                  </a:lnTo>
                  <a:lnTo>
                    <a:pt x="1245" y="1741"/>
                  </a:lnTo>
                  <a:lnTo>
                    <a:pt x="1222" y="1800"/>
                  </a:lnTo>
                  <a:lnTo>
                    <a:pt x="1197" y="1856"/>
                  </a:lnTo>
                  <a:lnTo>
                    <a:pt x="1180" y="1918"/>
                  </a:lnTo>
                  <a:lnTo>
                    <a:pt x="1163" y="1991"/>
                  </a:lnTo>
                  <a:lnTo>
                    <a:pt x="1144" y="2058"/>
                  </a:lnTo>
                  <a:lnTo>
                    <a:pt x="1116" y="2117"/>
                  </a:lnTo>
                  <a:lnTo>
                    <a:pt x="1093" y="2195"/>
                  </a:lnTo>
                  <a:lnTo>
                    <a:pt x="1068" y="2271"/>
                  </a:lnTo>
                  <a:lnTo>
                    <a:pt x="1046" y="2341"/>
                  </a:lnTo>
                  <a:lnTo>
                    <a:pt x="1017" y="2417"/>
                  </a:lnTo>
                  <a:lnTo>
                    <a:pt x="989" y="2492"/>
                  </a:lnTo>
                  <a:lnTo>
                    <a:pt x="967" y="2571"/>
                  </a:lnTo>
                  <a:lnTo>
                    <a:pt x="945" y="2646"/>
                  </a:lnTo>
                  <a:lnTo>
                    <a:pt x="914" y="2733"/>
                  </a:lnTo>
                  <a:lnTo>
                    <a:pt x="886" y="2792"/>
                  </a:lnTo>
                  <a:lnTo>
                    <a:pt x="863" y="2879"/>
                  </a:lnTo>
                  <a:lnTo>
                    <a:pt x="832" y="2963"/>
                  </a:lnTo>
                  <a:lnTo>
                    <a:pt x="810" y="3036"/>
                  </a:lnTo>
                  <a:lnTo>
                    <a:pt x="782" y="3117"/>
                  </a:lnTo>
                  <a:lnTo>
                    <a:pt x="754" y="3204"/>
                  </a:lnTo>
                  <a:lnTo>
                    <a:pt x="729" y="3269"/>
                  </a:lnTo>
                  <a:lnTo>
                    <a:pt x="695" y="3350"/>
                  </a:lnTo>
                  <a:lnTo>
                    <a:pt x="673" y="3417"/>
                  </a:lnTo>
                  <a:lnTo>
                    <a:pt x="650" y="3485"/>
                  </a:lnTo>
                  <a:lnTo>
                    <a:pt x="619" y="3552"/>
                  </a:lnTo>
                  <a:lnTo>
                    <a:pt x="600" y="3622"/>
                  </a:lnTo>
                  <a:lnTo>
                    <a:pt x="575" y="3670"/>
                  </a:lnTo>
                  <a:lnTo>
                    <a:pt x="561" y="3740"/>
                  </a:lnTo>
                  <a:lnTo>
                    <a:pt x="538" y="3773"/>
                  </a:lnTo>
                  <a:lnTo>
                    <a:pt x="519" y="3821"/>
                  </a:lnTo>
                  <a:lnTo>
                    <a:pt x="502" y="3860"/>
                  </a:lnTo>
                  <a:lnTo>
                    <a:pt x="493" y="3891"/>
                  </a:lnTo>
                  <a:lnTo>
                    <a:pt x="468" y="3939"/>
                  </a:lnTo>
                  <a:lnTo>
                    <a:pt x="468" y="3961"/>
                  </a:lnTo>
                  <a:lnTo>
                    <a:pt x="460" y="3961"/>
                  </a:lnTo>
                  <a:lnTo>
                    <a:pt x="451" y="3969"/>
                  </a:lnTo>
                  <a:lnTo>
                    <a:pt x="437" y="3969"/>
                  </a:lnTo>
                  <a:lnTo>
                    <a:pt x="415" y="3978"/>
                  </a:lnTo>
                  <a:lnTo>
                    <a:pt x="384" y="3978"/>
                  </a:lnTo>
                  <a:lnTo>
                    <a:pt x="362" y="3978"/>
                  </a:lnTo>
                  <a:lnTo>
                    <a:pt x="339" y="3969"/>
                  </a:lnTo>
                  <a:lnTo>
                    <a:pt x="317" y="3969"/>
                  </a:lnTo>
                  <a:lnTo>
                    <a:pt x="303" y="3969"/>
                  </a:lnTo>
                  <a:lnTo>
                    <a:pt x="280" y="3961"/>
                  </a:lnTo>
                  <a:lnTo>
                    <a:pt x="258" y="3950"/>
                  </a:lnTo>
                  <a:lnTo>
                    <a:pt x="233" y="3939"/>
                  </a:lnTo>
                  <a:lnTo>
                    <a:pt x="207" y="3919"/>
                  </a:lnTo>
                  <a:lnTo>
                    <a:pt x="188" y="3911"/>
                  </a:lnTo>
                  <a:lnTo>
                    <a:pt x="163" y="3902"/>
                  </a:lnTo>
                  <a:lnTo>
                    <a:pt x="140" y="3883"/>
                  </a:lnTo>
                  <a:lnTo>
                    <a:pt x="112" y="3874"/>
                  </a:lnTo>
                  <a:lnTo>
                    <a:pt x="92" y="3869"/>
                  </a:lnTo>
                  <a:lnTo>
                    <a:pt x="70" y="3852"/>
                  </a:lnTo>
                  <a:lnTo>
                    <a:pt x="59" y="3843"/>
                  </a:lnTo>
                  <a:lnTo>
                    <a:pt x="34" y="3832"/>
                  </a:lnTo>
                  <a:lnTo>
                    <a:pt x="25" y="3821"/>
                  </a:lnTo>
                  <a:lnTo>
                    <a:pt x="11" y="3810"/>
                  </a:lnTo>
                  <a:lnTo>
                    <a:pt x="0" y="3810"/>
                  </a:lnTo>
                  <a:lnTo>
                    <a:pt x="104" y="3468"/>
                  </a:lnTo>
                  <a:lnTo>
                    <a:pt x="112" y="3448"/>
                  </a:lnTo>
                  <a:lnTo>
                    <a:pt x="126" y="3409"/>
                  </a:lnTo>
                  <a:lnTo>
                    <a:pt x="134" y="3367"/>
                  </a:lnTo>
                  <a:lnTo>
                    <a:pt x="149" y="3330"/>
                  </a:lnTo>
                  <a:lnTo>
                    <a:pt x="165" y="3286"/>
                  </a:lnTo>
                  <a:lnTo>
                    <a:pt x="188" y="3227"/>
                  </a:lnTo>
                  <a:lnTo>
                    <a:pt x="202" y="3168"/>
                  </a:lnTo>
                  <a:lnTo>
                    <a:pt x="224" y="3109"/>
                  </a:lnTo>
                  <a:lnTo>
                    <a:pt x="247" y="3047"/>
                  </a:lnTo>
                  <a:lnTo>
                    <a:pt x="266" y="2983"/>
                  </a:lnTo>
                  <a:lnTo>
                    <a:pt x="289" y="2896"/>
                  </a:lnTo>
                  <a:lnTo>
                    <a:pt x="317" y="2834"/>
                  </a:lnTo>
                  <a:lnTo>
                    <a:pt x="328" y="2753"/>
                  </a:lnTo>
                  <a:lnTo>
                    <a:pt x="362" y="2675"/>
                  </a:lnTo>
                  <a:lnTo>
                    <a:pt x="376" y="2593"/>
                  </a:lnTo>
                  <a:lnTo>
                    <a:pt x="401" y="2512"/>
                  </a:lnTo>
                  <a:lnTo>
                    <a:pt x="423" y="2425"/>
                  </a:lnTo>
                  <a:lnTo>
                    <a:pt x="446" y="2341"/>
                  </a:lnTo>
                  <a:lnTo>
                    <a:pt x="468" y="2262"/>
                  </a:lnTo>
                  <a:lnTo>
                    <a:pt x="493" y="2176"/>
                  </a:lnTo>
                  <a:lnTo>
                    <a:pt x="510" y="2094"/>
                  </a:lnTo>
                  <a:lnTo>
                    <a:pt x="538" y="2024"/>
                  </a:lnTo>
                  <a:lnTo>
                    <a:pt x="552" y="1929"/>
                  </a:lnTo>
                  <a:lnTo>
                    <a:pt x="575" y="1856"/>
                  </a:lnTo>
                  <a:lnTo>
                    <a:pt x="586" y="1769"/>
                  </a:lnTo>
                  <a:lnTo>
                    <a:pt x="605" y="1688"/>
                  </a:lnTo>
                  <a:lnTo>
                    <a:pt x="619" y="1615"/>
                  </a:lnTo>
                  <a:lnTo>
                    <a:pt x="636" y="1539"/>
                  </a:lnTo>
                  <a:lnTo>
                    <a:pt x="650" y="1466"/>
                  </a:lnTo>
                  <a:lnTo>
                    <a:pt x="664" y="1394"/>
                  </a:lnTo>
                  <a:lnTo>
                    <a:pt x="670" y="1318"/>
                  </a:lnTo>
                  <a:lnTo>
                    <a:pt x="673" y="1253"/>
                  </a:lnTo>
                  <a:lnTo>
                    <a:pt x="678" y="1180"/>
                  </a:lnTo>
                  <a:lnTo>
                    <a:pt x="687" y="1127"/>
                  </a:lnTo>
                  <a:lnTo>
                    <a:pt x="687" y="1060"/>
                  </a:lnTo>
                  <a:lnTo>
                    <a:pt x="695" y="996"/>
                  </a:lnTo>
                  <a:lnTo>
                    <a:pt x="695" y="951"/>
                  </a:lnTo>
                  <a:lnTo>
                    <a:pt x="695" y="895"/>
                  </a:lnTo>
                  <a:lnTo>
                    <a:pt x="695" y="836"/>
                  </a:lnTo>
                  <a:lnTo>
                    <a:pt x="704" y="782"/>
                  </a:lnTo>
                  <a:lnTo>
                    <a:pt x="709" y="738"/>
                  </a:lnTo>
                  <a:lnTo>
                    <a:pt x="715" y="701"/>
                  </a:lnTo>
                  <a:lnTo>
                    <a:pt x="718" y="642"/>
                  </a:lnTo>
                  <a:lnTo>
                    <a:pt x="729" y="597"/>
                  </a:lnTo>
                  <a:lnTo>
                    <a:pt x="729" y="561"/>
                  </a:lnTo>
                  <a:lnTo>
                    <a:pt x="737" y="525"/>
                  </a:lnTo>
                  <a:lnTo>
                    <a:pt x="746" y="480"/>
                  </a:lnTo>
                  <a:lnTo>
                    <a:pt x="754" y="435"/>
                  </a:lnTo>
                  <a:lnTo>
                    <a:pt x="762" y="393"/>
                  </a:lnTo>
                  <a:lnTo>
                    <a:pt x="782" y="348"/>
                  </a:lnTo>
                  <a:lnTo>
                    <a:pt x="796" y="303"/>
                  </a:lnTo>
                  <a:lnTo>
                    <a:pt x="810" y="258"/>
                  </a:lnTo>
                  <a:lnTo>
                    <a:pt x="821" y="213"/>
                  </a:lnTo>
                  <a:lnTo>
                    <a:pt x="841" y="171"/>
                  </a:lnTo>
                  <a:lnTo>
                    <a:pt x="849" y="135"/>
                  </a:lnTo>
                  <a:lnTo>
                    <a:pt x="863" y="104"/>
                  </a:lnTo>
                  <a:lnTo>
                    <a:pt x="877" y="73"/>
                  </a:lnTo>
                  <a:lnTo>
                    <a:pt x="886" y="45"/>
                  </a:lnTo>
                  <a:lnTo>
                    <a:pt x="908" y="9"/>
                  </a:lnTo>
                  <a:lnTo>
                    <a:pt x="914" y="0"/>
                  </a:lnTo>
                  <a:lnTo>
                    <a:pt x="981" y="21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0" name="Freeform 84"/>
            <p:cNvSpPr>
              <a:spLocks noChangeArrowheads="1"/>
            </p:cNvSpPr>
            <p:nvPr/>
          </p:nvSpPr>
          <p:spPr bwMode="auto">
            <a:xfrm>
              <a:off x="444" y="3195"/>
              <a:ext cx="527" cy="901"/>
            </a:xfrm>
            <a:custGeom>
              <a:avLst/>
              <a:gdLst>
                <a:gd name="T0" fmla="*/ 1046 w 2330"/>
                <a:gd name="T1" fmla="*/ 239 h 3979"/>
                <a:gd name="T2" fmla="*/ 1174 w 2330"/>
                <a:gd name="T3" fmla="*/ 284 h 3979"/>
                <a:gd name="T4" fmla="*/ 1348 w 2330"/>
                <a:gd name="T5" fmla="*/ 303 h 3979"/>
                <a:gd name="T6" fmla="*/ 1502 w 2330"/>
                <a:gd name="T7" fmla="*/ 239 h 3979"/>
                <a:gd name="T8" fmla="*/ 1637 w 2330"/>
                <a:gd name="T9" fmla="*/ 155 h 3979"/>
                <a:gd name="T10" fmla="*/ 1715 w 2330"/>
                <a:gd name="T11" fmla="*/ 118 h 3979"/>
                <a:gd name="T12" fmla="*/ 1842 w 2330"/>
                <a:gd name="T13" fmla="*/ 275 h 3979"/>
                <a:gd name="T14" fmla="*/ 1996 w 2330"/>
                <a:gd name="T15" fmla="*/ 508 h 3979"/>
                <a:gd name="T16" fmla="*/ 2144 w 2330"/>
                <a:gd name="T17" fmla="*/ 774 h 3979"/>
                <a:gd name="T18" fmla="*/ 2248 w 2330"/>
                <a:gd name="T19" fmla="*/ 1032 h 3979"/>
                <a:gd name="T20" fmla="*/ 2315 w 2330"/>
                <a:gd name="T21" fmla="*/ 1217 h 3979"/>
                <a:gd name="T22" fmla="*/ 2315 w 2330"/>
                <a:gd name="T23" fmla="*/ 1298 h 3979"/>
                <a:gd name="T24" fmla="*/ 2268 w 2330"/>
                <a:gd name="T25" fmla="*/ 1520 h 3979"/>
                <a:gd name="T26" fmla="*/ 2198 w 2330"/>
                <a:gd name="T27" fmla="*/ 1820 h 3979"/>
                <a:gd name="T28" fmla="*/ 2144 w 2330"/>
                <a:gd name="T29" fmla="*/ 2100 h 3979"/>
                <a:gd name="T30" fmla="*/ 2108 w 2330"/>
                <a:gd name="T31" fmla="*/ 2290 h 3979"/>
                <a:gd name="T32" fmla="*/ 2094 w 2330"/>
                <a:gd name="T33" fmla="*/ 2425 h 3979"/>
                <a:gd name="T34" fmla="*/ 2013 w 2330"/>
                <a:gd name="T35" fmla="*/ 2445 h 3979"/>
                <a:gd name="T36" fmla="*/ 1895 w 2330"/>
                <a:gd name="T37" fmla="*/ 2484 h 3979"/>
                <a:gd name="T38" fmla="*/ 1777 w 2330"/>
                <a:gd name="T39" fmla="*/ 2504 h 3979"/>
                <a:gd name="T40" fmla="*/ 1659 w 2330"/>
                <a:gd name="T41" fmla="*/ 2484 h 3979"/>
                <a:gd name="T42" fmla="*/ 1629 w 2330"/>
                <a:gd name="T43" fmla="*/ 2436 h 3979"/>
                <a:gd name="T44" fmla="*/ 1659 w 2330"/>
                <a:gd name="T45" fmla="*/ 2282 h 3979"/>
                <a:gd name="T46" fmla="*/ 1710 w 2330"/>
                <a:gd name="T47" fmla="*/ 2100 h 3979"/>
                <a:gd name="T48" fmla="*/ 1746 w 2330"/>
                <a:gd name="T49" fmla="*/ 1873 h 3979"/>
                <a:gd name="T50" fmla="*/ 1786 w 2330"/>
                <a:gd name="T51" fmla="*/ 1679 h 3979"/>
                <a:gd name="T52" fmla="*/ 1365 w 2330"/>
                <a:gd name="T53" fmla="*/ 1394 h 3979"/>
                <a:gd name="T54" fmla="*/ 1320 w 2330"/>
                <a:gd name="T55" fmla="*/ 1511 h 3979"/>
                <a:gd name="T56" fmla="*/ 1245 w 2330"/>
                <a:gd name="T57" fmla="*/ 1741 h 3979"/>
                <a:gd name="T58" fmla="*/ 1144 w 2330"/>
                <a:gd name="T59" fmla="*/ 2058 h 3979"/>
                <a:gd name="T60" fmla="*/ 1017 w 2330"/>
                <a:gd name="T61" fmla="*/ 2417 h 3979"/>
                <a:gd name="T62" fmla="*/ 886 w 2330"/>
                <a:gd name="T63" fmla="*/ 2792 h 3979"/>
                <a:gd name="T64" fmla="*/ 754 w 2330"/>
                <a:gd name="T65" fmla="*/ 3204 h 3979"/>
                <a:gd name="T66" fmla="*/ 619 w 2330"/>
                <a:gd name="T67" fmla="*/ 3552 h 3979"/>
                <a:gd name="T68" fmla="*/ 519 w 2330"/>
                <a:gd name="T69" fmla="*/ 3821 h 3979"/>
                <a:gd name="T70" fmla="*/ 460 w 2330"/>
                <a:gd name="T71" fmla="*/ 3961 h 3979"/>
                <a:gd name="T72" fmla="*/ 362 w 2330"/>
                <a:gd name="T73" fmla="*/ 3978 h 3979"/>
                <a:gd name="T74" fmla="*/ 258 w 2330"/>
                <a:gd name="T75" fmla="*/ 3950 h 3979"/>
                <a:gd name="T76" fmla="*/ 140 w 2330"/>
                <a:gd name="T77" fmla="*/ 3883 h 3979"/>
                <a:gd name="T78" fmla="*/ 34 w 2330"/>
                <a:gd name="T79" fmla="*/ 3832 h 3979"/>
                <a:gd name="T80" fmla="*/ 112 w 2330"/>
                <a:gd name="T81" fmla="*/ 3448 h 3979"/>
                <a:gd name="T82" fmla="*/ 188 w 2330"/>
                <a:gd name="T83" fmla="*/ 3227 h 3979"/>
                <a:gd name="T84" fmla="*/ 289 w 2330"/>
                <a:gd name="T85" fmla="*/ 2896 h 3979"/>
                <a:gd name="T86" fmla="*/ 401 w 2330"/>
                <a:gd name="T87" fmla="*/ 2512 h 3979"/>
                <a:gd name="T88" fmla="*/ 510 w 2330"/>
                <a:gd name="T89" fmla="*/ 2094 h 3979"/>
                <a:gd name="T90" fmla="*/ 605 w 2330"/>
                <a:gd name="T91" fmla="*/ 1688 h 3979"/>
                <a:gd name="T92" fmla="*/ 670 w 2330"/>
                <a:gd name="T93" fmla="*/ 1318 h 3979"/>
                <a:gd name="T94" fmla="*/ 695 w 2330"/>
                <a:gd name="T95" fmla="*/ 996 h 3979"/>
                <a:gd name="T96" fmla="*/ 709 w 2330"/>
                <a:gd name="T97" fmla="*/ 738 h 3979"/>
                <a:gd name="T98" fmla="*/ 737 w 2330"/>
                <a:gd name="T99" fmla="*/ 525 h 3979"/>
                <a:gd name="T100" fmla="*/ 796 w 2330"/>
                <a:gd name="T101" fmla="*/ 303 h 3979"/>
                <a:gd name="T102" fmla="*/ 863 w 2330"/>
                <a:gd name="T103" fmla="*/ 104 h 3979"/>
                <a:gd name="T104" fmla="*/ 981 w 2330"/>
                <a:gd name="T105" fmla="*/ 213 h 3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30" h="3979">
                  <a:moveTo>
                    <a:pt x="981" y="213"/>
                  </a:moveTo>
                  <a:lnTo>
                    <a:pt x="987" y="213"/>
                  </a:lnTo>
                  <a:lnTo>
                    <a:pt x="1012" y="230"/>
                  </a:lnTo>
                  <a:lnTo>
                    <a:pt x="1020" y="230"/>
                  </a:lnTo>
                  <a:lnTo>
                    <a:pt x="1046" y="239"/>
                  </a:lnTo>
                  <a:lnTo>
                    <a:pt x="1062" y="250"/>
                  </a:lnTo>
                  <a:lnTo>
                    <a:pt x="1090" y="258"/>
                  </a:lnTo>
                  <a:lnTo>
                    <a:pt x="1116" y="267"/>
                  </a:lnTo>
                  <a:lnTo>
                    <a:pt x="1144" y="275"/>
                  </a:lnTo>
                  <a:lnTo>
                    <a:pt x="1174" y="284"/>
                  </a:lnTo>
                  <a:lnTo>
                    <a:pt x="1211" y="295"/>
                  </a:lnTo>
                  <a:lnTo>
                    <a:pt x="1233" y="295"/>
                  </a:lnTo>
                  <a:lnTo>
                    <a:pt x="1270" y="303"/>
                  </a:lnTo>
                  <a:lnTo>
                    <a:pt x="1312" y="303"/>
                  </a:lnTo>
                  <a:lnTo>
                    <a:pt x="1348" y="303"/>
                  </a:lnTo>
                  <a:lnTo>
                    <a:pt x="1379" y="295"/>
                  </a:lnTo>
                  <a:lnTo>
                    <a:pt x="1407" y="284"/>
                  </a:lnTo>
                  <a:lnTo>
                    <a:pt x="1438" y="275"/>
                  </a:lnTo>
                  <a:lnTo>
                    <a:pt x="1469" y="258"/>
                  </a:lnTo>
                  <a:lnTo>
                    <a:pt x="1502" y="239"/>
                  </a:lnTo>
                  <a:lnTo>
                    <a:pt x="1533" y="230"/>
                  </a:lnTo>
                  <a:lnTo>
                    <a:pt x="1561" y="213"/>
                  </a:lnTo>
                  <a:lnTo>
                    <a:pt x="1592" y="194"/>
                  </a:lnTo>
                  <a:lnTo>
                    <a:pt x="1615" y="171"/>
                  </a:lnTo>
                  <a:lnTo>
                    <a:pt x="1637" y="155"/>
                  </a:lnTo>
                  <a:lnTo>
                    <a:pt x="1651" y="143"/>
                  </a:lnTo>
                  <a:lnTo>
                    <a:pt x="1673" y="135"/>
                  </a:lnTo>
                  <a:lnTo>
                    <a:pt x="1701" y="107"/>
                  </a:lnTo>
                  <a:lnTo>
                    <a:pt x="1710" y="107"/>
                  </a:lnTo>
                  <a:lnTo>
                    <a:pt x="1715" y="118"/>
                  </a:lnTo>
                  <a:lnTo>
                    <a:pt x="1746" y="155"/>
                  </a:lnTo>
                  <a:lnTo>
                    <a:pt x="1760" y="171"/>
                  </a:lnTo>
                  <a:lnTo>
                    <a:pt x="1783" y="213"/>
                  </a:lnTo>
                  <a:lnTo>
                    <a:pt x="1808" y="239"/>
                  </a:lnTo>
                  <a:lnTo>
                    <a:pt x="1842" y="275"/>
                  </a:lnTo>
                  <a:lnTo>
                    <a:pt x="1867" y="317"/>
                  </a:lnTo>
                  <a:lnTo>
                    <a:pt x="1895" y="356"/>
                  </a:lnTo>
                  <a:lnTo>
                    <a:pt x="1926" y="401"/>
                  </a:lnTo>
                  <a:lnTo>
                    <a:pt x="1962" y="460"/>
                  </a:lnTo>
                  <a:lnTo>
                    <a:pt x="1996" y="508"/>
                  </a:lnTo>
                  <a:lnTo>
                    <a:pt x="2032" y="561"/>
                  </a:lnTo>
                  <a:lnTo>
                    <a:pt x="2063" y="614"/>
                  </a:lnTo>
                  <a:lnTo>
                    <a:pt x="2094" y="673"/>
                  </a:lnTo>
                  <a:lnTo>
                    <a:pt x="2116" y="718"/>
                  </a:lnTo>
                  <a:lnTo>
                    <a:pt x="2144" y="774"/>
                  </a:lnTo>
                  <a:lnTo>
                    <a:pt x="2167" y="827"/>
                  </a:lnTo>
                  <a:lnTo>
                    <a:pt x="2189" y="886"/>
                  </a:lnTo>
                  <a:lnTo>
                    <a:pt x="2212" y="931"/>
                  </a:lnTo>
                  <a:lnTo>
                    <a:pt x="2231" y="987"/>
                  </a:lnTo>
                  <a:lnTo>
                    <a:pt x="2248" y="1032"/>
                  </a:lnTo>
                  <a:lnTo>
                    <a:pt x="2268" y="1077"/>
                  </a:lnTo>
                  <a:lnTo>
                    <a:pt x="2276" y="1119"/>
                  </a:lnTo>
                  <a:lnTo>
                    <a:pt x="2290" y="1155"/>
                  </a:lnTo>
                  <a:lnTo>
                    <a:pt x="2299" y="1180"/>
                  </a:lnTo>
                  <a:lnTo>
                    <a:pt x="2315" y="1217"/>
                  </a:lnTo>
                  <a:lnTo>
                    <a:pt x="2321" y="1253"/>
                  </a:lnTo>
                  <a:lnTo>
                    <a:pt x="2329" y="1262"/>
                  </a:lnTo>
                  <a:lnTo>
                    <a:pt x="2327" y="1262"/>
                  </a:lnTo>
                  <a:lnTo>
                    <a:pt x="2321" y="1281"/>
                  </a:lnTo>
                  <a:lnTo>
                    <a:pt x="2315" y="1298"/>
                  </a:lnTo>
                  <a:lnTo>
                    <a:pt x="2313" y="1340"/>
                  </a:lnTo>
                  <a:lnTo>
                    <a:pt x="2293" y="1365"/>
                  </a:lnTo>
                  <a:lnTo>
                    <a:pt x="2285" y="1422"/>
                  </a:lnTo>
                  <a:lnTo>
                    <a:pt x="2276" y="1466"/>
                  </a:lnTo>
                  <a:lnTo>
                    <a:pt x="2268" y="1520"/>
                  </a:lnTo>
                  <a:lnTo>
                    <a:pt x="2248" y="1579"/>
                  </a:lnTo>
                  <a:lnTo>
                    <a:pt x="2240" y="1635"/>
                  </a:lnTo>
                  <a:lnTo>
                    <a:pt x="2220" y="1696"/>
                  </a:lnTo>
                  <a:lnTo>
                    <a:pt x="2212" y="1761"/>
                  </a:lnTo>
                  <a:lnTo>
                    <a:pt x="2198" y="1820"/>
                  </a:lnTo>
                  <a:lnTo>
                    <a:pt x="2184" y="1878"/>
                  </a:lnTo>
                  <a:lnTo>
                    <a:pt x="2175" y="1937"/>
                  </a:lnTo>
                  <a:lnTo>
                    <a:pt x="2161" y="2013"/>
                  </a:lnTo>
                  <a:lnTo>
                    <a:pt x="2153" y="2058"/>
                  </a:lnTo>
                  <a:lnTo>
                    <a:pt x="2144" y="2100"/>
                  </a:lnTo>
                  <a:lnTo>
                    <a:pt x="2130" y="2142"/>
                  </a:lnTo>
                  <a:lnTo>
                    <a:pt x="2130" y="2187"/>
                  </a:lnTo>
                  <a:lnTo>
                    <a:pt x="2116" y="2223"/>
                  </a:lnTo>
                  <a:lnTo>
                    <a:pt x="2114" y="2262"/>
                  </a:lnTo>
                  <a:lnTo>
                    <a:pt x="2108" y="2290"/>
                  </a:lnTo>
                  <a:lnTo>
                    <a:pt x="2108" y="2321"/>
                  </a:lnTo>
                  <a:lnTo>
                    <a:pt x="2094" y="2363"/>
                  </a:lnTo>
                  <a:lnTo>
                    <a:pt x="2094" y="2400"/>
                  </a:lnTo>
                  <a:lnTo>
                    <a:pt x="2094" y="2417"/>
                  </a:lnTo>
                  <a:lnTo>
                    <a:pt x="2094" y="2425"/>
                  </a:lnTo>
                  <a:lnTo>
                    <a:pt x="2086" y="2425"/>
                  </a:lnTo>
                  <a:lnTo>
                    <a:pt x="2063" y="2436"/>
                  </a:lnTo>
                  <a:lnTo>
                    <a:pt x="2049" y="2436"/>
                  </a:lnTo>
                  <a:lnTo>
                    <a:pt x="2032" y="2445"/>
                  </a:lnTo>
                  <a:lnTo>
                    <a:pt x="2013" y="2445"/>
                  </a:lnTo>
                  <a:lnTo>
                    <a:pt x="1996" y="2461"/>
                  </a:lnTo>
                  <a:lnTo>
                    <a:pt x="1962" y="2461"/>
                  </a:lnTo>
                  <a:lnTo>
                    <a:pt x="1945" y="2475"/>
                  </a:lnTo>
                  <a:lnTo>
                    <a:pt x="1917" y="2475"/>
                  </a:lnTo>
                  <a:lnTo>
                    <a:pt x="1895" y="2484"/>
                  </a:lnTo>
                  <a:lnTo>
                    <a:pt x="1872" y="2492"/>
                  </a:lnTo>
                  <a:lnTo>
                    <a:pt x="1850" y="2492"/>
                  </a:lnTo>
                  <a:lnTo>
                    <a:pt x="1828" y="2504"/>
                  </a:lnTo>
                  <a:lnTo>
                    <a:pt x="1805" y="2512"/>
                  </a:lnTo>
                  <a:lnTo>
                    <a:pt x="1777" y="2504"/>
                  </a:lnTo>
                  <a:lnTo>
                    <a:pt x="1760" y="2504"/>
                  </a:lnTo>
                  <a:lnTo>
                    <a:pt x="1738" y="2492"/>
                  </a:lnTo>
                  <a:lnTo>
                    <a:pt x="1718" y="2492"/>
                  </a:lnTo>
                  <a:lnTo>
                    <a:pt x="1690" y="2492"/>
                  </a:lnTo>
                  <a:lnTo>
                    <a:pt x="1659" y="2484"/>
                  </a:lnTo>
                  <a:lnTo>
                    <a:pt x="1643" y="2475"/>
                  </a:lnTo>
                  <a:lnTo>
                    <a:pt x="1631" y="2461"/>
                  </a:lnTo>
                  <a:lnTo>
                    <a:pt x="1623" y="2461"/>
                  </a:lnTo>
                  <a:lnTo>
                    <a:pt x="1623" y="2453"/>
                  </a:lnTo>
                  <a:lnTo>
                    <a:pt x="1629" y="2436"/>
                  </a:lnTo>
                  <a:lnTo>
                    <a:pt x="1631" y="2400"/>
                  </a:lnTo>
                  <a:lnTo>
                    <a:pt x="1643" y="2363"/>
                  </a:lnTo>
                  <a:lnTo>
                    <a:pt x="1645" y="2330"/>
                  </a:lnTo>
                  <a:lnTo>
                    <a:pt x="1651" y="2307"/>
                  </a:lnTo>
                  <a:lnTo>
                    <a:pt x="1659" y="2282"/>
                  </a:lnTo>
                  <a:lnTo>
                    <a:pt x="1673" y="2246"/>
                  </a:lnTo>
                  <a:lnTo>
                    <a:pt x="1679" y="2204"/>
                  </a:lnTo>
                  <a:lnTo>
                    <a:pt x="1690" y="2176"/>
                  </a:lnTo>
                  <a:lnTo>
                    <a:pt x="1701" y="2142"/>
                  </a:lnTo>
                  <a:lnTo>
                    <a:pt x="1710" y="2100"/>
                  </a:lnTo>
                  <a:lnTo>
                    <a:pt x="1715" y="2058"/>
                  </a:lnTo>
                  <a:lnTo>
                    <a:pt x="1727" y="2013"/>
                  </a:lnTo>
                  <a:lnTo>
                    <a:pt x="1727" y="1965"/>
                  </a:lnTo>
                  <a:lnTo>
                    <a:pt x="1741" y="1918"/>
                  </a:lnTo>
                  <a:lnTo>
                    <a:pt x="1746" y="1873"/>
                  </a:lnTo>
                  <a:lnTo>
                    <a:pt x="1760" y="1836"/>
                  </a:lnTo>
                  <a:lnTo>
                    <a:pt x="1769" y="1792"/>
                  </a:lnTo>
                  <a:lnTo>
                    <a:pt x="1777" y="1752"/>
                  </a:lnTo>
                  <a:lnTo>
                    <a:pt x="1783" y="1716"/>
                  </a:lnTo>
                  <a:lnTo>
                    <a:pt x="1786" y="1679"/>
                  </a:lnTo>
                  <a:lnTo>
                    <a:pt x="1797" y="1643"/>
                  </a:lnTo>
                  <a:lnTo>
                    <a:pt x="1805" y="1623"/>
                  </a:lnTo>
                  <a:lnTo>
                    <a:pt x="1808" y="1590"/>
                  </a:lnTo>
                  <a:lnTo>
                    <a:pt x="1814" y="1579"/>
                  </a:lnTo>
                  <a:lnTo>
                    <a:pt x="1365" y="1394"/>
                  </a:lnTo>
                  <a:lnTo>
                    <a:pt x="1362" y="1402"/>
                  </a:lnTo>
                  <a:lnTo>
                    <a:pt x="1348" y="1436"/>
                  </a:lnTo>
                  <a:lnTo>
                    <a:pt x="1337" y="1458"/>
                  </a:lnTo>
                  <a:lnTo>
                    <a:pt x="1329" y="1483"/>
                  </a:lnTo>
                  <a:lnTo>
                    <a:pt x="1320" y="1511"/>
                  </a:lnTo>
                  <a:lnTo>
                    <a:pt x="1312" y="1548"/>
                  </a:lnTo>
                  <a:lnTo>
                    <a:pt x="1292" y="1590"/>
                  </a:lnTo>
                  <a:lnTo>
                    <a:pt x="1270" y="1635"/>
                  </a:lnTo>
                  <a:lnTo>
                    <a:pt x="1256" y="1688"/>
                  </a:lnTo>
                  <a:lnTo>
                    <a:pt x="1245" y="1741"/>
                  </a:lnTo>
                  <a:lnTo>
                    <a:pt x="1222" y="1800"/>
                  </a:lnTo>
                  <a:lnTo>
                    <a:pt x="1197" y="1856"/>
                  </a:lnTo>
                  <a:lnTo>
                    <a:pt x="1180" y="1918"/>
                  </a:lnTo>
                  <a:lnTo>
                    <a:pt x="1163" y="1991"/>
                  </a:lnTo>
                  <a:lnTo>
                    <a:pt x="1144" y="2058"/>
                  </a:lnTo>
                  <a:lnTo>
                    <a:pt x="1116" y="2117"/>
                  </a:lnTo>
                  <a:lnTo>
                    <a:pt x="1093" y="2195"/>
                  </a:lnTo>
                  <a:lnTo>
                    <a:pt x="1068" y="2271"/>
                  </a:lnTo>
                  <a:lnTo>
                    <a:pt x="1046" y="2341"/>
                  </a:lnTo>
                  <a:lnTo>
                    <a:pt x="1017" y="2417"/>
                  </a:lnTo>
                  <a:lnTo>
                    <a:pt x="989" y="2492"/>
                  </a:lnTo>
                  <a:lnTo>
                    <a:pt x="967" y="2571"/>
                  </a:lnTo>
                  <a:lnTo>
                    <a:pt x="945" y="2646"/>
                  </a:lnTo>
                  <a:lnTo>
                    <a:pt x="914" y="2733"/>
                  </a:lnTo>
                  <a:lnTo>
                    <a:pt x="886" y="2792"/>
                  </a:lnTo>
                  <a:lnTo>
                    <a:pt x="863" y="2879"/>
                  </a:lnTo>
                  <a:lnTo>
                    <a:pt x="832" y="2963"/>
                  </a:lnTo>
                  <a:lnTo>
                    <a:pt x="810" y="3036"/>
                  </a:lnTo>
                  <a:lnTo>
                    <a:pt x="782" y="3117"/>
                  </a:lnTo>
                  <a:lnTo>
                    <a:pt x="754" y="3204"/>
                  </a:lnTo>
                  <a:lnTo>
                    <a:pt x="729" y="3269"/>
                  </a:lnTo>
                  <a:lnTo>
                    <a:pt x="695" y="3350"/>
                  </a:lnTo>
                  <a:lnTo>
                    <a:pt x="673" y="3417"/>
                  </a:lnTo>
                  <a:lnTo>
                    <a:pt x="650" y="3485"/>
                  </a:lnTo>
                  <a:lnTo>
                    <a:pt x="619" y="3552"/>
                  </a:lnTo>
                  <a:lnTo>
                    <a:pt x="600" y="3622"/>
                  </a:lnTo>
                  <a:lnTo>
                    <a:pt x="575" y="3670"/>
                  </a:lnTo>
                  <a:lnTo>
                    <a:pt x="561" y="3740"/>
                  </a:lnTo>
                  <a:lnTo>
                    <a:pt x="538" y="3773"/>
                  </a:lnTo>
                  <a:lnTo>
                    <a:pt x="519" y="3821"/>
                  </a:lnTo>
                  <a:lnTo>
                    <a:pt x="502" y="3860"/>
                  </a:lnTo>
                  <a:lnTo>
                    <a:pt x="493" y="3891"/>
                  </a:lnTo>
                  <a:lnTo>
                    <a:pt x="468" y="3939"/>
                  </a:lnTo>
                  <a:lnTo>
                    <a:pt x="468" y="3961"/>
                  </a:lnTo>
                  <a:lnTo>
                    <a:pt x="460" y="3961"/>
                  </a:lnTo>
                  <a:lnTo>
                    <a:pt x="451" y="3969"/>
                  </a:lnTo>
                  <a:lnTo>
                    <a:pt x="437" y="3969"/>
                  </a:lnTo>
                  <a:lnTo>
                    <a:pt x="415" y="3978"/>
                  </a:lnTo>
                  <a:lnTo>
                    <a:pt x="384" y="3978"/>
                  </a:lnTo>
                  <a:lnTo>
                    <a:pt x="362" y="3978"/>
                  </a:lnTo>
                  <a:lnTo>
                    <a:pt x="339" y="3969"/>
                  </a:lnTo>
                  <a:lnTo>
                    <a:pt x="317" y="3969"/>
                  </a:lnTo>
                  <a:lnTo>
                    <a:pt x="303" y="3969"/>
                  </a:lnTo>
                  <a:lnTo>
                    <a:pt x="280" y="3961"/>
                  </a:lnTo>
                  <a:lnTo>
                    <a:pt x="258" y="3950"/>
                  </a:lnTo>
                  <a:lnTo>
                    <a:pt x="233" y="3939"/>
                  </a:lnTo>
                  <a:lnTo>
                    <a:pt x="207" y="3919"/>
                  </a:lnTo>
                  <a:lnTo>
                    <a:pt x="188" y="3911"/>
                  </a:lnTo>
                  <a:lnTo>
                    <a:pt x="163" y="3902"/>
                  </a:lnTo>
                  <a:lnTo>
                    <a:pt x="140" y="3883"/>
                  </a:lnTo>
                  <a:lnTo>
                    <a:pt x="112" y="3874"/>
                  </a:lnTo>
                  <a:lnTo>
                    <a:pt x="92" y="3869"/>
                  </a:lnTo>
                  <a:lnTo>
                    <a:pt x="70" y="3852"/>
                  </a:lnTo>
                  <a:lnTo>
                    <a:pt x="59" y="3843"/>
                  </a:lnTo>
                  <a:lnTo>
                    <a:pt x="34" y="3832"/>
                  </a:lnTo>
                  <a:lnTo>
                    <a:pt x="25" y="3821"/>
                  </a:lnTo>
                  <a:lnTo>
                    <a:pt x="11" y="3810"/>
                  </a:lnTo>
                  <a:lnTo>
                    <a:pt x="0" y="3810"/>
                  </a:lnTo>
                  <a:lnTo>
                    <a:pt x="104" y="3468"/>
                  </a:lnTo>
                  <a:lnTo>
                    <a:pt x="112" y="3448"/>
                  </a:lnTo>
                  <a:lnTo>
                    <a:pt x="126" y="3409"/>
                  </a:lnTo>
                  <a:lnTo>
                    <a:pt x="134" y="3367"/>
                  </a:lnTo>
                  <a:lnTo>
                    <a:pt x="149" y="3330"/>
                  </a:lnTo>
                  <a:lnTo>
                    <a:pt x="165" y="3286"/>
                  </a:lnTo>
                  <a:lnTo>
                    <a:pt x="188" y="3227"/>
                  </a:lnTo>
                  <a:lnTo>
                    <a:pt x="202" y="3168"/>
                  </a:lnTo>
                  <a:lnTo>
                    <a:pt x="224" y="3109"/>
                  </a:lnTo>
                  <a:lnTo>
                    <a:pt x="247" y="3047"/>
                  </a:lnTo>
                  <a:lnTo>
                    <a:pt x="266" y="2983"/>
                  </a:lnTo>
                  <a:lnTo>
                    <a:pt x="289" y="2896"/>
                  </a:lnTo>
                  <a:lnTo>
                    <a:pt x="317" y="2834"/>
                  </a:lnTo>
                  <a:lnTo>
                    <a:pt x="328" y="2753"/>
                  </a:lnTo>
                  <a:lnTo>
                    <a:pt x="362" y="2675"/>
                  </a:lnTo>
                  <a:lnTo>
                    <a:pt x="376" y="2593"/>
                  </a:lnTo>
                  <a:lnTo>
                    <a:pt x="401" y="2512"/>
                  </a:lnTo>
                  <a:lnTo>
                    <a:pt x="423" y="2425"/>
                  </a:lnTo>
                  <a:lnTo>
                    <a:pt x="446" y="2341"/>
                  </a:lnTo>
                  <a:lnTo>
                    <a:pt x="468" y="2262"/>
                  </a:lnTo>
                  <a:lnTo>
                    <a:pt x="493" y="2176"/>
                  </a:lnTo>
                  <a:lnTo>
                    <a:pt x="510" y="2094"/>
                  </a:lnTo>
                  <a:lnTo>
                    <a:pt x="538" y="2024"/>
                  </a:lnTo>
                  <a:lnTo>
                    <a:pt x="552" y="1929"/>
                  </a:lnTo>
                  <a:lnTo>
                    <a:pt x="575" y="1856"/>
                  </a:lnTo>
                  <a:lnTo>
                    <a:pt x="586" y="1769"/>
                  </a:lnTo>
                  <a:lnTo>
                    <a:pt x="605" y="1688"/>
                  </a:lnTo>
                  <a:lnTo>
                    <a:pt x="619" y="1615"/>
                  </a:lnTo>
                  <a:lnTo>
                    <a:pt x="636" y="1539"/>
                  </a:lnTo>
                  <a:lnTo>
                    <a:pt x="650" y="1466"/>
                  </a:lnTo>
                  <a:lnTo>
                    <a:pt x="664" y="1394"/>
                  </a:lnTo>
                  <a:lnTo>
                    <a:pt x="670" y="1318"/>
                  </a:lnTo>
                  <a:lnTo>
                    <a:pt x="673" y="1253"/>
                  </a:lnTo>
                  <a:lnTo>
                    <a:pt x="678" y="1180"/>
                  </a:lnTo>
                  <a:lnTo>
                    <a:pt x="687" y="1127"/>
                  </a:lnTo>
                  <a:lnTo>
                    <a:pt x="687" y="1060"/>
                  </a:lnTo>
                  <a:lnTo>
                    <a:pt x="695" y="996"/>
                  </a:lnTo>
                  <a:lnTo>
                    <a:pt x="695" y="951"/>
                  </a:lnTo>
                  <a:lnTo>
                    <a:pt x="695" y="895"/>
                  </a:lnTo>
                  <a:lnTo>
                    <a:pt x="695" y="836"/>
                  </a:lnTo>
                  <a:lnTo>
                    <a:pt x="704" y="782"/>
                  </a:lnTo>
                  <a:lnTo>
                    <a:pt x="709" y="738"/>
                  </a:lnTo>
                  <a:lnTo>
                    <a:pt x="715" y="701"/>
                  </a:lnTo>
                  <a:lnTo>
                    <a:pt x="718" y="642"/>
                  </a:lnTo>
                  <a:lnTo>
                    <a:pt x="729" y="597"/>
                  </a:lnTo>
                  <a:lnTo>
                    <a:pt x="729" y="561"/>
                  </a:lnTo>
                  <a:lnTo>
                    <a:pt x="737" y="525"/>
                  </a:lnTo>
                  <a:lnTo>
                    <a:pt x="746" y="480"/>
                  </a:lnTo>
                  <a:lnTo>
                    <a:pt x="754" y="435"/>
                  </a:lnTo>
                  <a:lnTo>
                    <a:pt x="762" y="393"/>
                  </a:lnTo>
                  <a:lnTo>
                    <a:pt x="782" y="348"/>
                  </a:lnTo>
                  <a:lnTo>
                    <a:pt x="796" y="303"/>
                  </a:lnTo>
                  <a:lnTo>
                    <a:pt x="810" y="258"/>
                  </a:lnTo>
                  <a:lnTo>
                    <a:pt x="821" y="213"/>
                  </a:lnTo>
                  <a:lnTo>
                    <a:pt x="841" y="171"/>
                  </a:lnTo>
                  <a:lnTo>
                    <a:pt x="849" y="135"/>
                  </a:lnTo>
                  <a:lnTo>
                    <a:pt x="863" y="104"/>
                  </a:lnTo>
                  <a:lnTo>
                    <a:pt x="877" y="73"/>
                  </a:lnTo>
                  <a:lnTo>
                    <a:pt x="886" y="45"/>
                  </a:lnTo>
                  <a:lnTo>
                    <a:pt x="908" y="9"/>
                  </a:lnTo>
                  <a:lnTo>
                    <a:pt x="914" y="0"/>
                  </a:lnTo>
                  <a:lnTo>
                    <a:pt x="981" y="213"/>
                  </a:lnTo>
                </a:path>
              </a:pathLst>
            </a:cu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1" name="Freeform 85"/>
            <p:cNvSpPr>
              <a:spLocks noChangeArrowheads="1"/>
            </p:cNvSpPr>
            <p:nvPr/>
          </p:nvSpPr>
          <p:spPr bwMode="auto">
            <a:xfrm>
              <a:off x="1104" y="2507"/>
              <a:ext cx="164" cy="238"/>
            </a:xfrm>
            <a:custGeom>
              <a:avLst/>
              <a:gdLst>
                <a:gd name="T0" fmla="*/ 0 w 729"/>
                <a:gd name="T1" fmla="*/ 785 h 1053"/>
                <a:gd name="T2" fmla="*/ 185 w 729"/>
                <a:gd name="T3" fmla="*/ 505 h 1053"/>
                <a:gd name="T4" fmla="*/ 185 w 729"/>
                <a:gd name="T5" fmla="*/ 491 h 1053"/>
                <a:gd name="T6" fmla="*/ 185 w 729"/>
                <a:gd name="T7" fmla="*/ 482 h 1053"/>
                <a:gd name="T8" fmla="*/ 185 w 729"/>
                <a:gd name="T9" fmla="*/ 454 h 1053"/>
                <a:gd name="T10" fmla="*/ 185 w 729"/>
                <a:gd name="T11" fmla="*/ 418 h 1053"/>
                <a:gd name="T12" fmla="*/ 185 w 729"/>
                <a:gd name="T13" fmla="*/ 376 h 1053"/>
                <a:gd name="T14" fmla="*/ 199 w 729"/>
                <a:gd name="T15" fmla="*/ 331 h 1053"/>
                <a:gd name="T16" fmla="*/ 207 w 729"/>
                <a:gd name="T17" fmla="*/ 300 h 1053"/>
                <a:gd name="T18" fmla="*/ 215 w 729"/>
                <a:gd name="T19" fmla="*/ 258 h 1053"/>
                <a:gd name="T20" fmla="*/ 230 w 729"/>
                <a:gd name="T21" fmla="*/ 225 h 1053"/>
                <a:gd name="T22" fmla="*/ 249 w 729"/>
                <a:gd name="T23" fmla="*/ 197 h 1053"/>
                <a:gd name="T24" fmla="*/ 266 w 729"/>
                <a:gd name="T25" fmla="*/ 177 h 1053"/>
                <a:gd name="T26" fmla="*/ 280 w 729"/>
                <a:gd name="T27" fmla="*/ 169 h 1053"/>
                <a:gd name="T28" fmla="*/ 316 w 729"/>
                <a:gd name="T29" fmla="*/ 146 h 1053"/>
                <a:gd name="T30" fmla="*/ 347 w 729"/>
                <a:gd name="T31" fmla="*/ 138 h 1053"/>
                <a:gd name="T32" fmla="*/ 378 w 729"/>
                <a:gd name="T33" fmla="*/ 107 h 1053"/>
                <a:gd name="T34" fmla="*/ 403 w 729"/>
                <a:gd name="T35" fmla="*/ 70 h 1053"/>
                <a:gd name="T36" fmla="*/ 426 w 729"/>
                <a:gd name="T37" fmla="*/ 37 h 1053"/>
                <a:gd name="T38" fmla="*/ 434 w 729"/>
                <a:gd name="T39" fmla="*/ 28 h 1053"/>
                <a:gd name="T40" fmla="*/ 465 w 729"/>
                <a:gd name="T41" fmla="*/ 59 h 1053"/>
                <a:gd name="T42" fmla="*/ 448 w 729"/>
                <a:gd name="T43" fmla="*/ 118 h 1053"/>
                <a:gd name="T44" fmla="*/ 647 w 729"/>
                <a:gd name="T45" fmla="*/ 0 h 1053"/>
                <a:gd name="T46" fmla="*/ 672 w 729"/>
                <a:gd name="T47" fmla="*/ 59 h 1053"/>
                <a:gd name="T48" fmla="*/ 728 w 729"/>
                <a:gd name="T49" fmla="*/ 59 h 1053"/>
                <a:gd name="T50" fmla="*/ 728 w 729"/>
                <a:gd name="T51" fmla="*/ 233 h 1053"/>
                <a:gd name="T52" fmla="*/ 560 w 729"/>
                <a:gd name="T53" fmla="*/ 454 h 1053"/>
                <a:gd name="T54" fmla="*/ 384 w 729"/>
                <a:gd name="T55" fmla="*/ 589 h 1053"/>
                <a:gd name="T56" fmla="*/ 375 w 729"/>
                <a:gd name="T57" fmla="*/ 572 h 1053"/>
                <a:gd name="T58" fmla="*/ 353 w 729"/>
                <a:gd name="T59" fmla="*/ 564 h 1053"/>
                <a:gd name="T60" fmla="*/ 319 w 729"/>
                <a:gd name="T61" fmla="*/ 553 h 1053"/>
                <a:gd name="T62" fmla="*/ 288 w 729"/>
                <a:gd name="T63" fmla="*/ 564 h 1053"/>
                <a:gd name="T64" fmla="*/ 280 w 729"/>
                <a:gd name="T65" fmla="*/ 572 h 1053"/>
                <a:gd name="T66" fmla="*/ 266 w 729"/>
                <a:gd name="T67" fmla="*/ 589 h 1053"/>
                <a:gd name="T68" fmla="*/ 252 w 729"/>
                <a:gd name="T69" fmla="*/ 611 h 1053"/>
                <a:gd name="T70" fmla="*/ 230 w 729"/>
                <a:gd name="T71" fmla="*/ 648 h 1053"/>
                <a:gd name="T72" fmla="*/ 215 w 729"/>
                <a:gd name="T73" fmla="*/ 684 h 1053"/>
                <a:gd name="T74" fmla="*/ 199 w 729"/>
                <a:gd name="T75" fmla="*/ 721 h 1053"/>
                <a:gd name="T76" fmla="*/ 176 w 729"/>
                <a:gd name="T77" fmla="*/ 766 h 1053"/>
                <a:gd name="T78" fmla="*/ 157 w 729"/>
                <a:gd name="T79" fmla="*/ 810 h 1053"/>
                <a:gd name="T80" fmla="*/ 131 w 729"/>
                <a:gd name="T81" fmla="*/ 861 h 1053"/>
                <a:gd name="T82" fmla="*/ 112 w 729"/>
                <a:gd name="T83" fmla="*/ 897 h 1053"/>
                <a:gd name="T84" fmla="*/ 89 w 729"/>
                <a:gd name="T85" fmla="*/ 934 h 1053"/>
                <a:gd name="T86" fmla="*/ 81 w 729"/>
                <a:gd name="T87" fmla="*/ 970 h 1053"/>
                <a:gd name="T88" fmla="*/ 67 w 729"/>
                <a:gd name="T89" fmla="*/ 1007 h 1053"/>
                <a:gd name="T90" fmla="*/ 61 w 729"/>
                <a:gd name="T91" fmla="*/ 1023 h 1053"/>
                <a:gd name="T92" fmla="*/ 53 w 729"/>
                <a:gd name="T93" fmla="*/ 1043 h 1053"/>
                <a:gd name="T94" fmla="*/ 53 w 729"/>
                <a:gd name="T95" fmla="*/ 1052 h 1053"/>
                <a:gd name="T96" fmla="*/ 0 w 729"/>
                <a:gd name="T97" fmla="*/ 785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9" h="1053">
                  <a:moveTo>
                    <a:pt x="0" y="785"/>
                  </a:moveTo>
                  <a:lnTo>
                    <a:pt x="185" y="505"/>
                  </a:lnTo>
                  <a:lnTo>
                    <a:pt x="185" y="491"/>
                  </a:lnTo>
                  <a:lnTo>
                    <a:pt x="185" y="482"/>
                  </a:lnTo>
                  <a:lnTo>
                    <a:pt x="185" y="454"/>
                  </a:lnTo>
                  <a:lnTo>
                    <a:pt x="185" y="418"/>
                  </a:lnTo>
                  <a:lnTo>
                    <a:pt x="185" y="376"/>
                  </a:lnTo>
                  <a:lnTo>
                    <a:pt x="199" y="331"/>
                  </a:lnTo>
                  <a:lnTo>
                    <a:pt x="207" y="300"/>
                  </a:lnTo>
                  <a:lnTo>
                    <a:pt x="215" y="258"/>
                  </a:lnTo>
                  <a:lnTo>
                    <a:pt x="230" y="225"/>
                  </a:lnTo>
                  <a:lnTo>
                    <a:pt x="249" y="197"/>
                  </a:lnTo>
                  <a:lnTo>
                    <a:pt x="266" y="177"/>
                  </a:lnTo>
                  <a:lnTo>
                    <a:pt x="280" y="169"/>
                  </a:lnTo>
                  <a:lnTo>
                    <a:pt x="316" y="146"/>
                  </a:lnTo>
                  <a:lnTo>
                    <a:pt x="347" y="138"/>
                  </a:lnTo>
                  <a:lnTo>
                    <a:pt x="378" y="107"/>
                  </a:lnTo>
                  <a:lnTo>
                    <a:pt x="403" y="70"/>
                  </a:lnTo>
                  <a:lnTo>
                    <a:pt x="426" y="37"/>
                  </a:lnTo>
                  <a:lnTo>
                    <a:pt x="434" y="28"/>
                  </a:lnTo>
                  <a:lnTo>
                    <a:pt x="465" y="59"/>
                  </a:lnTo>
                  <a:lnTo>
                    <a:pt x="448" y="118"/>
                  </a:lnTo>
                  <a:lnTo>
                    <a:pt x="647" y="0"/>
                  </a:lnTo>
                  <a:lnTo>
                    <a:pt x="672" y="59"/>
                  </a:lnTo>
                  <a:lnTo>
                    <a:pt x="728" y="59"/>
                  </a:lnTo>
                  <a:lnTo>
                    <a:pt x="728" y="233"/>
                  </a:lnTo>
                  <a:lnTo>
                    <a:pt x="560" y="454"/>
                  </a:lnTo>
                  <a:lnTo>
                    <a:pt x="384" y="589"/>
                  </a:lnTo>
                  <a:lnTo>
                    <a:pt x="375" y="572"/>
                  </a:lnTo>
                  <a:lnTo>
                    <a:pt x="353" y="564"/>
                  </a:lnTo>
                  <a:lnTo>
                    <a:pt x="319" y="553"/>
                  </a:lnTo>
                  <a:lnTo>
                    <a:pt x="288" y="564"/>
                  </a:lnTo>
                  <a:lnTo>
                    <a:pt x="280" y="572"/>
                  </a:lnTo>
                  <a:lnTo>
                    <a:pt x="266" y="589"/>
                  </a:lnTo>
                  <a:lnTo>
                    <a:pt x="252" y="611"/>
                  </a:lnTo>
                  <a:lnTo>
                    <a:pt x="230" y="648"/>
                  </a:lnTo>
                  <a:lnTo>
                    <a:pt x="215" y="684"/>
                  </a:lnTo>
                  <a:lnTo>
                    <a:pt x="199" y="721"/>
                  </a:lnTo>
                  <a:lnTo>
                    <a:pt x="176" y="766"/>
                  </a:lnTo>
                  <a:lnTo>
                    <a:pt x="157" y="810"/>
                  </a:lnTo>
                  <a:lnTo>
                    <a:pt x="131" y="861"/>
                  </a:lnTo>
                  <a:lnTo>
                    <a:pt x="112" y="897"/>
                  </a:lnTo>
                  <a:lnTo>
                    <a:pt x="89" y="934"/>
                  </a:lnTo>
                  <a:lnTo>
                    <a:pt x="81" y="970"/>
                  </a:lnTo>
                  <a:lnTo>
                    <a:pt x="67" y="1007"/>
                  </a:lnTo>
                  <a:lnTo>
                    <a:pt x="61" y="1023"/>
                  </a:lnTo>
                  <a:lnTo>
                    <a:pt x="53" y="1043"/>
                  </a:lnTo>
                  <a:lnTo>
                    <a:pt x="53" y="1052"/>
                  </a:lnTo>
                  <a:lnTo>
                    <a:pt x="0" y="78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2" name="Freeform 86"/>
            <p:cNvSpPr>
              <a:spLocks noChangeArrowheads="1"/>
            </p:cNvSpPr>
            <p:nvPr/>
          </p:nvSpPr>
          <p:spPr bwMode="auto">
            <a:xfrm>
              <a:off x="1104" y="2507"/>
              <a:ext cx="164" cy="238"/>
            </a:xfrm>
            <a:custGeom>
              <a:avLst/>
              <a:gdLst>
                <a:gd name="T0" fmla="*/ 0 w 729"/>
                <a:gd name="T1" fmla="*/ 785 h 1053"/>
                <a:gd name="T2" fmla="*/ 185 w 729"/>
                <a:gd name="T3" fmla="*/ 505 h 1053"/>
                <a:gd name="T4" fmla="*/ 185 w 729"/>
                <a:gd name="T5" fmla="*/ 491 h 1053"/>
                <a:gd name="T6" fmla="*/ 185 w 729"/>
                <a:gd name="T7" fmla="*/ 482 h 1053"/>
                <a:gd name="T8" fmla="*/ 185 w 729"/>
                <a:gd name="T9" fmla="*/ 454 h 1053"/>
                <a:gd name="T10" fmla="*/ 185 w 729"/>
                <a:gd name="T11" fmla="*/ 418 h 1053"/>
                <a:gd name="T12" fmla="*/ 185 w 729"/>
                <a:gd name="T13" fmla="*/ 376 h 1053"/>
                <a:gd name="T14" fmla="*/ 199 w 729"/>
                <a:gd name="T15" fmla="*/ 331 h 1053"/>
                <a:gd name="T16" fmla="*/ 207 w 729"/>
                <a:gd name="T17" fmla="*/ 300 h 1053"/>
                <a:gd name="T18" fmla="*/ 215 w 729"/>
                <a:gd name="T19" fmla="*/ 258 h 1053"/>
                <a:gd name="T20" fmla="*/ 230 w 729"/>
                <a:gd name="T21" fmla="*/ 225 h 1053"/>
                <a:gd name="T22" fmla="*/ 249 w 729"/>
                <a:gd name="T23" fmla="*/ 197 h 1053"/>
                <a:gd name="T24" fmla="*/ 266 w 729"/>
                <a:gd name="T25" fmla="*/ 177 h 1053"/>
                <a:gd name="T26" fmla="*/ 280 w 729"/>
                <a:gd name="T27" fmla="*/ 169 h 1053"/>
                <a:gd name="T28" fmla="*/ 316 w 729"/>
                <a:gd name="T29" fmla="*/ 146 h 1053"/>
                <a:gd name="T30" fmla="*/ 347 w 729"/>
                <a:gd name="T31" fmla="*/ 138 h 1053"/>
                <a:gd name="T32" fmla="*/ 378 w 729"/>
                <a:gd name="T33" fmla="*/ 107 h 1053"/>
                <a:gd name="T34" fmla="*/ 403 w 729"/>
                <a:gd name="T35" fmla="*/ 70 h 1053"/>
                <a:gd name="T36" fmla="*/ 426 w 729"/>
                <a:gd name="T37" fmla="*/ 37 h 1053"/>
                <a:gd name="T38" fmla="*/ 434 w 729"/>
                <a:gd name="T39" fmla="*/ 28 h 1053"/>
                <a:gd name="T40" fmla="*/ 465 w 729"/>
                <a:gd name="T41" fmla="*/ 59 h 1053"/>
                <a:gd name="T42" fmla="*/ 448 w 729"/>
                <a:gd name="T43" fmla="*/ 118 h 1053"/>
                <a:gd name="T44" fmla="*/ 647 w 729"/>
                <a:gd name="T45" fmla="*/ 0 h 1053"/>
                <a:gd name="T46" fmla="*/ 672 w 729"/>
                <a:gd name="T47" fmla="*/ 59 h 1053"/>
                <a:gd name="T48" fmla="*/ 728 w 729"/>
                <a:gd name="T49" fmla="*/ 59 h 1053"/>
                <a:gd name="T50" fmla="*/ 728 w 729"/>
                <a:gd name="T51" fmla="*/ 233 h 1053"/>
                <a:gd name="T52" fmla="*/ 560 w 729"/>
                <a:gd name="T53" fmla="*/ 454 h 1053"/>
                <a:gd name="T54" fmla="*/ 384 w 729"/>
                <a:gd name="T55" fmla="*/ 589 h 1053"/>
                <a:gd name="T56" fmla="*/ 375 w 729"/>
                <a:gd name="T57" fmla="*/ 572 h 1053"/>
                <a:gd name="T58" fmla="*/ 353 w 729"/>
                <a:gd name="T59" fmla="*/ 564 h 1053"/>
                <a:gd name="T60" fmla="*/ 319 w 729"/>
                <a:gd name="T61" fmla="*/ 553 h 1053"/>
                <a:gd name="T62" fmla="*/ 288 w 729"/>
                <a:gd name="T63" fmla="*/ 564 h 1053"/>
                <a:gd name="T64" fmla="*/ 280 w 729"/>
                <a:gd name="T65" fmla="*/ 572 h 1053"/>
                <a:gd name="T66" fmla="*/ 266 w 729"/>
                <a:gd name="T67" fmla="*/ 589 h 1053"/>
                <a:gd name="T68" fmla="*/ 252 w 729"/>
                <a:gd name="T69" fmla="*/ 611 h 1053"/>
                <a:gd name="T70" fmla="*/ 230 w 729"/>
                <a:gd name="T71" fmla="*/ 648 h 1053"/>
                <a:gd name="T72" fmla="*/ 215 w 729"/>
                <a:gd name="T73" fmla="*/ 684 h 1053"/>
                <a:gd name="T74" fmla="*/ 199 w 729"/>
                <a:gd name="T75" fmla="*/ 721 h 1053"/>
                <a:gd name="T76" fmla="*/ 176 w 729"/>
                <a:gd name="T77" fmla="*/ 766 h 1053"/>
                <a:gd name="T78" fmla="*/ 157 w 729"/>
                <a:gd name="T79" fmla="*/ 810 h 1053"/>
                <a:gd name="T80" fmla="*/ 131 w 729"/>
                <a:gd name="T81" fmla="*/ 861 h 1053"/>
                <a:gd name="T82" fmla="*/ 112 w 729"/>
                <a:gd name="T83" fmla="*/ 897 h 1053"/>
                <a:gd name="T84" fmla="*/ 89 w 729"/>
                <a:gd name="T85" fmla="*/ 934 h 1053"/>
                <a:gd name="T86" fmla="*/ 81 w 729"/>
                <a:gd name="T87" fmla="*/ 970 h 1053"/>
                <a:gd name="T88" fmla="*/ 67 w 729"/>
                <a:gd name="T89" fmla="*/ 1007 h 1053"/>
                <a:gd name="T90" fmla="*/ 61 w 729"/>
                <a:gd name="T91" fmla="*/ 1023 h 1053"/>
                <a:gd name="T92" fmla="*/ 53 w 729"/>
                <a:gd name="T93" fmla="*/ 1043 h 1053"/>
                <a:gd name="T94" fmla="*/ 53 w 729"/>
                <a:gd name="T95" fmla="*/ 1052 h 1053"/>
                <a:gd name="T96" fmla="*/ 0 w 729"/>
                <a:gd name="T97" fmla="*/ 785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9" h="1053">
                  <a:moveTo>
                    <a:pt x="0" y="785"/>
                  </a:moveTo>
                  <a:lnTo>
                    <a:pt x="185" y="505"/>
                  </a:lnTo>
                  <a:lnTo>
                    <a:pt x="185" y="491"/>
                  </a:lnTo>
                  <a:lnTo>
                    <a:pt x="185" y="482"/>
                  </a:lnTo>
                  <a:lnTo>
                    <a:pt x="185" y="454"/>
                  </a:lnTo>
                  <a:lnTo>
                    <a:pt x="185" y="418"/>
                  </a:lnTo>
                  <a:lnTo>
                    <a:pt x="185" y="376"/>
                  </a:lnTo>
                  <a:lnTo>
                    <a:pt x="199" y="331"/>
                  </a:lnTo>
                  <a:lnTo>
                    <a:pt x="207" y="300"/>
                  </a:lnTo>
                  <a:lnTo>
                    <a:pt x="215" y="258"/>
                  </a:lnTo>
                  <a:lnTo>
                    <a:pt x="230" y="225"/>
                  </a:lnTo>
                  <a:lnTo>
                    <a:pt x="249" y="197"/>
                  </a:lnTo>
                  <a:lnTo>
                    <a:pt x="266" y="177"/>
                  </a:lnTo>
                  <a:lnTo>
                    <a:pt x="280" y="169"/>
                  </a:lnTo>
                  <a:lnTo>
                    <a:pt x="316" y="146"/>
                  </a:lnTo>
                  <a:lnTo>
                    <a:pt x="347" y="138"/>
                  </a:lnTo>
                  <a:lnTo>
                    <a:pt x="378" y="107"/>
                  </a:lnTo>
                  <a:lnTo>
                    <a:pt x="403" y="70"/>
                  </a:lnTo>
                  <a:lnTo>
                    <a:pt x="426" y="37"/>
                  </a:lnTo>
                  <a:lnTo>
                    <a:pt x="434" y="28"/>
                  </a:lnTo>
                  <a:lnTo>
                    <a:pt x="465" y="59"/>
                  </a:lnTo>
                  <a:lnTo>
                    <a:pt x="448" y="118"/>
                  </a:lnTo>
                  <a:lnTo>
                    <a:pt x="647" y="0"/>
                  </a:lnTo>
                  <a:lnTo>
                    <a:pt x="672" y="59"/>
                  </a:lnTo>
                  <a:lnTo>
                    <a:pt x="728" y="59"/>
                  </a:lnTo>
                  <a:lnTo>
                    <a:pt x="728" y="233"/>
                  </a:lnTo>
                  <a:lnTo>
                    <a:pt x="560" y="454"/>
                  </a:lnTo>
                  <a:lnTo>
                    <a:pt x="384" y="589"/>
                  </a:lnTo>
                  <a:lnTo>
                    <a:pt x="375" y="572"/>
                  </a:lnTo>
                  <a:lnTo>
                    <a:pt x="353" y="564"/>
                  </a:lnTo>
                  <a:lnTo>
                    <a:pt x="319" y="553"/>
                  </a:lnTo>
                  <a:lnTo>
                    <a:pt x="288" y="564"/>
                  </a:lnTo>
                  <a:lnTo>
                    <a:pt x="280" y="572"/>
                  </a:lnTo>
                  <a:lnTo>
                    <a:pt x="266" y="589"/>
                  </a:lnTo>
                  <a:lnTo>
                    <a:pt x="252" y="611"/>
                  </a:lnTo>
                  <a:lnTo>
                    <a:pt x="230" y="648"/>
                  </a:lnTo>
                  <a:lnTo>
                    <a:pt x="215" y="684"/>
                  </a:lnTo>
                  <a:lnTo>
                    <a:pt x="199" y="721"/>
                  </a:lnTo>
                  <a:lnTo>
                    <a:pt x="176" y="766"/>
                  </a:lnTo>
                  <a:lnTo>
                    <a:pt x="157" y="810"/>
                  </a:lnTo>
                  <a:lnTo>
                    <a:pt x="131" y="861"/>
                  </a:lnTo>
                  <a:lnTo>
                    <a:pt x="112" y="897"/>
                  </a:lnTo>
                  <a:lnTo>
                    <a:pt x="89" y="934"/>
                  </a:lnTo>
                  <a:lnTo>
                    <a:pt x="81" y="970"/>
                  </a:lnTo>
                  <a:lnTo>
                    <a:pt x="67" y="1007"/>
                  </a:lnTo>
                  <a:lnTo>
                    <a:pt x="61" y="1023"/>
                  </a:lnTo>
                  <a:lnTo>
                    <a:pt x="53" y="1043"/>
                  </a:lnTo>
                  <a:lnTo>
                    <a:pt x="53" y="1052"/>
                  </a:lnTo>
                  <a:lnTo>
                    <a:pt x="0" y="785"/>
                  </a:lnTo>
                </a:path>
              </a:pathLst>
            </a:custGeom>
            <a:solidFill>
              <a:srgbClr val="F0C5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3" name="Freeform 87"/>
            <p:cNvSpPr>
              <a:spLocks noChangeArrowheads="1"/>
            </p:cNvSpPr>
            <p:nvPr/>
          </p:nvSpPr>
          <p:spPr bwMode="auto">
            <a:xfrm>
              <a:off x="2119" y="1401"/>
              <a:ext cx="220" cy="487"/>
            </a:xfrm>
            <a:custGeom>
              <a:avLst/>
              <a:gdLst>
                <a:gd name="T0" fmla="*/ 253 w 974"/>
                <a:gd name="T1" fmla="*/ 0 h 2151"/>
                <a:gd name="T2" fmla="*/ 250 w 974"/>
                <a:gd name="T3" fmla="*/ 0 h 2151"/>
                <a:gd name="T4" fmla="*/ 250 w 974"/>
                <a:gd name="T5" fmla="*/ 39 h 2151"/>
                <a:gd name="T6" fmla="*/ 244 w 974"/>
                <a:gd name="T7" fmla="*/ 84 h 2151"/>
                <a:gd name="T8" fmla="*/ 244 w 974"/>
                <a:gd name="T9" fmla="*/ 135 h 2151"/>
                <a:gd name="T10" fmla="*/ 239 w 974"/>
                <a:gd name="T11" fmla="*/ 166 h 2151"/>
                <a:gd name="T12" fmla="*/ 230 w 974"/>
                <a:gd name="T13" fmla="*/ 202 h 2151"/>
                <a:gd name="T14" fmla="*/ 230 w 974"/>
                <a:gd name="T15" fmla="*/ 238 h 2151"/>
                <a:gd name="T16" fmla="*/ 230 w 974"/>
                <a:gd name="T17" fmla="*/ 280 h 2151"/>
                <a:gd name="T18" fmla="*/ 222 w 974"/>
                <a:gd name="T19" fmla="*/ 306 h 2151"/>
                <a:gd name="T20" fmla="*/ 222 w 974"/>
                <a:gd name="T21" fmla="*/ 339 h 2151"/>
                <a:gd name="T22" fmla="*/ 216 w 974"/>
                <a:gd name="T23" fmla="*/ 379 h 2151"/>
                <a:gd name="T24" fmla="*/ 213 w 974"/>
                <a:gd name="T25" fmla="*/ 415 h 2151"/>
                <a:gd name="T26" fmla="*/ 199 w 974"/>
                <a:gd name="T27" fmla="*/ 435 h 2151"/>
                <a:gd name="T28" fmla="*/ 191 w 974"/>
                <a:gd name="T29" fmla="*/ 471 h 2151"/>
                <a:gd name="T30" fmla="*/ 177 w 974"/>
                <a:gd name="T31" fmla="*/ 510 h 2151"/>
                <a:gd name="T32" fmla="*/ 157 w 974"/>
                <a:gd name="T33" fmla="*/ 552 h 2151"/>
                <a:gd name="T34" fmla="*/ 141 w 974"/>
                <a:gd name="T35" fmla="*/ 589 h 2151"/>
                <a:gd name="T36" fmla="*/ 121 w 974"/>
                <a:gd name="T37" fmla="*/ 636 h 2151"/>
                <a:gd name="T38" fmla="*/ 110 w 974"/>
                <a:gd name="T39" fmla="*/ 673 h 2151"/>
                <a:gd name="T40" fmla="*/ 90 w 974"/>
                <a:gd name="T41" fmla="*/ 723 h 2151"/>
                <a:gd name="T42" fmla="*/ 73 w 974"/>
                <a:gd name="T43" fmla="*/ 754 h 2151"/>
                <a:gd name="T44" fmla="*/ 51 w 974"/>
                <a:gd name="T45" fmla="*/ 782 h 2151"/>
                <a:gd name="T46" fmla="*/ 37 w 974"/>
                <a:gd name="T47" fmla="*/ 819 h 2151"/>
                <a:gd name="T48" fmla="*/ 23 w 974"/>
                <a:gd name="T49" fmla="*/ 858 h 2151"/>
                <a:gd name="T50" fmla="*/ 3 w 974"/>
                <a:gd name="T51" fmla="*/ 894 h 2151"/>
                <a:gd name="T52" fmla="*/ 0 w 974"/>
                <a:gd name="T53" fmla="*/ 914 h 2151"/>
                <a:gd name="T54" fmla="*/ 3 w 974"/>
                <a:gd name="T55" fmla="*/ 914 h 2151"/>
                <a:gd name="T56" fmla="*/ 23 w 974"/>
                <a:gd name="T57" fmla="*/ 922 h 2151"/>
                <a:gd name="T58" fmla="*/ 37 w 974"/>
                <a:gd name="T59" fmla="*/ 922 h 2151"/>
                <a:gd name="T60" fmla="*/ 54 w 974"/>
                <a:gd name="T61" fmla="*/ 942 h 2151"/>
                <a:gd name="T62" fmla="*/ 76 w 974"/>
                <a:gd name="T63" fmla="*/ 953 h 2151"/>
                <a:gd name="T64" fmla="*/ 104 w 974"/>
                <a:gd name="T65" fmla="*/ 967 h 2151"/>
                <a:gd name="T66" fmla="*/ 118 w 974"/>
                <a:gd name="T67" fmla="*/ 976 h 2151"/>
                <a:gd name="T68" fmla="*/ 141 w 974"/>
                <a:gd name="T69" fmla="*/ 995 h 2151"/>
                <a:gd name="T70" fmla="*/ 169 w 974"/>
                <a:gd name="T71" fmla="*/ 1012 h 2151"/>
                <a:gd name="T72" fmla="*/ 185 w 974"/>
                <a:gd name="T73" fmla="*/ 1040 h 2151"/>
                <a:gd name="T74" fmla="*/ 208 w 974"/>
                <a:gd name="T75" fmla="*/ 1062 h 2151"/>
                <a:gd name="T76" fmla="*/ 230 w 974"/>
                <a:gd name="T77" fmla="*/ 1082 h 2151"/>
                <a:gd name="T78" fmla="*/ 244 w 974"/>
                <a:gd name="T79" fmla="*/ 1107 h 2151"/>
                <a:gd name="T80" fmla="*/ 267 w 974"/>
                <a:gd name="T81" fmla="*/ 1135 h 2151"/>
                <a:gd name="T82" fmla="*/ 289 w 974"/>
                <a:gd name="T83" fmla="*/ 1180 h 2151"/>
                <a:gd name="T84" fmla="*/ 320 w 974"/>
                <a:gd name="T85" fmla="*/ 1233 h 2151"/>
                <a:gd name="T86" fmla="*/ 348 w 974"/>
                <a:gd name="T87" fmla="*/ 1292 h 2151"/>
                <a:gd name="T88" fmla="*/ 376 w 974"/>
                <a:gd name="T89" fmla="*/ 1357 h 2151"/>
                <a:gd name="T90" fmla="*/ 390 w 974"/>
                <a:gd name="T91" fmla="*/ 1393 h 2151"/>
                <a:gd name="T92" fmla="*/ 404 w 974"/>
                <a:gd name="T93" fmla="*/ 1438 h 2151"/>
                <a:gd name="T94" fmla="*/ 412 w 974"/>
                <a:gd name="T95" fmla="*/ 1458 h 2151"/>
                <a:gd name="T96" fmla="*/ 421 w 974"/>
                <a:gd name="T97" fmla="*/ 1475 h 2151"/>
                <a:gd name="T98" fmla="*/ 390 w 974"/>
                <a:gd name="T99" fmla="*/ 1561 h 2151"/>
                <a:gd name="T100" fmla="*/ 412 w 974"/>
                <a:gd name="T101" fmla="*/ 2150 h 2151"/>
                <a:gd name="T102" fmla="*/ 973 w 974"/>
                <a:gd name="T103" fmla="*/ 833 h 2151"/>
                <a:gd name="T104" fmla="*/ 662 w 974"/>
                <a:gd name="T105" fmla="*/ 247 h 2151"/>
                <a:gd name="T106" fmla="*/ 253 w 974"/>
                <a:gd name="T107" fmla="*/ 0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4" h="2151">
                  <a:moveTo>
                    <a:pt x="253" y="0"/>
                  </a:moveTo>
                  <a:lnTo>
                    <a:pt x="250" y="0"/>
                  </a:lnTo>
                  <a:lnTo>
                    <a:pt x="250" y="39"/>
                  </a:lnTo>
                  <a:lnTo>
                    <a:pt x="244" y="84"/>
                  </a:lnTo>
                  <a:lnTo>
                    <a:pt x="244" y="135"/>
                  </a:lnTo>
                  <a:lnTo>
                    <a:pt x="239" y="166"/>
                  </a:lnTo>
                  <a:lnTo>
                    <a:pt x="230" y="202"/>
                  </a:lnTo>
                  <a:lnTo>
                    <a:pt x="230" y="238"/>
                  </a:lnTo>
                  <a:lnTo>
                    <a:pt x="230" y="280"/>
                  </a:lnTo>
                  <a:lnTo>
                    <a:pt x="222" y="306"/>
                  </a:lnTo>
                  <a:lnTo>
                    <a:pt x="222" y="339"/>
                  </a:lnTo>
                  <a:lnTo>
                    <a:pt x="216" y="379"/>
                  </a:lnTo>
                  <a:lnTo>
                    <a:pt x="213" y="415"/>
                  </a:lnTo>
                  <a:lnTo>
                    <a:pt x="199" y="435"/>
                  </a:lnTo>
                  <a:lnTo>
                    <a:pt x="191" y="471"/>
                  </a:lnTo>
                  <a:lnTo>
                    <a:pt x="177" y="510"/>
                  </a:lnTo>
                  <a:lnTo>
                    <a:pt x="157" y="552"/>
                  </a:lnTo>
                  <a:lnTo>
                    <a:pt x="141" y="589"/>
                  </a:lnTo>
                  <a:lnTo>
                    <a:pt x="121" y="636"/>
                  </a:lnTo>
                  <a:lnTo>
                    <a:pt x="110" y="673"/>
                  </a:lnTo>
                  <a:lnTo>
                    <a:pt x="90" y="723"/>
                  </a:lnTo>
                  <a:lnTo>
                    <a:pt x="73" y="754"/>
                  </a:lnTo>
                  <a:lnTo>
                    <a:pt x="51" y="782"/>
                  </a:lnTo>
                  <a:lnTo>
                    <a:pt x="37" y="819"/>
                  </a:lnTo>
                  <a:lnTo>
                    <a:pt x="23" y="858"/>
                  </a:lnTo>
                  <a:lnTo>
                    <a:pt x="3" y="894"/>
                  </a:lnTo>
                  <a:lnTo>
                    <a:pt x="0" y="914"/>
                  </a:lnTo>
                  <a:lnTo>
                    <a:pt x="3" y="914"/>
                  </a:lnTo>
                  <a:lnTo>
                    <a:pt x="23" y="922"/>
                  </a:lnTo>
                  <a:lnTo>
                    <a:pt x="37" y="922"/>
                  </a:lnTo>
                  <a:lnTo>
                    <a:pt x="54" y="942"/>
                  </a:lnTo>
                  <a:lnTo>
                    <a:pt x="76" y="953"/>
                  </a:lnTo>
                  <a:lnTo>
                    <a:pt x="104" y="967"/>
                  </a:lnTo>
                  <a:lnTo>
                    <a:pt x="118" y="976"/>
                  </a:lnTo>
                  <a:lnTo>
                    <a:pt x="141" y="995"/>
                  </a:lnTo>
                  <a:lnTo>
                    <a:pt x="169" y="1012"/>
                  </a:lnTo>
                  <a:lnTo>
                    <a:pt x="185" y="1040"/>
                  </a:lnTo>
                  <a:lnTo>
                    <a:pt x="208" y="1062"/>
                  </a:lnTo>
                  <a:lnTo>
                    <a:pt x="230" y="1082"/>
                  </a:lnTo>
                  <a:lnTo>
                    <a:pt x="244" y="1107"/>
                  </a:lnTo>
                  <a:lnTo>
                    <a:pt x="267" y="1135"/>
                  </a:lnTo>
                  <a:lnTo>
                    <a:pt x="289" y="1180"/>
                  </a:lnTo>
                  <a:lnTo>
                    <a:pt x="320" y="1233"/>
                  </a:lnTo>
                  <a:lnTo>
                    <a:pt x="348" y="1292"/>
                  </a:lnTo>
                  <a:lnTo>
                    <a:pt x="376" y="1357"/>
                  </a:lnTo>
                  <a:lnTo>
                    <a:pt x="390" y="1393"/>
                  </a:lnTo>
                  <a:lnTo>
                    <a:pt x="404" y="1438"/>
                  </a:lnTo>
                  <a:lnTo>
                    <a:pt x="412" y="1458"/>
                  </a:lnTo>
                  <a:lnTo>
                    <a:pt x="421" y="1475"/>
                  </a:lnTo>
                  <a:lnTo>
                    <a:pt x="390" y="1561"/>
                  </a:lnTo>
                  <a:lnTo>
                    <a:pt x="412" y="2150"/>
                  </a:lnTo>
                  <a:lnTo>
                    <a:pt x="973" y="833"/>
                  </a:lnTo>
                  <a:lnTo>
                    <a:pt x="662" y="247"/>
                  </a:lnTo>
                  <a:lnTo>
                    <a:pt x="25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4" name="Freeform 88"/>
            <p:cNvSpPr>
              <a:spLocks noChangeArrowheads="1"/>
            </p:cNvSpPr>
            <p:nvPr/>
          </p:nvSpPr>
          <p:spPr bwMode="auto">
            <a:xfrm>
              <a:off x="2119" y="1401"/>
              <a:ext cx="220" cy="487"/>
            </a:xfrm>
            <a:custGeom>
              <a:avLst/>
              <a:gdLst>
                <a:gd name="T0" fmla="*/ 253 w 974"/>
                <a:gd name="T1" fmla="*/ 0 h 2151"/>
                <a:gd name="T2" fmla="*/ 250 w 974"/>
                <a:gd name="T3" fmla="*/ 0 h 2151"/>
                <a:gd name="T4" fmla="*/ 250 w 974"/>
                <a:gd name="T5" fmla="*/ 39 h 2151"/>
                <a:gd name="T6" fmla="*/ 244 w 974"/>
                <a:gd name="T7" fmla="*/ 84 h 2151"/>
                <a:gd name="T8" fmla="*/ 244 w 974"/>
                <a:gd name="T9" fmla="*/ 135 h 2151"/>
                <a:gd name="T10" fmla="*/ 239 w 974"/>
                <a:gd name="T11" fmla="*/ 166 h 2151"/>
                <a:gd name="T12" fmla="*/ 230 w 974"/>
                <a:gd name="T13" fmla="*/ 202 h 2151"/>
                <a:gd name="T14" fmla="*/ 230 w 974"/>
                <a:gd name="T15" fmla="*/ 238 h 2151"/>
                <a:gd name="T16" fmla="*/ 230 w 974"/>
                <a:gd name="T17" fmla="*/ 280 h 2151"/>
                <a:gd name="T18" fmla="*/ 222 w 974"/>
                <a:gd name="T19" fmla="*/ 306 h 2151"/>
                <a:gd name="T20" fmla="*/ 222 w 974"/>
                <a:gd name="T21" fmla="*/ 339 h 2151"/>
                <a:gd name="T22" fmla="*/ 216 w 974"/>
                <a:gd name="T23" fmla="*/ 379 h 2151"/>
                <a:gd name="T24" fmla="*/ 213 w 974"/>
                <a:gd name="T25" fmla="*/ 415 h 2151"/>
                <a:gd name="T26" fmla="*/ 199 w 974"/>
                <a:gd name="T27" fmla="*/ 435 h 2151"/>
                <a:gd name="T28" fmla="*/ 191 w 974"/>
                <a:gd name="T29" fmla="*/ 471 h 2151"/>
                <a:gd name="T30" fmla="*/ 177 w 974"/>
                <a:gd name="T31" fmla="*/ 510 h 2151"/>
                <a:gd name="T32" fmla="*/ 157 w 974"/>
                <a:gd name="T33" fmla="*/ 552 h 2151"/>
                <a:gd name="T34" fmla="*/ 141 w 974"/>
                <a:gd name="T35" fmla="*/ 589 h 2151"/>
                <a:gd name="T36" fmla="*/ 121 w 974"/>
                <a:gd name="T37" fmla="*/ 636 h 2151"/>
                <a:gd name="T38" fmla="*/ 110 w 974"/>
                <a:gd name="T39" fmla="*/ 673 h 2151"/>
                <a:gd name="T40" fmla="*/ 90 w 974"/>
                <a:gd name="T41" fmla="*/ 723 h 2151"/>
                <a:gd name="T42" fmla="*/ 73 w 974"/>
                <a:gd name="T43" fmla="*/ 754 h 2151"/>
                <a:gd name="T44" fmla="*/ 51 w 974"/>
                <a:gd name="T45" fmla="*/ 782 h 2151"/>
                <a:gd name="T46" fmla="*/ 37 w 974"/>
                <a:gd name="T47" fmla="*/ 819 h 2151"/>
                <a:gd name="T48" fmla="*/ 23 w 974"/>
                <a:gd name="T49" fmla="*/ 858 h 2151"/>
                <a:gd name="T50" fmla="*/ 3 w 974"/>
                <a:gd name="T51" fmla="*/ 894 h 2151"/>
                <a:gd name="T52" fmla="*/ 0 w 974"/>
                <a:gd name="T53" fmla="*/ 914 h 2151"/>
                <a:gd name="T54" fmla="*/ 3 w 974"/>
                <a:gd name="T55" fmla="*/ 914 h 2151"/>
                <a:gd name="T56" fmla="*/ 23 w 974"/>
                <a:gd name="T57" fmla="*/ 922 h 2151"/>
                <a:gd name="T58" fmla="*/ 37 w 974"/>
                <a:gd name="T59" fmla="*/ 922 h 2151"/>
                <a:gd name="T60" fmla="*/ 54 w 974"/>
                <a:gd name="T61" fmla="*/ 942 h 2151"/>
                <a:gd name="T62" fmla="*/ 76 w 974"/>
                <a:gd name="T63" fmla="*/ 953 h 2151"/>
                <a:gd name="T64" fmla="*/ 104 w 974"/>
                <a:gd name="T65" fmla="*/ 967 h 2151"/>
                <a:gd name="T66" fmla="*/ 118 w 974"/>
                <a:gd name="T67" fmla="*/ 976 h 2151"/>
                <a:gd name="T68" fmla="*/ 141 w 974"/>
                <a:gd name="T69" fmla="*/ 995 h 2151"/>
                <a:gd name="T70" fmla="*/ 169 w 974"/>
                <a:gd name="T71" fmla="*/ 1012 h 2151"/>
                <a:gd name="T72" fmla="*/ 185 w 974"/>
                <a:gd name="T73" fmla="*/ 1040 h 2151"/>
                <a:gd name="T74" fmla="*/ 208 w 974"/>
                <a:gd name="T75" fmla="*/ 1062 h 2151"/>
                <a:gd name="T76" fmla="*/ 230 w 974"/>
                <a:gd name="T77" fmla="*/ 1082 h 2151"/>
                <a:gd name="T78" fmla="*/ 244 w 974"/>
                <a:gd name="T79" fmla="*/ 1107 h 2151"/>
                <a:gd name="T80" fmla="*/ 267 w 974"/>
                <a:gd name="T81" fmla="*/ 1135 h 2151"/>
                <a:gd name="T82" fmla="*/ 289 w 974"/>
                <a:gd name="T83" fmla="*/ 1180 h 2151"/>
                <a:gd name="T84" fmla="*/ 320 w 974"/>
                <a:gd name="T85" fmla="*/ 1233 h 2151"/>
                <a:gd name="T86" fmla="*/ 348 w 974"/>
                <a:gd name="T87" fmla="*/ 1292 h 2151"/>
                <a:gd name="T88" fmla="*/ 376 w 974"/>
                <a:gd name="T89" fmla="*/ 1357 h 2151"/>
                <a:gd name="T90" fmla="*/ 390 w 974"/>
                <a:gd name="T91" fmla="*/ 1393 h 2151"/>
                <a:gd name="T92" fmla="*/ 404 w 974"/>
                <a:gd name="T93" fmla="*/ 1438 h 2151"/>
                <a:gd name="T94" fmla="*/ 412 w 974"/>
                <a:gd name="T95" fmla="*/ 1458 h 2151"/>
                <a:gd name="T96" fmla="*/ 421 w 974"/>
                <a:gd name="T97" fmla="*/ 1475 h 2151"/>
                <a:gd name="T98" fmla="*/ 390 w 974"/>
                <a:gd name="T99" fmla="*/ 1561 h 2151"/>
                <a:gd name="T100" fmla="*/ 412 w 974"/>
                <a:gd name="T101" fmla="*/ 2150 h 2151"/>
                <a:gd name="T102" fmla="*/ 973 w 974"/>
                <a:gd name="T103" fmla="*/ 833 h 2151"/>
                <a:gd name="T104" fmla="*/ 662 w 974"/>
                <a:gd name="T105" fmla="*/ 247 h 2151"/>
                <a:gd name="T106" fmla="*/ 253 w 974"/>
                <a:gd name="T107" fmla="*/ 0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4" h="2151">
                  <a:moveTo>
                    <a:pt x="253" y="0"/>
                  </a:moveTo>
                  <a:lnTo>
                    <a:pt x="250" y="0"/>
                  </a:lnTo>
                  <a:lnTo>
                    <a:pt x="250" y="39"/>
                  </a:lnTo>
                  <a:lnTo>
                    <a:pt x="244" y="84"/>
                  </a:lnTo>
                  <a:lnTo>
                    <a:pt x="244" y="135"/>
                  </a:lnTo>
                  <a:lnTo>
                    <a:pt x="239" y="166"/>
                  </a:lnTo>
                  <a:lnTo>
                    <a:pt x="230" y="202"/>
                  </a:lnTo>
                  <a:lnTo>
                    <a:pt x="230" y="238"/>
                  </a:lnTo>
                  <a:lnTo>
                    <a:pt x="230" y="280"/>
                  </a:lnTo>
                  <a:lnTo>
                    <a:pt x="222" y="306"/>
                  </a:lnTo>
                  <a:lnTo>
                    <a:pt x="222" y="339"/>
                  </a:lnTo>
                  <a:lnTo>
                    <a:pt x="216" y="379"/>
                  </a:lnTo>
                  <a:lnTo>
                    <a:pt x="213" y="415"/>
                  </a:lnTo>
                  <a:lnTo>
                    <a:pt x="199" y="435"/>
                  </a:lnTo>
                  <a:lnTo>
                    <a:pt x="191" y="471"/>
                  </a:lnTo>
                  <a:lnTo>
                    <a:pt x="177" y="510"/>
                  </a:lnTo>
                  <a:lnTo>
                    <a:pt x="157" y="552"/>
                  </a:lnTo>
                  <a:lnTo>
                    <a:pt x="141" y="589"/>
                  </a:lnTo>
                  <a:lnTo>
                    <a:pt x="121" y="636"/>
                  </a:lnTo>
                  <a:lnTo>
                    <a:pt x="110" y="673"/>
                  </a:lnTo>
                  <a:lnTo>
                    <a:pt x="90" y="723"/>
                  </a:lnTo>
                  <a:lnTo>
                    <a:pt x="73" y="754"/>
                  </a:lnTo>
                  <a:lnTo>
                    <a:pt x="51" y="782"/>
                  </a:lnTo>
                  <a:lnTo>
                    <a:pt x="37" y="819"/>
                  </a:lnTo>
                  <a:lnTo>
                    <a:pt x="23" y="858"/>
                  </a:lnTo>
                  <a:lnTo>
                    <a:pt x="3" y="894"/>
                  </a:lnTo>
                  <a:lnTo>
                    <a:pt x="0" y="914"/>
                  </a:lnTo>
                  <a:lnTo>
                    <a:pt x="3" y="914"/>
                  </a:lnTo>
                  <a:lnTo>
                    <a:pt x="23" y="922"/>
                  </a:lnTo>
                  <a:lnTo>
                    <a:pt x="37" y="922"/>
                  </a:lnTo>
                  <a:lnTo>
                    <a:pt x="54" y="942"/>
                  </a:lnTo>
                  <a:lnTo>
                    <a:pt x="76" y="953"/>
                  </a:lnTo>
                  <a:lnTo>
                    <a:pt x="104" y="967"/>
                  </a:lnTo>
                  <a:lnTo>
                    <a:pt x="118" y="976"/>
                  </a:lnTo>
                  <a:lnTo>
                    <a:pt x="141" y="995"/>
                  </a:lnTo>
                  <a:lnTo>
                    <a:pt x="169" y="1012"/>
                  </a:lnTo>
                  <a:lnTo>
                    <a:pt x="185" y="1040"/>
                  </a:lnTo>
                  <a:lnTo>
                    <a:pt x="208" y="1062"/>
                  </a:lnTo>
                  <a:lnTo>
                    <a:pt x="230" y="1082"/>
                  </a:lnTo>
                  <a:lnTo>
                    <a:pt x="244" y="1107"/>
                  </a:lnTo>
                  <a:lnTo>
                    <a:pt x="267" y="1135"/>
                  </a:lnTo>
                  <a:lnTo>
                    <a:pt x="289" y="1180"/>
                  </a:lnTo>
                  <a:lnTo>
                    <a:pt x="320" y="1233"/>
                  </a:lnTo>
                  <a:lnTo>
                    <a:pt x="348" y="1292"/>
                  </a:lnTo>
                  <a:lnTo>
                    <a:pt x="376" y="1357"/>
                  </a:lnTo>
                  <a:lnTo>
                    <a:pt x="390" y="1393"/>
                  </a:lnTo>
                  <a:lnTo>
                    <a:pt x="404" y="1438"/>
                  </a:lnTo>
                  <a:lnTo>
                    <a:pt x="412" y="1458"/>
                  </a:lnTo>
                  <a:lnTo>
                    <a:pt x="421" y="1475"/>
                  </a:lnTo>
                  <a:lnTo>
                    <a:pt x="390" y="1561"/>
                  </a:lnTo>
                  <a:lnTo>
                    <a:pt x="412" y="2150"/>
                  </a:lnTo>
                  <a:lnTo>
                    <a:pt x="973" y="833"/>
                  </a:lnTo>
                  <a:lnTo>
                    <a:pt x="662" y="247"/>
                  </a:lnTo>
                  <a:lnTo>
                    <a:pt x="253" y="0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5" name="Freeform 89"/>
            <p:cNvSpPr>
              <a:spLocks noChangeArrowheads="1"/>
            </p:cNvSpPr>
            <p:nvPr/>
          </p:nvSpPr>
          <p:spPr bwMode="auto">
            <a:xfrm>
              <a:off x="1981" y="1370"/>
              <a:ext cx="327" cy="189"/>
            </a:xfrm>
            <a:custGeom>
              <a:avLst/>
              <a:gdLst>
                <a:gd name="T0" fmla="*/ 0 w 1447"/>
                <a:gd name="T1" fmla="*/ 306 h 836"/>
                <a:gd name="T2" fmla="*/ 25 w 1447"/>
                <a:gd name="T3" fmla="*/ 297 h 836"/>
                <a:gd name="T4" fmla="*/ 70 w 1447"/>
                <a:gd name="T5" fmla="*/ 275 h 836"/>
                <a:gd name="T6" fmla="*/ 132 w 1447"/>
                <a:gd name="T7" fmla="*/ 266 h 836"/>
                <a:gd name="T8" fmla="*/ 199 w 1447"/>
                <a:gd name="T9" fmla="*/ 247 h 836"/>
                <a:gd name="T10" fmla="*/ 278 w 1447"/>
                <a:gd name="T11" fmla="*/ 230 h 836"/>
                <a:gd name="T12" fmla="*/ 359 w 1447"/>
                <a:gd name="T13" fmla="*/ 221 h 836"/>
                <a:gd name="T14" fmla="*/ 423 w 1447"/>
                <a:gd name="T15" fmla="*/ 210 h 836"/>
                <a:gd name="T16" fmla="*/ 485 w 1447"/>
                <a:gd name="T17" fmla="*/ 202 h 836"/>
                <a:gd name="T18" fmla="*/ 541 w 1447"/>
                <a:gd name="T19" fmla="*/ 193 h 836"/>
                <a:gd name="T20" fmla="*/ 586 w 1447"/>
                <a:gd name="T21" fmla="*/ 185 h 836"/>
                <a:gd name="T22" fmla="*/ 625 w 1447"/>
                <a:gd name="T23" fmla="*/ 177 h 836"/>
                <a:gd name="T24" fmla="*/ 684 w 1447"/>
                <a:gd name="T25" fmla="*/ 151 h 836"/>
                <a:gd name="T26" fmla="*/ 749 w 1447"/>
                <a:gd name="T27" fmla="*/ 118 h 836"/>
                <a:gd name="T28" fmla="*/ 799 w 1447"/>
                <a:gd name="T29" fmla="*/ 95 h 836"/>
                <a:gd name="T30" fmla="*/ 835 w 1447"/>
                <a:gd name="T31" fmla="*/ 53 h 836"/>
                <a:gd name="T32" fmla="*/ 866 w 1447"/>
                <a:gd name="T33" fmla="*/ 8 h 836"/>
                <a:gd name="T34" fmla="*/ 889 w 1447"/>
                <a:gd name="T35" fmla="*/ 8 h 836"/>
                <a:gd name="T36" fmla="*/ 928 w 1447"/>
                <a:gd name="T37" fmla="*/ 25 h 836"/>
                <a:gd name="T38" fmla="*/ 970 w 1447"/>
                <a:gd name="T39" fmla="*/ 45 h 836"/>
                <a:gd name="T40" fmla="*/ 1029 w 1447"/>
                <a:gd name="T41" fmla="*/ 53 h 836"/>
                <a:gd name="T42" fmla="*/ 1074 w 1447"/>
                <a:gd name="T43" fmla="*/ 45 h 836"/>
                <a:gd name="T44" fmla="*/ 1130 w 1447"/>
                <a:gd name="T45" fmla="*/ 53 h 836"/>
                <a:gd name="T46" fmla="*/ 1169 w 1447"/>
                <a:gd name="T47" fmla="*/ 67 h 836"/>
                <a:gd name="T48" fmla="*/ 1228 w 1447"/>
                <a:gd name="T49" fmla="*/ 95 h 836"/>
                <a:gd name="T50" fmla="*/ 1281 w 1447"/>
                <a:gd name="T51" fmla="*/ 135 h 836"/>
                <a:gd name="T52" fmla="*/ 1323 w 1447"/>
                <a:gd name="T53" fmla="*/ 177 h 836"/>
                <a:gd name="T54" fmla="*/ 1362 w 1447"/>
                <a:gd name="T55" fmla="*/ 221 h 836"/>
                <a:gd name="T56" fmla="*/ 1421 w 1447"/>
                <a:gd name="T57" fmla="*/ 297 h 836"/>
                <a:gd name="T58" fmla="*/ 1446 w 1447"/>
                <a:gd name="T59" fmla="*/ 328 h 836"/>
                <a:gd name="T60" fmla="*/ 861 w 1447"/>
                <a:gd name="T61" fmla="*/ 266 h 836"/>
                <a:gd name="T62" fmla="*/ 866 w 1447"/>
                <a:gd name="T63" fmla="*/ 384 h 836"/>
                <a:gd name="T64" fmla="*/ 889 w 1447"/>
                <a:gd name="T65" fmla="*/ 423 h 836"/>
                <a:gd name="T66" fmla="*/ 894 w 1447"/>
                <a:gd name="T67" fmla="*/ 471 h 836"/>
                <a:gd name="T68" fmla="*/ 897 w 1447"/>
                <a:gd name="T69" fmla="*/ 541 h 836"/>
                <a:gd name="T70" fmla="*/ 897 w 1447"/>
                <a:gd name="T71" fmla="*/ 605 h 836"/>
                <a:gd name="T72" fmla="*/ 889 w 1447"/>
                <a:gd name="T73" fmla="*/ 692 h 836"/>
                <a:gd name="T74" fmla="*/ 866 w 1447"/>
                <a:gd name="T75" fmla="*/ 709 h 836"/>
                <a:gd name="T76" fmla="*/ 844 w 1447"/>
                <a:gd name="T77" fmla="*/ 636 h 836"/>
                <a:gd name="T78" fmla="*/ 807 w 1447"/>
                <a:gd name="T79" fmla="*/ 569 h 836"/>
                <a:gd name="T80" fmla="*/ 777 w 1447"/>
                <a:gd name="T81" fmla="*/ 552 h 836"/>
                <a:gd name="T82" fmla="*/ 726 w 1447"/>
                <a:gd name="T83" fmla="*/ 533 h 836"/>
                <a:gd name="T84" fmla="*/ 684 w 1447"/>
                <a:gd name="T85" fmla="*/ 488 h 836"/>
                <a:gd name="T86" fmla="*/ 681 w 1447"/>
                <a:gd name="T87" fmla="*/ 423 h 836"/>
                <a:gd name="T88" fmla="*/ 670 w 1447"/>
                <a:gd name="T89" fmla="*/ 415 h 836"/>
                <a:gd name="T90" fmla="*/ 639 w 1447"/>
                <a:gd name="T91" fmla="*/ 423 h 836"/>
                <a:gd name="T92" fmla="*/ 608 w 1447"/>
                <a:gd name="T93" fmla="*/ 451 h 836"/>
                <a:gd name="T94" fmla="*/ 572 w 1447"/>
                <a:gd name="T95" fmla="*/ 488 h 836"/>
                <a:gd name="T96" fmla="*/ 541 w 1447"/>
                <a:gd name="T97" fmla="*/ 524 h 836"/>
                <a:gd name="T98" fmla="*/ 493 w 1447"/>
                <a:gd name="T99" fmla="*/ 569 h 836"/>
                <a:gd name="T100" fmla="*/ 454 w 1447"/>
                <a:gd name="T101" fmla="*/ 614 h 836"/>
                <a:gd name="T102" fmla="*/ 395 w 1447"/>
                <a:gd name="T103" fmla="*/ 664 h 836"/>
                <a:gd name="T104" fmla="*/ 328 w 1447"/>
                <a:gd name="T105" fmla="*/ 709 h 836"/>
                <a:gd name="T106" fmla="*/ 258 w 1447"/>
                <a:gd name="T107" fmla="*/ 746 h 836"/>
                <a:gd name="T108" fmla="*/ 199 w 1447"/>
                <a:gd name="T109" fmla="*/ 782 h 836"/>
                <a:gd name="T110" fmla="*/ 137 w 1447"/>
                <a:gd name="T111" fmla="*/ 810 h 836"/>
                <a:gd name="T112" fmla="*/ 93 w 1447"/>
                <a:gd name="T113" fmla="*/ 818 h 836"/>
                <a:gd name="T114" fmla="*/ 73 w 1447"/>
                <a:gd name="T115" fmla="*/ 835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7" h="836">
                  <a:moveTo>
                    <a:pt x="0" y="306"/>
                  </a:moveTo>
                  <a:lnTo>
                    <a:pt x="0" y="306"/>
                  </a:lnTo>
                  <a:lnTo>
                    <a:pt x="11" y="306"/>
                  </a:lnTo>
                  <a:lnTo>
                    <a:pt x="25" y="297"/>
                  </a:lnTo>
                  <a:lnTo>
                    <a:pt x="48" y="289"/>
                  </a:lnTo>
                  <a:lnTo>
                    <a:pt x="70" y="275"/>
                  </a:lnTo>
                  <a:lnTo>
                    <a:pt x="101" y="266"/>
                  </a:lnTo>
                  <a:lnTo>
                    <a:pt x="132" y="266"/>
                  </a:lnTo>
                  <a:lnTo>
                    <a:pt x="168" y="258"/>
                  </a:lnTo>
                  <a:lnTo>
                    <a:pt x="199" y="247"/>
                  </a:lnTo>
                  <a:lnTo>
                    <a:pt x="241" y="238"/>
                  </a:lnTo>
                  <a:lnTo>
                    <a:pt x="278" y="230"/>
                  </a:lnTo>
                  <a:lnTo>
                    <a:pt x="317" y="230"/>
                  </a:lnTo>
                  <a:lnTo>
                    <a:pt x="359" y="221"/>
                  </a:lnTo>
                  <a:lnTo>
                    <a:pt x="390" y="210"/>
                  </a:lnTo>
                  <a:lnTo>
                    <a:pt x="423" y="210"/>
                  </a:lnTo>
                  <a:lnTo>
                    <a:pt x="460" y="210"/>
                  </a:lnTo>
                  <a:lnTo>
                    <a:pt x="485" y="202"/>
                  </a:lnTo>
                  <a:lnTo>
                    <a:pt x="513" y="202"/>
                  </a:lnTo>
                  <a:lnTo>
                    <a:pt x="541" y="193"/>
                  </a:lnTo>
                  <a:lnTo>
                    <a:pt x="563" y="193"/>
                  </a:lnTo>
                  <a:lnTo>
                    <a:pt x="586" y="185"/>
                  </a:lnTo>
                  <a:lnTo>
                    <a:pt x="608" y="185"/>
                  </a:lnTo>
                  <a:lnTo>
                    <a:pt x="625" y="177"/>
                  </a:lnTo>
                  <a:lnTo>
                    <a:pt x="653" y="177"/>
                  </a:lnTo>
                  <a:lnTo>
                    <a:pt x="684" y="151"/>
                  </a:lnTo>
                  <a:lnTo>
                    <a:pt x="718" y="135"/>
                  </a:lnTo>
                  <a:lnTo>
                    <a:pt x="749" y="118"/>
                  </a:lnTo>
                  <a:lnTo>
                    <a:pt x="777" y="107"/>
                  </a:lnTo>
                  <a:lnTo>
                    <a:pt x="799" y="95"/>
                  </a:lnTo>
                  <a:lnTo>
                    <a:pt x="821" y="76"/>
                  </a:lnTo>
                  <a:lnTo>
                    <a:pt x="835" y="53"/>
                  </a:lnTo>
                  <a:lnTo>
                    <a:pt x="852" y="36"/>
                  </a:lnTo>
                  <a:lnTo>
                    <a:pt x="866" y="8"/>
                  </a:lnTo>
                  <a:lnTo>
                    <a:pt x="875" y="0"/>
                  </a:lnTo>
                  <a:lnTo>
                    <a:pt x="889" y="8"/>
                  </a:lnTo>
                  <a:lnTo>
                    <a:pt x="903" y="17"/>
                  </a:lnTo>
                  <a:lnTo>
                    <a:pt x="928" y="25"/>
                  </a:lnTo>
                  <a:lnTo>
                    <a:pt x="942" y="36"/>
                  </a:lnTo>
                  <a:lnTo>
                    <a:pt x="970" y="45"/>
                  </a:lnTo>
                  <a:lnTo>
                    <a:pt x="1001" y="45"/>
                  </a:lnTo>
                  <a:lnTo>
                    <a:pt x="1029" y="53"/>
                  </a:lnTo>
                  <a:lnTo>
                    <a:pt x="1057" y="45"/>
                  </a:lnTo>
                  <a:lnTo>
                    <a:pt x="1074" y="45"/>
                  </a:lnTo>
                  <a:lnTo>
                    <a:pt x="1102" y="45"/>
                  </a:lnTo>
                  <a:lnTo>
                    <a:pt x="1130" y="53"/>
                  </a:lnTo>
                  <a:lnTo>
                    <a:pt x="1147" y="53"/>
                  </a:lnTo>
                  <a:lnTo>
                    <a:pt x="1169" y="67"/>
                  </a:lnTo>
                  <a:lnTo>
                    <a:pt x="1197" y="76"/>
                  </a:lnTo>
                  <a:lnTo>
                    <a:pt x="1228" y="95"/>
                  </a:lnTo>
                  <a:lnTo>
                    <a:pt x="1256" y="104"/>
                  </a:lnTo>
                  <a:lnTo>
                    <a:pt x="1281" y="135"/>
                  </a:lnTo>
                  <a:lnTo>
                    <a:pt x="1304" y="151"/>
                  </a:lnTo>
                  <a:lnTo>
                    <a:pt x="1323" y="177"/>
                  </a:lnTo>
                  <a:lnTo>
                    <a:pt x="1340" y="193"/>
                  </a:lnTo>
                  <a:lnTo>
                    <a:pt x="1362" y="221"/>
                  </a:lnTo>
                  <a:lnTo>
                    <a:pt x="1390" y="258"/>
                  </a:lnTo>
                  <a:lnTo>
                    <a:pt x="1421" y="297"/>
                  </a:lnTo>
                  <a:lnTo>
                    <a:pt x="1435" y="320"/>
                  </a:lnTo>
                  <a:lnTo>
                    <a:pt x="1446" y="328"/>
                  </a:lnTo>
                  <a:lnTo>
                    <a:pt x="992" y="238"/>
                  </a:lnTo>
                  <a:lnTo>
                    <a:pt x="861" y="266"/>
                  </a:lnTo>
                  <a:lnTo>
                    <a:pt x="852" y="356"/>
                  </a:lnTo>
                  <a:lnTo>
                    <a:pt x="866" y="384"/>
                  </a:lnTo>
                  <a:lnTo>
                    <a:pt x="883" y="415"/>
                  </a:lnTo>
                  <a:lnTo>
                    <a:pt x="889" y="423"/>
                  </a:lnTo>
                  <a:lnTo>
                    <a:pt x="889" y="451"/>
                  </a:lnTo>
                  <a:lnTo>
                    <a:pt x="894" y="471"/>
                  </a:lnTo>
                  <a:lnTo>
                    <a:pt x="897" y="519"/>
                  </a:lnTo>
                  <a:lnTo>
                    <a:pt x="897" y="541"/>
                  </a:lnTo>
                  <a:lnTo>
                    <a:pt x="903" y="577"/>
                  </a:lnTo>
                  <a:lnTo>
                    <a:pt x="897" y="605"/>
                  </a:lnTo>
                  <a:lnTo>
                    <a:pt x="897" y="647"/>
                  </a:lnTo>
                  <a:lnTo>
                    <a:pt x="889" y="692"/>
                  </a:lnTo>
                  <a:lnTo>
                    <a:pt x="875" y="729"/>
                  </a:lnTo>
                  <a:lnTo>
                    <a:pt x="866" y="709"/>
                  </a:lnTo>
                  <a:lnTo>
                    <a:pt x="861" y="681"/>
                  </a:lnTo>
                  <a:lnTo>
                    <a:pt x="844" y="636"/>
                  </a:lnTo>
                  <a:lnTo>
                    <a:pt x="824" y="597"/>
                  </a:lnTo>
                  <a:lnTo>
                    <a:pt x="807" y="569"/>
                  </a:lnTo>
                  <a:lnTo>
                    <a:pt x="793" y="561"/>
                  </a:lnTo>
                  <a:lnTo>
                    <a:pt x="777" y="552"/>
                  </a:lnTo>
                  <a:lnTo>
                    <a:pt x="757" y="541"/>
                  </a:lnTo>
                  <a:lnTo>
                    <a:pt x="726" y="533"/>
                  </a:lnTo>
                  <a:lnTo>
                    <a:pt x="698" y="524"/>
                  </a:lnTo>
                  <a:lnTo>
                    <a:pt x="684" y="488"/>
                  </a:lnTo>
                  <a:lnTo>
                    <a:pt x="681" y="451"/>
                  </a:lnTo>
                  <a:lnTo>
                    <a:pt x="681" y="423"/>
                  </a:lnTo>
                  <a:lnTo>
                    <a:pt x="681" y="415"/>
                  </a:lnTo>
                  <a:lnTo>
                    <a:pt x="670" y="415"/>
                  </a:lnTo>
                  <a:lnTo>
                    <a:pt x="662" y="423"/>
                  </a:lnTo>
                  <a:lnTo>
                    <a:pt x="639" y="423"/>
                  </a:lnTo>
                  <a:lnTo>
                    <a:pt x="622" y="451"/>
                  </a:lnTo>
                  <a:lnTo>
                    <a:pt x="608" y="451"/>
                  </a:lnTo>
                  <a:lnTo>
                    <a:pt x="589" y="471"/>
                  </a:lnTo>
                  <a:lnTo>
                    <a:pt x="572" y="488"/>
                  </a:lnTo>
                  <a:lnTo>
                    <a:pt x="558" y="505"/>
                  </a:lnTo>
                  <a:lnTo>
                    <a:pt x="541" y="524"/>
                  </a:lnTo>
                  <a:lnTo>
                    <a:pt x="519" y="541"/>
                  </a:lnTo>
                  <a:lnTo>
                    <a:pt x="493" y="569"/>
                  </a:lnTo>
                  <a:lnTo>
                    <a:pt x="482" y="597"/>
                  </a:lnTo>
                  <a:lnTo>
                    <a:pt x="454" y="614"/>
                  </a:lnTo>
                  <a:lnTo>
                    <a:pt x="423" y="647"/>
                  </a:lnTo>
                  <a:lnTo>
                    <a:pt x="395" y="664"/>
                  </a:lnTo>
                  <a:lnTo>
                    <a:pt x="367" y="692"/>
                  </a:lnTo>
                  <a:lnTo>
                    <a:pt x="328" y="709"/>
                  </a:lnTo>
                  <a:lnTo>
                    <a:pt x="300" y="729"/>
                  </a:lnTo>
                  <a:lnTo>
                    <a:pt x="258" y="746"/>
                  </a:lnTo>
                  <a:lnTo>
                    <a:pt x="233" y="774"/>
                  </a:lnTo>
                  <a:lnTo>
                    <a:pt x="199" y="782"/>
                  </a:lnTo>
                  <a:lnTo>
                    <a:pt x="168" y="790"/>
                  </a:lnTo>
                  <a:lnTo>
                    <a:pt x="137" y="810"/>
                  </a:lnTo>
                  <a:lnTo>
                    <a:pt x="115" y="818"/>
                  </a:lnTo>
                  <a:lnTo>
                    <a:pt x="93" y="818"/>
                  </a:lnTo>
                  <a:lnTo>
                    <a:pt x="81" y="827"/>
                  </a:lnTo>
                  <a:lnTo>
                    <a:pt x="73" y="835"/>
                  </a:lnTo>
                  <a:lnTo>
                    <a:pt x="0" y="3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6" name="Freeform 90"/>
            <p:cNvSpPr>
              <a:spLocks noChangeArrowheads="1"/>
            </p:cNvSpPr>
            <p:nvPr/>
          </p:nvSpPr>
          <p:spPr bwMode="auto">
            <a:xfrm>
              <a:off x="1981" y="1370"/>
              <a:ext cx="327" cy="189"/>
            </a:xfrm>
            <a:custGeom>
              <a:avLst/>
              <a:gdLst>
                <a:gd name="T0" fmla="*/ 0 w 1447"/>
                <a:gd name="T1" fmla="*/ 306 h 836"/>
                <a:gd name="T2" fmla="*/ 25 w 1447"/>
                <a:gd name="T3" fmla="*/ 297 h 836"/>
                <a:gd name="T4" fmla="*/ 70 w 1447"/>
                <a:gd name="T5" fmla="*/ 275 h 836"/>
                <a:gd name="T6" fmla="*/ 132 w 1447"/>
                <a:gd name="T7" fmla="*/ 266 h 836"/>
                <a:gd name="T8" fmla="*/ 199 w 1447"/>
                <a:gd name="T9" fmla="*/ 247 h 836"/>
                <a:gd name="T10" fmla="*/ 278 w 1447"/>
                <a:gd name="T11" fmla="*/ 230 h 836"/>
                <a:gd name="T12" fmla="*/ 359 w 1447"/>
                <a:gd name="T13" fmla="*/ 221 h 836"/>
                <a:gd name="T14" fmla="*/ 423 w 1447"/>
                <a:gd name="T15" fmla="*/ 210 h 836"/>
                <a:gd name="T16" fmla="*/ 485 w 1447"/>
                <a:gd name="T17" fmla="*/ 202 h 836"/>
                <a:gd name="T18" fmla="*/ 541 w 1447"/>
                <a:gd name="T19" fmla="*/ 193 h 836"/>
                <a:gd name="T20" fmla="*/ 586 w 1447"/>
                <a:gd name="T21" fmla="*/ 185 h 836"/>
                <a:gd name="T22" fmla="*/ 625 w 1447"/>
                <a:gd name="T23" fmla="*/ 177 h 836"/>
                <a:gd name="T24" fmla="*/ 684 w 1447"/>
                <a:gd name="T25" fmla="*/ 151 h 836"/>
                <a:gd name="T26" fmla="*/ 749 w 1447"/>
                <a:gd name="T27" fmla="*/ 118 h 836"/>
                <a:gd name="T28" fmla="*/ 799 w 1447"/>
                <a:gd name="T29" fmla="*/ 95 h 836"/>
                <a:gd name="T30" fmla="*/ 835 w 1447"/>
                <a:gd name="T31" fmla="*/ 53 h 836"/>
                <a:gd name="T32" fmla="*/ 866 w 1447"/>
                <a:gd name="T33" fmla="*/ 8 h 836"/>
                <a:gd name="T34" fmla="*/ 889 w 1447"/>
                <a:gd name="T35" fmla="*/ 8 h 836"/>
                <a:gd name="T36" fmla="*/ 928 w 1447"/>
                <a:gd name="T37" fmla="*/ 25 h 836"/>
                <a:gd name="T38" fmla="*/ 970 w 1447"/>
                <a:gd name="T39" fmla="*/ 45 h 836"/>
                <a:gd name="T40" fmla="*/ 1029 w 1447"/>
                <a:gd name="T41" fmla="*/ 53 h 836"/>
                <a:gd name="T42" fmla="*/ 1074 w 1447"/>
                <a:gd name="T43" fmla="*/ 45 h 836"/>
                <a:gd name="T44" fmla="*/ 1130 w 1447"/>
                <a:gd name="T45" fmla="*/ 53 h 836"/>
                <a:gd name="T46" fmla="*/ 1169 w 1447"/>
                <a:gd name="T47" fmla="*/ 67 h 836"/>
                <a:gd name="T48" fmla="*/ 1228 w 1447"/>
                <a:gd name="T49" fmla="*/ 95 h 836"/>
                <a:gd name="T50" fmla="*/ 1281 w 1447"/>
                <a:gd name="T51" fmla="*/ 135 h 836"/>
                <a:gd name="T52" fmla="*/ 1323 w 1447"/>
                <a:gd name="T53" fmla="*/ 177 h 836"/>
                <a:gd name="T54" fmla="*/ 1362 w 1447"/>
                <a:gd name="T55" fmla="*/ 221 h 836"/>
                <a:gd name="T56" fmla="*/ 1421 w 1447"/>
                <a:gd name="T57" fmla="*/ 297 h 836"/>
                <a:gd name="T58" fmla="*/ 1446 w 1447"/>
                <a:gd name="T59" fmla="*/ 328 h 836"/>
                <a:gd name="T60" fmla="*/ 861 w 1447"/>
                <a:gd name="T61" fmla="*/ 266 h 836"/>
                <a:gd name="T62" fmla="*/ 866 w 1447"/>
                <a:gd name="T63" fmla="*/ 384 h 836"/>
                <a:gd name="T64" fmla="*/ 889 w 1447"/>
                <a:gd name="T65" fmla="*/ 423 h 836"/>
                <a:gd name="T66" fmla="*/ 894 w 1447"/>
                <a:gd name="T67" fmla="*/ 471 h 836"/>
                <a:gd name="T68" fmla="*/ 897 w 1447"/>
                <a:gd name="T69" fmla="*/ 541 h 836"/>
                <a:gd name="T70" fmla="*/ 897 w 1447"/>
                <a:gd name="T71" fmla="*/ 605 h 836"/>
                <a:gd name="T72" fmla="*/ 889 w 1447"/>
                <a:gd name="T73" fmla="*/ 692 h 836"/>
                <a:gd name="T74" fmla="*/ 866 w 1447"/>
                <a:gd name="T75" fmla="*/ 709 h 836"/>
                <a:gd name="T76" fmla="*/ 844 w 1447"/>
                <a:gd name="T77" fmla="*/ 636 h 836"/>
                <a:gd name="T78" fmla="*/ 807 w 1447"/>
                <a:gd name="T79" fmla="*/ 569 h 836"/>
                <a:gd name="T80" fmla="*/ 777 w 1447"/>
                <a:gd name="T81" fmla="*/ 552 h 836"/>
                <a:gd name="T82" fmla="*/ 726 w 1447"/>
                <a:gd name="T83" fmla="*/ 533 h 836"/>
                <a:gd name="T84" fmla="*/ 684 w 1447"/>
                <a:gd name="T85" fmla="*/ 488 h 836"/>
                <a:gd name="T86" fmla="*/ 681 w 1447"/>
                <a:gd name="T87" fmla="*/ 423 h 836"/>
                <a:gd name="T88" fmla="*/ 670 w 1447"/>
                <a:gd name="T89" fmla="*/ 415 h 836"/>
                <a:gd name="T90" fmla="*/ 639 w 1447"/>
                <a:gd name="T91" fmla="*/ 423 h 836"/>
                <a:gd name="T92" fmla="*/ 608 w 1447"/>
                <a:gd name="T93" fmla="*/ 451 h 836"/>
                <a:gd name="T94" fmla="*/ 572 w 1447"/>
                <a:gd name="T95" fmla="*/ 488 h 836"/>
                <a:gd name="T96" fmla="*/ 541 w 1447"/>
                <a:gd name="T97" fmla="*/ 524 h 836"/>
                <a:gd name="T98" fmla="*/ 493 w 1447"/>
                <a:gd name="T99" fmla="*/ 569 h 836"/>
                <a:gd name="T100" fmla="*/ 454 w 1447"/>
                <a:gd name="T101" fmla="*/ 614 h 836"/>
                <a:gd name="T102" fmla="*/ 395 w 1447"/>
                <a:gd name="T103" fmla="*/ 664 h 836"/>
                <a:gd name="T104" fmla="*/ 328 w 1447"/>
                <a:gd name="T105" fmla="*/ 709 h 836"/>
                <a:gd name="T106" fmla="*/ 258 w 1447"/>
                <a:gd name="T107" fmla="*/ 746 h 836"/>
                <a:gd name="T108" fmla="*/ 199 w 1447"/>
                <a:gd name="T109" fmla="*/ 782 h 836"/>
                <a:gd name="T110" fmla="*/ 137 w 1447"/>
                <a:gd name="T111" fmla="*/ 810 h 836"/>
                <a:gd name="T112" fmla="*/ 93 w 1447"/>
                <a:gd name="T113" fmla="*/ 818 h 836"/>
                <a:gd name="T114" fmla="*/ 73 w 1447"/>
                <a:gd name="T115" fmla="*/ 835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7" h="836">
                  <a:moveTo>
                    <a:pt x="0" y="306"/>
                  </a:moveTo>
                  <a:lnTo>
                    <a:pt x="0" y="306"/>
                  </a:lnTo>
                  <a:lnTo>
                    <a:pt x="11" y="306"/>
                  </a:lnTo>
                  <a:lnTo>
                    <a:pt x="25" y="297"/>
                  </a:lnTo>
                  <a:lnTo>
                    <a:pt x="48" y="289"/>
                  </a:lnTo>
                  <a:lnTo>
                    <a:pt x="70" y="275"/>
                  </a:lnTo>
                  <a:lnTo>
                    <a:pt x="101" y="266"/>
                  </a:lnTo>
                  <a:lnTo>
                    <a:pt x="132" y="266"/>
                  </a:lnTo>
                  <a:lnTo>
                    <a:pt x="168" y="258"/>
                  </a:lnTo>
                  <a:lnTo>
                    <a:pt x="199" y="247"/>
                  </a:lnTo>
                  <a:lnTo>
                    <a:pt x="241" y="238"/>
                  </a:lnTo>
                  <a:lnTo>
                    <a:pt x="278" y="230"/>
                  </a:lnTo>
                  <a:lnTo>
                    <a:pt x="317" y="230"/>
                  </a:lnTo>
                  <a:lnTo>
                    <a:pt x="359" y="221"/>
                  </a:lnTo>
                  <a:lnTo>
                    <a:pt x="390" y="210"/>
                  </a:lnTo>
                  <a:lnTo>
                    <a:pt x="423" y="210"/>
                  </a:lnTo>
                  <a:lnTo>
                    <a:pt x="460" y="210"/>
                  </a:lnTo>
                  <a:lnTo>
                    <a:pt x="485" y="202"/>
                  </a:lnTo>
                  <a:lnTo>
                    <a:pt x="513" y="202"/>
                  </a:lnTo>
                  <a:lnTo>
                    <a:pt x="541" y="193"/>
                  </a:lnTo>
                  <a:lnTo>
                    <a:pt x="563" y="193"/>
                  </a:lnTo>
                  <a:lnTo>
                    <a:pt x="586" y="185"/>
                  </a:lnTo>
                  <a:lnTo>
                    <a:pt x="608" y="185"/>
                  </a:lnTo>
                  <a:lnTo>
                    <a:pt x="625" y="177"/>
                  </a:lnTo>
                  <a:lnTo>
                    <a:pt x="653" y="177"/>
                  </a:lnTo>
                  <a:lnTo>
                    <a:pt x="684" y="151"/>
                  </a:lnTo>
                  <a:lnTo>
                    <a:pt x="718" y="135"/>
                  </a:lnTo>
                  <a:lnTo>
                    <a:pt x="749" y="118"/>
                  </a:lnTo>
                  <a:lnTo>
                    <a:pt x="777" y="107"/>
                  </a:lnTo>
                  <a:lnTo>
                    <a:pt x="799" y="95"/>
                  </a:lnTo>
                  <a:lnTo>
                    <a:pt x="821" y="76"/>
                  </a:lnTo>
                  <a:lnTo>
                    <a:pt x="835" y="53"/>
                  </a:lnTo>
                  <a:lnTo>
                    <a:pt x="852" y="36"/>
                  </a:lnTo>
                  <a:lnTo>
                    <a:pt x="866" y="8"/>
                  </a:lnTo>
                  <a:lnTo>
                    <a:pt x="875" y="0"/>
                  </a:lnTo>
                  <a:lnTo>
                    <a:pt x="889" y="8"/>
                  </a:lnTo>
                  <a:lnTo>
                    <a:pt x="903" y="17"/>
                  </a:lnTo>
                  <a:lnTo>
                    <a:pt x="928" y="25"/>
                  </a:lnTo>
                  <a:lnTo>
                    <a:pt x="942" y="36"/>
                  </a:lnTo>
                  <a:lnTo>
                    <a:pt x="970" y="45"/>
                  </a:lnTo>
                  <a:lnTo>
                    <a:pt x="1001" y="45"/>
                  </a:lnTo>
                  <a:lnTo>
                    <a:pt x="1029" y="53"/>
                  </a:lnTo>
                  <a:lnTo>
                    <a:pt x="1057" y="45"/>
                  </a:lnTo>
                  <a:lnTo>
                    <a:pt x="1074" y="45"/>
                  </a:lnTo>
                  <a:lnTo>
                    <a:pt x="1102" y="45"/>
                  </a:lnTo>
                  <a:lnTo>
                    <a:pt x="1130" y="53"/>
                  </a:lnTo>
                  <a:lnTo>
                    <a:pt x="1147" y="53"/>
                  </a:lnTo>
                  <a:lnTo>
                    <a:pt x="1169" y="67"/>
                  </a:lnTo>
                  <a:lnTo>
                    <a:pt x="1197" y="76"/>
                  </a:lnTo>
                  <a:lnTo>
                    <a:pt x="1228" y="95"/>
                  </a:lnTo>
                  <a:lnTo>
                    <a:pt x="1256" y="104"/>
                  </a:lnTo>
                  <a:lnTo>
                    <a:pt x="1281" y="135"/>
                  </a:lnTo>
                  <a:lnTo>
                    <a:pt x="1304" y="151"/>
                  </a:lnTo>
                  <a:lnTo>
                    <a:pt x="1323" y="177"/>
                  </a:lnTo>
                  <a:lnTo>
                    <a:pt x="1340" y="193"/>
                  </a:lnTo>
                  <a:lnTo>
                    <a:pt x="1362" y="221"/>
                  </a:lnTo>
                  <a:lnTo>
                    <a:pt x="1390" y="258"/>
                  </a:lnTo>
                  <a:lnTo>
                    <a:pt x="1421" y="297"/>
                  </a:lnTo>
                  <a:lnTo>
                    <a:pt x="1435" y="320"/>
                  </a:lnTo>
                  <a:lnTo>
                    <a:pt x="1446" y="328"/>
                  </a:lnTo>
                  <a:lnTo>
                    <a:pt x="992" y="238"/>
                  </a:lnTo>
                  <a:lnTo>
                    <a:pt x="861" y="266"/>
                  </a:lnTo>
                  <a:lnTo>
                    <a:pt x="852" y="356"/>
                  </a:lnTo>
                  <a:lnTo>
                    <a:pt x="866" y="384"/>
                  </a:lnTo>
                  <a:lnTo>
                    <a:pt x="883" y="415"/>
                  </a:lnTo>
                  <a:lnTo>
                    <a:pt x="889" y="423"/>
                  </a:lnTo>
                  <a:lnTo>
                    <a:pt x="889" y="451"/>
                  </a:lnTo>
                  <a:lnTo>
                    <a:pt x="894" y="471"/>
                  </a:lnTo>
                  <a:lnTo>
                    <a:pt x="897" y="519"/>
                  </a:lnTo>
                  <a:lnTo>
                    <a:pt x="897" y="541"/>
                  </a:lnTo>
                  <a:lnTo>
                    <a:pt x="903" y="577"/>
                  </a:lnTo>
                  <a:lnTo>
                    <a:pt x="897" y="605"/>
                  </a:lnTo>
                  <a:lnTo>
                    <a:pt x="897" y="647"/>
                  </a:lnTo>
                  <a:lnTo>
                    <a:pt x="889" y="692"/>
                  </a:lnTo>
                  <a:lnTo>
                    <a:pt x="875" y="729"/>
                  </a:lnTo>
                  <a:lnTo>
                    <a:pt x="866" y="709"/>
                  </a:lnTo>
                  <a:lnTo>
                    <a:pt x="861" y="681"/>
                  </a:lnTo>
                  <a:lnTo>
                    <a:pt x="844" y="636"/>
                  </a:lnTo>
                  <a:lnTo>
                    <a:pt x="824" y="597"/>
                  </a:lnTo>
                  <a:lnTo>
                    <a:pt x="807" y="569"/>
                  </a:lnTo>
                  <a:lnTo>
                    <a:pt x="793" y="561"/>
                  </a:lnTo>
                  <a:lnTo>
                    <a:pt x="777" y="552"/>
                  </a:lnTo>
                  <a:lnTo>
                    <a:pt x="757" y="541"/>
                  </a:lnTo>
                  <a:lnTo>
                    <a:pt x="726" y="533"/>
                  </a:lnTo>
                  <a:lnTo>
                    <a:pt x="698" y="524"/>
                  </a:lnTo>
                  <a:lnTo>
                    <a:pt x="684" y="488"/>
                  </a:lnTo>
                  <a:lnTo>
                    <a:pt x="681" y="451"/>
                  </a:lnTo>
                  <a:lnTo>
                    <a:pt x="681" y="423"/>
                  </a:lnTo>
                  <a:lnTo>
                    <a:pt x="681" y="415"/>
                  </a:lnTo>
                  <a:lnTo>
                    <a:pt x="670" y="415"/>
                  </a:lnTo>
                  <a:lnTo>
                    <a:pt x="662" y="423"/>
                  </a:lnTo>
                  <a:lnTo>
                    <a:pt x="639" y="423"/>
                  </a:lnTo>
                  <a:lnTo>
                    <a:pt x="622" y="451"/>
                  </a:lnTo>
                  <a:lnTo>
                    <a:pt x="608" y="451"/>
                  </a:lnTo>
                  <a:lnTo>
                    <a:pt x="589" y="471"/>
                  </a:lnTo>
                  <a:lnTo>
                    <a:pt x="572" y="488"/>
                  </a:lnTo>
                  <a:lnTo>
                    <a:pt x="558" y="505"/>
                  </a:lnTo>
                  <a:lnTo>
                    <a:pt x="541" y="524"/>
                  </a:lnTo>
                  <a:lnTo>
                    <a:pt x="519" y="541"/>
                  </a:lnTo>
                  <a:lnTo>
                    <a:pt x="493" y="569"/>
                  </a:lnTo>
                  <a:lnTo>
                    <a:pt x="482" y="597"/>
                  </a:lnTo>
                  <a:lnTo>
                    <a:pt x="454" y="614"/>
                  </a:lnTo>
                  <a:lnTo>
                    <a:pt x="423" y="647"/>
                  </a:lnTo>
                  <a:lnTo>
                    <a:pt x="395" y="664"/>
                  </a:lnTo>
                  <a:lnTo>
                    <a:pt x="367" y="692"/>
                  </a:lnTo>
                  <a:lnTo>
                    <a:pt x="328" y="709"/>
                  </a:lnTo>
                  <a:lnTo>
                    <a:pt x="300" y="729"/>
                  </a:lnTo>
                  <a:lnTo>
                    <a:pt x="258" y="746"/>
                  </a:lnTo>
                  <a:lnTo>
                    <a:pt x="233" y="774"/>
                  </a:lnTo>
                  <a:lnTo>
                    <a:pt x="199" y="782"/>
                  </a:lnTo>
                  <a:lnTo>
                    <a:pt x="168" y="790"/>
                  </a:lnTo>
                  <a:lnTo>
                    <a:pt x="137" y="810"/>
                  </a:lnTo>
                  <a:lnTo>
                    <a:pt x="115" y="818"/>
                  </a:lnTo>
                  <a:lnTo>
                    <a:pt x="93" y="818"/>
                  </a:lnTo>
                  <a:lnTo>
                    <a:pt x="81" y="827"/>
                  </a:lnTo>
                  <a:lnTo>
                    <a:pt x="73" y="835"/>
                  </a:lnTo>
                  <a:lnTo>
                    <a:pt x="0" y="306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7" name="Freeform 91"/>
            <p:cNvSpPr>
              <a:spLocks noChangeArrowheads="1"/>
            </p:cNvSpPr>
            <p:nvPr/>
          </p:nvSpPr>
          <p:spPr bwMode="auto">
            <a:xfrm>
              <a:off x="2365" y="1804"/>
              <a:ext cx="205" cy="362"/>
            </a:xfrm>
            <a:custGeom>
              <a:avLst/>
              <a:gdLst>
                <a:gd name="T0" fmla="*/ 452 w 907"/>
                <a:gd name="T1" fmla="*/ 0 h 1599"/>
                <a:gd name="T2" fmla="*/ 457 w 907"/>
                <a:gd name="T3" fmla="*/ 20 h 1599"/>
                <a:gd name="T4" fmla="*/ 466 w 907"/>
                <a:gd name="T5" fmla="*/ 37 h 1599"/>
                <a:gd name="T6" fmla="*/ 488 w 907"/>
                <a:gd name="T7" fmla="*/ 79 h 1599"/>
                <a:gd name="T8" fmla="*/ 508 w 907"/>
                <a:gd name="T9" fmla="*/ 115 h 1599"/>
                <a:gd name="T10" fmla="*/ 530 w 907"/>
                <a:gd name="T11" fmla="*/ 163 h 1599"/>
                <a:gd name="T12" fmla="*/ 544 w 907"/>
                <a:gd name="T13" fmla="*/ 213 h 1599"/>
                <a:gd name="T14" fmla="*/ 578 w 907"/>
                <a:gd name="T15" fmla="*/ 278 h 1599"/>
                <a:gd name="T16" fmla="*/ 600 w 907"/>
                <a:gd name="T17" fmla="*/ 337 h 1599"/>
                <a:gd name="T18" fmla="*/ 634 w 907"/>
                <a:gd name="T19" fmla="*/ 395 h 1599"/>
                <a:gd name="T20" fmla="*/ 659 w 907"/>
                <a:gd name="T21" fmla="*/ 471 h 1599"/>
                <a:gd name="T22" fmla="*/ 687 w 907"/>
                <a:gd name="T23" fmla="*/ 550 h 1599"/>
                <a:gd name="T24" fmla="*/ 718 w 907"/>
                <a:gd name="T25" fmla="*/ 617 h 1599"/>
                <a:gd name="T26" fmla="*/ 746 w 907"/>
                <a:gd name="T27" fmla="*/ 684 h 1599"/>
                <a:gd name="T28" fmla="*/ 766 w 907"/>
                <a:gd name="T29" fmla="*/ 771 h 1599"/>
                <a:gd name="T30" fmla="*/ 791 w 907"/>
                <a:gd name="T31" fmla="*/ 838 h 1599"/>
                <a:gd name="T32" fmla="*/ 813 w 907"/>
                <a:gd name="T33" fmla="*/ 914 h 1599"/>
                <a:gd name="T34" fmla="*/ 827 w 907"/>
                <a:gd name="T35" fmla="*/ 993 h 1599"/>
                <a:gd name="T36" fmla="*/ 836 w 907"/>
                <a:gd name="T37" fmla="*/ 1051 h 1599"/>
                <a:gd name="T38" fmla="*/ 850 w 907"/>
                <a:gd name="T39" fmla="*/ 1127 h 1599"/>
                <a:gd name="T40" fmla="*/ 861 w 907"/>
                <a:gd name="T41" fmla="*/ 1192 h 1599"/>
                <a:gd name="T42" fmla="*/ 872 w 907"/>
                <a:gd name="T43" fmla="*/ 1256 h 1599"/>
                <a:gd name="T44" fmla="*/ 878 w 907"/>
                <a:gd name="T45" fmla="*/ 1309 h 1599"/>
                <a:gd name="T46" fmla="*/ 883 w 907"/>
                <a:gd name="T47" fmla="*/ 1377 h 1599"/>
                <a:gd name="T48" fmla="*/ 892 w 907"/>
                <a:gd name="T49" fmla="*/ 1413 h 1599"/>
                <a:gd name="T50" fmla="*/ 895 w 907"/>
                <a:gd name="T51" fmla="*/ 1463 h 1599"/>
                <a:gd name="T52" fmla="*/ 895 w 907"/>
                <a:gd name="T53" fmla="*/ 1494 h 1599"/>
                <a:gd name="T54" fmla="*/ 900 w 907"/>
                <a:gd name="T55" fmla="*/ 1531 h 1599"/>
                <a:gd name="T56" fmla="*/ 900 w 907"/>
                <a:gd name="T57" fmla="*/ 1581 h 1599"/>
                <a:gd name="T58" fmla="*/ 906 w 907"/>
                <a:gd name="T59" fmla="*/ 1598 h 1599"/>
                <a:gd name="T60" fmla="*/ 508 w 907"/>
                <a:gd name="T61" fmla="*/ 1598 h 1599"/>
                <a:gd name="T62" fmla="*/ 0 w 907"/>
                <a:gd name="T63" fmla="*/ 1163 h 1599"/>
                <a:gd name="T64" fmla="*/ 452 w 907"/>
                <a:gd name="T65" fmla="*/ 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1599">
                  <a:moveTo>
                    <a:pt x="452" y="0"/>
                  </a:moveTo>
                  <a:lnTo>
                    <a:pt x="457" y="20"/>
                  </a:lnTo>
                  <a:lnTo>
                    <a:pt x="466" y="37"/>
                  </a:lnTo>
                  <a:lnTo>
                    <a:pt x="488" y="79"/>
                  </a:lnTo>
                  <a:lnTo>
                    <a:pt x="508" y="115"/>
                  </a:lnTo>
                  <a:lnTo>
                    <a:pt x="530" y="163"/>
                  </a:lnTo>
                  <a:lnTo>
                    <a:pt x="544" y="213"/>
                  </a:lnTo>
                  <a:lnTo>
                    <a:pt x="578" y="278"/>
                  </a:lnTo>
                  <a:lnTo>
                    <a:pt x="600" y="337"/>
                  </a:lnTo>
                  <a:lnTo>
                    <a:pt x="634" y="395"/>
                  </a:lnTo>
                  <a:lnTo>
                    <a:pt x="659" y="471"/>
                  </a:lnTo>
                  <a:lnTo>
                    <a:pt x="687" y="550"/>
                  </a:lnTo>
                  <a:lnTo>
                    <a:pt x="718" y="617"/>
                  </a:lnTo>
                  <a:lnTo>
                    <a:pt x="746" y="684"/>
                  </a:lnTo>
                  <a:lnTo>
                    <a:pt x="766" y="771"/>
                  </a:lnTo>
                  <a:lnTo>
                    <a:pt x="791" y="838"/>
                  </a:lnTo>
                  <a:lnTo>
                    <a:pt x="813" y="914"/>
                  </a:lnTo>
                  <a:lnTo>
                    <a:pt x="827" y="993"/>
                  </a:lnTo>
                  <a:lnTo>
                    <a:pt x="836" y="1051"/>
                  </a:lnTo>
                  <a:lnTo>
                    <a:pt x="850" y="1127"/>
                  </a:lnTo>
                  <a:lnTo>
                    <a:pt x="861" y="1192"/>
                  </a:lnTo>
                  <a:lnTo>
                    <a:pt x="872" y="1256"/>
                  </a:lnTo>
                  <a:lnTo>
                    <a:pt x="878" y="1309"/>
                  </a:lnTo>
                  <a:lnTo>
                    <a:pt x="883" y="1377"/>
                  </a:lnTo>
                  <a:lnTo>
                    <a:pt x="892" y="1413"/>
                  </a:lnTo>
                  <a:lnTo>
                    <a:pt x="895" y="1463"/>
                  </a:lnTo>
                  <a:lnTo>
                    <a:pt x="895" y="1494"/>
                  </a:lnTo>
                  <a:lnTo>
                    <a:pt x="900" y="1531"/>
                  </a:lnTo>
                  <a:lnTo>
                    <a:pt x="900" y="1581"/>
                  </a:lnTo>
                  <a:lnTo>
                    <a:pt x="906" y="1598"/>
                  </a:lnTo>
                  <a:lnTo>
                    <a:pt x="508" y="1598"/>
                  </a:lnTo>
                  <a:lnTo>
                    <a:pt x="0" y="1163"/>
                  </a:lnTo>
                  <a:lnTo>
                    <a:pt x="45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8" name="Freeform 92"/>
            <p:cNvSpPr>
              <a:spLocks noChangeArrowheads="1"/>
            </p:cNvSpPr>
            <p:nvPr/>
          </p:nvSpPr>
          <p:spPr bwMode="auto">
            <a:xfrm>
              <a:off x="2365" y="1804"/>
              <a:ext cx="205" cy="362"/>
            </a:xfrm>
            <a:custGeom>
              <a:avLst/>
              <a:gdLst>
                <a:gd name="T0" fmla="*/ 452 w 907"/>
                <a:gd name="T1" fmla="*/ 0 h 1599"/>
                <a:gd name="T2" fmla="*/ 457 w 907"/>
                <a:gd name="T3" fmla="*/ 20 h 1599"/>
                <a:gd name="T4" fmla="*/ 466 w 907"/>
                <a:gd name="T5" fmla="*/ 37 h 1599"/>
                <a:gd name="T6" fmla="*/ 488 w 907"/>
                <a:gd name="T7" fmla="*/ 79 h 1599"/>
                <a:gd name="T8" fmla="*/ 508 w 907"/>
                <a:gd name="T9" fmla="*/ 115 h 1599"/>
                <a:gd name="T10" fmla="*/ 530 w 907"/>
                <a:gd name="T11" fmla="*/ 163 h 1599"/>
                <a:gd name="T12" fmla="*/ 544 w 907"/>
                <a:gd name="T13" fmla="*/ 213 h 1599"/>
                <a:gd name="T14" fmla="*/ 578 w 907"/>
                <a:gd name="T15" fmla="*/ 278 h 1599"/>
                <a:gd name="T16" fmla="*/ 600 w 907"/>
                <a:gd name="T17" fmla="*/ 337 h 1599"/>
                <a:gd name="T18" fmla="*/ 634 w 907"/>
                <a:gd name="T19" fmla="*/ 395 h 1599"/>
                <a:gd name="T20" fmla="*/ 659 w 907"/>
                <a:gd name="T21" fmla="*/ 471 h 1599"/>
                <a:gd name="T22" fmla="*/ 687 w 907"/>
                <a:gd name="T23" fmla="*/ 550 h 1599"/>
                <a:gd name="T24" fmla="*/ 718 w 907"/>
                <a:gd name="T25" fmla="*/ 617 h 1599"/>
                <a:gd name="T26" fmla="*/ 746 w 907"/>
                <a:gd name="T27" fmla="*/ 684 h 1599"/>
                <a:gd name="T28" fmla="*/ 766 w 907"/>
                <a:gd name="T29" fmla="*/ 771 h 1599"/>
                <a:gd name="T30" fmla="*/ 791 w 907"/>
                <a:gd name="T31" fmla="*/ 838 h 1599"/>
                <a:gd name="T32" fmla="*/ 813 w 907"/>
                <a:gd name="T33" fmla="*/ 914 h 1599"/>
                <a:gd name="T34" fmla="*/ 827 w 907"/>
                <a:gd name="T35" fmla="*/ 993 h 1599"/>
                <a:gd name="T36" fmla="*/ 836 w 907"/>
                <a:gd name="T37" fmla="*/ 1051 h 1599"/>
                <a:gd name="T38" fmla="*/ 850 w 907"/>
                <a:gd name="T39" fmla="*/ 1127 h 1599"/>
                <a:gd name="T40" fmla="*/ 861 w 907"/>
                <a:gd name="T41" fmla="*/ 1192 h 1599"/>
                <a:gd name="T42" fmla="*/ 872 w 907"/>
                <a:gd name="T43" fmla="*/ 1256 h 1599"/>
                <a:gd name="T44" fmla="*/ 878 w 907"/>
                <a:gd name="T45" fmla="*/ 1309 h 1599"/>
                <a:gd name="T46" fmla="*/ 883 w 907"/>
                <a:gd name="T47" fmla="*/ 1377 h 1599"/>
                <a:gd name="T48" fmla="*/ 892 w 907"/>
                <a:gd name="T49" fmla="*/ 1413 h 1599"/>
                <a:gd name="T50" fmla="*/ 895 w 907"/>
                <a:gd name="T51" fmla="*/ 1463 h 1599"/>
                <a:gd name="T52" fmla="*/ 895 w 907"/>
                <a:gd name="T53" fmla="*/ 1494 h 1599"/>
                <a:gd name="T54" fmla="*/ 900 w 907"/>
                <a:gd name="T55" fmla="*/ 1531 h 1599"/>
                <a:gd name="T56" fmla="*/ 900 w 907"/>
                <a:gd name="T57" fmla="*/ 1581 h 1599"/>
                <a:gd name="T58" fmla="*/ 906 w 907"/>
                <a:gd name="T59" fmla="*/ 1598 h 1599"/>
                <a:gd name="T60" fmla="*/ 508 w 907"/>
                <a:gd name="T61" fmla="*/ 1598 h 1599"/>
                <a:gd name="T62" fmla="*/ 0 w 907"/>
                <a:gd name="T63" fmla="*/ 1163 h 1599"/>
                <a:gd name="T64" fmla="*/ 452 w 907"/>
                <a:gd name="T65" fmla="*/ 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1599">
                  <a:moveTo>
                    <a:pt x="452" y="0"/>
                  </a:moveTo>
                  <a:lnTo>
                    <a:pt x="457" y="20"/>
                  </a:lnTo>
                  <a:lnTo>
                    <a:pt x="466" y="37"/>
                  </a:lnTo>
                  <a:lnTo>
                    <a:pt x="488" y="79"/>
                  </a:lnTo>
                  <a:lnTo>
                    <a:pt x="508" y="115"/>
                  </a:lnTo>
                  <a:lnTo>
                    <a:pt x="530" y="163"/>
                  </a:lnTo>
                  <a:lnTo>
                    <a:pt x="544" y="213"/>
                  </a:lnTo>
                  <a:lnTo>
                    <a:pt x="578" y="278"/>
                  </a:lnTo>
                  <a:lnTo>
                    <a:pt x="600" y="337"/>
                  </a:lnTo>
                  <a:lnTo>
                    <a:pt x="634" y="395"/>
                  </a:lnTo>
                  <a:lnTo>
                    <a:pt x="659" y="471"/>
                  </a:lnTo>
                  <a:lnTo>
                    <a:pt x="687" y="550"/>
                  </a:lnTo>
                  <a:lnTo>
                    <a:pt x="718" y="617"/>
                  </a:lnTo>
                  <a:lnTo>
                    <a:pt x="746" y="684"/>
                  </a:lnTo>
                  <a:lnTo>
                    <a:pt x="766" y="771"/>
                  </a:lnTo>
                  <a:lnTo>
                    <a:pt x="791" y="838"/>
                  </a:lnTo>
                  <a:lnTo>
                    <a:pt x="813" y="914"/>
                  </a:lnTo>
                  <a:lnTo>
                    <a:pt x="827" y="993"/>
                  </a:lnTo>
                  <a:lnTo>
                    <a:pt x="836" y="1051"/>
                  </a:lnTo>
                  <a:lnTo>
                    <a:pt x="850" y="1127"/>
                  </a:lnTo>
                  <a:lnTo>
                    <a:pt x="861" y="1192"/>
                  </a:lnTo>
                  <a:lnTo>
                    <a:pt x="872" y="1256"/>
                  </a:lnTo>
                  <a:lnTo>
                    <a:pt x="878" y="1309"/>
                  </a:lnTo>
                  <a:lnTo>
                    <a:pt x="883" y="1377"/>
                  </a:lnTo>
                  <a:lnTo>
                    <a:pt x="892" y="1413"/>
                  </a:lnTo>
                  <a:lnTo>
                    <a:pt x="895" y="1463"/>
                  </a:lnTo>
                  <a:lnTo>
                    <a:pt x="895" y="1494"/>
                  </a:lnTo>
                  <a:lnTo>
                    <a:pt x="900" y="1531"/>
                  </a:lnTo>
                  <a:lnTo>
                    <a:pt x="900" y="1581"/>
                  </a:lnTo>
                  <a:lnTo>
                    <a:pt x="906" y="1598"/>
                  </a:lnTo>
                  <a:lnTo>
                    <a:pt x="508" y="1598"/>
                  </a:lnTo>
                  <a:lnTo>
                    <a:pt x="0" y="1163"/>
                  </a:lnTo>
                  <a:lnTo>
                    <a:pt x="452" y="0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49" name="Freeform 93"/>
            <p:cNvSpPr>
              <a:spLocks noChangeArrowheads="1"/>
            </p:cNvSpPr>
            <p:nvPr/>
          </p:nvSpPr>
          <p:spPr bwMode="auto">
            <a:xfrm>
              <a:off x="1844" y="2617"/>
              <a:ext cx="368" cy="301"/>
            </a:xfrm>
            <a:custGeom>
              <a:avLst/>
              <a:gdLst>
                <a:gd name="T0" fmla="*/ 1625 w 1626"/>
                <a:gd name="T1" fmla="*/ 1211 h 1330"/>
                <a:gd name="T2" fmla="*/ 1620 w 1626"/>
                <a:gd name="T3" fmla="*/ 1203 h 1330"/>
                <a:gd name="T4" fmla="*/ 1606 w 1626"/>
                <a:gd name="T5" fmla="*/ 1203 h 1330"/>
                <a:gd name="T6" fmla="*/ 1575 w 1626"/>
                <a:gd name="T7" fmla="*/ 1203 h 1330"/>
                <a:gd name="T8" fmla="*/ 1544 w 1626"/>
                <a:gd name="T9" fmla="*/ 1203 h 1330"/>
                <a:gd name="T10" fmla="*/ 1522 w 1626"/>
                <a:gd name="T11" fmla="*/ 1195 h 1330"/>
                <a:gd name="T12" fmla="*/ 1502 w 1626"/>
                <a:gd name="T13" fmla="*/ 1195 h 1330"/>
                <a:gd name="T14" fmla="*/ 1471 w 1626"/>
                <a:gd name="T15" fmla="*/ 1195 h 1330"/>
                <a:gd name="T16" fmla="*/ 1449 w 1626"/>
                <a:gd name="T17" fmla="*/ 1195 h 1330"/>
                <a:gd name="T18" fmla="*/ 1426 w 1626"/>
                <a:gd name="T19" fmla="*/ 1195 h 1330"/>
                <a:gd name="T20" fmla="*/ 1393 w 1626"/>
                <a:gd name="T21" fmla="*/ 1195 h 1330"/>
                <a:gd name="T22" fmla="*/ 1368 w 1626"/>
                <a:gd name="T23" fmla="*/ 1203 h 1330"/>
                <a:gd name="T24" fmla="*/ 1339 w 1626"/>
                <a:gd name="T25" fmla="*/ 1211 h 1330"/>
                <a:gd name="T26" fmla="*/ 1303 w 1626"/>
                <a:gd name="T27" fmla="*/ 1211 h 1330"/>
                <a:gd name="T28" fmla="*/ 1272 w 1626"/>
                <a:gd name="T29" fmla="*/ 1217 h 1330"/>
                <a:gd name="T30" fmla="*/ 1239 w 1626"/>
                <a:gd name="T31" fmla="*/ 1225 h 1330"/>
                <a:gd name="T32" fmla="*/ 1213 w 1626"/>
                <a:gd name="T33" fmla="*/ 1234 h 1330"/>
                <a:gd name="T34" fmla="*/ 1177 w 1626"/>
                <a:gd name="T35" fmla="*/ 1245 h 1330"/>
                <a:gd name="T36" fmla="*/ 1146 w 1626"/>
                <a:gd name="T37" fmla="*/ 1253 h 1330"/>
                <a:gd name="T38" fmla="*/ 1112 w 1626"/>
                <a:gd name="T39" fmla="*/ 1267 h 1330"/>
                <a:gd name="T40" fmla="*/ 1096 w 1626"/>
                <a:gd name="T41" fmla="*/ 1284 h 1330"/>
                <a:gd name="T42" fmla="*/ 1065 w 1626"/>
                <a:gd name="T43" fmla="*/ 1284 h 1330"/>
                <a:gd name="T44" fmla="*/ 1045 w 1626"/>
                <a:gd name="T45" fmla="*/ 1293 h 1330"/>
                <a:gd name="T46" fmla="*/ 1023 w 1626"/>
                <a:gd name="T47" fmla="*/ 1304 h 1330"/>
                <a:gd name="T48" fmla="*/ 1006 w 1626"/>
                <a:gd name="T49" fmla="*/ 1312 h 1330"/>
                <a:gd name="T50" fmla="*/ 978 w 1626"/>
                <a:gd name="T51" fmla="*/ 1321 h 1330"/>
                <a:gd name="T52" fmla="*/ 978 w 1626"/>
                <a:gd name="T53" fmla="*/ 1329 h 1330"/>
                <a:gd name="T54" fmla="*/ 964 w 1626"/>
                <a:gd name="T55" fmla="*/ 1321 h 1330"/>
                <a:gd name="T56" fmla="*/ 947 w 1626"/>
                <a:gd name="T57" fmla="*/ 1304 h 1330"/>
                <a:gd name="T58" fmla="*/ 922 w 1626"/>
                <a:gd name="T59" fmla="*/ 1293 h 1330"/>
                <a:gd name="T60" fmla="*/ 911 w 1626"/>
                <a:gd name="T61" fmla="*/ 1284 h 1330"/>
                <a:gd name="T62" fmla="*/ 888 w 1626"/>
                <a:gd name="T63" fmla="*/ 1267 h 1330"/>
                <a:gd name="T64" fmla="*/ 863 w 1626"/>
                <a:gd name="T65" fmla="*/ 1253 h 1330"/>
                <a:gd name="T66" fmla="*/ 832 w 1626"/>
                <a:gd name="T67" fmla="*/ 1234 h 1330"/>
                <a:gd name="T68" fmla="*/ 801 w 1626"/>
                <a:gd name="T69" fmla="*/ 1225 h 1330"/>
                <a:gd name="T70" fmla="*/ 773 w 1626"/>
                <a:gd name="T71" fmla="*/ 1211 h 1330"/>
                <a:gd name="T72" fmla="*/ 734 w 1626"/>
                <a:gd name="T73" fmla="*/ 1203 h 1330"/>
                <a:gd name="T74" fmla="*/ 698 w 1626"/>
                <a:gd name="T75" fmla="*/ 1186 h 1330"/>
                <a:gd name="T76" fmla="*/ 656 w 1626"/>
                <a:gd name="T77" fmla="*/ 1186 h 1330"/>
                <a:gd name="T78" fmla="*/ 616 w 1626"/>
                <a:gd name="T79" fmla="*/ 1167 h 1330"/>
                <a:gd name="T80" fmla="*/ 574 w 1626"/>
                <a:gd name="T81" fmla="*/ 1167 h 1330"/>
                <a:gd name="T82" fmla="*/ 529 w 1626"/>
                <a:gd name="T83" fmla="*/ 1158 h 1330"/>
                <a:gd name="T84" fmla="*/ 479 w 1626"/>
                <a:gd name="T85" fmla="*/ 1158 h 1330"/>
                <a:gd name="T86" fmla="*/ 428 w 1626"/>
                <a:gd name="T87" fmla="*/ 1158 h 1330"/>
                <a:gd name="T88" fmla="*/ 381 w 1626"/>
                <a:gd name="T89" fmla="*/ 1158 h 1330"/>
                <a:gd name="T90" fmla="*/ 325 w 1626"/>
                <a:gd name="T91" fmla="*/ 1158 h 1330"/>
                <a:gd name="T92" fmla="*/ 280 w 1626"/>
                <a:gd name="T93" fmla="*/ 1158 h 1330"/>
                <a:gd name="T94" fmla="*/ 235 w 1626"/>
                <a:gd name="T95" fmla="*/ 1167 h 1330"/>
                <a:gd name="T96" fmla="*/ 199 w 1626"/>
                <a:gd name="T97" fmla="*/ 1175 h 1330"/>
                <a:gd name="T98" fmla="*/ 148 w 1626"/>
                <a:gd name="T99" fmla="*/ 1175 h 1330"/>
                <a:gd name="T100" fmla="*/ 112 w 1626"/>
                <a:gd name="T101" fmla="*/ 1186 h 1330"/>
                <a:gd name="T102" fmla="*/ 81 w 1626"/>
                <a:gd name="T103" fmla="*/ 1186 h 1330"/>
                <a:gd name="T104" fmla="*/ 58 w 1626"/>
                <a:gd name="T105" fmla="*/ 1195 h 1330"/>
                <a:gd name="T106" fmla="*/ 30 w 1626"/>
                <a:gd name="T107" fmla="*/ 1203 h 1330"/>
                <a:gd name="T108" fmla="*/ 14 w 1626"/>
                <a:gd name="T109" fmla="*/ 1203 h 1330"/>
                <a:gd name="T110" fmla="*/ 0 w 1626"/>
                <a:gd name="T111" fmla="*/ 1211 h 1330"/>
                <a:gd name="T112" fmla="*/ 311 w 1626"/>
                <a:gd name="T113" fmla="*/ 0 h 1330"/>
                <a:gd name="T114" fmla="*/ 1625 w 1626"/>
                <a:gd name="T115" fmla="*/ 996 h 1330"/>
                <a:gd name="T116" fmla="*/ 1625 w 1626"/>
                <a:gd name="T117" fmla="*/ 1211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26" h="1330">
                  <a:moveTo>
                    <a:pt x="1625" y="1211"/>
                  </a:moveTo>
                  <a:lnTo>
                    <a:pt x="1620" y="1203"/>
                  </a:lnTo>
                  <a:lnTo>
                    <a:pt x="1606" y="1203"/>
                  </a:lnTo>
                  <a:lnTo>
                    <a:pt x="1575" y="1203"/>
                  </a:lnTo>
                  <a:lnTo>
                    <a:pt x="1544" y="1203"/>
                  </a:lnTo>
                  <a:lnTo>
                    <a:pt x="1522" y="1195"/>
                  </a:lnTo>
                  <a:lnTo>
                    <a:pt x="1502" y="1195"/>
                  </a:lnTo>
                  <a:lnTo>
                    <a:pt x="1471" y="1195"/>
                  </a:lnTo>
                  <a:lnTo>
                    <a:pt x="1449" y="1195"/>
                  </a:lnTo>
                  <a:lnTo>
                    <a:pt x="1426" y="1195"/>
                  </a:lnTo>
                  <a:lnTo>
                    <a:pt x="1393" y="1195"/>
                  </a:lnTo>
                  <a:lnTo>
                    <a:pt x="1368" y="1203"/>
                  </a:lnTo>
                  <a:lnTo>
                    <a:pt x="1339" y="1211"/>
                  </a:lnTo>
                  <a:lnTo>
                    <a:pt x="1303" y="1211"/>
                  </a:lnTo>
                  <a:lnTo>
                    <a:pt x="1272" y="1217"/>
                  </a:lnTo>
                  <a:lnTo>
                    <a:pt x="1239" y="1225"/>
                  </a:lnTo>
                  <a:lnTo>
                    <a:pt x="1213" y="1234"/>
                  </a:lnTo>
                  <a:lnTo>
                    <a:pt x="1177" y="1245"/>
                  </a:lnTo>
                  <a:lnTo>
                    <a:pt x="1146" y="1253"/>
                  </a:lnTo>
                  <a:lnTo>
                    <a:pt x="1112" y="1267"/>
                  </a:lnTo>
                  <a:lnTo>
                    <a:pt x="1096" y="1284"/>
                  </a:lnTo>
                  <a:lnTo>
                    <a:pt x="1065" y="1284"/>
                  </a:lnTo>
                  <a:lnTo>
                    <a:pt x="1045" y="1293"/>
                  </a:lnTo>
                  <a:lnTo>
                    <a:pt x="1023" y="1304"/>
                  </a:lnTo>
                  <a:lnTo>
                    <a:pt x="1006" y="1312"/>
                  </a:lnTo>
                  <a:lnTo>
                    <a:pt x="978" y="1321"/>
                  </a:lnTo>
                  <a:lnTo>
                    <a:pt x="978" y="1329"/>
                  </a:lnTo>
                  <a:lnTo>
                    <a:pt x="964" y="1321"/>
                  </a:lnTo>
                  <a:lnTo>
                    <a:pt x="947" y="1304"/>
                  </a:lnTo>
                  <a:lnTo>
                    <a:pt x="922" y="1293"/>
                  </a:lnTo>
                  <a:lnTo>
                    <a:pt x="911" y="1284"/>
                  </a:lnTo>
                  <a:lnTo>
                    <a:pt x="888" y="1267"/>
                  </a:lnTo>
                  <a:lnTo>
                    <a:pt x="863" y="1253"/>
                  </a:lnTo>
                  <a:lnTo>
                    <a:pt x="832" y="1234"/>
                  </a:lnTo>
                  <a:lnTo>
                    <a:pt x="801" y="1225"/>
                  </a:lnTo>
                  <a:lnTo>
                    <a:pt x="773" y="1211"/>
                  </a:lnTo>
                  <a:lnTo>
                    <a:pt x="734" y="1203"/>
                  </a:lnTo>
                  <a:lnTo>
                    <a:pt x="698" y="1186"/>
                  </a:lnTo>
                  <a:lnTo>
                    <a:pt x="656" y="1186"/>
                  </a:lnTo>
                  <a:lnTo>
                    <a:pt x="616" y="1167"/>
                  </a:lnTo>
                  <a:lnTo>
                    <a:pt x="574" y="1167"/>
                  </a:lnTo>
                  <a:lnTo>
                    <a:pt x="529" y="1158"/>
                  </a:lnTo>
                  <a:lnTo>
                    <a:pt x="479" y="1158"/>
                  </a:lnTo>
                  <a:lnTo>
                    <a:pt x="428" y="1158"/>
                  </a:lnTo>
                  <a:lnTo>
                    <a:pt x="381" y="1158"/>
                  </a:lnTo>
                  <a:lnTo>
                    <a:pt x="325" y="1158"/>
                  </a:lnTo>
                  <a:lnTo>
                    <a:pt x="280" y="1158"/>
                  </a:lnTo>
                  <a:lnTo>
                    <a:pt x="235" y="1167"/>
                  </a:lnTo>
                  <a:lnTo>
                    <a:pt x="199" y="1175"/>
                  </a:lnTo>
                  <a:lnTo>
                    <a:pt x="148" y="1175"/>
                  </a:lnTo>
                  <a:lnTo>
                    <a:pt x="112" y="1186"/>
                  </a:lnTo>
                  <a:lnTo>
                    <a:pt x="81" y="1186"/>
                  </a:lnTo>
                  <a:lnTo>
                    <a:pt x="58" y="1195"/>
                  </a:lnTo>
                  <a:lnTo>
                    <a:pt x="30" y="1203"/>
                  </a:lnTo>
                  <a:lnTo>
                    <a:pt x="14" y="1203"/>
                  </a:lnTo>
                  <a:lnTo>
                    <a:pt x="0" y="1211"/>
                  </a:lnTo>
                  <a:lnTo>
                    <a:pt x="311" y="0"/>
                  </a:lnTo>
                  <a:lnTo>
                    <a:pt x="1625" y="996"/>
                  </a:lnTo>
                  <a:lnTo>
                    <a:pt x="1625" y="12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0" name="Freeform 94"/>
            <p:cNvSpPr>
              <a:spLocks noChangeArrowheads="1"/>
            </p:cNvSpPr>
            <p:nvPr/>
          </p:nvSpPr>
          <p:spPr bwMode="auto">
            <a:xfrm>
              <a:off x="1844" y="2617"/>
              <a:ext cx="368" cy="301"/>
            </a:xfrm>
            <a:custGeom>
              <a:avLst/>
              <a:gdLst>
                <a:gd name="T0" fmla="*/ 1625 w 1626"/>
                <a:gd name="T1" fmla="*/ 1211 h 1330"/>
                <a:gd name="T2" fmla="*/ 1620 w 1626"/>
                <a:gd name="T3" fmla="*/ 1203 h 1330"/>
                <a:gd name="T4" fmla="*/ 1606 w 1626"/>
                <a:gd name="T5" fmla="*/ 1203 h 1330"/>
                <a:gd name="T6" fmla="*/ 1575 w 1626"/>
                <a:gd name="T7" fmla="*/ 1203 h 1330"/>
                <a:gd name="T8" fmla="*/ 1544 w 1626"/>
                <a:gd name="T9" fmla="*/ 1203 h 1330"/>
                <a:gd name="T10" fmla="*/ 1522 w 1626"/>
                <a:gd name="T11" fmla="*/ 1195 h 1330"/>
                <a:gd name="T12" fmla="*/ 1502 w 1626"/>
                <a:gd name="T13" fmla="*/ 1195 h 1330"/>
                <a:gd name="T14" fmla="*/ 1471 w 1626"/>
                <a:gd name="T15" fmla="*/ 1195 h 1330"/>
                <a:gd name="T16" fmla="*/ 1449 w 1626"/>
                <a:gd name="T17" fmla="*/ 1195 h 1330"/>
                <a:gd name="T18" fmla="*/ 1426 w 1626"/>
                <a:gd name="T19" fmla="*/ 1195 h 1330"/>
                <a:gd name="T20" fmla="*/ 1393 w 1626"/>
                <a:gd name="T21" fmla="*/ 1195 h 1330"/>
                <a:gd name="T22" fmla="*/ 1368 w 1626"/>
                <a:gd name="T23" fmla="*/ 1203 h 1330"/>
                <a:gd name="T24" fmla="*/ 1339 w 1626"/>
                <a:gd name="T25" fmla="*/ 1211 h 1330"/>
                <a:gd name="T26" fmla="*/ 1303 w 1626"/>
                <a:gd name="T27" fmla="*/ 1211 h 1330"/>
                <a:gd name="T28" fmla="*/ 1272 w 1626"/>
                <a:gd name="T29" fmla="*/ 1217 h 1330"/>
                <a:gd name="T30" fmla="*/ 1239 w 1626"/>
                <a:gd name="T31" fmla="*/ 1225 h 1330"/>
                <a:gd name="T32" fmla="*/ 1213 w 1626"/>
                <a:gd name="T33" fmla="*/ 1234 h 1330"/>
                <a:gd name="T34" fmla="*/ 1177 w 1626"/>
                <a:gd name="T35" fmla="*/ 1245 h 1330"/>
                <a:gd name="T36" fmla="*/ 1146 w 1626"/>
                <a:gd name="T37" fmla="*/ 1253 h 1330"/>
                <a:gd name="T38" fmla="*/ 1112 w 1626"/>
                <a:gd name="T39" fmla="*/ 1267 h 1330"/>
                <a:gd name="T40" fmla="*/ 1096 w 1626"/>
                <a:gd name="T41" fmla="*/ 1284 h 1330"/>
                <a:gd name="T42" fmla="*/ 1065 w 1626"/>
                <a:gd name="T43" fmla="*/ 1284 h 1330"/>
                <a:gd name="T44" fmla="*/ 1045 w 1626"/>
                <a:gd name="T45" fmla="*/ 1293 h 1330"/>
                <a:gd name="T46" fmla="*/ 1023 w 1626"/>
                <a:gd name="T47" fmla="*/ 1304 h 1330"/>
                <a:gd name="T48" fmla="*/ 1006 w 1626"/>
                <a:gd name="T49" fmla="*/ 1312 h 1330"/>
                <a:gd name="T50" fmla="*/ 978 w 1626"/>
                <a:gd name="T51" fmla="*/ 1321 h 1330"/>
                <a:gd name="T52" fmla="*/ 978 w 1626"/>
                <a:gd name="T53" fmla="*/ 1329 h 1330"/>
                <a:gd name="T54" fmla="*/ 964 w 1626"/>
                <a:gd name="T55" fmla="*/ 1321 h 1330"/>
                <a:gd name="T56" fmla="*/ 947 w 1626"/>
                <a:gd name="T57" fmla="*/ 1304 h 1330"/>
                <a:gd name="T58" fmla="*/ 922 w 1626"/>
                <a:gd name="T59" fmla="*/ 1293 h 1330"/>
                <a:gd name="T60" fmla="*/ 911 w 1626"/>
                <a:gd name="T61" fmla="*/ 1284 h 1330"/>
                <a:gd name="T62" fmla="*/ 888 w 1626"/>
                <a:gd name="T63" fmla="*/ 1267 h 1330"/>
                <a:gd name="T64" fmla="*/ 863 w 1626"/>
                <a:gd name="T65" fmla="*/ 1253 h 1330"/>
                <a:gd name="T66" fmla="*/ 832 w 1626"/>
                <a:gd name="T67" fmla="*/ 1234 h 1330"/>
                <a:gd name="T68" fmla="*/ 801 w 1626"/>
                <a:gd name="T69" fmla="*/ 1225 h 1330"/>
                <a:gd name="T70" fmla="*/ 773 w 1626"/>
                <a:gd name="T71" fmla="*/ 1211 h 1330"/>
                <a:gd name="T72" fmla="*/ 734 w 1626"/>
                <a:gd name="T73" fmla="*/ 1203 h 1330"/>
                <a:gd name="T74" fmla="*/ 698 w 1626"/>
                <a:gd name="T75" fmla="*/ 1186 h 1330"/>
                <a:gd name="T76" fmla="*/ 656 w 1626"/>
                <a:gd name="T77" fmla="*/ 1186 h 1330"/>
                <a:gd name="T78" fmla="*/ 616 w 1626"/>
                <a:gd name="T79" fmla="*/ 1167 h 1330"/>
                <a:gd name="T80" fmla="*/ 574 w 1626"/>
                <a:gd name="T81" fmla="*/ 1167 h 1330"/>
                <a:gd name="T82" fmla="*/ 529 w 1626"/>
                <a:gd name="T83" fmla="*/ 1158 h 1330"/>
                <a:gd name="T84" fmla="*/ 479 w 1626"/>
                <a:gd name="T85" fmla="*/ 1158 h 1330"/>
                <a:gd name="T86" fmla="*/ 428 w 1626"/>
                <a:gd name="T87" fmla="*/ 1158 h 1330"/>
                <a:gd name="T88" fmla="*/ 381 w 1626"/>
                <a:gd name="T89" fmla="*/ 1158 h 1330"/>
                <a:gd name="T90" fmla="*/ 325 w 1626"/>
                <a:gd name="T91" fmla="*/ 1158 h 1330"/>
                <a:gd name="T92" fmla="*/ 280 w 1626"/>
                <a:gd name="T93" fmla="*/ 1158 h 1330"/>
                <a:gd name="T94" fmla="*/ 235 w 1626"/>
                <a:gd name="T95" fmla="*/ 1167 h 1330"/>
                <a:gd name="T96" fmla="*/ 199 w 1626"/>
                <a:gd name="T97" fmla="*/ 1175 h 1330"/>
                <a:gd name="T98" fmla="*/ 148 w 1626"/>
                <a:gd name="T99" fmla="*/ 1175 h 1330"/>
                <a:gd name="T100" fmla="*/ 112 w 1626"/>
                <a:gd name="T101" fmla="*/ 1186 h 1330"/>
                <a:gd name="T102" fmla="*/ 81 w 1626"/>
                <a:gd name="T103" fmla="*/ 1186 h 1330"/>
                <a:gd name="T104" fmla="*/ 58 w 1626"/>
                <a:gd name="T105" fmla="*/ 1195 h 1330"/>
                <a:gd name="T106" fmla="*/ 30 w 1626"/>
                <a:gd name="T107" fmla="*/ 1203 h 1330"/>
                <a:gd name="T108" fmla="*/ 14 w 1626"/>
                <a:gd name="T109" fmla="*/ 1203 h 1330"/>
                <a:gd name="T110" fmla="*/ 0 w 1626"/>
                <a:gd name="T111" fmla="*/ 1211 h 1330"/>
                <a:gd name="T112" fmla="*/ 311 w 1626"/>
                <a:gd name="T113" fmla="*/ 0 h 1330"/>
                <a:gd name="T114" fmla="*/ 1625 w 1626"/>
                <a:gd name="T115" fmla="*/ 996 h 1330"/>
                <a:gd name="T116" fmla="*/ 1625 w 1626"/>
                <a:gd name="T117" fmla="*/ 1211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26" h="1330">
                  <a:moveTo>
                    <a:pt x="1625" y="1211"/>
                  </a:moveTo>
                  <a:lnTo>
                    <a:pt x="1620" y="1203"/>
                  </a:lnTo>
                  <a:lnTo>
                    <a:pt x="1606" y="1203"/>
                  </a:lnTo>
                  <a:lnTo>
                    <a:pt x="1575" y="1203"/>
                  </a:lnTo>
                  <a:lnTo>
                    <a:pt x="1544" y="1203"/>
                  </a:lnTo>
                  <a:lnTo>
                    <a:pt x="1522" y="1195"/>
                  </a:lnTo>
                  <a:lnTo>
                    <a:pt x="1502" y="1195"/>
                  </a:lnTo>
                  <a:lnTo>
                    <a:pt x="1471" y="1195"/>
                  </a:lnTo>
                  <a:lnTo>
                    <a:pt x="1449" y="1195"/>
                  </a:lnTo>
                  <a:lnTo>
                    <a:pt x="1426" y="1195"/>
                  </a:lnTo>
                  <a:lnTo>
                    <a:pt x="1393" y="1195"/>
                  </a:lnTo>
                  <a:lnTo>
                    <a:pt x="1368" y="1203"/>
                  </a:lnTo>
                  <a:lnTo>
                    <a:pt x="1339" y="1211"/>
                  </a:lnTo>
                  <a:lnTo>
                    <a:pt x="1303" y="1211"/>
                  </a:lnTo>
                  <a:lnTo>
                    <a:pt x="1272" y="1217"/>
                  </a:lnTo>
                  <a:lnTo>
                    <a:pt x="1239" y="1225"/>
                  </a:lnTo>
                  <a:lnTo>
                    <a:pt x="1213" y="1234"/>
                  </a:lnTo>
                  <a:lnTo>
                    <a:pt x="1177" y="1245"/>
                  </a:lnTo>
                  <a:lnTo>
                    <a:pt x="1146" y="1253"/>
                  </a:lnTo>
                  <a:lnTo>
                    <a:pt x="1112" y="1267"/>
                  </a:lnTo>
                  <a:lnTo>
                    <a:pt x="1096" y="1284"/>
                  </a:lnTo>
                  <a:lnTo>
                    <a:pt x="1065" y="1284"/>
                  </a:lnTo>
                  <a:lnTo>
                    <a:pt x="1045" y="1293"/>
                  </a:lnTo>
                  <a:lnTo>
                    <a:pt x="1023" y="1304"/>
                  </a:lnTo>
                  <a:lnTo>
                    <a:pt x="1006" y="1312"/>
                  </a:lnTo>
                  <a:lnTo>
                    <a:pt x="978" y="1321"/>
                  </a:lnTo>
                  <a:lnTo>
                    <a:pt x="978" y="1329"/>
                  </a:lnTo>
                  <a:lnTo>
                    <a:pt x="964" y="1321"/>
                  </a:lnTo>
                  <a:lnTo>
                    <a:pt x="947" y="1304"/>
                  </a:lnTo>
                  <a:lnTo>
                    <a:pt x="922" y="1293"/>
                  </a:lnTo>
                  <a:lnTo>
                    <a:pt x="911" y="1284"/>
                  </a:lnTo>
                  <a:lnTo>
                    <a:pt x="888" y="1267"/>
                  </a:lnTo>
                  <a:lnTo>
                    <a:pt x="863" y="1253"/>
                  </a:lnTo>
                  <a:lnTo>
                    <a:pt x="832" y="1234"/>
                  </a:lnTo>
                  <a:lnTo>
                    <a:pt x="801" y="1225"/>
                  </a:lnTo>
                  <a:lnTo>
                    <a:pt x="773" y="1211"/>
                  </a:lnTo>
                  <a:lnTo>
                    <a:pt x="734" y="1203"/>
                  </a:lnTo>
                  <a:lnTo>
                    <a:pt x="698" y="1186"/>
                  </a:lnTo>
                  <a:lnTo>
                    <a:pt x="656" y="1186"/>
                  </a:lnTo>
                  <a:lnTo>
                    <a:pt x="616" y="1167"/>
                  </a:lnTo>
                  <a:lnTo>
                    <a:pt x="574" y="1167"/>
                  </a:lnTo>
                  <a:lnTo>
                    <a:pt x="529" y="1158"/>
                  </a:lnTo>
                  <a:lnTo>
                    <a:pt x="479" y="1158"/>
                  </a:lnTo>
                  <a:lnTo>
                    <a:pt x="428" y="1158"/>
                  </a:lnTo>
                  <a:lnTo>
                    <a:pt x="381" y="1158"/>
                  </a:lnTo>
                  <a:lnTo>
                    <a:pt x="325" y="1158"/>
                  </a:lnTo>
                  <a:lnTo>
                    <a:pt x="280" y="1158"/>
                  </a:lnTo>
                  <a:lnTo>
                    <a:pt x="235" y="1167"/>
                  </a:lnTo>
                  <a:lnTo>
                    <a:pt x="199" y="1175"/>
                  </a:lnTo>
                  <a:lnTo>
                    <a:pt x="148" y="1175"/>
                  </a:lnTo>
                  <a:lnTo>
                    <a:pt x="112" y="1186"/>
                  </a:lnTo>
                  <a:lnTo>
                    <a:pt x="81" y="1186"/>
                  </a:lnTo>
                  <a:lnTo>
                    <a:pt x="58" y="1195"/>
                  </a:lnTo>
                  <a:lnTo>
                    <a:pt x="30" y="1203"/>
                  </a:lnTo>
                  <a:lnTo>
                    <a:pt x="14" y="1203"/>
                  </a:lnTo>
                  <a:lnTo>
                    <a:pt x="0" y="1211"/>
                  </a:lnTo>
                  <a:lnTo>
                    <a:pt x="311" y="0"/>
                  </a:lnTo>
                  <a:lnTo>
                    <a:pt x="1625" y="996"/>
                  </a:lnTo>
                  <a:lnTo>
                    <a:pt x="1625" y="1211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1" name="Freeform 95"/>
            <p:cNvSpPr>
              <a:spLocks noChangeArrowheads="1"/>
            </p:cNvSpPr>
            <p:nvPr/>
          </p:nvSpPr>
          <p:spPr bwMode="auto">
            <a:xfrm>
              <a:off x="1405" y="3200"/>
              <a:ext cx="461" cy="277"/>
            </a:xfrm>
            <a:custGeom>
              <a:avLst/>
              <a:gdLst>
                <a:gd name="T0" fmla="*/ 2037 w 2038"/>
                <a:gd name="T1" fmla="*/ 955 h 1228"/>
                <a:gd name="T2" fmla="*/ 1244 w 2038"/>
                <a:gd name="T3" fmla="*/ 1227 h 1228"/>
                <a:gd name="T4" fmla="*/ 0 w 2038"/>
                <a:gd name="T5" fmla="*/ 1042 h 1228"/>
                <a:gd name="T6" fmla="*/ 510 w 2038"/>
                <a:gd name="T7" fmla="*/ 0 h 1228"/>
                <a:gd name="T8" fmla="*/ 2037 w 2038"/>
                <a:gd name="T9" fmla="*/ 955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228">
                  <a:moveTo>
                    <a:pt x="2037" y="955"/>
                  </a:moveTo>
                  <a:lnTo>
                    <a:pt x="1244" y="1227"/>
                  </a:lnTo>
                  <a:lnTo>
                    <a:pt x="0" y="1042"/>
                  </a:lnTo>
                  <a:lnTo>
                    <a:pt x="510" y="0"/>
                  </a:lnTo>
                  <a:lnTo>
                    <a:pt x="2037" y="95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2" name="Freeform 96"/>
            <p:cNvSpPr>
              <a:spLocks noChangeArrowheads="1"/>
            </p:cNvSpPr>
            <p:nvPr/>
          </p:nvSpPr>
          <p:spPr bwMode="auto">
            <a:xfrm>
              <a:off x="1405" y="3200"/>
              <a:ext cx="461" cy="277"/>
            </a:xfrm>
            <a:custGeom>
              <a:avLst/>
              <a:gdLst>
                <a:gd name="T0" fmla="*/ 2037 w 2038"/>
                <a:gd name="T1" fmla="*/ 955 h 1228"/>
                <a:gd name="T2" fmla="*/ 1244 w 2038"/>
                <a:gd name="T3" fmla="*/ 1227 h 1228"/>
                <a:gd name="T4" fmla="*/ 0 w 2038"/>
                <a:gd name="T5" fmla="*/ 1042 h 1228"/>
                <a:gd name="T6" fmla="*/ 510 w 2038"/>
                <a:gd name="T7" fmla="*/ 0 h 1228"/>
                <a:gd name="T8" fmla="*/ 2037 w 2038"/>
                <a:gd name="T9" fmla="*/ 955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228">
                  <a:moveTo>
                    <a:pt x="2037" y="955"/>
                  </a:moveTo>
                  <a:lnTo>
                    <a:pt x="1244" y="1227"/>
                  </a:lnTo>
                  <a:lnTo>
                    <a:pt x="0" y="1042"/>
                  </a:lnTo>
                  <a:lnTo>
                    <a:pt x="510" y="0"/>
                  </a:lnTo>
                  <a:lnTo>
                    <a:pt x="2037" y="955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3" name="Freeform 97"/>
            <p:cNvSpPr>
              <a:spLocks noChangeArrowheads="1"/>
            </p:cNvSpPr>
            <p:nvPr/>
          </p:nvSpPr>
          <p:spPr bwMode="auto">
            <a:xfrm>
              <a:off x="1105" y="3638"/>
              <a:ext cx="405" cy="199"/>
            </a:xfrm>
            <a:custGeom>
              <a:avLst/>
              <a:gdLst>
                <a:gd name="T0" fmla="*/ 1789 w 1790"/>
                <a:gd name="T1" fmla="*/ 830 h 881"/>
                <a:gd name="T2" fmla="*/ 1161 w 1790"/>
                <a:gd name="T3" fmla="*/ 880 h 881"/>
                <a:gd name="T4" fmla="*/ 0 w 1790"/>
                <a:gd name="T5" fmla="*/ 880 h 881"/>
                <a:gd name="T6" fmla="*/ 138 w 1790"/>
                <a:gd name="T7" fmla="*/ 0 h 881"/>
                <a:gd name="T8" fmla="*/ 1587 w 1790"/>
                <a:gd name="T9" fmla="*/ 564 h 881"/>
                <a:gd name="T10" fmla="*/ 1789 w 1790"/>
                <a:gd name="T11" fmla="*/ 83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0" h="881">
                  <a:moveTo>
                    <a:pt x="1789" y="830"/>
                  </a:moveTo>
                  <a:lnTo>
                    <a:pt x="1161" y="880"/>
                  </a:lnTo>
                  <a:lnTo>
                    <a:pt x="0" y="880"/>
                  </a:lnTo>
                  <a:lnTo>
                    <a:pt x="138" y="0"/>
                  </a:lnTo>
                  <a:lnTo>
                    <a:pt x="1587" y="564"/>
                  </a:lnTo>
                  <a:lnTo>
                    <a:pt x="1789" y="83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4" name="Freeform 98"/>
            <p:cNvSpPr>
              <a:spLocks noChangeArrowheads="1"/>
            </p:cNvSpPr>
            <p:nvPr/>
          </p:nvSpPr>
          <p:spPr bwMode="auto">
            <a:xfrm>
              <a:off x="1105" y="3638"/>
              <a:ext cx="405" cy="199"/>
            </a:xfrm>
            <a:custGeom>
              <a:avLst/>
              <a:gdLst>
                <a:gd name="T0" fmla="*/ 1789 w 1790"/>
                <a:gd name="T1" fmla="*/ 830 h 881"/>
                <a:gd name="T2" fmla="*/ 1161 w 1790"/>
                <a:gd name="T3" fmla="*/ 880 h 881"/>
                <a:gd name="T4" fmla="*/ 0 w 1790"/>
                <a:gd name="T5" fmla="*/ 880 h 881"/>
                <a:gd name="T6" fmla="*/ 138 w 1790"/>
                <a:gd name="T7" fmla="*/ 0 h 881"/>
                <a:gd name="T8" fmla="*/ 1587 w 1790"/>
                <a:gd name="T9" fmla="*/ 564 h 881"/>
                <a:gd name="T10" fmla="*/ 1789 w 1790"/>
                <a:gd name="T11" fmla="*/ 83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0" h="881">
                  <a:moveTo>
                    <a:pt x="1789" y="830"/>
                  </a:moveTo>
                  <a:lnTo>
                    <a:pt x="1161" y="880"/>
                  </a:lnTo>
                  <a:lnTo>
                    <a:pt x="0" y="880"/>
                  </a:lnTo>
                  <a:lnTo>
                    <a:pt x="138" y="0"/>
                  </a:lnTo>
                  <a:lnTo>
                    <a:pt x="1587" y="564"/>
                  </a:lnTo>
                  <a:lnTo>
                    <a:pt x="1789" y="830"/>
                  </a:lnTo>
                </a:path>
              </a:pathLst>
            </a:custGeom>
            <a:solidFill>
              <a:srgbClr val="BF20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5" name="Freeform 99"/>
            <p:cNvSpPr>
              <a:spLocks noChangeArrowheads="1"/>
            </p:cNvSpPr>
            <p:nvPr/>
          </p:nvSpPr>
          <p:spPr bwMode="auto">
            <a:xfrm>
              <a:off x="1261" y="2132"/>
              <a:ext cx="208" cy="369"/>
            </a:xfrm>
            <a:custGeom>
              <a:avLst/>
              <a:gdLst>
                <a:gd name="T0" fmla="*/ 919 w 920"/>
                <a:gd name="T1" fmla="*/ 294 h 1632"/>
                <a:gd name="T2" fmla="*/ 908 w 920"/>
                <a:gd name="T3" fmla="*/ 328 h 1632"/>
                <a:gd name="T4" fmla="*/ 886 w 920"/>
                <a:gd name="T5" fmla="*/ 412 h 1632"/>
                <a:gd name="T6" fmla="*/ 855 w 920"/>
                <a:gd name="T7" fmla="*/ 490 h 1632"/>
                <a:gd name="T8" fmla="*/ 827 w 920"/>
                <a:gd name="T9" fmla="*/ 530 h 1632"/>
                <a:gd name="T10" fmla="*/ 788 w 920"/>
                <a:gd name="T11" fmla="*/ 600 h 1632"/>
                <a:gd name="T12" fmla="*/ 732 w 920"/>
                <a:gd name="T13" fmla="*/ 653 h 1632"/>
                <a:gd name="T14" fmla="*/ 673 w 920"/>
                <a:gd name="T15" fmla="*/ 703 h 1632"/>
                <a:gd name="T16" fmla="*/ 620 w 920"/>
                <a:gd name="T17" fmla="*/ 751 h 1632"/>
                <a:gd name="T18" fmla="*/ 561 w 920"/>
                <a:gd name="T19" fmla="*/ 801 h 1632"/>
                <a:gd name="T20" fmla="*/ 521 w 920"/>
                <a:gd name="T21" fmla="*/ 838 h 1632"/>
                <a:gd name="T22" fmla="*/ 479 w 920"/>
                <a:gd name="T23" fmla="*/ 874 h 1632"/>
                <a:gd name="T24" fmla="*/ 471 w 920"/>
                <a:gd name="T25" fmla="*/ 905 h 1632"/>
                <a:gd name="T26" fmla="*/ 485 w 920"/>
                <a:gd name="T27" fmla="*/ 1000 h 1632"/>
                <a:gd name="T28" fmla="*/ 471 w 920"/>
                <a:gd name="T29" fmla="*/ 1087 h 1632"/>
                <a:gd name="T30" fmla="*/ 451 w 920"/>
                <a:gd name="T31" fmla="*/ 1132 h 1632"/>
                <a:gd name="T32" fmla="*/ 440 w 920"/>
                <a:gd name="T33" fmla="*/ 1177 h 1632"/>
                <a:gd name="T34" fmla="*/ 426 w 920"/>
                <a:gd name="T35" fmla="*/ 1256 h 1632"/>
                <a:gd name="T36" fmla="*/ 421 w 920"/>
                <a:gd name="T37" fmla="*/ 1323 h 1632"/>
                <a:gd name="T38" fmla="*/ 421 w 920"/>
                <a:gd name="T39" fmla="*/ 1410 h 1632"/>
                <a:gd name="T40" fmla="*/ 421 w 920"/>
                <a:gd name="T41" fmla="*/ 1463 h 1632"/>
                <a:gd name="T42" fmla="*/ 362 w 920"/>
                <a:gd name="T43" fmla="*/ 1477 h 1632"/>
                <a:gd name="T44" fmla="*/ 345 w 920"/>
                <a:gd name="T45" fmla="*/ 1169 h 1632"/>
                <a:gd name="T46" fmla="*/ 325 w 920"/>
                <a:gd name="T47" fmla="*/ 1222 h 1632"/>
                <a:gd name="T48" fmla="*/ 280 w 920"/>
                <a:gd name="T49" fmla="*/ 1292 h 1632"/>
                <a:gd name="T50" fmla="*/ 227 w 920"/>
                <a:gd name="T51" fmla="*/ 1390 h 1632"/>
                <a:gd name="T52" fmla="*/ 179 w 920"/>
                <a:gd name="T53" fmla="*/ 1477 h 1632"/>
                <a:gd name="T54" fmla="*/ 135 w 920"/>
                <a:gd name="T55" fmla="*/ 1536 h 1632"/>
                <a:gd name="T56" fmla="*/ 90 w 920"/>
                <a:gd name="T57" fmla="*/ 1612 h 1632"/>
                <a:gd name="T58" fmla="*/ 0 w 920"/>
                <a:gd name="T59" fmla="*/ 1477 h 1632"/>
                <a:gd name="T60" fmla="*/ 53 w 920"/>
                <a:gd name="T61" fmla="*/ 1104 h 1632"/>
                <a:gd name="T62" fmla="*/ 53 w 920"/>
                <a:gd name="T63" fmla="*/ 1059 h 1632"/>
                <a:gd name="T64" fmla="*/ 76 w 920"/>
                <a:gd name="T65" fmla="*/ 1000 h 1632"/>
                <a:gd name="T66" fmla="*/ 121 w 920"/>
                <a:gd name="T67" fmla="*/ 939 h 1632"/>
                <a:gd name="T68" fmla="*/ 149 w 920"/>
                <a:gd name="T69" fmla="*/ 905 h 1632"/>
                <a:gd name="T70" fmla="*/ 191 w 920"/>
                <a:gd name="T71" fmla="*/ 874 h 1632"/>
                <a:gd name="T72" fmla="*/ 227 w 920"/>
                <a:gd name="T73" fmla="*/ 838 h 1632"/>
                <a:gd name="T74" fmla="*/ 272 w 920"/>
                <a:gd name="T75" fmla="*/ 801 h 1632"/>
                <a:gd name="T76" fmla="*/ 334 w 920"/>
                <a:gd name="T77" fmla="*/ 751 h 1632"/>
                <a:gd name="T78" fmla="*/ 356 w 920"/>
                <a:gd name="T79" fmla="*/ 743 h 1632"/>
                <a:gd name="T80" fmla="*/ 370 w 920"/>
                <a:gd name="T81" fmla="*/ 717 h 1632"/>
                <a:gd name="T82" fmla="*/ 404 w 920"/>
                <a:gd name="T83" fmla="*/ 653 h 1632"/>
                <a:gd name="T84" fmla="*/ 449 w 920"/>
                <a:gd name="T85" fmla="*/ 558 h 1632"/>
                <a:gd name="T86" fmla="*/ 507 w 920"/>
                <a:gd name="T87" fmla="*/ 440 h 1632"/>
                <a:gd name="T88" fmla="*/ 538 w 920"/>
                <a:gd name="T89" fmla="*/ 359 h 1632"/>
                <a:gd name="T90" fmla="*/ 566 w 920"/>
                <a:gd name="T91" fmla="*/ 286 h 1632"/>
                <a:gd name="T92" fmla="*/ 592 w 920"/>
                <a:gd name="T93" fmla="*/ 210 h 1632"/>
                <a:gd name="T94" fmla="*/ 620 w 920"/>
                <a:gd name="T95" fmla="*/ 146 h 1632"/>
                <a:gd name="T96" fmla="*/ 650 w 920"/>
                <a:gd name="T97" fmla="*/ 36 h 1632"/>
                <a:gd name="T98" fmla="*/ 673 w 920"/>
                <a:gd name="T99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0" h="1632">
                  <a:moveTo>
                    <a:pt x="919" y="294"/>
                  </a:moveTo>
                  <a:lnTo>
                    <a:pt x="919" y="294"/>
                  </a:lnTo>
                  <a:lnTo>
                    <a:pt x="919" y="308"/>
                  </a:lnTo>
                  <a:lnTo>
                    <a:pt x="908" y="328"/>
                  </a:lnTo>
                  <a:lnTo>
                    <a:pt x="905" y="375"/>
                  </a:lnTo>
                  <a:lnTo>
                    <a:pt x="886" y="412"/>
                  </a:lnTo>
                  <a:lnTo>
                    <a:pt x="875" y="462"/>
                  </a:lnTo>
                  <a:lnTo>
                    <a:pt x="855" y="490"/>
                  </a:lnTo>
                  <a:lnTo>
                    <a:pt x="841" y="513"/>
                  </a:lnTo>
                  <a:lnTo>
                    <a:pt x="827" y="530"/>
                  </a:lnTo>
                  <a:lnTo>
                    <a:pt x="810" y="572"/>
                  </a:lnTo>
                  <a:lnTo>
                    <a:pt x="788" y="600"/>
                  </a:lnTo>
                  <a:lnTo>
                    <a:pt x="760" y="625"/>
                  </a:lnTo>
                  <a:lnTo>
                    <a:pt x="732" y="653"/>
                  </a:lnTo>
                  <a:lnTo>
                    <a:pt x="706" y="684"/>
                  </a:lnTo>
                  <a:lnTo>
                    <a:pt x="673" y="703"/>
                  </a:lnTo>
                  <a:lnTo>
                    <a:pt x="642" y="726"/>
                  </a:lnTo>
                  <a:lnTo>
                    <a:pt x="620" y="751"/>
                  </a:lnTo>
                  <a:lnTo>
                    <a:pt x="592" y="779"/>
                  </a:lnTo>
                  <a:lnTo>
                    <a:pt x="561" y="801"/>
                  </a:lnTo>
                  <a:lnTo>
                    <a:pt x="538" y="821"/>
                  </a:lnTo>
                  <a:lnTo>
                    <a:pt x="521" y="838"/>
                  </a:lnTo>
                  <a:lnTo>
                    <a:pt x="507" y="858"/>
                  </a:lnTo>
                  <a:lnTo>
                    <a:pt x="479" y="874"/>
                  </a:lnTo>
                  <a:lnTo>
                    <a:pt x="471" y="883"/>
                  </a:lnTo>
                  <a:lnTo>
                    <a:pt x="471" y="905"/>
                  </a:lnTo>
                  <a:lnTo>
                    <a:pt x="479" y="947"/>
                  </a:lnTo>
                  <a:lnTo>
                    <a:pt x="485" y="1000"/>
                  </a:lnTo>
                  <a:lnTo>
                    <a:pt x="485" y="1051"/>
                  </a:lnTo>
                  <a:lnTo>
                    <a:pt x="471" y="1087"/>
                  </a:lnTo>
                  <a:lnTo>
                    <a:pt x="457" y="1115"/>
                  </a:lnTo>
                  <a:lnTo>
                    <a:pt x="451" y="1132"/>
                  </a:lnTo>
                  <a:lnTo>
                    <a:pt x="449" y="1160"/>
                  </a:lnTo>
                  <a:lnTo>
                    <a:pt x="440" y="1177"/>
                  </a:lnTo>
                  <a:lnTo>
                    <a:pt x="440" y="1222"/>
                  </a:lnTo>
                  <a:lnTo>
                    <a:pt x="426" y="1256"/>
                  </a:lnTo>
                  <a:lnTo>
                    <a:pt x="421" y="1292"/>
                  </a:lnTo>
                  <a:lnTo>
                    <a:pt x="421" y="1323"/>
                  </a:lnTo>
                  <a:lnTo>
                    <a:pt x="421" y="1373"/>
                  </a:lnTo>
                  <a:lnTo>
                    <a:pt x="421" y="1410"/>
                  </a:lnTo>
                  <a:lnTo>
                    <a:pt x="421" y="1435"/>
                  </a:lnTo>
                  <a:lnTo>
                    <a:pt x="421" y="1463"/>
                  </a:lnTo>
                  <a:lnTo>
                    <a:pt x="421" y="1477"/>
                  </a:lnTo>
                  <a:lnTo>
                    <a:pt x="362" y="1477"/>
                  </a:lnTo>
                  <a:lnTo>
                    <a:pt x="353" y="1169"/>
                  </a:lnTo>
                  <a:lnTo>
                    <a:pt x="345" y="1169"/>
                  </a:lnTo>
                  <a:lnTo>
                    <a:pt x="339" y="1197"/>
                  </a:lnTo>
                  <a:lnTo>
                    <a:pt x="325" y="1222"/>
                  </a:lnTo>
                  <a:lnTo>
                    <a:pt x="303" y="1256"/>
                  </a:lnTo>
                  <a:lnTo>
                    <a:pt x="280" y="1292"/>
                  </a:lnTo>
                  <a:lnTo>
                    <a:pt x="258" y="1331"/>
                  </a:lnTo>
                  <a:lnTo>
                    <a:pt x="227" y="1390"/>
                  </a:lnTo>
                  <a:lnTo>
                    <a:pt x="207" y="1435"/>
                  </a:lnTo>
                  <a:lnTo>
                    <a:pt x="179" y="1477"/>
                  </a:lnTo>
                  <a:lnTo>
                    <a:pt x="157" y="1513"/>
                  </a:lnTo>
                  <a:lnTo>
                    <a:pt x="135" y="1536"/>
                  </a:lnTo>
                  <a:lnTo>
                    <a:pt x="121" y="1572"/>
                  </a:lnTo>
                  <a:lnTo>
                    <a:pt x="90" y="1612"/>
                  </a:lnTo>
                  <a:lnTo>
                    <a:pt x="81" y="1631"/>
                  </a:lnTo>
                  <a:lnTo>
                    <a:pt x="0" y="1477"/>
                  </a:lnTo>
                  <a:lnTo>
                    <a:pt x="53" y="1197"/>
                  </a:lnTo>
                  <a:lnTo>
                    <a:pt x="53" y="1104"/>
                  </a:lnTo>
                  <a:lnTo>
                    <a:pt x="53" y="1087"/>
                  </a:lnTo>
                  <a:lnTo>
                    <a:pt x="53" y="1059"/>
                  </a:lnTo>
                  <a:lnTo>
                    <a:pt x="62" y="1034"/>
                  </a:lnTo>
                  <a:lnTo>
                    <a:pt x="76" y="1000"/>
                  </a:lnTo>
                  <a:lnTo>
                    <a:pt x="98" y="964"/>
                  </a:lnTo>
                  <a:lnTo>
                    <a:pt x="121" y="939"/>
                  </a:lnTo>
                  <a:lnTo>
                    <a:pt x="135" y="919"/>
                  </a:lnTo>
                  <a:lnTo>
                    <a:pt x="149" y="905"/>
                  </a:lnTo>
                  <a:lnTo>
                    <a:pt x="171" y="883"/>
                  </a:lnTo>
                  <a:lnTo>
                    <a:pt x="191" y="874"/>
                  </a:lnTo>
                  <a:lnTo>
                    <a:pt x="207" y="858"/>
                  </a:lnTo>
                  <a:lnTo>
                    <a:pt x="227" y="838"/>
                  </a:lnTo>
                  <a:lnTo>
                    <a:pt x="250" y="821"/>
                  </a:lnTo>
                  <a:lnTo>
                    <a:pt x="272" y="801"/>
                  </a:lnTo>
                  <a:lnTo>
                    <a:pt x="303" y="771"/>
                  </a:lnTo>
                  <a:lnTo>
                    <a:pt x="334" y="751"/>
                  </a:lnTo>
                  <a:lnTo>
                    <a:pt x="348" y="743"/>
                  </a:lnTo>
                  <a:lnTo>
                    <a:pt x="356" y="743"/>
                  </a:lnTo>
                  <a:lnTo>
                    <a:pt x="356" y="734"/>
                  </a:lnTo>
                  <a:lnTo>
                    <a:pt x="370" y="717"/>
                  </a:lnTo>
                  <a:lnTo>
                    <a:pt x="381" y="692"/>
                  </a:lnTo>
                  <a:lnTo>
                    <a:pt x="404" y="653"/>
                  </a:lnTo>
                  <a:lnTo>
                    <a:pt x="421" y="608"/>
                  </a:lnTo>
                  <a:lnTo>
                    <a:pt x="449" y="558"/>
                  </a:lnTo>
                  <a:lnTo>
                    <a:pt x="479" y="499"/>
                  </a:lnTo>
                  <a:lnTo>
                    <a:pt x="507" y="440"/>
                  </a:lnTo>
                  <a:lnTo>
                    <a:pt x="524" y="403"/>
                  </a:lnTo>
                  <a:lnTo>
                    <a:pt x="538" y="359"/>
                  </a:lnTo>
                  <a:lnTo>
                    <a:pt x="552" y="317"/>
                  </a:lnTo>
                  <a:lnTo>
                    <a:pt x="566" y="286"/>
                  </a:lnTo>
                  <a:lnTo>
                    <a:pt x="583" y="249"/>
                  </a:lnTo>
                  <a:lnTo>
                    <a:pt x="592" y="210"/>
                  </a:lnTo>
                  <a:lnTo>
                    <a:pt x="606" y="174"/>
                  </a:lnTo>
                  <a:lnTo>
                    <a:pt x="620" y="146"/>
                  </a:lnTo>
                  <a:lnTo>
                    <a:pt x="639" y="81"/>
                  </a:lnTo>
                  <a:lnTo>
                    <a:pt x="650" y="36"/>
                  </a:lnTo>
                  <a:lnTo>
                    <a:pt x="664" y="11"/>
                  </a:lnTo>
                  <a:lnTo>
                    <a:pt x="673" y="0"/>
                  </a:lnTo>
                  <a:lnTo>
                    <a:pt x="919" y="29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6" name="Freeform 100"/>
            <p:cNvSpPr>
              <a:spLocks noChangeArrowheads="1"/>
            </p:cNvSpPr>
            <p:nvPr/>
          </p:nvSpPr>
          <p:spPr bwMode="auto">
            <a:xfrm>
              <a:off x="1261" y="2132"/>
              <a:ext cx="208" cy="369"/>
            </a:xfrm>
            <a:custGeom>
              <a:avLst/>
              <a:gdLst>
                <a:gd name="T0" fmla="*/ 919 w 920"/>
                <a:gd name="T1" fmla="*/ 294 h 1632"/>
                <a:gd name="T2" fmla="*/ 908 w 920"/>
                <a:gd name="T3" fmla="*/ 328 h 1632"/>
                <a:gd name="T4" fmla="*/ 886 w 920"/>
                <a:gd name="T5" fmla="*/ 412 h 1632"/>
                <a:gd name="T6" fmla="*/ 855 w 920"/>
                <a:gd name="T7" fmla="*/ 490 h 1632"/>
                <a:gd name="T8" fmla="*/ 827 w 920"/>
                <a:gd name="T9" fmla="*/ 530 h 1632"/>
                <a:gd name="T10" fmla="*/ 788 w 920"/>
                <a:gd name="T11" fmla="*/ 600 h 1632"/>
                <a:gd name="T12" fmla="*/ 732 w 920"/>
                <a:gd name="T13" fmla="*/ 653 h 1632"/>
                <a:gd name="T14" fmla="*/ 673 w 920"/>
                <a:gd name="T15" fmla="*/ 703 h 1632"/>
                <a:gd name="T16" fmla="*/ 620 w 920"/>
                <a:gd name="T17" fmla="*/ 751 h 1632"/>
                <a:gd name="T18" fmla="*/ 561 w 920"/>
                <a:gd name="T19" fmla="*/ 801 h 1632"/>
                <a:gd name="T20" fmla="*/ 521 w 920"/>
                <a:gd name="T21" fmla="*/ 838 h 1632"/>
                <a:gd name="T22" fmla="*/ 479 w 920"/>
                <a:gd name="T23" fmla="*/ 874 h 1632"/>
                <a:gd name="T24" fmla="*/ 471 w 920"/>
                <a:gd name="T25" fmla="*/ 905 h 1632"/>
                <a:gd name="T26" fmla="*/ 485 w 920"/>
                <a:gd name="T27" fmla="*/ 1000 h 1632"/>
                <a:gd name="T28" fmla="*/ 471 w 920"/>
                <a:gd name="T29" fmla="*/ 1087 h 1632"/>
                <a:gd name="T30" fmla="*/ 451 w 920"/>
                <a:gd name="T31" fmla="*/ 1132 h 1632"/>
                <a:gd name="T32" fmla="*/ 440 w 920"/>
                <a:gd name="T33" fmla="*/ 1177 h 1632"/>
                <a:gd name="T34" fmla="*/ 426 w 920"/>
                <a:gd name="T35" fmla="*/ 1256 h 1632"/>
                <a:gd name="T36" fmla="*/ 421 w 920"/>
                <a:gd name="T37" fmla="*/ 1323 h 1632"/>
                <a:gd name="T38" fmla="*/ 421 w 920"/>
                <a:gd name="T39" fmla="*/ 1410 h 1632"/>
                <a:gd name="T40" fmla="*/ 421 w 920"/>
                <a:gd name="T41" fmla="*/ 1463 h 1632"/>
                <a:gd name="T42" fmla="*/ 362 w 920"/>
                <a:gd name="T43" fmla="*/ 1477 h 1632"/>
                <a:gd name="T44" fmla="*/ 345 w 920"/>
                <a:gd name="T45" fmla="*/ 1169 h 1632"/>
                <a:gd name="T46" fmla="*/ 325 w 920"/>
                <a:gd name="T47" fmla="*/ 1222 h 1632"/>
                <a:gd name="T48" fmla="*/ 280 w 920"/>
                <a:gd name="T49" fmla="*/ 1292 h 1632"/>
                <a:gd name="T50" fmla="*/ 227 w 920"/>
                <a:gd name="T51" fmla="*/ 1390 h 1632"/>
                <a:gd name="T52" fmla="*/ 179 w 920"/>
                <a:gd name="T53" fmla="*/ 1477 h 1632"/>
                <a:gd name="T54" fmla="*/ 135 w 920"/>
                <a:gd name="T55" fmla="*/ 1536 h 1632"/>
                <a:gd name="T56" fmla="*/ 90 w 920"/>
                <a:gd name="T57" fmla="*/ 1612 h 1632"/>
                <a:gd name="T58" fmla="*/ 0 w 920"/>
                <a:gd name="T59" fmla="*/ 1477 h 1632"/>
                <a:gd name="T60" fmla="*/ 53 w 920"/>
                <a:gd name="T61" fmla="*/ 1104 h 1632"/>
                <a:gd name="T62" fmla="*/ 53 w 920"/>
                <a:gd name="T63" fmla="*/ 1059 h 1632"/>
                <a:gd name="T64" fmla="*/ 76 w 920"/>
                <a:gd name="T65" fmla="*/ 1000 h 1632"/>
                <a:gd name="T66" fmla="*/ 121 w 920"/>
                <a:gd name="T67" fmla="*/ 939 h 1632"/>
                <a:gd name="T68" fmla="*/ 149 w 920"/>
                <a:gd name="T69" fmla="*/ 905 h 1632"/>
                <a:gd name="T70" fmla="*/ 191 w 920"/>
                <a:gd name="T71" fmla="*/ 874 h 1632"/>
                <a:gd name="T72" fmla="*/ 227 w 920"/>
                <a:gd name="T73" fmla="*/ 838 h 1632"/>
                <a:gd name="T74" fmla="*/ 272 w 920"/>
                <a:gd name="T75" fmla="*/ 801 h 1632"/>
                <a:gd name="T76" fmla="*/ 334 w 920"/>
                <a:gd name="T77" fmla="*/ 751 h 1632"/>
                <a:gd name="T78" fmla="*/ 356 w 920"/>
                <a:gd name="T79" fmla="*/ 743 h 1632"/>
                <a:gd name="T80" fmla="*/ 370 w 920"/>
                <a:gd name="T81" fmla="*/ 717 h 1632"/>
                <a:gd name="T82" fmla="*/ 404 w 920"/>
                <a:gd name="T83" fmla="*/ 653 h 1632"/>
                <a:gd name="T84" fmla="*/ 449 w 920"/>
                <a:gd name="T85" fmla="*/ 558 h 1632"/>
                <a:gd name="T86" fmla="*/ 507 w 920"/>
                <a:gd name="T87" fmla="*/ 440 h 1632"/>
                <a:gd name="T88" fmla="*/ 538 w 920"/>
                <a:gd name="T89" fmla="*/ 359 h 1632"/>
                <a:gd name="T90" fmla="*/ 566 w 920"/>
                <a:gd name="T91" fmla="*/ 286 h 1632"/>
                <a:gd name="T92" fmla="*/ 592 w 920"/>
                <a:gd name="T93" fmla="*/ 210 h 1632"/>
                <a:gd name="T94" fmla="*/ 620 w 920"/>
                <a:gd name="T95" fmla="*/ 146 h 1632"/>
                <a:gd name="T96" fmla="*/ 650 w 920"/>
                <a:gd name="T97" fmla="*/ 36 h 1632"/>
                <a:gd name="T98" fmla="*/ 673 w 920"/>
                <a:gd name="T99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0" h="1632">
                  <a:moveTo>
                    <a:pt x="919" y="294"/>
                  </a:moveTo>
                  <a:lnTo>
                    <a:pt x="919" y="294"/>
                  </a:lnTo>
                  <a:lnTo>
                    <a:pt x="919" y="308"/>
                  </a:lnTo>
                  <a:lnTo>
                    <a:pt x="908" y="328"/>
                  </a:lnTo>
                  <a:lnTo>
                    <a:pt x="905" y="375"/>
                  </a:lnTo>
                  <a:lnTo>
                    <a:pt x="886" y="412"/>
                  </a:lnTo>
                  <a:lnTo>
                    <a:pt x="875" y="462"/>
                  </a:lnTo>
                  <a:lnTo>
                    <a:pt x="855" y="490"/>
                  </a:lnTo>
                  <a:lnTo>
                    <a:pt x="841" y="513"/>
                  </a:lnTo>
                  <a:lnTo>
                    <a:pt x="827" y="530"/>
                  </a:lnTo>
                  <a:lnTo>
                    <a:pt x="810" y="572"/>
                  </a:lnTo>
                  <a:lnTo>
                    <a:pt x="788" y="600"/>
                  </a:lnTo>
                  <a:lnTo>
                    <a:pt x="760" y="625"/>
                  </a:lnTo>
                  <a:lnTo>
                    <a:pt x="732" y="653"/>
                  </a:lnTo>
                  <a:lnTo>
                    <a:pt x="706" y="684"/>
                  </a:lnTo>
                  <a:lnTo>
                    <a:pt x="673" y="703"/>
                  </a:lnTo>
                  <a:lnTo>
                    <a:pt x="642" y="726"/>
                  </a:lnTo>
                  <a:lnTo>
                    <a:pt x="620" y="751"/>
                  </a:lnTo>
                  <a:lnTo>
                    <a:pt x="592" y="779"/>
                  </a:lnTo>
                  <a:lnTo>
                    <a:pt x="561" y="801"/>
                  </a:lnTo>
                  <a:lnTo>
                    <a:pt x="538" y="821"/>
                  </a:lnTo>
                  <a:lnTo>
                    <a:pt x="521" y="838"/>
                  </a:lnTo>
                  <a:lnTo>
                    <a:pt x="507" y="858"/>
                  </a:lnTo>
                  <a:lnTo>
                    <a:pt x="479" y="874"/>
                  </a:lnTo>
                  <a:lnTo>
                    <a:pt x="471" y="883"/>
                  </a:lnTo>
                  <a:lnTo>
                    <a:pt x="471" y="905"/>
                  </a:lnTo>
                  <a:lnTo>
                    <a:pt x="479" y="947"/>
                  </a:lnTo>
                  <a:lnTo>
                    <a:pt x="485" y="1000"/>
                  </a:lnTo>
                  <a:lnTo>
                    <a:pt x="485" y="1051"/>
                  </a:lnTo>
                  <a:lnTo>
                    <a:pt x="471" y="1087"/>
                  </a:lnTo>
                  <a:lnTo>
                    <a:pt x="457" y="1115"/>
                  </a:lnTo>
                  <a:lnTo>
                    <a:pt x="451" y="1132"/>
                  </a:lnTo>
                  <a:lnTo>
                    <a:pt x="449" y="1160"/>
                  </a:lnTo>
                  <a:lnTo>
                    <a:pt x="440" y="1177"/>
                  </a:lnTo>
                  <a:lnTo>
                    <a:pt x="440" y="1222"/>
                  </a:lnTo>
                  <a:lnTo>
                    <a:pt x="426" y="1256"/>
                  </a:lnTo>
                  <a:lnTo>
                    <a:pt x="421" y="1292"/>
                  </a:lnTo>
                  <a:lnTo>
                    <a:pt x="421" y="1323"/>
                  </a:lnTo>
                  <a:lnTo>
                    <a:pt x="421" y="1373"/>
                  </a:lnTo>
                  <a:lnTo>
                    <a:pt x="421" y="1410"/>
                  </a:lnTo>
                  <a:lnTo>
                    <a:pt x="421" y="1435"/>
                  </a:lnTo>
                  <a:lnTo>
                    <a:pt x="421" y="1463"/>
                  </a:lnTo>
                  <a:lnTo>
                    <a:pt x="421" y="1477"/>
                  </a:lnTo>
                  <a:lnTo>
                    <a:pt x="362" y="1477"/>
                  </a:lnTo>
                  <a:lnTo>
                    <a:pt x="353" y="1169"/>
                  </a:lnTo>
                  <a:lnTo>
                    <a:pt x="345" y="1169"/>
                  </a:lnTo>
                  <a:lnTo>
                    <a:pt x="339" y="1197"/>
                  </a:lnTo>
                  <a:lnTo>
                    <a:pt x="325" y="1222"/>
                  </a:lnTo>
                  <a:lnTo>
                    <a:pt x="303" y="1256"/>
                  </a:lnTo>
                  <a:lnTo>
                    <a:pt x="280" y="1292"/>
                  </a:lnTo>
                  <a:lnTo>
                    <a:pt x="258" y="1331"/>
                  </a:lnTo>
                  <a:lnTo>
                    <a:pt x="227" y="1390"/>
                  </a:lnTo>
                  <a:lnTo>
                    <a:pt x="207" y="1435"/>
                  </a:lnTo>
                  <a:lnTo>
                    <a:pt x="179" y="1477"/>
                  </a:lnTo>
                  <a:lnTo>
                    <a:pt x="157" y="1513"/>
                  </a:lnTo>
                  <a:lnTo>
                    <a:pt x="135" y="1536"/>
                  </a:lnTo>
                  <a:lnTo>
                    <a:pt x="121" y="1572"/>
                  </a:lnTo>
                  <a:lnTo>
                    <a:pt x="90" y="1612"/>
                  </a:lnTo>
                  <a:lnTo>
                    <a:pt x="81" y="1631"/>
                  </a:lnTo>
                  <a:lnTo>
                    <a:pt x="0" y="1477"/>
                  </a:lnTo>
                  <a:lnTo>
                    <a:pt x="53" y="1197"/>
                  </a:lnTo>
                  <a:lnTo>
                    <a:pt x="53" y="1104"/>
                  </a:lnTo>
                  <a:lnTo>
                    <a:pt x="53" y="1087"/>
                  </a:lnTo>
                  <a:lnTo>
                    <a:pt x="53" y="1059"/>
                  </a:lnTo>
                  <a:lnTo>
                    <a:pt x="62" y="1034"/>
                  </a:lnTo>
                  <a:lnTo>
                    <a:pt x="76" y="1000"/>
                  </a:lnTo>
                  <a:lnTo>
                    <a:pt x="98" y="964"/>
                  </a:lnTo>
                  <a:lnTo>
                    <a:pt x="121" y="939"/>
                  </a:lnTo>
                  <a:lnTo>
                    <a:pt x="135" y="919"/>
                  </a:lnTo>
                  <a:lnTo>
                    <a:pt x="149" y="905"/>
                  </a:lnTo>
                  <a:lnTo>
                    <a:pt x="171" y="883"/>
                  </a:lnTo>
                  <a:lnTo>
                    <a:pt x="191" y="874"/>
                  </a:lnTo>
                  <a:lnTo>
                    <a:pt x="207" y="858"/>
                  </a:lnTo>
                  <a:lnTo>
                    <a:pt x="227" y="838"/>
                  </a:lnTo>
                  <a:lnTo>
                    <a:pt x="250" y="821"/>
                  </a:lnTo>
                  <a:lnTo>
                    <a:pt x="272" y="801"/>
                  </a:lnTo>
                  <a:lnTo>
                    <a:pt x="303" y="771"/>
                  </a:lnTo>
                  <a:lnTo>
                    <a:pt x="334" y="751"/>
                  </a:lnTo>
                  <a:lnTo>
                    <a:pt x="348" y="743"/>
                  </a:lnTo>
                  <a:lnTo>
                    <a:pt x="356" y="743"/>
                  </a:lnTo>
                  <a:lnTo>
                    <a:pt x="356" y="734"/>
                  </a:lnTo>
                  <a:lnTo>
                    <a:pt x="370" y="717"/>
                  </a:lnTo>
                  <a:lnTo>
                    <a:pt x="381" y="692"/>
                  </a:lnTo>
                  <a:lnTo>
                    <a:pt x="404" y="653"/>
                  </a:lnTo>
                  <a:lnTo>
                    <a:pt x="421" y="608"/>
                  </a:lnTo>
                  <a:lnTo>
                    <a:pt x="449" y="558"/>
                  </a:lnTo>
                  <a:lnTo>
                    <a:pt x="479" y="499"/>
                  </a:lnTo>
                  <a:lnTo>
                    <a:pt x="507" y="440"/>
                  </a:lnTo>
                  <a:lnTo>
                    <a:pt x="524" y="403"/>
                  </a:lnTo>
                  <a:lnTo>
                    <a:pt x="538" y="359"/>
                  </a:lnTo>
                  <a:lnTo>
                    <a:pt x="552" y="317"/>
                  </a:lnTo>
                  <a:lnTo>
                    <a:pt x="566" y="286"/>
                  </a:lnTo>
                  <a:lnTo>
                    <a:pt x="583" y="249"/>
                  </a:lnTo>
                  <a:lnTo>
                    <a:pt x="592" y="210"/>
                  </a:lnTo>
                  <a:lnTo>
                    <a:pt x="606" y="174"/>
                  </a:lnTo>
                  <a:lnTo>
                    <a:pt x="620" y="146"/>
                  </a:lnTo>
                  <a:lnTo>
                    <a:pt x="639" y="81"/>
                  </a:lnTo>
                  <a:lnTo>
                    <a:pt x="650" y="36"/>
                  </a:lnTo>
                  <a:lnTo>
                    <a:pt x="664" y="11"/>
                  </a:lnTo>
                  <a:lnTo>
                    <a:pt x="673" y="0"/>
                  </a:lnTo>
                  <a:lnTo>
                    <a:pt x="919" y="294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7" name="Freeform 101"/>
            <p:cNvSpPr>
              <a:spLocks noChangeArrowheads="1"/>
            </p:cNvSpPr>
            <p:nvPr/>
          </p:nvSpPr>
          <p:spPr bwMode="auto">
            <a:xfrm>
              <a:off x="1547" y="1797"/>
              <a:ext cx="469" cy="983"/>
            </a:xfrm>
            <a:custGeom>
              <a:avLst/>
              <a:gdLst>
                <a:gd name="T0" fmla="*/ 1390 w 2072"/>
                <a:gd name="T1" fmla="*/ 118 h 4338"/>
                <a:gd name="T2" fmla="*/ 1421 w 2072"/>
                <a:gd name="T3" fmla="*/ 90 h 4338"/>
                <a:gd name="T4" fmla="*/ 1457 w 2072"/>
                <a:gd name="T5" fmla="*/ 73 h 4338"/>
                <a:gd name="T6" fmla="*/ 1494 w 2072"/>
                <a:gd name="T7" fmla="*/ 54 h 4338"/>
                <a:gd name="T8" fmla="*/ 1539 w 2072"/>
                <a:gd name="T9" fmla="*/ 37 h 4338"/>
                <a:gd name="T10" fmla="*/ 1592 w 2072"/>
                <a:gd name="T11" fmla="*/ 17 h 4338"/>
                <a:gd name="T12" fmla="*/ 1642 w 2072"/>
                <a:gd name="T13" fmla="*/ 17 h 4338"/>
                <a:gd name="T14" fmla="*/ 1701 w 2072"/>
                <a:gd name="T15" fmla="*/ 0 h 4338"/>
                <a:gd name="T16" fmla="*/ 1766 w 2072"/>
                <a:gd name="T17" fmla="*/ 0 h 4338"/>
                <a:gd name="T18" fmla="*/ 1827 w 2072"/>
                <a:gd name="T19" fmla="*/ 0 h 4338"/>
                <a:gd name="T20" fmla="*/ 1883 w 2072"/>
                <a:gd name="T21" fmla="*/ 17 h 4338"/>
                <a:gd name="T22" fmla="*/ 1937 w 2072"/>
                <a:gd name="T23" fmla="*/ 28 h 4338"/>
                <a:gd name="T24" fmla="*/ 1976 w 2072"/>
                <a:gd name="T25" fmla="*/ 37 h 4338"/>
                <a:gd name="T26" fmla="*/ 2026 w 2072"/>
                <a:gd name="T27" fmla="*/ 54 h 4338"/>
                <a:gd name="T28" fmla="*/ 2071 w 2072"/>
                <a:gd name="T29" fmla="*/ 376 h 4338"/>
                <a:gd name="T30" fmla="*/ 1656 w 2072"/>
                <a:gd name="T31" fmla="*/ 2002 h 4338"/>
                <a:gd name="T32" fmla="*/ 1525 w 2072"/>
                <a:gd name="T33" fmla="*/ 1744 h 4338"/>
                <a:gd name="T34" fmla="*/ 1760 w 2072"/>
                <a:gd name="T35" fmla="*/ 864 h 4338"/>
                <a:gd name="T36" fmla="*/ 602 w 2072"/>
                <a:gd name="T37" fmla="*/ 2276 h 4338"/>
                <a:gd name="T38" fmla="*/ 0 w 2072"/>
                <a:gd name="T39" fmla="*/ 4328 h 4338"/>
                <a:gd name="T40" fmla="*/ 59 w 2072"/>
                <a:gd name="T41" fmla="*/ 2803 h 4338"/>
                <a:gd name="T42" fmla="*/ 59 w 2072"/>
                <a:gd name="T43" fmla="*/ 2719 h 4338"/>
                <a:gd name="T44" fmla="*/ 67 w 2072"/>
                <a:gd name="T45" fmla="*/ 2638 h 4338"/>
                <a:gd name="T46" fmla="*/ 81 w 2072"/>
                <a:gd name="T47" fmla="*/ 2526 h 4338"/>
                <a:gd name="T48" fmla="*/ 103 w 2072"/>
                <a:gd name="T49" fmla="*/ 2400 h 4338"/>
                <a:gd name="T50" fmla="*/ 120 w 2072"/>
                <a:gd name="T51" fmla="*/ 2274 h 4338"/>
                <a:gd name="T52" fmla="*/ 148 w 2072"/>
                <a:gd name="T53" fmla="*/ 2136 h 4338"/>
                <a:gd name="T54" fmla="*/ 176 w 2072"/>
                <a:gd name="T55" fmla="*/ 2002 h 4338"/>
                <a:gd name="T56" fmla="*/ 207 w 2072"/>
                <a:gd name="T57" fmla="*/ 1870 h 4338"/>
                <a:gd name="T58" fmla="*/ 238 w 2072"/>
                <a:gd name="T59" fmla="*/ 1744 h 4338"/>
                <a:gd name="T60" fmla="*/ 272 w 2072"/>
                <a:gd name="T61" fmla="*/ 1640 h 4338"/>
                <a:gd name="T62" fmla="*/ 302 w 2072"/>
                <a:gd name="T63" fmla="*/ 1539 h 4338"/>
                <a:gd name="T64" fmla="*/ 325 w 2072"/>
                <a:gd name="T65" fmla="*/ 1452 h 4338"/>
                <a:gd name="T66" fmla="*/ 347 w 2072"/>
                <a:gd name="T67" fmla="*/ 1394 h 4338"/>
                <a:gd name="T68" fmla="*/ 347 w 2072"/>
                <a:gd name="T69" fmla="*/ 1368 h 4338"/>
                <a:gd name="T70" fmla="*/ 339 w 2072"/>
                <a:gd name="T71" fmla="*/ 1290 h 4338"/>
                <a:gd name="T72" fmla="*/ 361 w 2072"/>
                <a:gd name="T73" fmla="*/ 1206 h 4338"/>
                <a:gd name="T74" fmla="*/ 384 w 2072"/>
                <a:gd name="T75" fmla="*/ 1147 h 4338"/>
                <a:gd name="T76" fmla="*/ 426 w 2072"/>
                <a:gd name="T77" fmla="*/ 1040 h 4338"/>
                <a:gd name="T78" fmla="*/ 1054 w 2072"/>
                <a:gd name="T79" fmla="*/ 923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72" h="4338">
                  <a:moveTo>
                    <a:pt x="1390" y="118"/>
                  </a:moveTo>
                  <a:lnTo>
                    <a:pt x="1390" y="118"/>
                  </a:lnTo>
                  <a:lnTo>
                    <a:pt x="1412" y="99"/>
                  </a:lnTo>
                  <a:lnTo>
                    <a:pt x="1421" y="90"/>
                  </a:lnTo>
                  <a:lnTo>
                    <a:pt x="1443" y="82"/>
                  </a:lnTo>
                  <a:lnTo>
                    <a:pt x="1457" y="73"/>
                  </a:lnTo>
                  <a:lnTo>
                    <a:pt x="1474" y="65"/>
                  </a:lnTo>
                  <a:lnTo>
                    <a:pt x="1494" y="54"/>
                  </a:lnTo>
                  <a:lnTo>
                    <a:pt x="1511" y="45"/>
                  </a:lnTo>
                  <a:lnTo>
                    <a:pt x="1539" y="37"/>
                  </a:lnTo>
                  <a:lnTo>
                    <a:pt x="1564" y="37"/>
                  </a:lnTo>
                  <a:lnTo>
                    <a:pt x="1592" y="17"/>
                  </a:lnTo>
                  <a:lnTo>
                    <a:pt x="1620" y="17"/>
                  </a:lnTo>
                  <a:lnTo>
                    <a:pt x="1642" y="17"/>
                  </a:lnTo>
                  <a:lnTo>
                    <a:pt x="1679" y="17"/>
                  </a:lnTo>
                  <a:lnTo>
                    <a:pt x="1701" y="0"/>
                  </a:lnTo>
                  <a:lnTo>
                    <a:pt x="1732" y="0"/>
                  </a:lnTo>
                  <a:lnTo>
                    <a:pt x="1766" y="0"/>
                  </a:lnTo>
                  <a:lnTo>
                    <a:pt x="1791" y="0"/>
                  </a:lnTo>
                  <a:lnTo>
                    <a:pt x="1827" y="0"/>
                  </a:lnTo>
                  <a:lnTo>
                    <a:pt x="1850" y="9"/>
                  </a:lnTo>
                  <a:lnTo>
                    <a:pt x="1883" y="17"/>
                  </a:lnTo>
                  <a:lnTo>
                    <a:pt x="1914" y="28"/>
                  </a:lnTo>
                  <a:lnTo>
                    <a:pt x="1937" y="28"/>
                  </a:lnTo>
                  <a:lnTo>
                    <a:pt x="1959" y="37"/>
                  </a:lnTo>
                  <a:lnTo>
                    <a:pt x="1976" y="37"/>
                  </a:lnTo>
                  <a:lnTo>
                    <a:pt x="1998" y="45"/>
                  </a:lnTo>
                  <a:lnTo>
                    <a:pt x="2026" y="54"/>
                  </a:lnTo>
                  <a:lnTo>
                    <a:pt x="2035" y="65"/>
                  </a:lnTo>
                  <a:lnTo>
                    <a:pt x="2071" y="376"/>
                  </a:lnTo>
                  <a:lnTo>
                    <a:pt x="2026" y="1915"/>
                  </a:lnTo>
                  <a:lnTo>
                    <a:pt x="1656" y="2002"/>
                  </a:lnTo>
                  <a:lnTo>
                    <a:pt x="1525" y="1929"/>
                  </a:lnTo>
                  <a:lnTo>
                    <a:pt x="1525" y="1744"/>
                  </a:lnTo>
                  <a:lnTo>
                    <a:pt x="1597" y="1657"/>
                  </a:lnTo>
                  <a:lnTo>
                    <a:pt x="1760" y="864"/>
                  </a:lnTo>
                  <a:lnTo>
                    <a:pt x="981" y="1405"/>
                  </a:lnTo>
                  <a:lnTo>
                    <a:pt x="602" y="2276"/>
                  </a:lnTo>
                  <a:lnTo>
                    <a:pt x="443" y="4337"/>
                  </a:lnTo>
                  <a:lnTo>
                    <a:pt x="0" y="4328"/>
                  </a:lnTo>
                  <a:lnTo>
                    <a:pt x="59" y="2829"/>
                  </a:lnTo>
                  <a:lnTo>
                    <a:pt x="59" y="2803"/>
                  </a:lnTo>
                  <a:lnTo>
                    <a:pt x="59" y="2756"/>
                  </a:lnTo>
                  <a:lnTo>
                    <a:pt x="59" y="2719"/>
                  </a:lnTo>
                  <a:lnTo>
                    <a:pt x="67" y="2686"/>
                  </a:lnTo>
                  <a:lnTo>
                    <a:pt x="67" y="2638"/>
                  </a:lnTo>
                  <a:lnTo>
                    <a:pt x="75" y="2579"/>
                  </a:lnTo>
                  <a:lnTo>
                    <a:pt x="81" y="2526"/>
                  </a:lnTo>
                  <a:lnTo>
                    <a:pt x="95" y="2461"/>
                  </a:lnTo>
                  <a:lnTo>
                    <a:pt x="103" y="2400"/>
                  </a:lnTo>
                  <a:lnTo>
                    <a:pt x="112" y="2341"/>
                  </a:lnTo>
                  <a:lnTo>
                    <a:pt x="120" y="2274"/>
                  </a:lnTo>
                  <a:lnTo>
                    <a:pt x="134" y="2204"/>
                  </a:lnTo>
                  <a:lnTo>
                    <a:pt x="148" y="2136"/>
                  </a:lnTo>
                  <a:lnTo>
                    <a:pt x="168" y="2075"/>
                  </a:lnTo>
                  <a:lnTo>
                    <a:pt x="176" y="2002"/>
                  </a:lnTo>
                  <a:lnTo>
                    <a:pt x="193" y="1937"/>
                  </a:lnTo>
                  <a:lnTo>
                    <a:pt x="207" y="1870"/>
                  </a:lnTo>
                  <a:lnTo>
                    <a:pt x="227" y="1806"/>
                  </a:lnTo>
                  <a:lnTo>
                    <a:pt x="238" y="1744"/>
                  </a:lnTo>
                  <a:lnTo>
                    <a:pt x="258" y="1693"/>
                  </a:lnTo>
                  <a:lnTo>
                    <a:pt x="272" y="1640"/>
                  </a:lnTo>
                  <a:lnTo>
                    <a:pt x="288" y="1598"/>
                  </a:lnTo>
                  <a:lnTo>
                    <a:pt x="302" y="1539"/>
                  </a:lnTo>
                  <a:lnTo>
                    <a:pt x="311" y="1503"/>
                  </a:lnTo>
                  <a:lnTo>
                    <a:pt x="325" y="1452"/>
                  </a:lnTo>
                  <a:lnTo>
                    <a:pt x="339" y="1427"/>
                  </a:lnTo>
                  <a:lnTo>
                    <a:pt x="347" y="1394"/>
                  </a:lnTo>
                  <a:lnTo>
                    <a:pt x="361" y="1377"/>
                  </a:lnTo>
                  <a:lnTo>
                    <a:pt x="347" y="1368"/>
                  </a:lnTo>
                  <a:lnTo>
                    <a:pt x="342" y="1335"/>
                  </a:lnTo>
                  <a:lnTo>
                    <a:pt x="339" y="1290"/>
                  </a:lnTo>
                  <a:lnTo>
                    <a:pt x="347" y="1245"/>
                  </a:lnTo>
                  <a:lnTo>
                    <a:pt x="361" y="1206"/>
                  </a:lnTo>
                  <a:lnTo>
                    <a:pt x="370" y="1172"/>
                  </a:lnTo>
                  <a:lnTo>
                    <a:pt x="384" y="1147"/>
                  </a:lnTo>
                  <a:lnTo>
                    <a:pt x="401" y="1105"/>
                  </a:lnTo>
                  <a:lnTo>
                    <a:pt x="426" y="1040"/>
                  </a:lnTo>
                  <a:lnTo>
                    <a:pt x="443" y="1024"/>
                  </a:lnTo>
                  <a:lnTo>
                    <a:pt x="1054" y="923"/>
                  </a:lnTo>
                  <a:lnTo>
                    <a:pt x="1390" y="11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8" name="Freeform 102"/>
            <p:cNvSpPr>
              <a:spLocks noChangeArrowheads="1"/>
            </p:cNvSpPr>
            <p:nvPr/>
          </p:nvSpPr>
          <p:spPr bwMode="auto">
            <a:xfrm>
              <a:off x="1547" y="1797"/>
              <a:ext cx="469" cy="983"/>
            </a:xfrm>
            <a:custGeom>
              <a:avLst/>
              <a:gdLst>
                <a:gd name="T0" fmla="*/ 1390 w 2072"/>
                <a:gd name="T1" fmla="*/ 118 h 4338"/>
                <a:gd name="T2" fmla="*/ 1421 w 2072"/>
                <a:gd name="T3" fmla="*/ 90 h 4338"/>
                <a:gd name="T4" fmla="*/ 1457 w 2072"/>
                <a:gd name="T5" fmla="*/ 73 h 4338"/>
                <a:gd name="T6" fmla="*/ 1494 w 2072"/>
                <a:gd name="T7" fmla="*/ 54 h 4338"/>
                <a:gd name="T8" fmla="*/ 1539 w 2072"/>
                <a:gd name="T9" fmla="*/ 37 h 4338"/>
                <a:gd name="T10" fmla="*/ 1592 w 2072"/>
                <a:gd name="T11" fmla="*/ 17 h 4338"/>
                <a:gd name="T12" fmla="*/ 1642 w 2072"/>
                <a:gd name="T13" fmla="*/ 17 h 4338"/>
                <a:gd name="T14" fmla="*/ 1701 w 2072"/>
                <a:gd name="T15" fmla="*/ 0 h 4338"/>
                <a:gd name="T16" fmla="*/ 1766 w 2072"/>
                <a:gd name="T17" fmla="*/ 0 h 4338"/>
                <a:gd name="T18" fmla="*/ 1827 w 2072"/>
                <a:gd name="T19" fmla="*/ 0 h 4338"/>
                <a:gd name="T20" fmla="*/ 1883 w 2072"/>
                <a:gd name="T21" fmla="*/ 17 h 4338"/>
                <a:gd name="T22" fmla="*/ 1937 w 2072"/>
                <a:gd name="T23" fmla="*/ 28 h 4338"/>
                <a:gd name="T24" fmla="*/ 1976 w 2072"/>
                <a:gd name="T25" fmla="*/ 37 h 4338"/>
                <a:gd name="T26" fmla="*/ 2026 w 2072"/>
                <a:gd name="T27" fmla="*/ 54 h 4338"/>
                <a:gd name="T28" fmla="*/ 2071 w 2072"/>
                <a:gd name="T29" fmla="*/ 376 h 4338"/>
                <a:gd name="T30" fmla="*/ 1656 w 2072"/>
                <a:gd name="T31" fmla="*/ 2002 h 4338"/>
                <a:gd name="T32" fmla="*/ 1525 w 2072"/>
                <a:gd name="T33" fmla="*/ 1744 h 4338"/>
                <a:gd name="T34" fmla="*/ 1760 w 2072"/>
                <a:gd name="T35" fmla="*/ 864 h 4338"/>
                <a:gd name="T36" fmla="*/ 602 w 2072"/>
                <a:gd name="T37" fmla="*/ 2276 h 4338"/>
                <a:gd name="T38" fmla="*/ 0 w 2072"/>
                <a:gd name="T39" fmla="*/ 4328 h 4338"/>
                <a:gd name="T40" fmla="*/ 59 w 2072"/>
                <a:gd name="T41" fmla="*/ 2803 h 4338"/>
                <a:gd name="T42" fmla="*/ 59 w 2072"/>
                <a:gd name="T43" fmla="*/ 2719 h 4338"/>
                <a:gd name="T44" fmla="*/ 67 w 2072"/>
                <a:gd name="T45" fmla="*/ 2638 h 4338"/>
                <a:gd name="T46" fmla="*/ 81 w 2072"/>
                <a:gd name="T47" fmla="*/ 2526 h 4338"/>
                <a:gd name="T48" fmla="*/ 103 w 2072"/>
                <a:gd name="T49" fmla="*/ 2400 h 4338"/>
                <a:gd name="T50" fmla="*/ 120 w 2072"/>
                <a:gd name="T51" fmla="*/ 2274 h 4338"/>
                <a:gd name="T52" fmla="*/ 148 w 2072"/>
                <a:gd name="T53" fmla="*/ 2136 h 4338"/>
                <a:gd name="T54" fmla="*/ 176 w 2072"/>
                <a:gd name="T55" fmla="*/ 2002 h 4338"/>
                <a:gd name="T56" fmla="*/ 207 w 2072"/>
                <a:gd name="T57" fmla="*/ 1870 h 4338"/>
                <a:gd name="T58" fmla="*/ 238 w 2072"/>
                <a:gd name="T59" fmla="*/ 1744 h 4338"/>
                <a:gd name="T60" fmla="*/ 272 w 2072"/>
                <a:gd name="T61" fmla="*/ 1640 h 4338"/>
                <a:gd name="T62" fmla="*/ 302 w 2072"/>
                <a:gd name="T63" fmla="*/ 1539 h 4338"/>
                <a:gd name="T64" fmla="*/ 325 w 2072"/>
                <a:gd name="T65" fmla="*/ 1452 h 4338"/>
                <a:gd name="T66" fmla="*/ 347 w 2072"/>
                <a:gd name="T67" fmla="*/ 1394 h 4338"/>
                <a:gd name="T68" fmla="*/ 347 w 2072"/>
                <a:gd name="T69" fmla="*/ 1368 h 4338"/>
                <a:gd name="T70" fmla="*/ 339 w 2072"/>
                <a:gd name="T71" fmla="*/ 1290 h 4338"/>
                <a:gd name="T72" fmla="*/ 361 w 2072"/>
                <a:gd name="T73" fmla="*/ 1206 h 4338"/>
                <a:gd name="T74" fmla="*/ 384 w 2072"/>
                <a:gd name="T75" fmla="*/ 1147 h 4338"/>
                <a:gd name="T76" fmla="*/ 426 w 2072"/>
                <a:gd name="T77" fmla="*/ 1040 h 4338"/>
                <a:gd name="T78" fmla="*/ 1054 w 2072"/>
                <a:gd name="T79" fmla="*/ 923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72" h="4338">
                  <a:moveTo>
                    <a:pt x="1390" y="118"/>
                  </a:moveTo>
                  <a:lnTo>
                    <a:pt x="1390" y="118"/>
                  </a:lnTo>
                  <a:lnTo>
                    <a:pt x="1412" y="99"/>
                  </a:lnTo>
                  <a:lnTo>
                    <a:pt x="1421" y="90"/>
                  </a:lnTo>
                  <a:lnTo>
                    <a:pt x="1443" y="82"/>
                  </a:lnTo>
                  <a:lnTo>
                    <a:pt x="1457" y="73"/>
                  </a:lnTo>
                  <a:lnTo>
                    <a:pt x="1474" y="65"/>
                  </a:lnTo>
                  <a:lnTo>
                    <a:pt x="1494" y="54"/>
                  </a:lnTo>
                  <a:lnTo>
                    <a:pt x="1511" y="45"/>
                  </a:lnTo>
                  <a:lnTo>
                    <a:pt x="1539" y="37"/>
                  </a:lnTo>
                  <a:lnTo>
                    <a:pt x="1564" y="37"/>
                  </a:lnTo>
                  <a:lnTo>
                    <a:pt x="1592" y="17"/>
                  </a:lnTo>
                  <a:lnTo>
                    <a:pt x="1620" y="17"/>
                  </a:lnTo>
                  <a:lnTo>
                    <a:pt x="1642" y="17"/>
                  </a:lnTo>
                  <a:lnTo>
                    <a:pt x="1679" y="17"/>
                  </a:lnTo>
                  <a:lnTo>
                    <a:pt x="1701" y="0"/>
                  </a:lnTo>
                  <a:lnTo>
                    <a:pt x="1732" y="0"/>
                  </a:lnTo>
                  <a:lnTo>
                    <a:pt x="1766" y="0"/>
                  </a:lnTo>
                  <a:lnTo>
                    <a:pt x="1791" y="0"/>
                  </a:lnTo>
                  <a:lnTo>
                    <a:pt x="1827" y="0"/>
                  </a:lnTo>
                  <a:lnTo>
                    <a:pt x="1850" y="9"/>
                  </a:lnTo>
                  <a:lnTo>
                    <a:pt x="1883" y="17"/>
                  </a:lnTo>
                  <a:lnTo>
                    <a:pt x="1914" y="28"/>
                  </a:lnTo>
                  <a:lnTo>
                    <a:pt x="1937" y="28"/>
                  </a:lnTo>
                  <a:lnTo>
                    <a:pt x="1959" y="37"/>
                  </a:lnTo>
                  <a:lnTo>
                    <a:pt x="1976" y="37"/>
                  </a:lnTo>
                  <a:lnTo>
                    <a:pt x="1998" y="45"/>
                  </a:lnTo>
                  <a:lnTo>
                    <a:pt x="2026" y="54"/>
                  </a:lnTo>
                  <a:lnTo>
                    <a:pt x="2035" y="65"/>
                  </a:lnTo>
                  <a:lnTo>
                    <a:pt x="2071" y="376"/>
                  </a:lnTo>
                  <a:lnTo>
                    <a:pt x="2026" y="1915"/>
                  </a:lnTo>
                  <a:lnTo>
                    <a:pt x="1656" y="2002"/>
                  </a:lnTo>
                  <a:lnTo>
                    <a:pt x="1525" y="1929"/>
                  </a:lnTo>
                  <a:lnTo>
                    <a:pt x="1525" y="1744"/>
                  </a:lnTo>
                  <a:lnTo>
                    <a:pt x="1597" y="1657"/>
                  </a:lnTo>
                  <a:lnTo>
                    <a:pt x="1760" y="864"/>
                  </a:lnTo>
                  <a:lnTo>
                    <a:pt x="981" y="1405"/>
                  </a:lnTo>
                  <a:lnTo>
                    <a:pt x="602" y="2276"/>
                  </a:lnTo>
                  <a:lnTo>
                    <a:pt x="443" y="4337"/>
                  </a:lnTo>
                  <a:lnTo>
                    <a:pt x="0" y="4328"/>
                  </a:lnTo>
                  <a:lnTo>
                    <a:pt x="59" y="2829"/>
                  </a:lnTo>
                  <a:lnTo>
                    <a:pt x="59" y="2803"/>
                  </a:lnTo>
                  <a:lnTo>
                    <a:pt x="59" y="2756"/>
                  </a:lnTo>
                  <a:lnTo>
                    <a:pt x="59" y="2719"/>
                  </a:lnTo>
                  <a:lnTo>
                    <a:pt x="67" y="2686"/>
                  </a:lnTo>
                  <a:lnTo>
                    <a:pt x="67" y="2638"/>
                  </a:lnTo>
                  <a:lnTo>
                    <a:pt x="75" y="2579"/>
                  </a:lnTo>
                  <a:lnTo>
                    <a:pt x="81" y="2526"/>
                  </a:lnTo>
                  <a:lnTo>
                    <a:pt x="95" y="2461"/>
                  </a:lnTo>
                  <a:lnTo>
                    <a:pt x="103" y="2400"/>
                  </a:lnTo>
                  <a:lnTo>
                    <a:pt x="112" y="2341"/>
                  </a:lnTo>
                  <a:lnTo>
                    <a:pt x="120" y="2274"/>
                  </a:lnTo>
                  <a:lnTo>
                    <a:pt x="134" y="2204"/>
                  </a:lnTo>
                  <a:lnTo>
                    <a:pt x="148" y="2136"/>
                  </a:lnTo>
                  <a:lnTo>
                    <a:pt x="168" y="2075"/>
                  </a:lnTo>
                  <a:lnTo>
                    <a:pt x="176" y="2002"/>
                  </a:lnTo>
                  <a:lnTo>
                    <a:pt x="193" y="1937"/>
                  </a:lnTo>
                  <a:lnTo>
                    <a:pt x="207" y="1870"/>
                  </a:lnTo>
                  <a:lnTo>
                    <a:pt x="227" y="1806"/>
                  </a:lnTo>
                  <a:lnTo>
                    <a:pt x="238" y="1744"/>
                  </a:lnTo>
                  <a:lnTo>
                    <a:pt x="258" y="1693"/>
                  </a:lnTo>
                  <a:lnTo>
                    <a:pt x="272" y="1640"/>
                  </a:lnTo>
                  <a:lnTo>
                    <a:pt x="288" y="1598"/>
                  </a:lnTo>
                  <a:lnTo>
                    <a:pt x="302" y="1539"/>
                  </a:lnTo>
                  <a:lnTo>
                    <a:pt x="311" y="1503"/>
                  </a:lnTo>
                  <a:lnTo>
                    <a:pt x="325" y="1452"/>
                  </a:lnTo>
                  <a:lnTo>
                    <a:pt x="339" y="1427"/>
                  </a:lnTo>
                  <a:lnTo>
                    <a:pt x="347" y="1394"/>
                  </a:lnTo>
                  <a:lnTo>
                    <a:pt x="361" y="1377"/>
                  </a:lnTo>
                  <a:lnTo>
                    <a:pt x="347" y="1368"/>
                  </a:lnTo>
                  <a:lnTo>
                    <a:pt x="342" y="1335"/>
                  </a:lnTo>
                  <a:lnTo>
                    <a:pt x="339" y="1290"/>
                  </a:lnTo>
                  <a:lnTo>
                    <a:pt x="347" y="1245"/>
                  </a:lnTo>
                  <a:lnTo>
                    <a:pt x="361" y="1206"/>
                  </a:lnTo>
                  <a:lnTo>
                    <a:pt x="370" y="1172"/>
                  </a:lnTo>
                  <a:lnTo>
                    <a:pt x="384" y="1147"/>
                  </a:lnTo>
                  <a:lnTo>
                    <a:pt x="401" y="1105"/>
                  </a:lnTo>
                  <a:lnTo>
                    <a:pt x="426" y="1040"/>
                  </a:lnTo>
                  <a:lnTo>
                    <a:pt x="443" y="1024"/>
                  </a:lnTo>
                  <a:lnTo>
                    <a:pt x="1054" y="923"/>
                  </a:lnTo>
                  <a:lnTo>
                    <a:pt x="1390" y="118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59" name="Freeform 103"/>
            <p:cNvSpPr>
              <a:spLocks noChangeArrowheads="1"/>
            </p:cNvSpPr>
            <p:nvPr/>
          </p:nvSpPr>
          <p:spPr bwMode="auto">
            <a:xfrm>
              <a:off x="1523" y="1804"/>
              <a:ext cx="435" cy="1011"/>
            </a:xfrm>
            <a:custGeom>
              <a:avLst/>
              <a:gdLst>
                <a:gd name="T0" fmla="*/ 614 w 1924"/>
                <a:gd name="T1" fmla="*/ 4182 h 4461"/>
                <a:gd name="T2" fmla="*/ 628 w 1924"/>
                <a:gd name="T3" fmla="*/ 4006 h 4461"/>
                <a:gd name="T4" fmla="*/ 636 w 1924"/>
                <a:gd name="T5" fmla="*/ 3731 h 4461"/>
                <a:gd name="T6" fmla="*/ 636 w 1924"/>
                <a:gd name="T7" fmla="*/ 3333 h 4461"/>
                <a:gd name="T8" fmla="*/ 642 w 1924"/>
                <a:gd name="T9" fmla="*/ 2957 h 4461"/>
                <a:gd name="T10" fmla="*/ 642 w 1924"/>
                <a:gd name="T11" fmla="*/ 2708 h 4461"/>
                <a:gd name="T12" fmla="*/ 647 w 1924"/>
                <a:gd name="T13" fmla="*/ 2649 h 4461"/>
                <a:gd name="T14" fmla="*/ 681 w 1924"/>
                <a:gd name="T15" fmla="*/ 2487 h 4461"/>
                <a:gd name="T16" fmla="*/ 765 w 1924"/>
                <a:gd name="T17" fmla="*/ 2215 h 4461"/>
                <a:gd name="T18" fmla="*/ 914 w 1924"/>
                <a:gd name="T19" fmla="*/ 1912 h 4461"/>
                <a:gd name="T20" fmla="*/ 1127 w 1924"/>
                <a:gd name="T21" fmla="*/ 1609 h 4461"/>
                <a:gd name="T22" fmla="*/ 1379 w 1924"/>
                <a:gd name="T23" fmla="*/ 1360 h 4461"/>
                <a:gd name="T24" fmla="*/ 1615 w 1924"/>
                <a:gd name="T25" fmla="*/ 1192 h 4461"/>
                <a:gd name="T26" fmla="*/ 1763 w 1924"/>
                <a:gd name="T27" fmla="*/ 1088 h 4461"/>
                <a:gd name="T28" fmla="*/ 1710 w 1924"/>
                <a:gd name="T29" fmla="*/ 1531 h 4461"/>
                <a:gd name="T30" fmla="*/ 1755 w 1924"/>
                <a:gd name="T31" fmla="*/ 1385 h 4461"/>
                <a:gd name="T32" fmla="*/ 1811 w 1924"/>
                <a:gd name="T33" fmla="*/ 1200 h 4461"/>
                <a:gd name="T34" fmla="*/ 1870 w 1924"/>
                <a:gd name="T35" fmla="*/ 1001 h 4461"/>
                <a:gd name="T36" fmla="*/ 1901 w 1924"/>
                <a:gd name="T37" fmla="*/ 810 h 4461"/>
                <a:gd name="T38" fmla="*/ 1917 w 1924"/>
                <a:gd name="T39" fmla="*/ 667 h 4461"/>
                <a:gd name="T40" fmla="*/ 1923 w 1924"/>
                <a:gd name="T41" fmla="*/ 538 h 4461"/>
                <a:gd name="T42" fmla="*/ 1811 w 1924"/>
                <a:gd name="T43" fmla="*/ 516 h 4461"/>
                <a:gd name="T44" fmla="*/ 1732 w 1924"/>
                <a:gd name="T45" fmla="*/ 572 h 4461"/>
                <a:gd name="T46" fmla="*/ 1637 w 1924"/>
                <a:gd name="T47" fmla="*/ 648 h 4461"/>
                <a:gd name="T48" fmla="*/ 1528 w 1924"/>
                <a:gd name="T49" fmla="*/ 749 h 4461"/>
                <a:gd name="T50" fmla="*/ 1416 w 1924"/>
                <a:gd name="T51" fmla="*/ 869 h 4461"/>
                <a:gd name="T52" fmla="*/ 1334 w 1924"/>
                <a:gd name="T53" fmla="*/ 993 h 4461"/>
                <a:gd name="T54" fmla="*/ 1247 w 1924"/>
                <a:gd name="T55" fmla="*/ 1119 h 4461"/>
                <a:gd name="T56" fmla="*/ 1261 w 1924"/>
                <a:gd name="T57" fmla="*/ 1068 h 4461"/>
                <a:gd name="T58" fmla="*/ 1326 w 1924"/>
                <a:gd name="T59" fmla="*/ 889 h 4461"/>
                <a:gd name="T60" fmla="*/ 1376 w 1924"/>
                <a:gd name="T61" fmla="*/ 721 h 4461"/>
                <a:gd name="T62" fmla="*/ 1430 w 1924"/>
                <a:gd name="T63" fmla="*/ 516 h 4461"/>
                <a:gd name="T64" fmla="*/ 1483 w 1924"/>
                <a:gd name="T65" fmla="*/ 317 h 4461"/>
                <a:gd name="T66" fmla="*/ 1528 w 1924"/>
                <a:gd name="T67" fmla="*/ 163 h 4461"/>
                <a:gd name="T68" fmla="*/ 1158 w 1924"/>
                <a:gd name="T69" fmla="*/ 712 h 4461"/>
                <a:gd name="T70" fmla="*/ 577 w 1924"/>
                <a:gd name="T71" fmla="*/ 1023 h 4461"/>
                <a:gd name="T72" fmla="*/ 563 w 1924"/>
                <a:gd name="T73" fmla="*/ 1119 h 4461"/>
                <a:gd name="T74" fmla="*/ 488 w 1924"/>
                <a:gd name="T75" fmla="*/ 1192 h 4461"/>
                <a:gd name="T76" fmla="*/ 519 w 1924"/>
                <a:gd name="T77" fmla="*/ 1273 h 4461"/>
                <a:gd name="T78" fmla="*/ 597 w 1924"/>
                <a:gd name="T79" fmla="*/ 1245 h 4461"/>
                <a:gd name="T80" fmla="*/ 555 w 1924"/>
                <a:gd name="T81" fmla="*/ 1477 h 4461"/>
                <a:gd name="T82" fmla="*/ 575 w 1924"/>
                <a:gd name="T83" fmla="*/ 1609 h 4461"/>
                <a:gd name="T84" fmla="*/ 577 w 1924"/>
                <a:gd name="T85" fmla="*/ 1727 h 4461"/>
                <a:gd name="T86" fmla="*/ 577 w 1924"/>
                <a:gd name="T87" fmla="*/ 1937 h 4461"/>
                <a:gd name="T88" fmla="*/ 555 w 1924"/>
                <a:gd name="T89" fmla="*/ 2178 h 4461"/>
                <a:gd name="T90" fmla="*/ 502 w 1924"/>
                <a:gd name="T91" fmla="*/ 2363 h 4461"/>
                <a:gd name="T92" fmla="*/ 429 w 1924"/>
                <a:gd name="T93" fmla="*/ 2495 h 4461"/>
                <a:gd name="T94" fmla="*/ 348 w 1924"/>
                <a:gd name="T95" fmla="*/ 2621 h 4461"/>
                <a:gd name="T96" fmla="*/ 294 w 1924"/>
                <a:gd name="T97" fmla="*/ 2795 h 4461"/>
                <a:gd name="T98" fmla="*/ 305 w 1924"/>
                <a:gd name="T99" fmla="*/ 2938 h 4461"/>
                <a:gd name="T100" fmla="*/ 325 w 1924"/>
                <a:gd name="T101" fmla="*/ 3039 h 4461"/>
                <a:gd name="T102" fmla="*/ 353 w 1924"/>
                <a:gd name="T103" fmla="*/ 3215 h 4461"/>
                <a:gd name="T104" fmla="*/ 384 w 1924"/>
                <a:gd name="T105" fmla="*/ 3437 h 4461"/>
                <a:gd name="T106" fmla="*/ 412 w 1924"/>
                <a:gd name="T107" fmla="*/ 3658 h 4461"/>
                <a:gd name="T108" fmla="*/ 415 w 1924"/>
                <a:gd name="T109" fmla="*/ 3821 h 4461"/>
                <a:gd name="T110" fmla="*/ 415 w 1924"/>
                <a:gd name="T111" fmla="*/ 3989 h 4461"/>
                <a:gd name="T112" fmla="*/ 530 w 1924"/>
                <a:gd name="T113" fmla="*/ 4174 h 4461"/>
                <a:gd name="T114" fmla="*/ 140 w 1924"/>
                <a:gd name="T115" fmla="*/ 3944 h 4461"/>
                <a:gd name="T116" fmla="*/ 157 w 1924"/>
                <a:gd name="T117" fmla="*/ 3667 h 4461"/>
                <a:gd name="T118" fmla="*/ 157 w 1924"/>
                <a:gd name="T119" fmla="*/ 3400 h 4461"/>
                <a:gd name="T120" fmla="*/ 157 w 1924"/>
                <a:gd name="T121" fmla="*/ 3128 h 4461"/>
                <a:gd name="T122" fmla="*/ 36 w 1924"/>
                <a:gd name="T123" fmla="*/ 4123 h 4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24" h="4461">
                  <a:moveTo>
                    <a:pt x="342" y="4460"/>
                  </a:moveTo>
                  <a:lnTo>
                    <a:pt x="650" y="4395"/>
                  </a:lnTo>
                  <a:lnTo>
                    <a:pt x="650" y="4202"/>
                  </a:lnTo>
                  <a:lnTo>
                    <a:pt x="614" y="4182"/>
                  </a:lnTo>
                  <a:lnTo>
                    <a:pt x="622" y="4143"/>
                  </a:lnTo>
                  <a:lnTo>
                    <a:pt x="622" y="4093"/>
                  </a:lnTo>
                  <a:lnTo>
                    <a:pt x="622" y="4056"/>
                  </a:lnTo>
                  <a:lnTo>
                    <a:pt x="628" y="4006"/>
                  </a:lnTo>
                  <a:lnTo>
                    <a:pt x="628" y="3961"/>
                  </a:lnTo>
                  <a:lnTo>
                    <a:pt x="636" y="3899"/>
                  </a:lnTo>
                  <a:lnTo>
                    <a:pt x="636" y="3812"/>
                  </a:lnTo>
                  <a:lnTo>
                    <a:pt x="636" y="3731"/>
                  </a:lnTo>
                  <a:lnTo>
                    <a:pt x="636" y="3641"/>
                  </a:lnTo>
                  <a:lnTo>
                    <a:pt x="636" y="3535"/>
                  </a:lnTo>
                  <a:lnTo>
                    <a:pt x="636" y="3437"/>
                  </a:lnTo>
                  <a:lnTo>
                    <a:pt x="636" y="3333"/>
                  </a:lnTo>
                  <a:lnTo>
                    <a:pt x="636" y="3232"/>
                  </a:lnTo>
                  <a:lnTo>
                    <a:pt x="642" y="3137"/>
                  </a:lnTo>
                  <a:lnTo>
                    <a:pt x="642" y="3039"/>
                  </a:lnTo>
                  <a:lnTo>
                    <a:pt x="642" y="2957"/>
                  </a:lnTo>
                  <a:lnTo>
                    <a:pt x="642" y="2871"/>
                  </a:lnTo>
                  <a:lnTo>
                    <a:pt x="642" y="2806"/>
                  </a:lnTo>
                  <a:lnTo>
                    <a:pt x="642" y="2753"/>
                  </a:lnTo>
                  <a:lnTo>
                    <a:pt x="642" y="2708"/>
                  </a:lnTo>
                  <a:lnTo>
                    <a:pt x="642" y="2688"/>
                  </a:lnTo>
                  <a:lnTo>
                    <a:pt x="642" y="2677"/>
                  </a:lnTo>
                  <a:lnTo>
                    <a:pt x="642" y="2666"/>
                  </a:lnTo>
                  <a:lnTo>
                    <a:pt x="647" y="2649"/>
                  </a:lnTo>
                  <a:lnTo>
                    <a:pt x="650" y="2613"/>
                  </a:lnTo>
                  <a:lnTo>
                    <a:pt x="664" y="2585"/>
                  </a:lnTo>
                  <a:lnTo>
                    <a:pt x="664" y="2531"/>
                  </a:lnTo>
                  <a:lnTo>
                    <a:pt x="681" y="2487"/>
                  </a:lnTo>
                  <a:lnTo>
                    <a:pt x="695" y="2419"/>
                  </a:lnTo>
                  <a:lnTo>
                    <a:pt x="718" y="2363"/>
                  </a:lnTo>
                  <a:lnTo>
                    <a:pt x="740" y="2290"/>
                  </a:lnTo>
                  <a:lnTo>
                    <a:pt x="765" y="2215"/>
                  </a:lnTo>
                  <a:lnTo>
                    <a:pt x="796" y="2142"/>
                  </a:lnTo>
                  <a:lnTo>
                    <a:pt x="832" y="2060"/>
                  </a:lnTo>
                  <a:lnTo>
                    <a:pt x="869" y="1974"/>
                  </a:lnTo>
                  <a:lnTo>
                    <a:pt x="914" y="1912"/>
                  </a:lnTo>
                  <a:lnTo>
                    <a:pt x="959" y="1831"/>
                  </a:lnTo>
                  <a:lnTo>
                    <a:pt x="1012" y="1761"/>
                  </a:lnTo>
                  <a:lnTo>
                    <a:pt x="1068" y="1679"/>
                  </a:lnTo>
                  <a:lnTo>
                    <a:pt x="1127" y="1609"/>
                  </a:lnTo>
                  <a:lnTo>
                    <a:pt x="1189" y="1539"/>
                  </a:lnTo>
                  <a:lnTo>
                    <a:pt x="1259" y="1477"/>
                  </a:lnTo>
                  <a:lnTo>
                    <a:pt x="1312" y="1413"/>
                  </a:lnTo>
                  <a:lnTo>
                    <a:pt x="1379" y="1360"/>
                  </a:lnTo>
                  <a:lnTo>
                    <a:pt x="1444" y="1301"/>
                  </a:lnTo>
                  <a:lnTo>
                    <a:pt x="1505" y="1273"/>
                  </a:lnTo>
                  <a:lnTo>
                    <a:pt x="1561" y="1222"/>
                  </a:lnTo>
                  <a:lnTo>
                    <a:pt x="1615" y="1192"/>
                  </a:lnTo>
                  <a:lnTo>
                    <a:pt x="1659" y="1155"/>
                  </a:lnTo>
                  <a:lnTo>
                    <a:pt x="1704" y="1138"/>
                  </a:lnTo>
                  <a:lnTo>
                    <a:pt x="1732" y="1110"/>
                  </a:lnTo>
                  <a:lnTo>
                    <a:pt x="1763" y="1088"/>
                  </a:lnTo>
                  <a:lnTo>
                    <a:pt x="1777" y="1088"/>
                  </a:lnTo>
                  <a:lnTo>
                    <a:pt x="1783" y="1088"/>
                  </a:lnTo>
                  <a:lnTo>
                    <a:pt x="1710" y="1553"/>
                  </a:lnTo>
                  <a:lnTo>
                    <a:pt x="1710" y="1531"/>
                  </a:lnTo>
                  <a:lnTo>
                    <a:pt x="1724" y="1494"/>
                  </a:lnTo>
                  <a:lnTo>
                    <a:pt x="1732" y="1458"/>
                  </a:lnTo>
                  <a:lnTo>
                    <a:pt x="1741" y="1421"/>
                  </a:lnTo>
                  <a:lnTo>
                    <a:pt x="1755" y="1385"/>
                  </a:lnTo>
                  <a:lnTo>
                    <a:pt x="1777" y="1348"/>
                  </a:lnTo>
                  <a:lnTo>
                    <a:pt x="1783" y="1290"/>
                  </a:lnTo>
                  <a:lnTo>
                    <a:pt x="1800" y="1245"/>
                  </a:lnTo>
                  <a:lnTo>
                    <a:pt x="1811" y="1200"/>
                  </a:lnTo>
                  <a:lnTo>
                    <a:pt x="1833" y="1155"/>
                  </a:lnTo>
                  <a:lnTo>
                    <a:pt x="1842" y="1102"/>
                  </a:lnTo>
                  <a:lnTo>
                    <a:pt x="1856" y="1051"/>
                  </a:lnTo>
                  <a:lnTo>
                    <a:pt x="1870" y="1001"/>
                  </a:lnTo>
                  <a:lnTo>
                    <a:pt x="1878" y="950"/>
                  </a:lnTo>
                  <a:lnTo>
                    <a:pt x="1886" y="906"/>
                  </a:lnTo>
                  <a:lnTo>
                    <a:pt x="1895" y="855"/>
                  </a:lnTo>
                  <a:lnTo>
                    <a:pt x="1901" y="810"/>
                  </a:lnTo>
                  <a:lnTo>
                    <a:pt x="1909" y="779"/>
                  </a:lnTo>
                  <a:lnTo>
                    <a:pt x="1909" y="737"/>
                  </a:lnTo>
                  <a:lnTo>
                    <a:pt x="1917" y="704"/>
                  </a:lnTo>
                  <a:lnTo>
                    <a:pt x="1917" y="667"/>
                  </a:lnTo>
                  <a:lnTo>
                    <a:pt x="1923" y="634"/>
                  </a:lnTo>
                  <a:lnTo>
                    <a:pt x="1923" y="580"/>
                  </a:lnTo>
                  <a:lnTo>
                    <a:pt x="1923" y="558"/>
                  </a:lnTo>
                  <a:lnTo>
                    <a:pt x="1923" y="538"/>
                  </a:lnTo>
                  <a:lnTo>
                    <a:pt x="1923" y="530"/>
                  </a:lnTo>
                  <a:lnTo>
                    <a:pt x="1833" y="737"/>
                  </a:lnTo>
                  <a:lnTo>
                    <a:pt x="1819" y="516"/>
                  </a:lnTo>
                  <a:lnTo>
                    <a:pt x="1811" y="516"/>
                  </a:lnTo>
                  <a:lnTo>
                    <a:pt x="1786" y="538"/>
                  </a:lnTo>
                  <a:lnTo>
                    <a:pt x="1774" y="538"/>
                  </a:lnTo>
                  <a:lnTo>
                    <a:pt x="1755" y="558"/>
                  </a:lnTo>
                  <a:lnTo>
                    <a:pt x="1732" y="572"/>
                  </a:lnTo>
                  <a:lnTo>
                    <a:pt x="1716" y="589"/>
                  </a:lnTo>
                  <a:lnTo>
                    <a:pt x="1687" y="609"/>
                  </a:lnTo>
                  <a:lnTo>
                    <a:pt x="1659" y="625"/>
                  </a:lnTo>
                  <a:lnTo>
                    <a:pt x="1637" y="648"/>
                  </a:lnTo>
                  <a:lnTo>
                    <a:pt x="1609" y="676"/>
                  </a:lnTo>
                  <a:lnTo>
                    <a:pt x="1578" y="693"/>
                  </a:lnTo>
                  <a:lnTo>
                    <a:pt x="1550" y="721"/>
                  </a:lnTo>
                  <a:lnTo>
                    <a:pt x="1528" y="749"/>
                  </a:lnTo>
                  <a:lnTo>
                    <a:pt x="1502" y="785"/>
                  </a:lnTo>
                  <a:lnTo>
                    <a:pt x="1474" y="802"/>
                  </a:lnTo>
                  <a:lnTo>
                    <a:pt x="1444" y="830"/>
                  </a:lnTo>
                  <a:lnTo>
                    <a:pt x="1416" y="869"/>
                  </a:lnTo>
                  <a:lnTo>
                    <a:pt x="1393" y="906"/>
                  </a:lnTo>
                  <a:lnTo>
                    <a:pt x="1376" y="925"/>
                  </a:lnTo>
                  <a:lnTo>
                    <a:pt x="1351" y="950"/>
                  </a:lnTo>
                  <a:lnTo>
                    <a:pt x="1334" y="993"/>
                  </a:lnTo>
                  <a:lnTo>
                    <a:pt x="1317" y="1015"/>
                  </a:lnTo>
                  <a:lnTo>
                    <a:pt x="1284" y="1060"/>
                  </a:lnTo>
                  <a:lnTo>
                    <a:pt x="1267" y="1102"/>
                  </a:lnTo>
                  <a:lnTo>
                    <a:pt x="1247" y="1119"/>
                  </a:lnTo>
                  <a:lnTo>
                    <a:pt x="1247" y="1138"/>
                  </a:lnTo>
                  <a:lnTo>
                    <a:pt x="1247" y="1119"/>
                  </a:lnTo>
                  <a:lnTo>
                    <a:pt x="1259" y="1110"/>
                  </a:lnTo>
                  <a:lnTo>
                    <a:pt x="1261" y="1068"/>
                  </a:lnTo>
                  <a:lnTo>
                    <a:pt x="1275" y="1032"/>
                  </a:lnTo>
                  <a:lnTo>
                    <a:pt x="1284" y="993"/>
                  </a:lnTo>
                  <a:lnTo>
                    <a:pt x="1312" y="925"/>
                  </a:lnTo>
                  <a:lnTo>
                    <a:pt x="1326" y="889"/>
                  </a:lnTo>
                  <a:lnTo>
                    <a:pt x="1334" y="847"/>
                  </a:lnTo>
                  <a:lnTo>
                    <a:pt x="1348" y="802"/>
                  </a:lnTo>
                  <a:lnTo>
                    <a:pt x="1365" y="771"/>
                  </a:lnTo>
                  <a:lnTo>
                    <a:pt x="1376" y="721"/>
                  </a:lnTo>
                  <a:lnTo>
                    <a:pt x="1393" y="667"/>
                  </a:lnTo>
                  <a:lnTo>
                    <a:pt x="1402" y="617"/>
                  </a:lnTo>
                  <a:lnTo>
                    <a:pt x="1416" y="564"/>
                  </a:lnTo>
                  <a:lnTo>
                    <a:pt x="1430" y="516"/>
                  </a:lnTo>
                  <a:lnTo>
                    <a:pt x="1444" y="463"/>
                  </a:lnTo>
                  <a:lnTo>
                    <a:pt x="1460" y="418"/>
                  </a:lnTo>
                  <a:lnTo>
                    <a:pt x="1474" y="367"/>
                  </a:lnTo>
                  <a:lnTo>
                    <a:pt x="1483" y="317"/>
                  </a:lnTo>
                  <a:lnTo>
                    <a:pt x="1494" y="278"/>
                  </a:lnTo>
                  <a:lnTo>
                    <a:pt x="1505" y="241"/>
                  </a:lnTo>
                  <a:lnTo>
                    <a:pt x="1516" y="213"/>
                  </a:lnTo>
                  <a:lnTo>
                    <a:pt x="1528" y="163"/>
                  </a:lnTo>
                  <a:lnTo>
                    <a:pt x="1539" y="154"/>
                  </a:lnTo>
                  <a:lnTo>
                    <a:pt x="1643" y="0"/>
                  </a:lnTo>
                  <a:lnTo>
                    <a:pt x="1469" y="0"/>
                  </a:lnTo>
                  <a:lnTo>
                    <a:pt x="1158" y="712"/>
                  </a:lnTo>
                  <a:lnTo>
                    <a:pt x="547" y="970"/>
                  </a:lnTo>
                  <a:lnTo>
                    <a:pt x="563" y="993"/>
                  </a:lnTo>
                  <a:lnTo>
                    <a:pt x="569" y="1007"/>
                  </a:lnTo>
                  <a:lnTo>
                    <a:pt x="577" y="1023"/>
                  </a:lnTo>
                  <a:lnTo>
                    <a:pt x="577" y="1051"/>
                  </a:lnTo>
                  <a:lnTo>
                    <a:pt x="577" y="1102"/>
                  </a:lnTo>
                  <a:lnTo>
                    <a:pt x="575" y="1110"/>
                  </a:lnTo>
                  <a:lnTo>
                    <a:pt x="563" y="1119"/>
                  </a:lnTo>
                  <a:lnTo>
                    <a:pt x="541" y="1127"/>
                  </a:lnTo>
                  <a:lnTo>
                    <a:pt x="530" y="1147"/>
                  </a:lnTo>
                  <a:lnTo>
                    <a:pt x="505" y="1163"/>
                  </a:lnTo>
                  <a:lnTo>
                    <a:pt x="488" y="1192"/>
                  </a:lnTo>
                  <a:lnTo>
                    <a:pt x="474" y="1236"/>
                  </a:lnTo>
                  <a:lnTo>
                    <a:pt x="474" y="1290"/>
                  </a:lnTo>
                  <a:lnTo>
                    <a:pt x="488" y="1301"/>
                  </a:lnTo>
                  <a:lnTo>
                    <a:pt x="519" y="1273"/>
                  </a:lnTo>
                  <a:lnTo>
                    <a:pt x="538" y="1256"/>
                  </a:lnTo>
                  <a:lnTo>
                    <a:pt x="555" y="1236"/>
                  </a:lnTo>
                  <a:lnTo>
                    <a:pt x="575" y="1236"/>
                  </a:lnTo>
                  <a:lnTo>
                    <a:pt x="597" y="1245"/>
                  </a:lnTo>
                  <a:lnTo>
                    <a:pt x="575" y="1290"/>
                  </a:lnTo>
                  <a:lnTo>
                    <a:pt x="563" y="1360"/>
                  </a:lnTo>
                  <a:lnTo>
                    <a:pt x="555" y="1413"/>
                  </a:lnTo>
                  <a:lnTo>
                    <a:pt x="555" y="1477"/>
                  </a:lnTo>
                  <a:lnTo>
                    <a:pt x="555" y="1522"/>
                  </a:lnTo>
                  <a:lnTo>
                    <a:pt x="569" y="1573"/>
                  </a:lnTo>
                  <a:lnTo>
                    <a:pt x="569" y="1598"/>
                  </a:lnTo>
                  <a:lnTo>
                    <a:pt x="575" y="1609"/>
                  </a:lnTo>
                  <a:lnTo>
                    <a:pt x="575" y="1626"/>
                  </a:lnTo>
                  <a:lnTo>
                    <a:pt x="575" y="1654"/>
                  </a:lnTo>
                  <a:lnTo>
                    <a:pt x="577" y="1690"/>
                  </a:lnTo>
                  <a:lnTo>
                    <a:pt x="577" y="1727"/>
                  </a:lnTo>
                  <a:lnTo>
                    <a:pt x="577" y="1772"/>
                  </a:lnTo>
                  <a:lnTo>
                    <a:pt x="577" y="1831"/>
                  </a:lnTo>
                  <a:lnTo>
                    <a:pt x="577" y="1884"/>
                  </a:lnTo>
                  <a:lnTo>
                    <a:pt x="577" y="1937"/>
                  </a:lnTo>
                  <a:lnTo>
                    <a:pt x="577" y="2002"/>
                  </a:lnTo>
                  <a:lnTo>
                    <a:pt x="569" y="2060"/>
                  </a:lnTo>
                  <a:lnTo>
                    <a:pt x="569" y="2125"/>
                  </a:lnTo>
                  <a:lnTo>
                    <a:pt x="555" y="2178"/>
                  </a:lnTo>
                  <a:lnTo>
                    <a:pt x="547" y="2223"/>
                  </a:lnTo>
                  <a:lnTo>
                    <a:pt x="530" y="2282"/>
                  </a:lnTo>
                  <a:lnTo>
                    <a:pt x="519" y="2327"/>
                  </a:lnTo>
                  <a:lnTo>
                    <a:pt x="502" y="2363"/>
                  </a:lnTo>
                  <a:lnTo>
                    <a:pt x="479" y="2400"/>
                  </a:lnTo>
                  <a:lnTo>
                    <a:pt x="465" y="2428"/>
                  </a:lnTo>
                  <a:lnTo>
                    <a:pt x="451" y="2456"/>
                  </a:lnTo>
                  <a:lnTo>
                    <a:pt x="429" y="2495"/>
                  </a:lnTo>
                  <a:lnTo>
                    <a:pt x="406" y="2531"/>
                  </a:lnTo>
                  <a:lnTo>
                    <a:pt x="384" y="2559"/>
                  </a:lnTo>
                  <a:lnTo>
                    <a:pt x="370" y="2585"/>
                  </a:lnTo>
                  <a:lnTo>
                    <a:pt x="348" y="2621"/>
                  </a:lnTo>
                  <a:lnTo>
                    <a:pt x="331" y="2666"/>
                  </a:lnTo>
                  <a:lnTo>
                    <a:pt x="317" y="2708"/>
                  </a:lnTo>
                  <a:lnTo>
                    <a:pt x="303" y="2753"/>
                  </a:lnTo>
                  <a:lnTo>
                    <a:pt x="294" y="2795"/>
                  </a:lnTo>
                  <a:lnTo>
                    <a:pt x="297" y="2854"/>
                  </a:lnTo>
                  <a:lnTo>
                    <a:pt x="297" y="2879"/>
                  </a:lnTo>
                  <a:lnTo>
                    <a:pt x="303" y="2921"/>
                  </a:lnTo>
                  <a:lnTo>
                    <a:pt x="305" y="2938"/>
                  </a:lnTo>
                  <a:lnTo>
                    <a:pt x="317" y="2949"/>
                  </a:lnTo>
                  <a:lnTo>
                    <a:pt x="317" y="2957"/>
                  </a:lnTo>
                  <a:lnTo>
                    <a:pt x="325" y="3002"/>
                  </a:lnTo>
                  <a:lnTo>
                    <a:pt x="325" y="3039"/>
                  </a:lnTo>
                  <a:lnTo>
                    <a:pt x="331" y="3067"/>
                  </a:lnTo>
                  <a:lnTo>
                    <a:pt x="339" y="3112"/>
                  </a:lnTo>
                  <a:lnTo>
                    <a:pt x="348" y="3170"/>
                  </a:lnTo>
                  <a:lnTo>
                    <a:pt x="353" y="3215"/>
                  </a:lnTo>
                  <a:lnTo>
                    <a:pt x="362" y="3269"/>
                  </a:lnTo>
                  <a:lnTo>
                    <a:pt x="370" y="3325"/>
                  </a:lnTo>
                  <a:lnTo>
                    <a:pt x="376" y="3383"/>
                  </a:lnTo>
                  <a:lnTo>
                    <a:pt x="384" y="3437"/>
                  </a:lnTo>
                  <a:lnTo>
                    <a:pt x="398" y="3490"/>
                  </a:lnTo>
                  <a:lnTo>
                    <a:pt x="401" y="3546"/>
                  </a:lnTo>
                  <a:lnTo>
                    <a:pt x="406" y="3605"/>
                  </a:lnTo>
                  <a:lnTo>
                    <a:pt x="412" y="3658"/>
                  </a:lnTo>
                  <a:lnTo>
                    <a:pt x="415" y="3700"/>
                  </a:lnTo>
                  <a:lnTo>
                    <a:pt x="415" y="3739"/>
                  </a:lnTo>
                  <a:lnTo>
                    <a:pt x="415" y="3793"/>
                  </a:lnTo>
                  <a:lnTo>
                    <a:pt x="415" y="3821"/>
                  </a:lnTo>
                  <a:lnTo>
                    <a:pt x="415" y="3871"/>
                  </a:lnTo>
                  <a:lnTo>
                    <a:pt x="415" y="3902"/>
                  </a:lnTo>
                  <a:lnTo>
                    <a:pt x="420" y="3944"/>
                  </a:lnTo>
                  <a:lnTo>
                    <a:pt x="415" y="3989"/>
                  </a:lnTo>
                  <a:lnTo>
                    <a:pt x="415" y="4034"/>
                  </a:lnTo>
                  <a:lnTo>
                    <a:pt x="415" y="4065"/>
                  </a:lnTo>
                  <a:lnTo>
                    <a:pt x="415" y="4076"/>
                  </a:lnTo>
                  <a:lnTo>
                    <a:pt x="530" y="4174"/>
                  </a:lnTo>
                  <a:lnTo>
                    <a:pt x="303" y="4112"/>
                  </a:lnTo>
                  <a:lnTo>
                    <a:pt x="126" y="4093"/>
                  </a:lnTo>
                  <a:lnTo>
                    <a:pt x="135" y="4017"/>
                  </a:lnTo>
                  <a:lnTo>
                    <a:pt x="140" y="3944"/>
                  </a:lnTo>
                  <a:lnTo>
                    <a:pt x="149" y="3880"/>
                  </a:lnTo>
                  <a:lnTo>
                    <a:pt x="149" y="3804"/>
                  </a:lnTo>
                  <a:lnTo>
                    <a:pt x="149" y="3731"/>
                  </a:lnTo>
                  <a:lnTo>
                    <a:pt x="157" y="3667"/>
                  </a:lnTo>
                  <a:lnTo>
                    <a:pt x="157" y="3605"/>
                  </a:lnTo>
                  <a:lnTo>
                    <a:pt x="163" y="3535"/>
                  </a:lnTo>
                  <a:lnTo>
                    <a:pt x="157" y="3459"/>
                  </a:lnTo>
                  <a:lnTo>
                    <a:pt x="157" y="3400"/>
                  </a:lnTo>
                  <a:lnTo>
                    <a:pt x="157" y="3333"/>
                  </a:lnTo>
                  <a:lnTo>
                    <a:pt x="157" y="3269"/>
                  </a:lnTo>
                  <a:lnTo>
                    <a:pt x="157" y="3196"/>
                  </a:lnTo>
                  <a:lnTo>
                    <a:pt x="157" y="3128"/>
                  </a:lnTo>
                  <a:lnTo>
                    <a:pt x="157" y="3056"/>
                  </a:lnTo>
                  <a:lnTo>
                    <a:pt x="163" y="2994"/>
                  </a:lnTo>
                  <a:lnTo>
                    <a:pt x="62" y="4093"/>
                  </a:lnTo>
                  <a:lnTo>
                    <a:pt x="36" y="4123"/>
                  </a:lnTo>
                  <a:lnTo>
                    <a:pt x="0" y="4264"/>
                  </a:lnTo>
                  <a:lnTo>
                    <a:pt x="342" y="446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0" name="Freeform 104"/>
            <p:cNvSpPr>
              <a:spLocks noChangeArrowheads="1"/>
            </p:cNvSpPr>
            <p:nvPr/>
          </p:nvSpPr>
          <p:spPr bwMode="auto">
            <a:xfrm>
              <a:off x="1523" y="1804"/>
              <a:ext cx="435" cy="1011"/>
            </a:xfrm>
            <a:custGeom>
              <a:avLst/>
              <a:gdLst>
                <a:gd name="T0" fmla="*/ 614 w 1924"/>
                <a:gd name="T1" fmla="*/ 4182 h 4461"/>
                <a:gd name="T2" fmla="*/ 628 w 1924"/>
                <a:gd name="T3" fmla="*/ 4006 h 4461"/>
                <a:gd name="T4" fmla="*/ 636 w 1924"/>
                <a:gd name="T5" fmla="*/ 3731 h 4461"/>
                <a:gd name="T6" fmla="*/ 636 w 1924"/>
                <a:gd name="T7" fmla="*/ 3333 h 4461"/>
                <a:gd name="T8" fmla="*/ 642 w 1924"/>
                <a:gd name="T9" fmla="*/ 2957 h 4461"/>
                <a:gd name="T10" fmla="*/ 642 w 1924"/>
                <a:gd name="T11" fmla="*/ 2708 h 4461"/>
                <a:gd name="T12" fmla="*/ 647 w 1924"/>
                <a:gd name="T13" fmla="*/ 2649 h 4461"/>
                <a:gd name="T14" fmla="*/ 681 w 1924"/>
                <a:gd name="T15" fmla="*/ 2487 h 4461"/>
                <a:gd name="T16" fmla="*/ 765 w 1924"/>
                <a:gd name="T17" fmla="*/ 2215 h 4461"/>
                <a:gd name="T18" fmla="*/ 914 w 1924"/>
                <a:gd name="T19" fmla="*/ 1912 h 4461"/>
                <a:gd name="T20" fmla="*/ 1127 w 1924"/>
                <a:gd name="T21" fmla="*/ 1609 h 4461"/>
                <a:gd name="T22" fmla="*/ 1379 w 1924"/>
                <a:gd name="T23" fmla="*/ 1360 h 4461"/>
                <a:gd name="T24" fmla="*/ 1615 w 1924"/>
                <a:gd name="T25" fmla="*/ 1192 h 4461"/>
                <a:gd name="T26" fmla="*/ 1763 w 1924"/>
                <a:gd name="T27" fmla="*/ 1088 h 4461"/>
                <a:gd name="T28" fmla="*/ 1710 w 1924"/>
                <a:gd name="T29" fmla="*/ 1531 h 4461"/>
                <a:gd name="T30" fmla="*/ 1755 w 1924"/>
                <a:gd name="T31" fmla="*/ 1385 h 4461"/>
                <a:gd name="T32" fmla="*/ 1811 w 1924"/>
                <a:gd name="T33" fmla="*/ 1200 h 4461"/>
                <a:gd name="T34" fmla="*/ 1870 w 1924"/>
                <a:gd name="T35" fmla="*/ 1001 h 4461"/>
                <a:gd name="T36" fmla="*/ 1901 w 1924"/>
                <a:gd name="T37" fmla="*/ 810 h 4461"/>
                <a:gd name="T38" fmla="*/ 1917 w 1924"/>
                <a:gd name="T39" fmla="*/ 667 h 4461"/>
                <a:gd name="T40" fmla="*/ 1923 w 1924"/>
                <a:gd name="T41" fmla="*/ 538 h 4461"/>
                <a:gd name="T42" fmla="*/ 1811 w 1924"/>
                <a:gd name="T43" fmla="*/ 516 h 4461"/>
                <a:gd name="T44" fmla="*/ 1732 w 1924"/>
                <a:gd name="T45" fmla="*/ 572 h 4461"/>
                <a:gd name="T46" fmla="*/ 1637 w 1924"/>
                <a:gd name="T47" fmla="*/ 648 h 4461"/>
                <a:gd name="T48" fmla="*/ 1528 w 1924"/>
                <a:gd name="T49" fmla="*/ 749 h 4461"/>
                <a:gd name="T50" fmla="*/ 1416 w 1924"/>
                <a:gd name="T51" fmla="*/ 869 h 4461"/>
                <a:gd name="T52" fmla="*/ 1334 w 1924"/>
                <a:gd name="T53" fmla="*/ 993 h 4461"/>
                <a:gd name="T54" fmla="*/ 1247 w 1924"/>
                <a:gd name="T55" fmla="*/ 1119 h 4461"/>
                <a:gd name="T56" fmla="*/ 1261 w 1924"/>
                <a:gd name="T57" fmla="*/ 1068 h 4461"/>
                <a:gd name="T58" fmla="*/ 1326 w 1924"/>
                <a:gd name="T59" fmla="*/ 889 h 4461"/>
                <a:gd name="T60" fmla="*/ 1376 w 1924"/>
                <a:gd name="T61" fmla="*/ 721 h 4461"/>
                <a:gd name="T62" fmla="*/ 1430 w 1924"/>
                <a:gd name="T63" fmla="*/ 516 h 4461"/>
                <a:gd name="T64" fmla="*/ 1483 w 1924"/>
                <a:gd name="T65" fmla="*/ 317 h 4461"/>
                <a:gd name="T66" fmla="*/ 1528 w 1924"/>
                <a:gd name="T67" fmla="*/ 163 h 4461"/>
                <a:gd name="T68" fmla="*/ 1158 w 1924"/>
                <a:gd name="T69" fmla="*/ 712 h 4461"/>
                <a:gd name="T70" fmla="*/ 577 w 1924"/>
                <a:gd name="T71" fmla="*/ 1023 h 4461"/>
                <a:gd name="T72" fmla="*/ 563 w 1924"/>
                <a:gd name="T73" fmla="*/ 1119 h 4461"/>
                <a:gd name="T74" fmla="*/ 488 w 1924"/>
                <a:gd name="T75" fmla="*/ 1192 h 4461"/>
                <a:gd name="T76" fmla="*/ 519 w 1924"/>
                <a:gd name="T77" fmla="*/ 1273 h 4461"/>
                <a:gd name="T78" fmla="*/ 597 w 1924"/>
                <a:gd name="T79" fmla="*/ 1245 h 4461"/>
                <a:gd name="T80" fmla="*/ 555 w 1924"/>
                <a:gd name="T81" fmla="*/ 1477 h 4461"/>
                <a:gd name="T82" fmla="*/ 575 w 1924"/>
                <a:gd name="T83" fmla="*/ 1609 h 4461"/>
                <a:gd name="T84" fmla="*/ 577 w 1924"/>
                <a:gd name="T85" fmla="*/ 1727 h 4461"/>
                <a:gd name="T86" fmla="*/ 577 w 1924"/>
                <a:gd name="T87" fmla="*/ 1937 h 4461"/>
                <a:gd name="T88" fmla="*/ 555 w 1924"/>
                <a:gd name="T89" fmla="*/ 2178 h 4461"/>
                <a:gd name="T90" fmla="*/ 502 w 1924"/>
                <a:gd name="T91" fmla="*/ 2363 h 4461"/>
                <a:gd name="T92" fmla="*/ 429 w 1924"/>
                <a:gd name="T93" fmla="*/ 2495 h 4461"/>
                <a:gd name="T94" fmla="*/ 348 w 1924"/>
                <a:gd name="T95" fmla="*/ 2621 h 4461"/>
                <a:gd name="T96" fmla="*/ 294 w 1924"/>
                <a:gd name="T97" fmla="*/ 2795 h 4461"/>
                <a:gd name="T98" fmla="*/ 305 w 1924"/>
                <a:gd name="T99" fmla="*/ 2938 h 4461"/>
                <a:gd name="T100" fmla="*/ 325 w 1924"/>
                <a:gd name="T101" fmla="*/ 3039 h 4461"/>
                <a:gd name="T102" fmla="*/ 353 w 1924"/>
                <a:gd name="T103" fmla="*/ 3215 h 4461"/>
                <a:gd name="T104" fmla="*/ 384 w 1924"/>
                <a:gd name="T105" fmla="*/ 3437 h 4461"/>
                <a:gd name="T106" fmla="*/ 412 w 1924"/>
                <a:gd name="T107" fmla="*/ 3658 h 4461"/>
                <a:gd name="T108" fmla="*/ 415 w 1924"/>
                <a:gd name="T109" fmla="*/ 3821 h 4461"/>
                <a:gd name="T110" fmla="*/ 415 w 1924"/>
                <a:gd name="T111" fmla="*/ 3989 h 4461"/>
                <a:gd name="T112" fmla="*/ 530 w 1924"/>
                <a:gd name="T113" fmla="*/ 4174 h 4461"/>
                <a:gd name="T114" fmla="*/ 140 w 1924"/>
                <a:gd name="T115" fmla="*/ 3944 h 4461"/>
                <a:gd name="T116" fmla="*/ 157 w 1924"/>
                <a:gd name="T117" fmla="*/ 3667 h 4461"/>
                <a:gd name="T118" fmla="*/ 157 w 1924"/>
                <a:gd name="T119" fmla="*/ 3400 h 4461"/>
                <a:gd name="T120" fmla="*/ 157 w 1924"/>
                <a:gd name="T121" fmla="*/ 3128 h 4461"/>
                <a:gd name="T122" fmla="*/ 36 w 1924"/>
                <a:gd name="T123" fmla="*/ 4123 h 4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24" h="4461">
                  <a:moveTo>
                    <a:pt x="342" y="4460"/>
                  </a:moveTo>
                  <a:lnTo>
                    <a:pt x="650" y="4395"/>
                  </a:lnTo>
                  <a:lnTo>
                    <a:pt x="650" y="4202"/>
                  </a:lnTo>
                  <a:lnTo>
                    <a:pt x="614" y="4182"/>
                  </a:lnTo>
                  <a:lnTo>
                    <a:pt x="622" y="4143"/>
                  </a:lnTo>
                  <a:lnTo>
                    <a:pt x="622" y="4093"/>
                  </a:lnTo>
                  <a:lnTo>
                    <a:pt x="622" y="4056"/>
                  </a:lnTo>
                  <a:lnTo>
                    <a:pt x="628" y="4006"/>
                  </a:lnTo>
                  <a:lnTo>
                    <a:pt x="628" y="3961"/>
                  </a:lnTo>
                  <a:lnTo>
                    <a:pt x="636" y="3899"/>
                  </a:lnTo>
                  <a:lnTo>
                    <a:pt x="636" y="3812"/>
                  </a:lnTo>
                  <a:lnTo>
                    <a:pt x="636" y="3731"/>
                  </a:lnTo>
                  <a:lnTo>
                    <a:pt x="636" y="3641"/>
                  </a:lnTo>
                  <a:lnTo>
                    <a:pt x="636" y="3535"/>
                  </a:lnTo>
                  <a:lnTo>
                    <a:pt x="636" y="3437"/>
                  </a:lnTo>
                  <a:lnTo>
                    <a:pt x="636" y="3333"/>
                  </a:lnTo>
                  <a:lnTo>
                    <a:pt x="636" y="3232"/>
                  </a:lnTo>
                  <a:lnTo>
                    <a:pt x="642" y="3137"/>
                  </a:lnTo>
                  <a:lnTo>
                    <a:pt x="642" y="3039"/>
                  </a:lnTo>
                  <a:lnTo>
                    <a:pt x="642" y="2957"/>
                  </a:lnTo>
                  <a:lnTo>
                    <a:pt x="642" y="2871"/>
                  </a:lnTo>
                  <a:lnTo>
                    <a:pt x="642" y="2806"/>
                  </a:lnTo>
                  <a:lnTo>
                    <a:pt x="642" y="2753"/>
                  </a:lnTo>
                  <a:lnTo>
                    <a:pt x="642" y="2708"/>
                  </a:lnTo>
                  <a:lnTo>
                    <a:pt x="642" y="2688"/>
                  </a:lnTo>
                  <a:lnTo>
                    <a:pt x="642" y="2677"/>
                  </a:lnTo>
                  <a:lnTo>
                    <a:pt x="642" y="2666"/>
                  </a:lnTo>
                  <a:lnTo>
                    <a:pt x="647" y="2649"/>
                  </a:lnTo>
                  <a:lnTo>
                    <a:pt x="650" y="2613"/>
                  </a:lnTo>
                  <a:lnTo>
                    <a:pt x="664" y="2585"/>
                  </a:lnTo>
                  <a:lnTo>
                    <a:pt x="664" y="2531"/>
                  </a:lnTo>
                  <a:lnTo>
                    <a:pt x="681" y="2487"/>
                  </a:lnTo>
                  <a:lnTo>
                    <a:pt x="695" y="2419"/>
                  </a:lnTo>
                  <a:lnTo>
                    <a:pt x="718" y="2363"/>
                  </a:lnTo>
                  <a:lnTo>
                    <a:pt x="740" y="2290"/>
                  </a:lnTo>
                  <a:lnTo>
                    <a:pt x="765" y="2215"/>
                  </a:lnTo>
                  <a:lnTo>
                    <a:pt x="796" y="2142"/>
                  </a:lnTo>
                  <a:lnTo>
                    <a:pt x="832" y="2060"/>
                  </a:lnTo>
                  <a:lnTo>
                    <a:pt x="869" y="1974"/>
                  </a:lnTo>
                  <a:lnTo>
                    <a:pt x="914" y="1912"/>
                  </a:lnTo>
                  <a:lnTo>
                    <a:pt x="959" y="1831"/>
                  </a:lnTo>
                  <a:lnTo>
                    <a:pt x="1012" y="1761"/>
                  </a:lnTo>
                  <a:lnTo>
                    <a:pt x="1068" y="1679"/>
                  </a:lnTo>
                  <a:lnTo>
                    <a:pt x="1127" y="1609"/>
                  </a:lnTo>
                  <a:lnTo>
                    <a:pt x="1189" y="1539"/>
                  </a:lnTo>
                  <a:lnTo>
                    <a:pt x="1259" y="1477"/>
                  </a:lnTo>
                  <a:lnTo>
                    <a:pt x="1312" y="1413"/>
                  </a:lnTo>
                  <a:lnTo>
                    <a:pt x="1379" y="1360"/>
                  </a:lnTo>
                  <a:lnTo>
                    <a:pt x="1444" y="1301"/>
                  </a:lnTo>
                  <a:lnTo>
                    <a:pt x="1505" y="1273"/>
                  </a:lnTo>
                  <a:lnTo>
                    <a:pt x="1561" y="1222"/>
                  </a:lnTo>
                  <a:lnTo>
                    <a:pt x="1615" y="1192"/>
                  </a:lnTo>
                  <a:lnTo>
                    <a:pt x="1659" y="1155"/>
                  </a:lnTo>
                  <a:lnTo>
                    <a:pt x="1704" y="1138"/>
                  </a:lnTo>
                  <a:lnTo>
                    <a:pt x="1732" y="1110"/>
                  </a:lnTo>
                  <a:lnTo>
                    <a:pt x="1763" y="1088"/>
                  </a:lnTo>
                  <a:lnTo>
                    <a:pt x="1777" y="1088"/>
                  </a:lnTo>
                  <a:lnTo>
                    <a:pt x="1783" y="1088"/>
                  </a:lnTo>
                  <a:lnTo>
                    <a:pt x="1710" y="1553"/>
                  </a:lnTo>
                  <a:lnTo>
                    <a:pt x="1710" y="1531"/>
                  </a:lnTo>
                  <a:lnTo>
                    <a:pt x="1724" y="1494"/>
                  </a:lnTo>
                  <a:lnTo>
                    <a:pt x="1732" y="1458"/>
                  </a:lnTo>
                  <a:lnTo>
                    <a:pt x="1741" y="1421"/>
                  </a:lnTo>
                  <a:lnTo>
                    <a:pt x="1755" y="1385"/>
                  </a:lnTo>
                  <a:lnTo>
                    <a:pt x="1777" y="1348"/>
                  </a:lnTo>
                  <a:lnTo>
                    <a:pt x="1783" y="1290"/>
                  </a:lnTo>
                  <a:lnTo>
                    <a:pt x="1800" y="1245"/>
                  </a:lnTo>
                  <a:lnTo>
                    <a:pt x="1811" y="1200"/>
                  </a:lnTo>
                  <a:lnTo>
                    <a:pt x="1833" y="1155"/>
                  </a:lnTo>
                  <a:lnTo>
                    <a:pt x="1842" y="1102"/>
                  </a:lnTo>
                  <a:lnTo>
                    <a:pt x="1856" y="1051"/>
                  </a:lnTo>
                  <a:lnTo>
                    <a:pt x="1870" y="1001"/>
                  </a:lnTo>
                  <a:lnTo>
                    <a:pt x="1878" y="950"/>
                  </a:lnTo>
                  <a:lnTo>
                    <a:pt x="1886" y="906"/>
                  </a:lnTo>
                  <a:lnTo>
                    <a:pt x="1895" y="855"/>
                  </a:lnTo>
                  <a:lnTo>
                    <a:pt x="1901" y="810"/>
                  </a:lnTo>
                  <a:lnTo>
                    <a:pt x="1909" y="779"/>
                  </a:lnTo>
                  <a:lnTo>
                    <a:pt x="1909" y="737"/>
                  </a:lnTo>
                  <a:lnTo>
                    <a:pt x="1917" y="704"/>
                  </a:lnTo>
                  <a:lnTo>
                    <a:pt x="1917" y="667"/>
                  </a:lnTo>
                  <a:lnTo>
                    <a:pt x="1923" y="634"/>
                  </a:lnTo>
                  <a:lnTo>
                    <a:pt x="1923" y="580"/>
                  </a:lnTo>
                  <a:lnTo>
                    <a:pt x="1923" y="558"/>
                  </a:lnTo>
                  <a:lnTo>
                    <a:pt x="1923" y="538"/>
                  </a:lnTo>
                  <a:lnTo>
                    <a:pt x="1923" y="530"/>
                  </a:lnTo>
                  <a:lnTo>
                    <a:pt x="1833" y="737"/>
                  </a:lnTo>
                  <a:lnTo>
                    <a:pt x="1819" y="516"/>
                  </a:lnTo>
                  <a:lnTo>
                    <a:pt x="1811" y="516"/>
                  </a:lnTo>
                  <a:lnTo>
                    <a:pt x="1786" y="538"/>
                  </a:lnTo>
                  <a:lnTo>
                    <a:pt x="1774" y="538"/>
                  </a:lnTo>
                  <a:lnTo>
                    <a:pt x="1755" y="558"/>
                  </a:lnTo>
                  <a:lnTo>
                    <a:pt x="1732" y="572"/>
                  </a:lnTo>
                  <a:lnTo>
                    <a:pt x="1716" y="589"/>
                  </a:lnTo>
                  <a:lnTo>
                    <a:pt x="1687" y="609"/>
                  </a:lnTo>
                  <a:lnTo>
                    <a:pt x="1659" y="625"/>
                  </a:lnTo>
                  <a:lnTo>
                    <a:pt x="1637" y="648"/>
                  </a:lnTo>
                  <a:lnTo>
                    <a:pt x="1609" y="676"/>
                  </a:lnTo>
                  <a:lnTo>
                    <a:pt x="1578" y="693"/>
                  </a:lnTo>
                  <a:lnTo>
                    <a:pt x="1550" y="721"/>
                  </a:lnTo>
                  <a:lnTo>
                    <a:pt x="1528" y="749"/>
                  </a:lnTo>
                  <a:lnTo>
                    <a:pt x="1502" y="785"/>
                  </a:lnTo>
                  <a:lnTo>
                    <a:pt x="1474" y="802"/>
                  </a:lnTo>
                  <a:lnTo>
                    <a:pt x="1444" y="830"/>
                  </a:lnTo>
                  <a:lnTo>
                    <a:pt x="1416" y="869"/>
                  </a:lnTo>
                  <a:lnTo>
                    <a:pt x="1393" y="906"/>
                  </a:lnTo>
                  <a:lnTo>
                    <a:pt x="1376" y="925"/>
                  </a:lnTo>
                  <a:lnTo>
                    <a:pt x="1351" y="950"/>
                  </a:lnTo>
                  <a:lnTo>
                    <a:pt x="1334" y="993"/>
                  </a:lnTo>
                  <a:lnTo>
                    <a:pt x="1317" y="1015"/>
                  </a:lnTo>
                  <a:lnTo>
                    <a:pt x="1284" y="1060"/>
                  </a:lnTo>
                  <a:lnTo>
                    <a:pt x="1267" y="1102"/>
                  </a:lnTo>
                  <a:lnTo>
                    <a:pt x="1247" y="1119"/>
                  </a:lnTo>
                  <a:lnTo>
                    <a:pt x="1247" y="1138"/>
                  </a:lnTo>
                  <a:lnTo>
                    <a:pt x="1247" y="1119"/>
                  </a:lnTo>
                  <a:lnTo>
                    <a:pt x="1259" y="1110"/>
                  </a:lnTo>
                  <a:lnTo>
                    <a:pt x="1261" y="1068"/>
                  </a:lnTo>
                  <a:lnTo>
                    <a:pt x="1275" y="1032"/>
                  </a:lnTo>
                  <a:lnTo>
                    <a:pt x="1284" y="993"/>
                  </a:lnTo>
                  <a:lnTo>
                    <a:pt x="1312" y="925"/>
                  </a:lnTo>
                  <a:lnTo>
                    <a:pt x="1326" y="889"/>
                  </a:lnTo>
                  <a:lnTo>
                    <a:pt x="1334" y="847"/>
                  </a:lnTo>
                  <a:lnTo>
                    <a:pt x="1348" y="802"/>
                  </a:lnTo>
                  <a:lnTo>
                    <a:pt x="1365" y="771"/>
                  </a:lnTo>
                  <a:lnTo>
                    <a:pt x="1376" y="721"/>
                  </a:lnTo>
                  <a:lnTo>
                    <a:pt x="1393" y="667"/>
                  </a:lnTo>
                  <a:lnTo>
                    <a:pt x="1402" y="617"/>
                  </a:lnTo>
                  <a:lnTo>
                    <a:pt x="1416" y="564"/>
                  </a:lnTo>
                  <a:lnTo>
                    <a:pt x="1430" y="516"/>
                  </a:lnTo>
                  <a:lnTo>
                    <a:pt x="1444" y="463"/>
                  </a:lnTo>
                  <a:lnTo>
                    <a:pt x="1460" y="418"/>
                  </a:lnTo>
                  <a:lnTo>
                    <a:pt x="1474" y="367"/>
                  </a:lnTo>
                  <a:lnTo>
                    <a:pt x="1483" y="317"/>
                  </a:lnTo>
                  <a:lnTo>
                    <a:pt x="1494" y="278"/>
                  </a:lnTo>
                  <a:lnTo>
                    <a:pt x="1505" y="241"/>
                  </a:lnTo>
                  <a:lnTo>
                    <a:pt x="1516" y="213"/>
                  </a:lnTo>
                  <a:lnTo>
                    <a:pt x="1528" y="163"/>
                  </a:lnTo>
                  <a:lnTo>
                    <a:pt x="1539" y="154"/>
                  </a:lnTo>
                  <a:lnTo>
                    <a:pt x="1643" y="0"/>
                  </a:lnTo>
                  <a:lnTo>
                    <a:pt x="1469" y="0"/>
                  </a:lnTo>
                  <a:lnTo>
                    <a:pt x="1158" y="712"/>
                  </a:lnTo>
                  <a:lnTo>
                    <a:pt x="547" y="970"/>
                  </a:lnTo>
                  <a:lnTo>
                    <a:pt x="563" y="993"/>
                  </a:lnTo>
                  <a:lnTo>
                    <a:pt x="569" y="1007"/>
                  </a:lnTo>
                  <a:lnTo>
                    <a:pt x="577" y="1023"/>
                  </a:lnTo>
                  <a:lnTo>
                    <a:pt x="577" y="1051"/>
                  </a:lnTo>
                  <a:lnTo>
                    <a:pt x="577" y="1102"/>
                  </a:lnTo>
                  <a:lnTo>
                    <a:pt x="575" y="1110"/>
                  </a:lnTo>
                  <a:lnTo>
                    <a:pt x="563" y="1119"/>
                  </a:lnTo>
                  <a:lnTo>
                    <a:pt x="541" y="1127"/>
                  </a:lnTo>
                  <a:lnTo>
                    <a:pt x="530" y="1147"/>
                  </a:lnTo>
                  <a:lnTo>
                    <a:pt x="505" y="1163"/>
                  </a:lnTo>
                  <a:lnTo>
                    <a:pt x="488" y="1192"/>
                  </a:lnTo>
                  <a:lnTo>
                    <a:pt x="474" y="1236"/>
                  </a:lnTo>
                  <a:lnTo>
                    <a:pt x="474" y="1290"/>
                  </a:lnTo>
                  <a:lnTo>
                    <a:pt x="488" y="1301"/>
                  </a:lnTo>
                  <a:lnTo>
                    <a:pt x="519" y="1273"/>
                  </a:lnTo>
                  <a:lnTo>
                    <a:pt x="538" y="1256"/>
                  </a:lnTo>
                  <a:lnTo>
                    <a:pt x="555" y="1236"/>
                  </a:lnTo>
                  <a:lnTo>
                    <a:pt x="575" y="1236"/>
                  </a:lnTo>
                  <a:lnTo>
                    <a:pt x="597" y="1245"/>
                  </a:lnTo>
                  <a:lnTo>
                    <a:pt x="575" y="1290"/>
                  </a:lnTo>
                  <a:lnTo>
                    <a:pt x="563" y="1360"/>
                  </a:lnTo>
                  <a:lnTo>
                    <a:pt x="555" y="1413"/>
                  </a:lnTo>
                  <a:lnTo>
                    <a:pt x="555" y="1477"/>
                  </a:lnTo>
                  <a:lnTo>
                    <a:pt x="555" y="1522"/>
                  </a:lnTo>
                  <a:lnTo>
                    <a:pt x="569" y="1573"/>
                  </a:lnTo>
                  <a:lnTo>
                    <a:pt x="569" y="1598"/>
                  </a:lnTo>
                  <a:lnTo>
                    <a:pt x="575" y="1609"/>
                  </a:lnTo>
                  <a:lnTo>
                    <a:pt x="575" y="1626"/>
                  </a:lnTo>
                  <a:lnTo>
                    <a:pt x="575" y="1654"/>
                  </a:lnTo>
                  <a:lnTo>
                    <a:pt x="577" y="1690"/>
                  </a:lnTo>
                  <a:lnTo>
                    <a:pt x="577" y="1727"/>
                  </a:lnTo>
                  <a:lnTo>
                    <a:pt x="577" y="1772"/>
                  </a:lnTo>
                  <a:lnTo>
                    <a:pt x="577" y="1831"/>
                  </a:lnTo>
                  <a:lnTo>
                    <a:pt x="577" y="1884"/>
                  </a:lnTo>
                  <a:lnTo>
                    <a:pt x="577" y="1937"/>
                  </a:lnTo>
                  <a:lnTo>
                    <a:pt x="577" y="2002"/>
                  </a:lnTo>
                  <a:lnTo>
                    <a:pt x="569" y="2060"/>
                  </a:lnTo>
                  <a:lnTo>
                    <a:pt x="569" y="2125"/>
                  </a:lnTo>
                  <a:lnTo>
                    <a:pt x="555" y="2178"/>
                  </a:lnTo>
                  <a:lnTo>
                    <a:pt x="547" y="2223"/>
                  </a:lnTo>
                  <a:lnTo>
                    <a:pt x="530" y="2282"/>
                  </a:lnTo>
                  <a:lnTo>
                    <a:pt x="519" y="2327"/>
                  </a:lnTo>
                  <a:lnTo>
                    <a:pt x="502" y="2363"/>
                  </a:lnTo>
                  <a:lnTo>
                    <a:pt x="479" y="2400"/>
                  </a:lnTo>
                  <a:lnTo>
                    <a:pt x="465" y="2428"/>
                  </a:lnTo>
                  <a:lnTo>
                    <a:pt x="451" y="2456"/>
                  </a:lnTo>
                  <a:lnTo>
                    <a:pt x="429" y="2495"/>
                  </a:lnTo>
                  <a:lnTo>
                    <a:pt x="406" y="2531"/>
                  </a:lnTo>
                  <a:lnTo>
                    <a:pt x="384" y="2559"/>
                  </a:lnTo>
                  <a:lnTo>
                    <a:pt x="370" y="2585"/>
                  </a:lnTo>
                  <a:lnTo>
                    <a:pt x="348" y="2621"/>
                  </a:lnTo>
                  <a:lnTo>
                    <a:pt x="331" y="2666"/>
                  </a:lnTo>
                  <a:lnTo>
                    <a:pt x="317" y="2708"/>
                  </a:lnTo>
                  <a:lnTo>
                    <a:pt x="303" y="2753"/>
                  </a:lnTo>
                  <a:lnTo>
                    <a:pt x="294" y="2795"/>
                  </a:lnTo>
                  <a:lnTo>
                    <a:pt x="297" y="2854"/>
                  </a:lnTo>
                  <a:lnTo>
                    <a:pt x="297" y="2879"/>
                  </a:lnTo>
                  <a:lnTo>
                    <a:pt x="303" y="2921"/>
                  </a:lnTo>
                  <a:lnTo>
                    <a:pt x="305" y="2938"/>
                  </a:lnTo>
                  <a:lnTo>
                    <a:pt x="317" y="2949"/>
                  </a:lnTo>
                  <a:lnTo>
                    <a:pt x="317" y="2957"/>
                  </a:lnTo>
                  <a:lnTo>
                    <a:pt x="325" y="3002"/>
                  </a:lnTo>
                  <a:lnTo>
                    <a:pt x="325" y="3039"/>
                  </a:lnTo>
                  <a:lnTo>
                    <a:pt x="331" y="3067"/>
                  </a:lnTo>
                  <a:lnTo>
                    <a:pt x="339" y="3112"/>
                  </a:lnTo>
                  <a:lnTo>
                    <a:pt x="348" y="3170"/>
                  </a:lnTo>
                  <a:lnTo>
                    <a:pt x="353" y="3215"/>
                  </a:lnTo>
                  <a:lnTo>
                    <a:pt x="362" y="3269"/>
                  </a:lnTo>
                  <a:lnTo>
                    <a:pt x="370" y="3325"/>
                  </a:lnTo>
                  <a:lnTo>
                    <a:pt x="376" y="3383"/>
                  </a:lnTo>
                  <a:lnTo>
                    <a:pt x="384" y="3437"/>
                  </a:lnTo>
                  <a:lnTo>
                    <a:pt x="398" y="3490"/>
                  </a:lnTo>
                  <a:lnTo>
                    <a:pt x="401" y="3546"/>
                  </a:lnTo>
                  <a:lnTo>
                    <a:pt x="406" y="3605"/>
                  </a:lnTo>
                  <a:lnTo>
                    <a:pt x="412" y="3658"/>
                  </a:lnTo>
                  <a:lnTo>
                    <a:pt x="415" y="3700"/>
                  </a:lnTo>
                  <a:lnTo>
                    <a:pt x="415" y="3739"/>
                  </a:lnTo>
                  <a:lnTo>
                    <a:pt x="415" y="3793"/>
                  </a:lnTo>
                  <a:lnTo>
                    <a:pt x="415" y="3821"/>
                  </a:lnTo>
                  <a:lnTo>
                    <a:pt x="415" y="3871"/>
                  </a:lnTo>
                  <a:lnTo>
                    <a:pt x="415" y="3902"/>
                  </a:lnTo>
                  <a:lnTo>
                    <a:pt x="420" y="3944"/>
                  </a:lnTo>
                  <a:lnTo>
                    <a:pt x="415" y="3989"/>
                  </a:lnTo>
                  <a:lnTo>
                    <a:pt x="415" y="4034"/>
                  </a:lnTo>
                  <a:lnTo>
                    <a:pt x="415" y="4065"/>
                  </a:lnTo>
                  <a:lnTo>
                    <a:pt x="415" y="4076"/>
                  </a:lnTo>
                  <a:lnTo>
                    <a:pt x="530" y="4174"/>
                  </a:lnTo>
                  <a:lnTo>
                    <a:pt x="303" y="4112"/>
                  </a:lnTo>
                  <a:lnTo>
                    <a:pt x="126" y="4093"/>
                  </a:lnTo>
                  <a:lnTo>
                    <a:pt x="135" y="4017"/>
                  </a:lnTo>
                  <a:lnTo>
                    <a:pt x="140" y="3944"/>
                  </a:lnTo>
                  <a:lnTo>
                    <a:pt x="149" y="3880"/>
                  </a:lnTo>
                  <a:lnTo>
                    <a:pt x="149" y="3804"/>
                  </a:lnTo>
                  <a:lnTo>
                    <a:pt x="149" y="3731"/>
                  </a:lnTo>
                  <a:lnTo>
                    <a:pt x="157" y="3667"/>
                  </a:lnTo>
                  <a:lnTo>
                    <a:pt x="157" y="3605"/>
                  </a:lnTo>
                  <a:lnTo>
                    <a:pt x="163" y="3535"/>
                  </a:lnTo>
                  <a:lnTo>
                    <a:pt x="157" y="3459"/>
                  </a:lnTo>
                  <a:lnTo>
                    <a:pt x="157" y="3400"/>
                  </a:lnTo>
                  <a:lnTo>
                    <a:pt x="157" y="3333"/>
                  </a:lnTo>
                  <a:lnTo>
                    <a:pt x="157" y="3269"/>
                  </a:lnTo>
                  <a:lnTo>
                    <a:pt x="157" y="3196"/>
                  </a:lnTo>
                  <a:lnTo>
                    <a:pt x="157" y="3128"/>
                  </a:lnTo>
                  <a:lnTo>
                    <a:pt x="157" y="3056"/>
                  </a:lnTo>
                  <a:lnTo>
                    <a:pt x="163" y="2994"/>
                  </a:lnTo>
                  <a:lnTo>
                    <a:pt x="62" y="4093"/>
                  </a:lnTo>
                  <a:lnTo>
                    <a:pt x="36" y="4123"/>
                  </a:lnTo>
                  <a:lnTo>
                    <a:pt x="0" y="4264"/>
                  </a:lnTo>
                  <a:lnTo>
                    <a:pt x="342" y="4460"/>
                  </a:lnTo>
                </a:path>
              </a:pathLst>
            </a:custGeom>
            <a:solidFill>
              <a:srgbClr val="8675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1" name="Freeform 105"/>
            <p:cNvSpPr>
              <a:spLocks noChangeArrowheads="1"/>
            </p:cNvSpPr>
            <p:nvPr/>
          </p:nvSpPr>
          <p:spPr bwMode="auto">
            <a:xfrm>
              <a:off x="1899" y="1822"/>
              <a:ext cx="132" cy="438"/>
            </a:xfrm>
            <a:custGeom>
              <a:avLst/>
              <a:gdLst>
                <a:gd name="T0" fmla="*/ 480 w 587"/>
                <a:gd name="T1" fmla="*/ 8 h 1938"/>
                <a:gd name="T2" fmla="*/ 485 w 587"/>
                <a:gd name="T3" fmla="*/ 61 h 1938"/>
                <a:gd name="T4" fmla="*/ 485 w 587"/>
                <a:gd name="T5" fmla="*/ 126 h 1938"/>
                <a:gd name="T6" fmla="*/ 485 w 587"/>
                <a:gd name="T7" fmla="*/ 207 h 1938"/>
                <a:gd name="T8" fmla="*/ 480 w 587"/>
                <a:gd name="T9" fmla="*/ 311 h 1938"/>
                <a:gd name="T10" fmla="*/ 471 w 587"/>
                <a:gd name="T11" fmla="*/ 420 h 1938"/>
                <a:gd name="T12" fmla="*/ 455 w 587"/>
                <a:gd name="T13" fmla="*/ 546 h 1938"/>
                <a:gd name="T14" fmla="*/ 427 w 587"/>
                <a:gd name="T15" fmla="*/ 692 h 1938"/>
                <a:gd name="T16" fmla="*/ 390 w 587"/>
                <a:gd name="T17" fmla="*/ 827 h 1938"/>
                <a:gd name="T18" fmla="*/ 354 w 587"/>
                <a:gd name="T19" fmla="*/ 967 h 1938"/>
                <a:gd name="T20" fmla="*/ 314 w 587"/>
                <a:gd name="T21" fmla="*/ 1104 h 1938"/>
                <a:gd name="T22" fmla="*/ 272 w 587"/>
                <a:gd name="T23" fmla="*/ 1222 h 1938"/>
                <a:gd name="T24" fmla="*/ 233 w 587"/>
                <a:gd name="T25" fmla="*/ 1326 h 1938"/>
                <a:gd name="T26" fmla="*/ 213 w 587"/>
                <a:gd name="T27" fmla="*/ 1398 h 1938"/>
                <a:gd name="T28" fmla="*/ 197 w 587"/>
                <a:gd name="T29" fmla="*/ 1435 h 1938"/>
                <a:gd name="T30" fmla="*/ 404 w 587"/>
                <a:gd name="T31" fmla="*/ 1648 h 1938"/>
                <a:gd name="T32" fmla="*/ 124 w 587"/>
                <a:gd name="T33" fmla="*/ 1620 h 1938"/>
                <a:gd name="T34" fmla="*/ 0 w 587"/>
                <a:gd name="T35" fmla="*/ 1819 h 1938"/>
                <a:gd name="T36" fmla="*/ 23 w 587"/>
                <a:gd name="T37" fmla="*/ 1869 h 1938"/>
                <a:gd name="T38" fmla="*/ 59 w 587"/>
                <a:gd name="T39" fmla="*/ 1895 h 1938"/>
                <a:gd name="T40" fmla="*/ 96 w 587"/>
                <a:gd name="T41" fmla="*/ 1914 h 1938"/>
                <a:gd name="T42" fmla="*/ 152 w 587"/>
                <a:gd name="T43" fmla="*/ 1923 h 1938"/>
                <a:gd name="T44" fmla="*/ 213 w 587"/>
                <a:gd name="T45" fmla="*/ 1923 h 1938"/>
                <a:gd name="T46" fmla="*/ 281 w 587"/>
                <a:gd name="T47" fmla="*/ 1923 h 1938"/>
                <a:gd name="T48" fmla="*/ 351 w 587"/>
                <a:gd name="T49" fmla="*/ 1914 h 1938"/>
                <a:gd name="T50" fmla="*/ 418 w 587"/>
                <a:gd name="T51" fmla="*/ 1914 h 1938"/>
                <a:gd name="T52" fmla="*/ 471 w 587"/>
                <a:gd name="T53" fmla="*/ 1906 h 1938"/>
                <a:gd name="T54" fmla="*/ 516 w 587"/>
                <a:gd name="T55" fmla="*/ 1895 h 1938"/>
                <a:gd name="T56" fmla="*/ 539 w 587"/>
                <a:gd name="T57" fmla="*/ 1895 h 1938"/>
                <a:gd name="T58" fmla="*/ 586 w 587"/>
                <a:gd name="T59" fmla="*/ 1693 h 1938"/>
                <a:gd name="T60" fmla="*/ 539 w 587"/>
                <a:gd name="T61" fmla="*/ 1539 h 1938"/>
                <a:gd name="T62" fmla="*/ 530 w 587"/>
                <a:gd name="T63" fmla="*/ 1452 h 1938"/>
                <a:gd name="T64" fmla="*/ 530 w 587"/>
                <a:gd name="T65" fmla="*/ 1384 h 1938"/>
                <a:gd name="T66" fmla="*/ 530 w 587"/>
                <a:gd name="T67" fmla="*/ 1281 h 1938"/>
                <a:gd name="T68" fmla="*/ 530 w 587"/>
                <a:gd name="T69" fmla="*/ 1180 h 1938"/>
                <a:gd name="T70" fmla="*/ 530 w 587"/>
                <a:gd name="T71" fmla="*/ 1076 h 1938"/>
                <a:gd name="T72" fmla="*/ 539 w 587"/>
                <a:gd name="T73" fmla="*/ 972 h 1938"/>
                <a:gd name="T74" fmla="*/ 539 w 587"/>
                <a:gd name="T75" fmla="*/ 883 h 1938"/>
                <a:gd name="T76" fmla="*/ 539 w 587"/>
                <a:gd name="T77" fmla="*/ 810 h 1938"/>
                <a:gd name="T78" fmla="*/ 553 w 587"/>
                <a:gd name="T79" fmla="*/ 709 h 1938"/>
                <a:gd name="T80" fmla="*/ 561 w 587"/>
                <a:gd name="T81" fmla="*/ 588 h 1938"/>
                <a:gd name="T82" fmla="*/ 561 w 587"/>
                <a:gd name="T83" fmla="*/ 479 h 1938"/>
                <a:gd name="T84" fmla="*/ 553 w 587"/>
                <a:gd name="T85" fmla="*/ 375 h 1938"/>
                <a:gd name="T86" fmla="*/ 539 w 587"/>
                <a:gd name="T87" fmla="*/ 311 h 1938"/>
                <a:gd name="T88" fmla="*/ 530 w 587"/>
                <a:gd name="T89" fmla="*/ 238 h 1938"/>
                <a:gd name="T90" fmla="*/ 516 w 587"/>
                <a:gd name="T91" fmla="*/ 171 h 1938"/>
                <a:gd name="T92" fmla="*/ 494 w 587"/>
                <a:gd name="T93" fmla="*/ 81 h 1938"/>
                <a:gd name="T94" fmla="*/ 480 w 587"/>
                <a:gd name="T95" fmla="*/ 8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7" h="1938">
                  <a:moveTo>
                    <a:pt x="480" y="0"/>
                  </a:moveTo>
                  <a:lnTo>
                    <a:pt x="480" y="8"/>
                  </a:lnTo>
                  <a:lnTo>
                    <a:pt x="485" y="36"/>
                  </a:lnTo>
                  <a:lnTo>
                    <a:pt x="485" y="61"/>
                  </a:lnTo>
                  <a:lnTo>
                    <a:pt x="485" y="98"/>
                  </a:lnTo>
                  <a:lnTo>
                    <a:pt x="485" y="126"/>
                  </a:lnTo>
                  <a:lnTo>
                    <a:pt x="485" y="171"/>
                  </a:lnTo>
                  <a:lnTo>
                    <a:pt x="485" y="207"/>
                  </a:lnTo>
                  <a:lnTo>
                    <a:pt x="485" y="266"/>
                  </a:lnTo>
                  <a:lnTo>
                    <a:pt x="480" y="311"/>
                  </a:lnTo>
                  <a:lnTo>
                    <a:pt x="480" y="375"/>
                  </a:lnTo>
                  <a:lnTo>
                    <a:pt x="471" y="420"/>
                  </a:lnTo>
                  <a:lnTo>
                    <a:pt x="463" y="487"/>
                  </a:lnTo>
                  <a:lnTo>
                    <a:pt x="455" y="546"/>
                  </a:lnTo>
                  <a:lnTo>
                    <a:pt x="441" y="625"/>
                  </a:lnTo>
                  <a:lnTo>
                    <a:pt x="427" y="692"/>
                  </a:lnTo>
                  <a:lnTo>
                    <a:pt x="413" y="751"/>
                  </a:lnTo>
                  <a:lnTo>
                    <a:pt x="390" y="827"/>
                  </a:lnTo>
                  <a:lnTo>
                    <a:pt x="373" y="899"/>
                  </a:lnTo>
                  <a:lnTo>
                    <a:pt x="354" y="967"/>
                  </a:lnTo>
                  <a:lnTo>
                    <a:pt x="331" y="1040"/>
                  </a:lnTo>
                  <a:lnTo>
                    <a:pt x="314" y="1104"/>
                  </a:lnTo>
                  <a:lnTo>
                    <a:pt x="295" y="1171"/>
                  </a:lnTo>
                  <a:lnTo>
                    <a:pt x="272" y="1222"/>
                  </a:lnTo>
                  <a:lnTo>
                    <a:pt x="256" y="1281"/>
                  </a:lnTo>
                  <a:lnTo>
                    <a:pt x="233" y="1326"/>
                  </a:lnTo>
                  <a:lnTo>
                    <a:pt x="222" y="1365"/>
                  </a:lnTo>
                  <a:lnTo>
                    <a:pt x="213" y="1398"/>
                  </a:lnTo>
                  <a:lnTo>
                    <a:pt x="205" y="1424"/>
                  </a:lnTo>
                  <a:lnTo>
                    <a:pt x="197" y="1435"/>
                  </a:lnTo>
                  <a:lnTo>
                    <a:pt x="197" y="1443"/>
                  </a:lnTo>
                  <a:lnTo>
                    <a:pt x="404" y="1648"/>
                  </a:lnTo>
                  <a:lnTo>
                    <a:pt x="146" y="1519"/>
                  </a:lnTo>
                  <a:lnTo>
                    <a:pt x="124" y="1620"/>
                  </a:lnTo>
                  <a:lnTo>
                    <a:pt x="6" y="1805"/>
                  </a:lnTo>
                  <a:lnTo>
                    <a:pt x="0" y="1819"/>
                  </a:lnTo>
                  <a:lnTo>
                    <a:pt x="14" y="1850"/>
                  </a:lnTo>
                  <a:lnTo>
                    <a:pt x="23" y="1869"/>
                  </a:lnTo>
                  <a:lnTo>
                    <a:pt x="51" y="1895"/>
                  </a:lnTo>
                  <a:lnTo>
                    <a:pt x="59" y="1895"/>
                  </a:lnTo>
                  <a:lnTo>
                    <a:pt x="73" y="1906"/>
                  </a:lnTo>
                  <a:lnTo>
                    <a:pt x="96" y="1914"/>
                  </a:lnTo>
                  <a:lnTo>
                    <a:pt x="124" y="1923"/>
                  </a:lnTo>
                  <a:lnTo>
                    <a:pt x="152" y="1923"/>
                  </a:lnTo>
                  <a:lnTo>
                    <a:pt x="183" y="1923"/>
                  </a:lnTo>
                  <a:lnTo>
                    <a:pt x="213" y="1923"/>
                  </a:lnTo>
                  <a:lnTo>
                    <a:pt x="250" y="1937"/>
                  </a:lnTo>
                  <a:lnTo>
                    <a:pt x="281" y="1923"/>
                  </a:lnTo>
                  <a:lnTo>
                    <a:pt x="317" y="1923"/>
                  </a:lnTo>
                  <a:lnTo>
                    <a:pt x="351" y="1914"/>
                  </a:lnTo>
                  <a:lnTo>
                    <a:pt x="387" y="1914"/>
                  </a:lnTo>
                  <a:lnTo>
                    <a:pt x="418" y="1914"/>
                  </a:lnTo>
                  <a:lnTo>
                    <a:pt x="449" y="1906"/>
                  </a:lnTo>
                  <a:lnTo>
                    <a:pt x="471" y="1906"/>
                  </a:lnTo>
                  <a:lnTo>
                    <a:pt x="499" y="1906"/>
                  </a:lnTo>
                  <a:lnTo>
                    <a:pt x="516" y="1895"/>
                  </a:lnTo>
                  <a:lnTo>
                    <a:pt x="530" y="1895"/>
                  </a:lnTo>
                  <a:lnTo>
                    <a:pt x="539" y="1895"/>
                  </a:lnTo>
                  <a:lnTo>
                    <a:pt x="550" y="1895"/>
                  </a:lnTo>
                  <a:lnTo>
                    <a:pt x="586" y="1693"/>
                  </a:lnTo>
                  <a:lnTo>
                    <a:pt x="539" y="1555"/>
                  </a:lnTo>
                  <a:lnTo>
                    <a:pt x="539" y="1539"/>
                  </a:lnTo>
                  <a:lnTo>
                    <a:pt x="539" y="1494"/>
                  </a:lnTo>
                  <a:lnTo>
                    <a:pt x="530" y="1452"/>
                  </a:lnTo>
                  <a:lnTo>
                    <a:pt x="530" y="1415"/>
                  </a:lnTo>
                  <a:lnTo>
                    <a:pt x="530" y="1384"/>
                  </a:lnTo>
                  <a:lnTo>
                    <a:pt x="530" y="1334"/>
                  </a:lnTo>
                  <a:lnTo>
                    <a:pt x="530" y="1281"/>
                  </a:lnTo>
                  <a:lnTo>
                    <a:pt x="530" y="1230"/>
                  </a:lnTo>
                  <a:lnTo>
                    <a:pt x="530" y="1180"/>
                  </a:lnTo>
                  <a:lnTo>
                    <a:pt x="530" y="1135"/>
                  </a:lnTo>
                  <a:lnTo>
                    <a:pt x="530" y="1076"/>
                  </a:lnTo>
                  <a:lnTo>
                    <a:pt x="530" y="1031"/>
                  </a:lnTo>
                  <a:lnTo>
                    <a:pt x="539" y="972"/>
                  </a:lnTo>
                  <a:lnTo>
                    <a:pt x="539" y="942"/>
                  </a:lnTo>
                  <a:lnTo>
                    <a:pt x="539" y="883"/>
                  </a:lnTo>
                  <a:lnTo>
                    <a:pt x="539" y="846"/>
                  </a:lnTo>
                  <a:lnTo>
                    <a:pt x="539" y="810"/>
                  </a:lnTo>
                  <a:lnTo>
                    <a:pt x="550" y="768"/>
                  </a:lnTo>
                  <a:lnTo>
                    <a:pt x="553" y="709"/>
                  </a:lnTo>
                  <a:lnTo>
                    <a:pt x="558" y="642"/>
                  </a:lnTo>
                  <a:lnTo>
                    <a:pt x="561" y="588"/>
                  </a:lnTo>
                  <a:lnTo>
                    <a:pt x="561" y="532"/>
                  </a:lnTo>
                  <a:lnTo>
                    <a:pt x="561" y="479"/>
                  </a:lnTo>
                  <a:lnTo>
                    <a:pt x="561" y="412"/>
                  </a:lnTo>
                  <a:lnTo>
                    <a:pt x="553" y="375"/>
                  </a:lnTo>
                  <a:lnTo>
                    <a:pt x="550" y="339"/>
                  </a:lnTo>
                  <a:lnTo>
                    <a:pt x="539" y="311"/>
                  </a:lnTo>
                  <a:lnTo>
                    <a:pt x="539" y="274"/>
                  </a:lnTo>
                  <a:lnTo>
                    <a:pt x="530" y="238"/>
                  </a:lnTo>
                  <a:lnTo>
                    <a:pt x="527" y="199"/>
                  </a:lnTo>
                  <a:lnTo>
                    <a:pt x="516" y="171"/>
                  </a:lnTo>
                  <a:lnTo>
                    <a:pt x="513" y="134"/>
                  </a:lnTo>
                  <a:lnTo>
                    <a:pt x="494" y="81"/>
                  </a:lnTo>
                  <a:lnTo>
                    <a:pt x="485" y="36"/>
                  </a:lnTo>
                  <a:lnTo>
                    <a:pt x="480" y="8"/>
                  </a:lnTo>
                  <a:lnTo>
                    <a:pt x="48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2" name="Freeform 106"/>
            <p:cNvSpPr>
              <a:spLocks noChangeArrowheads="1"/>
            </p:cNvSpPr>
            <p:nvPr/>
          </p:nvSpPr>
          <p:spPr bwMode="auto">
            <a:xfrm>
              <a:off x="1899" y="1822"/>
              <a:ext cx="132" cy="438"/>
            </a:xfrm>
            <a:custGeom>
              <a:avLst/>
              <a:gdLst>
                <a:gd name="T0" fmla="*/ 480 w 587"/>
                <a:gd name="T1" fmla="*/ 8 h 1938"/>
                <a:gd name="T2" fmla="*/ 485 w 587"/>
                <a:gd name="T3" fmla="*/ 61 h 1938"/>
                <a:gd name="T4" fmla="*/ 485 w 587"/>
                <a:gd name="T5" fmla="*/ 126 h 1938"/>
                <a:gd name="T6" fmla="*/ 485 w 587"/>
                <a:gd name="T7" fmla="*/ 207 h 1938"/>
                <a:gd name="T8" fmla="*/ 480 w 587"/>
                <a:gd name="T9" fmla="*/ 311 h 1938"/>
                <a:gd name="T10" fmla="*/ 471 w 587"/>
                <a:gd name="T11" fmla="*/ 420 h 1938"/>
                <a:gd name="T12" fmla="*/ 455 w 587"/>
                <a:gd name="T13" fmla="*/ 546 h 1938"/>
                <a:gd name="T14" fmla="*/ 427 w 587"/>
                <a:gd name="T15" fmla="*/ 692 h 1938"/>
                <a:gd name="T16" fmla="*/ 390 w 587"/>
                <a:gd name="T17" fmla="*/ 827 h 1938"/>
                <a:gd name="T18" fmla="*/ 354 w 587"/>
                <a:gd name="T19" fmla="*/ 967 h 1938"/>
                <a:gd name="T20" fmla="*/ 314 w 587"/>
                <a:gd name="T21" fmla="*/ 1104 h 1938"/>
                <a:gd name="T22" fmla="*/ 272 w 587"/>
                <a:gd name="T23" fmla="*/ 1222 h 1938"/>
                <a:gd name="T24" fmla="*/ 233 w 587"/>
                <a:gd name="T25" fmla="*/ 1326 h 1938"/>
                <a:gd name="T26" fmla="*/ 213 w 587"/>
                <a:gd name="T27" fmla="*/ 1398 h 1938"/>
                <a:gd name="T28" fmla="*/ 197 w 587"/>
                <a:gd name="T29" fmla="*/ 1435 h 1938"/>
                <a:gd name="T30" fmla="*/ 404 w 587"/>
                <a:gd name="T31" fmla="*/ 1648 h 1938"/>
                <a:gd name="T32" fmla="*/ 124 w 587"/>
                <a:gd name="T33" fmla="*/ 1620 h 1938"/>
                <a:gd name="T34" fmla="*/ 0 w 587"/>
                <a:gd name="T35" fmla="*/ 1819 h 1938"/>
                <a:gd name="T36" fmla="*/ 23 w 587"/>
                <a:gd name="T37" fmla="*/ 1869 h 1938"/>
                <a:gd name="T38" fmla="*/ 59 w 587"/>
                <a:gd name="T39" fmla="*/ 1895 h 1938"/>
                <a:gd name="T40" fmla="*/ 96 w 587"/>
                <a:gd name="T41" fmla="*/ 1914 h 1938"/>
                <a:gd name="T42" fmla="*/ 152 w 587"/>
                <a:gd name="T43" fmla="*/ 1923 h 1938"/>
                <a:gd name="T44" fmla="*/ 213 w 587"/>
                <a:gd name="T45" fmla="*/ 1923 h 1938"/>
                <a:gd name="T46" fmla="*/ 281 w 587"/>
                <a:gd name="T47" fmla="*/ 1923 h 1938"/>
                <a:gd name="T48" fmla="*/ 351 w 587"/>
                <a:gd name="T49" fmla="*/ 1914 h 1938"/>
                <a:gd name="T50" fmla="*/ 418 w 587"/>
                <a:gd name="T51" fmla="*/ 1914 h 1938"/>
                <a:gd name="T52" fmla="*/ 471 w 587"/>
                <a:gd name="T53" fmla="*/ 1906 h 1938"/>
                <a:gd name="T54" fmla="*/ 516 w 587"/>
                <a:gd name="T55" fmla="*/ 1895 h 1938"/>
                <a:gd name="T56" fmla="*/ 539 w 587"/>
                <a:gd name="T57" fmla="*/ 1895 h 1938"/>
                <a:gd name="T58" fmla="*/ 586 w 587"/>
                <a:gd name="T59" fmla="*/ 1693 h 1938"/>
                <a:gd name="T60" fmla="*/ 539 w 587"/>
                <a:gd name="T61" fmla="*/ 1539 h 1938"/>
                <a:gd name="T62" fmla="*/ 530 w 587"/>
                <a:gd name="T63" fmla="*/ 1452 h 1938"/>
                <a:gd name="T64" fmla="*/ 530 w 587"/>
                <a:gd name="T65" fmla="*/ 1384 h 1938"/>
                <a:gd name="T66" fmla="*/ 530 w 587"/>
                <a:gd name="T67" fmla="*/ 1281 h 1938"/>
                <a:gd name="T68" fmla="*/ 530 w 587"/>
                <a:gd name="T69" fmla="*/ 1180 h 1938"/>
                <a:gd name="T70" fmla="*/ 530 w 587"/>
                <a:gd name="T71" fmla="*/ 1076 h 1938"/>
                <a:gd name="T72" fmla="*/ 539 w 587"/>
                <a:gd name="T73" fmla="*/ 972 h 1938"/>
                <a:gd name="T74" fmla="*/ 539 w 587"/>
                <a:gd name="T75" fmla="*/ 883 h 1938"/>
                <a:gd name="T76" fmla="*/ 539 w 587"/>
                <a:gd name="T77" fmla="*/ 810 h 1938"/>
                <a:gd name="T78" fmla="*/ 553 w 587"/>
                <a:gd name="T79" fmla="*/ 709 h 1938"/>
                <a:gd name="T80" fmla="*/ 561 w 587"/>
                <a:gd name="T81" fmla="*/ 588 h 1938"/>
                <a:gd name="T82" fmla="*/ 561 w 587"/>
                <a:gd name="T83" fmla="*/ 479 h 1938"/>
                <a:gd name="T84" fmla="*/ 553 w 587"/>
                <a:gd name="T85" fmla="*/ 375 h 1938"/>
                <a:gd name="T86" fmla="*/ 539 w 587"/>
                <a:gd name="T87" fmla="*/ 311 h 1938"/>
                <a:gd name="T88" fmla="*/ 530 w 587"/>
                <a:gd name="T89" fmla="*/ 238 h 1938"/>
                <a:gd name="T90" fmla="*/ 516 w 587"/>
                <a:gd name="T91" fmla="*/ 171 h 1938"/>
                <a:gd name="T92" fmla="*/ 494 w 587"/>
                <a:gd name="T93" fmla="*/ 81 h 1938"/>
                <a:gd name="T94" fmla="*/ 480 w 587"/>
                <a:gd name="T95" fmla="*/ 8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7" h="1938">
                  <a:moveTo>
                    <a:pt x="480" y="0"/>
                  </a:moveTo>
                  <a:lnTo>
                    <a:pt x="480" y="8"/>
                  </a:lnTo>
                  <a:lnTo>
                    <a:pt x="485" y="36"/>
                  </a:lnTo>
                  <a:lnTo>
                    <a:pt x="485" y="61"/>
                  </a:lnTo>
                  <a:lnTo>
                    <a:pt x="485" y="98"/>
                  </a:lnTo>
                  <a:lnTo>
                    <a:pt x="485" y="126"/>
                  </a:lnTo>
                  <a:lnTo>
                    <a:pt x="485" y="171"/>
                  </a:lnTo>
                  <a:lnTo>
                    <a:pt x="485" y="207"/>
                  </a:lnTo>
                  <a:lnTo>
                    <a:pt x="485" y="266"/>
                  </a:lnTo>
                  <a:lnTo>
                    <a:pt x="480" y="311"/>
                  </a:lnTo>
                  <a:lnTo>
                    <a:pt x="480" y="375"/>
                  </a:lnTo>
                  <a:lnTo>
                    <a:pt x="471" y="420"/>
                  </a:lnTo>
                  <a:lnTo>
                    <a:pt x="463" y="487"/>
                  </a:lnTo>
                  <a:lnTo>
                    <a:pt x="455" y="546"/>
                  </a:lnTo>
                  <a:lnTo>
                    <a:pt x="441" y="625"/>
                  </a:lnTo>
                  <a:lnTo>
                    <a:pt x="427" y="692"/>
                  </a:lnTo>
                  <a:lnTo>
                    <a:pt x="413" y="751"/>
                  </a:lnTo>
                  <a:lnTo>
                    <a:pt x="390" y="827"/>
                  </a:lnTo>
                  <a:lnTo>
                    <a:pt x="373" y="899"/>
                  </a:lnTo>
                  <a:lnTo>
                    <a:pt x="354" y="967"/>
                  </a:lnTo>
                  <a:lnTo>
                    <a:pt x="331" y="1040"/>
                  </a:lnTo>
                  <a:lnTo>
                    <a:pt x="314" y="1104"/>
                  </a:lnTo>
                  <a:lnTo>
                    <a:pt x="295" y="1171"/>
                  </a:lnTo>
                  <a:lnTo>
                    <a:pt x="272" y="1222"/>
                  </a:lnTo>
                  <a:lnTo>
                    <a:pt x="256" y="1281"/>
                  </a:lnTo>
                  <a:lnTo>
                    <a:pt x="233" y="1326"/>
                  </a:lnTo>
                  <a:lnTo>
                    <a:pt x="222" y="1365"/>
                  </a:lnTo>
                  <a:lnTo>
                    <a:pt x="213" y="1398"/>
                  </a:lnTo>
                  <a:lnTo>
                    <a:pt x="205" y="1424"/>
                  </a:lnTo>
                  <a:lnTo>
                    <a:pt x="197" y="1435"/>
                  </a:lnTo>
                  <a:lnTo>
                    <a:pt x="197" y="1443"/>
                  </a:lnTo>
                  <a:lnTo>
                    <a:pt x="404" y="1648"/>
                  </a:lnTo>
                  <a:lnTo>
                    <a:pt x="146" y="1519"/>
                  </a:lnTo>
                  <a:lnTo>
                    <a:pt x="124" y="1620"/>
                  </a:lnTo>
                  <a:lnTo>
                    <a:pt x="6" y="1805"/>
                  </a:lnTo>
                  <a:lnTo>
                    <a:pt x="0" y="1819"/>
                  </a:lnTo>
                  <a:lnTo>
                    <a:pt x="14" y="1850"/>
                  </a:lnTo>
                  <a:lnTo>
                    <a:pt x="23" y="1869"/>
                  </a:lnTo>
                  <a:lnTo>
                    <a:pt x="51" y="1895"/>
                  </a:lnTo>
                  <a:lnTo>
                    <a:pt x="59" y="1895"/>
                  </a:lnTo>
                  <a:lnTo>
                    <a:pt x="73" y="1906"/>
                  </a:lnTo>
                  <a:lnTo>
                    <a:pt x="96" y="1914"/>
                  </a:lnTo>
                  <a:lnTo>
                    <a:pt x="124" y="1923"/>
                  </a:lnTo>
                  <a:lnTo>
                    <a:pt x="152" y="1923"/>
                  </a:lnTo>
                  <a:lnTo>
                    <a:pt x="183" y="1923"/>
                  </a:lnTo>
                  <a:lnTo>
                    <a:pt x="213" y="1923"/>
                  </a:lnTo>
                  <a:lnTo>
                    <a:pt x="250" y="1937"/>
                  </a:lnTo>
                  <a:lnTo>
                    <a:pt x="281" y="1923"/>
                  </a:lnTo>
                  <a:lnTo>
                    <a:pt x="317" y="1923"/>
                  </a:lnTo>
                  <a:lnTo>
                    <a:pt x="351" y="1914"/>
                  </a:lnTo>
                  <a:lnTo>
                    <a:pt x="387" y="1914"/>
                  </a:lnTo>
                  <a:lnTo>
                    <a:pt x="418" y="1914"/>
                  </a:lnTo>
                  <a:lnTo>
                    <a:pt x="449" y="1906"/>
                  </a:lnTo>
                  <a:lnTo>
                    <a:pt x="471" y="1906"/>
                  </a:lnTo>
                  <a:lnTo>
                    <a:pt x="499" y="1906"/>
                  </a:lnTo>
                  <a:lnTo>
                    <a:pt x="516" y="1895"/>
                  </a:lnTo>
                  <a:lnTo>
                    <a:pt x="530" y="1895"/>
                  </a:lnTo>
                  <a:lnTo>
                    <a:pt x="539" y="1895"/>
                  </a:lnTo>
                  <a:lnTo>
                    <a:pt x="550" y="1895"/>
                  </a:lnTo>
                  <a:lnTo>
                    <a:pt x="586" y="1693"/>
                  </a:lnTo>
                  <a:lnTo>
                    <a:pt x="539" y="1555"/>
                  </a:lnTo>
                  <a:lnTo>
                    <a:pt x="539" y="1539"/>
                  </a:lnTo>
                  <a:lnTo>
                    <a:pt x="539" y="1494"/>
                  </a:lnTo>
                  <a:lnTo>
                    <a:pt x="530" y="1452"/>
                  </a:lnTo>
                  <a:lnTo>
                    <a:pt x="530" y="1415"/>
                  </a:lnTo>
                  <a:lnTo>
                    <a:pt x="530" y="1384"/>
                  </a:lnTo>
                  <a:lnTo>
                    <a:pt x="530" y="1334"/>
                  </a:lnTo>
                  <a:lnTo>
                    <a:pt x="530" y="1281"/>
                  </a:lnTo>
                  <a:lnTo>
                    <a:pt x="530" y="1230"/>
                  </a:lnTo>
                  <a:lnTo>
                    <a:pt x="530" y="1180"/>
                  </a:lnTo>
                  <a:lnTo>
                    <a:pt x="530" y="1135"/>
                  </a:lnTo>
                  <a:lnTo>
                    <a:pt x="530" y="1076"/>
                  </a:lnTo>
                  <a:lnTo>
                    <a:pt x="530" y="1031"/>
                  </a:lnTo>
                  <a:lnTo>
                    <a:pt x="539" y="972"/>
                  </a:lnTo>
                  <a:lnTo>
                    <a:pt x="539" y="942"/>
                  </a:lnTo>
                  <a:lnTo>
                    <a:pt x="539" y="883"/>
                  </a:lnTo>
                  <a:lnTo>
                    <a:pt x="539" y="846"/>
                  </a:lnTo>
                  <a:lnTo>
                    <a:pt x="539" y="810"/>
                  </a:lnTo>
                  <a:lnTo>
                    <a:pt x="550" y="768"/>
                  </a:lnTo>
                  <a:lnTo>
                    <a:pt x="553" y="709"/>
                  </a:lnTo>
                  <a:lnTo>
                    <a:pt x="558" y="642"/>
                  </a:lnTo>
                  <a:lnTo>
                    <a:pt x="561" y="588"/>
                  </a:lnTo>
                  <a:lnTo>
                    <a:pt x="561" y="532"/>
                  </a:lnTo>
                  <a:lnTo>
                    <a:pt x="561" y="479"/>
                  </a:lnTo>
                  <a:lnTo>
                    <a:pt x="561" y="412"/>
                  </a:lnTo>
                  <a:lnTo>
                    <a:pt x="553" y="375"/>
                  </a:lnTo>
                  <a:lnTo>
                    <a:pt x="550" y="339"/>
                  </a:lnTo>
                  <a:lnTo>
                    <a:pt x="539" y="311"/>
                  </a:lnTo>
                  <a:lnTo>
                    <a:pt x="539" y="274"/>
                  </a:lnTo>
                  <a:lnTo>
                    <a:pt x="530" y="238"/>
                  </a:lnTo>
                  <a:lnTo>
                    <a:pt x="527" y="199"/>
                  </a:lnTo>
                  <a:lnTo>
                    <a:pt x="516" y="171"/>
                  </a:lnTo>
                  <a:lnTo>
                    <a:pt x="513" y="134"/>
                  </a:lnTo>
                  <a:lnTo>
                    <a:pt x="494" y="81"/>
                  </a:lnTo>
                  <a:lnTo>
                    <a:pt x="485" y="36"/>
                  </a:lnTo>
                  <a:lnTo>
                    <a:pt x="480" y="8"/>
                  </a:lnTo>
                  <a:lnTo>
                    <a:pt x="480" y="0"/>
                  </a:lnTo>
                </a:path>
              </a:pathLst>
            </a:custGeom>
            <a:solidFill>
              <a:srgbClr val="8675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3" name="Freeform 107"/>
            <p:cNvSpPr>
              <a:spLocks noChangeArrowheads="1"/>
            </p:cNvSpPr>
            <p:nvPr/>
          </p:nvSpPr>
          <p:spPr bwMode="auto">
            <a:xfrm>
              <a:off x="1387" y="1410"/>
              <a:ext cx="612" cy="804"/>
            </a:xfrm>
            <a:custGeom>
              <a:avLst/>
              <a:gdLst>
                <a:gd name="T0" fmla="*/ 2540 w 2701"/>
                <a:gd name="T1" fmla="*/ 0 h 3552"/>
                <a:gd name="T2" fmla="*/ 2245 w 2701"/>
                <a:gd name="T3" fmla="*/ 302 h 3552"/>
                <a:gd name="T4" fmla="*/ 2209 w 2701"/>
                <a:gd name="T5" fmla="*/ 311 h 3552"/>
                <a:gd name="T6" fmla="*/ 2133 w 2701"/>
                <a:gd name="T7" fmla="*/ 319 h 3552"/>
                <a:gd name="T8" fmla="*/ 2038 w 2701"/>
                <a:gd name="T9" fmla="*/ 356 h 3552"/>
                <a:gd name="T10" fmla="*/ 1912 w 2701"/>
                <a:gd name="T11" fmla="*/ 412 h 3552"/>
                <a:gd name="T12" fmla="*/ 1794 w 2701"/>
                <a:gd name="T13" fmla="*/ 496 h 3552"/>
                <a:gd name="T14" fmla="*/ 1668 w 2701"/>
                <a:gd name="T15" fmla="*/ 585 h 3552"/>
                <a:gd name="T16" fmla="*/ 1550 w 2701"/>
                <a:gd name="T17" fmla="*/ 700 h 3552"/>
                <a:gd name="T18" fmla="*/ 1455 w 2701"/>
                <a:gd name="T19" fmla="*/ 790 h 3552"/>
                <a:gd name="T20" fmla="*/ 1388 w 2701"/>
                <a:gd name="T21" fmla="*/ 871 h 3552"/>
                <a:gd name="T22" fmla="*/ 903 w 2701"/>
                <a:gd name="T23" fmla="*/ 1606 h 3552"/>
                <a:gd name="T24" fmla="*/ 866 w 2701"/>
                <a:gd name="T25" fmla="*/ 1623 h 3552"/>
                <a:gd name="T26" fmla="*/ 788 w 2701"/>
                <a:gd name="T27" fmla="*/ 1723 h 3552"/>
                <a:gd name="T28" fmla="*/ 720 w 2701"/>
                <a:gd name="T29" fmla="*/ 1864 h 3552"/>
                <a:gd name="T30" fmla="*/ 622 w 2701"/>
                <a:gd name="T31" fmla="*/ 2049 h 3552"/>
                <a:gd name="T32" fmla="*/ 519 w 2701"/>
                <a:gd name="T33" fmla="*/ 2278 h 3552"/>
                <a:gd name="T34" fmla="*/ 412 w 2701"/>
                <a:gd name="T35" fmla="*/ 2489 h 3552"/>
                <a:gd name="T36" fmla="*/ 336 w 2701"/>
                <a:gd name="T37" fmla="*/ 2674 h 3552"/>
                <a:gd name="T38" fmla="*/ 294 w 2701"/>
                <a:gd name="T39" fmla="*/ 2769 h 3552"/>
                <a:gd name="T40" fmla="*/ 0 w 2701"/>
                <a:gd name="T41" fmla="*/ 3330 h 3552"/>
                <a:gd name="T42" fmla="*/ 491 w 2701"/>
                <a:gd name="T43" fmla="*/ 3439 h 3552"/>
                <a:gd name="T44" fmla="*/ 880 w 2701"/>
                <a:gd name="T45" fmla="*/ 2850 h 3552"/>
                <a:gd name="T46" fmla="*/ 1093 w 2701"/>
                <a:gd name="T47" fmla="*/ 2741 h 3552"/>
                <a:gd name="T48" fmla="*/ 1152 w 2701"/>
                <a:gd name="T49" fmla="*/ 2733 h 3552"/>
                <a:gd name="T50" fmla="*/ 1236 w 2701"/>
                <a:gd name="T51" fmla="*/ 2733 h 3552"/>
                <a:gd name="T52" fmla="*/ 1332 w 2701"/>
                <a:gd name="T53" fmla="*/ 2718 h 3552"/>
                <a:gd name="T54" fmla="*/ 1424 w 2701"/>
                <a:gd name="T55" fmla="*/ 2718 h 3552"/>
                <a:gd name="T56" fmla="*/ 1500 w 2701"/>
                <a:gd name="T57" fmla="*/ 2710 h 3552"/>
                <a:gd name="T58" fmla="*/ 1575 w 2701"/>
                <a:gd name="T59" fmla="*/ 2710 h 3552"/>
                <a:gd name="T60" fmla="*/ 1634 w 2701"/>
                <a:gd name="T61" fmla="*/ 2682 h 3552"/>
                <a:gd name="T62" fmla="*/ 1699 w 2701"/>
                <a:gd name="T63" fmla="*/ 2646 h 3552"/>
                <a:gd name="T64" fmla="*/ 1763 w 2701"/>
                <a:gd name="T65" fmla="*/ 2578 h 3552"/>
                <a:gd name="T66" fmla="*/ 1811 w 2701"/>
                <a:gd name="T67" fmla="*/ 2489 h 3552"/>
                <a:gd name="T68" fmla="*/ 1867 w 2701"/>
                <a:gd name="T69" fmla="*/ 2365 h 3552"/>
                <a:gd name="T70" fmla="*/ 1929 w 2701"/>
                <a:gd name="T71" fmla="*/ 2239 h 3552"/>
                <a:gd name="T72" fmla="*/ 1979 w 2701"/>
                <a:gd name="T73" fmla="*/ 2107 h 3552"/>
                <a:gd name="T74" fmla="*/ 2035 w 2701"/>
                <a:gd name="T75" fmla="*/ 1990 h 3552"/>
                <a:gd name="T76" fmla="*/ 2102 w 2701"/>
                <a:gd name="T77" fmla="*/ 1864 h 3552"/>
                <a:gd name="T78" fmla="*/ 2178 w 2701"/>
                <a:gd name="T79" fmla="*/ 1760 h 3552"/>
                <a:gd name="T80" fmla="*/ 2220 w 2701"/>
                <a:gd name="T81" fmla="*/ 1732 h 3552"/>
                <a:gd name="T82" fmla="*/ 2229 w 2701"/>
                <a:gd name="T83" fmla="*/ 1715 h 3552"/>
                <a:gd name="T84" fmla="*/ 2206 w 2701"/>
                <a:gd name="T85" fmla="*/ 1659 h 3552"/>
                <a:gd name="T86" fmla="*/ 2178 w 2701"/>
                <a:gd name="T87" fmla="*/ 1538 h 3552"/>
                <a:gd name="T88" fmla="*/ 2142 w 2701"/>
                <a:gd name="T89" fmla="*/ 1401 h 3552"/>
                <a:gd name="T90" fmla="*/ 2133 w 2701"/>
                <a:gd name="T91" fmla="*/ 1334 h 3552"/>
                <a:gd name="T92" fmla="*/ 2206 w 2701"/>
                <a:gd name="T93" fmla="*/ 1230 h 3552"/>
                <a:gd name="T94" fmla="*/ 2259 w 2701"/>
                <a:gd name="T95" fmla="*/ 1143 h 3552"/>
                <a:gd name="T96" fmla="*/ 2318 w 2701"/>
                <a:gd name="T97" fmla="*/ 1068 h 3552"/>
                <a:gd name="T98" fmla="*/ 2383 w 2701"/>
                <a:gd name="T99" fmla="*/ 950 h 3552"/>
                <a:gd name="T100" fmla="*/ 2450 w 2701"/>
                <a:gd name="T101" fmla="*/ 835 h 3552"/>
                <a:gd name="T102" fmla="*/ 2554 w 2701"/>
                <a:gd name="T103" fmla="*/ 798 h 3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1" h="3552">
                  <a:moveTo>
                    <a:pt x="2691" y="428"/>
                  </a:moveTo>
                  <a:lnTo>
                    <a:pt x="2700" y="25"/>
                  </a:lnTo>
                  <a:lnTo>
                    <a:pt x="2540" y="0"/>
                  </a:lnTo>
                  <a:lnTo>
                    <a:pt x="2282" y="117"/>
                  </a:lnTo>
                  <a:lnTo>
                    <a:pt x="2251" y="302"/>
                  </a:lnTo>
                  <a:lnTo>
                    <a:pt x="2245" y="302"/>
                  </a:lnTo>
                  <a:lnTo>
                    <a:pt x="2243" y="302"/>
                  </a:lnTo>
                  <a:lnTo>
                    <a:pt x="2229" y="302"/>
                  </a:lnTo>
                  <a:lnTo>
                    <a:pt x="2209" y="311"/>
                  </a:lnTo>
                  <a:lnTo>
                    <a:pt x="2184" y="311"/>
                  </a:lnTo>
                  <a:lnTo>
                    <a:pt x="2161" y="311"/>
                  </a:lnTo>
                  <a:lnTo>
                    <a:pt x="2133" y="319"/>
                  </a:lnTo>
                  <a:lnTo>
                    <a:pt x="2105" y="339"/>
                  </a:lnTo>
                  <a:lnTo>
                    <a:pt x="2069" y="347"/>
                  </a:lnTo>
                  <a:lnTo>
                    <a:pt x="2038" y="356"/>
                  </a:lnTo>
                  <a:lnTo>
                    <a:pt x="1999" y="375"/>
                  </a:lnTo>
                  <a:lnTo>
                    <a:pt x="1962" y="392"/>
                  </a:lnTo>
                  <a:lnTo>
                    <a:pt x="1912" y="412"/>
                  </a:lnTo>
                  <a:lnTo>
                    <a:pt x="1881" y="437"/>
                  </a:lnTo>
                  <a:lnTo>
                    <a:pt x="1833" y="470"/>
                  </a:lnTo>
                  <a:lnTo>
                    <a:pt x="1794" y="496"/>
                  </a:lnTo>
                  <a:lnTo>
                    <a:pt x="1752" y="524"/>
                  </a:lnTo>
                  <a:lnTo>
                    <a:pt x="1704" y="555"/>
                  </a:lnTo>
                  <a:lnTo>
                    <a:pt x="1668" y="585"/>
                  </a:lnTo>
                  <a:lnTo>
                    <a:pt x="1626" y="622"/>
                  </a:lnTo>
                  <a:lnTo>
                    <a:pt x="1587" y="658"/>
                  </a:lnTo>
                  <a:lnTo>
                    <a:pt x="1550" y="700"/>
                  </a:lnTo>
                  <a:lnTo>
                    <a:pt x="1517" y="737"/>
                  </a:lnTo>
                  <a:lnTo>
                    <a:pt x="1486" y="762"/>
                  </a:lnTo>
                  <a:lnTo>
                    <a:pt x="1455" y="790"/>
                  </a:lnTo>
                  <a:lnTo>
                    <a:pt x="1432" y="818"/>
                  </a:lnTo>
                  <a:lnTo>
                    <a:pt x="1404" y="846"/>
                  </a:lnTo>
                  <a:lnTo>
                    <a:pt x="1388" y="871"/>
                  </a:lnTo>
                  <a:lnTo>
                    <a:pt x="1354" y="899"/>
                  </a:lnTo>
                  <a:lnTo>
                    <a:pt x="1351" y="922"/>
                  </a:lnTo>
                  <a:lnTo>
                    <a:pt x="903" y="1606"/>
                  </a:lnTo>
                  <a:lnTo>
                    <a:pt x="894" y="1606"/>
                  </a:lnTo>
                  <a:lnTo>
                    <a:pt x="880" y="1606"/>
                  </a:lnTo>
                  <a:lnTo>
                    <a:pt x="866" y="1623"/>
                  </a:lnTo>
                  <a:lnTo>
                    <a:pt x="838" y="1651"/>
                  </a:lnTo>
                  <a:lnTo>
                    <a:pt x="813" y="1693"/>
                  </a:lnTo>
                  <a:lnTo>
                    <a:pt x="788" y="1723"/>
                  </a:lnTo>
                  <a:lnTo>
                    <a:pt x="771" y="1760"/>
                  </a:lnTo>
                  <a:lnTo>
                    <a:pt x="743" y="1805"/>
                  </a:lnTo>
                  <a:lnTo>
                    <a:pt x="720" y="1864"/>
                  </a:lnTo>
                  <a:lnTo>
                    <a:pt x="684" y="1914"/>
                  </a:lnTo>
                  <a:lnTo>
                    <a:pt x="653" y="1981"/>
                  </a:lnTo>
                  <a:lnTo>
                    <a:pt x="622" y="2049"/>
                  </a:lnTo>
                  <a:lnTo>
                    <a:pt x="586" y="2127"/>
                  </a:lnTo>
                  <a:lnTo>
                    <a:pt x="549" y="2194"/>
                  </a:lnTo>
                  <a:lnTo>
                    <a:pt x="519" y="2278"/>
                  </a:lnTo>
                  <a:lnTo>
                    <a:pt x="482" y="2349"/>
                  </a:lnTo>
                  <a:lnTo>
                    <a:pt x="449" y="2424"/>
                  </a:lnTo>
                  <a:lnTo>
                    <a:pt x="412" y="2489"/>
                  </a:lnTo>
                  <a:lnTo>
                    <a:pt x="387" y="2562"/>
                  </a:lnTo>
                  <a:lnTo>
                    <a:pt x="353" y="2609"/>
                  </a:lnTo>
                  <a:lnTo>
                    <a:pt x="336" y="2674"/>
                  </a:lnTo>
                  <a:lnTo>
                    <a:pt x="320" y="2710"/>
                  </a:lnTo>
                  <a:lnTo>
                    <a:pt x="306" y="2749"/>
                  </a:lnTo>
                  <a:lnTo>
                    <a:pt x="294" y="2769"/>
                  </a:lnTo>
                  <a:lnTo>
                    <a:pt x="294" y="2772"/>
                  </a:lnTo>
                  <a:lnTo>
                    <a:pt x="205" y="2828"/>
                  </a:lnTo>
                  <a:lnTo>
                    <a:pt x="0" y="3330"/>
                  </a:lnTo>
                  <a:lnTo>
                    <a:pt x="160" y="3439"/>
                  </a:lnTo>
                  <a:lnTo>
                    <a:pt x="364" y="3551"/>
                  </a:lnTo>
                  <a:lnTo>
                    <a:pt x="491" y="3439"/>
                  </a:lnTo>
                  <a:lnTo>
                    <a:pt x="586" y="3293"/>
                  </a:lnTo>
                  <a:lnTo>
                    <a:pt x="586" y="3184"/>
                  </a:lnTo>
                  <a:lnTo>
                    <a:pt x="880" y="2850"/>
                  </a:lnTo>
                  <a:lnTo>
                    <a:pt x="1057" y="2749"/>
                  </a:lnTo>
                  <a:lnTo>
                    <a:pt x="1065" y="2741"/>
                  </a:lnTo>
                  <a:lnTo>
                    <a:pt x="1093" y="2741"/>
                  </a:lnTo>
                  <a:lnTo>
                    <a:pt x="1105" y="2733"/>
                  </a:lnTo>
                  <a:lnTo>
                    <a:pt x="1133" y="2733"/>
                  </a:lnTo>
                  <a:lnTo>
                    <a:pt x="1152" y="2733"/>
                  </a:lnTo>
                  <a:lnTo>
                    <a:pt x="1177" y="2733"/>
                  </a:lnTo>
                  <a:lnTo>
                    <a:pt x="1205" y="2733"/>
                  </a:lnTo>
                  <a:lnTo>
                    <a:pt x="1236" y="2733"/>
                  </a:lnTo>
                  <a:lnTo>
                    <a:pt x="1270" y="2733"/>
                  </a:lnTo>
                  <a:lnTo>
                    <a:pt x="1295" y="2733"/>
                  </a:lnTo>
                  <a:lnTo>
                    <a:pt x="1332" y="2718"/>
                  </a:lnTo>
                  <a:lnTo>
                    <a:pt x="1354" y="2718"/>
                  </a:lnTo>
                  <a:lnTo>
                    <a:pt x="1388" y="2718"/>
                  </a:lnTo>
                  <a:lnTo>
                    <a:pt x="1424" y="2718"/>
                  </a:lnTo>
                  <a:lnTo>
                    <a:pt x="1449" y="2710"/>
                  </a:lnTo>
                  <a:lnTo>
                    <a:pt x="1477" y="2710"/>
                  </a:lnTo>
                  <a:lnTo>
                    <a:pt x="1500" y="2710"/>
                  </a:lnTo>
                  <a:lnTo>
                    <a:pt x="1531" y="2710"/>
                  </a:lnTo>
                  <a:lnTo>
                    <a:pt x="1550" y="2710"/>
                  </a:lnTo>
                  <a:lnTo>
                    <a:pt x="1575" y="2710"/>
                  </a:lnTo>
                  <a:lnTo>
                    <a:pt x="1598" y="2702"/>
                  </a:lnTo>
                  <a:lnTo>
                    <a:pt x="1623" y="2690"/>
                  </a:lnTo>
                  <a:lnTo>
                    <a:pt x="1634" y="2682"/>
                  </a:lnTo>
                  <a:lnTo>
                    <a:pt x="1657" y="2674"/>
                  </a:lnTo>
                  <a:lnTo>
                    <a:pt x="1682" y="2665"/>
                  </a:lnTo>
                  <a:lnTo>
                    <a:pt x="1699" y="2646"/>
                  </a:lnTo>
                  <a:lnTo>
                    <a:pt x="1721" y="2629"/>
                  </a:lnTo>
                  <a:lnTo>
                    <a:pt x="1744" y="2609"/>
                  </a:lnTo>
                  <a:lnTo>
                    <a:pt x="1763" y="2578"/>
                  </a:lnTo>
                  <a:lnTo>
                    <a:pt x="1780" y="2562"/>
                  </a:lnTo>
                  <a:lnTo>
                    <a:pt x="1800" y="2528"/>
                  </a:lnTo>
                  <a:lnTo>
                    <a:pt x="1811" y="2489"/>
                  </a:lnTo>
                  <a:lnTo>
                    <a:pt x="1831" y="2444"/>
                  </a:lnTo>
                  <a:lnTo>
                    <a:pt x="1847" y="2407"/>
                  </a:lnTo>
                  <a:lnTo>
                    <a:pt x="1867" y="2365"/>
                  </a:lnTo>
                  <a:lnTo>
                    <a:pt x="1889" y="2326"/>
                  </a:lnTo>
                  <a:lnTo>
                    <a:pt x="1906" y="2290"/>
                  </a:lnTo>
                  <a:lnTo>
                    <a:pt x="1929" y="2239"/>
                  </a:lnTo>
                  <a:lnTo>
                    <a:pt x="1948" y="2194"/>
                  </a:lnTo>
                  <a:lnTo>
                    <a:pt x="1962" y="2158"/>
                  </a:lnTo>
                  <a:lnTo>
                    <a:pt x="1979" y="2107"/>
                  </a:lnTo>
                  <a:lnTo>
                    <a:pt x="1999" y="2068"/>
                  </a:lnTo>
                  <a:lnTo>
                    <a:pt x="2016" y="2018"/>
                  </a:lnTo>
                  <a:lnTo>
                    <a:pt x="2035" y="1990"/>
                  </a:lnTo>
                  <a:lnTo>
                    <a:pt x="2046" y="1953"/>
                  </a:lnTo>
                  <a:lnTo>
                    <a:pt x="2069" y="1925"/>
                  </a:lnTo>
                  <a:lnTo>
                    <a:pt x="2102" y="1864"/>
                  </a:lnTo>
                  <a:lnTo>
                    <a:pt x="2133" y="1827"/>
                  </a:lnTo>
                  <a:lnTo>
                    <a:pt x="2150" y="1777"/>
                  </a:lnTo>
                  <a:lnTo>
                    <a:pt x="2178" y="1760"/>
                  </a:lnTo>
                  <a:lnTo>
                    <a:pt x="2198" y="1740"/>
                  </a:lnTo>
                  <a:lnTo>
                    <a:pt x="2215" y="1740"/>
                  </a:lnTo>
                  <a:lnTo>
                    <a:pt x="2220" y="1732"/>
                  </a:lnTo>
                  <a:lnTo>
                    <a:pt x="2229" y="1732"/>
                  </a:lnTo>
                  <a:lnTo>
                    <a:pt x="2229" y="1723"/>
                  </a:lnTo>
                  <a:lnTo>
                    <a:pt x="2229" y="1715"/>
                  </a:lnTo>
                  <a:lnTo>
                    <a:pt x="2215" y="1693"/>
                  </a:lnTo>
                  <a:lnTo>
                    <a:pt x="2215" y="1681"/>
                  </a:lnTo>
                  <a:lnTo>
                    <a:pt x="2206" y="1659"/>
                  </a:lnTo>
                  <a:lnTo>
                    <a:pt x="2201" y="1634"/>
                  </a:lnTo>
                  <a:lnTo>
                    <a:pt x="2184" y="1583"/>
                  </a:lnTo>
                  <a:lnTo>
                    <a:pt x="2178" y="1538"/>
                  </a:lnTo>
                  <a:lnTo>
                    <a:pt x="2170" y="1491"/>
                  </a:lnTo>
                  <a:lnTo>
                    <a:pt x="2161" y="1452"/>
                  </a:lnTo>
                  <a:lnTo>
                    <a:pt x="2142" y="1401"/>
                  </a:lnTo>
                  <a:lnTo>
                    <a:pt x="2139" y="1373"/>
                  </a:lnTo>
                  <a:lnTo>
                    <a:pt x="2133" y="1351"/>
                  </a:lnTo>
                  <a:lnTo>
                    <a:pt x="2133" y="1334"/>
                  </a:lnTo>
                  <a:lnTo>
                    <a:pt x="2147" y="1314"/>
                  </a:lnTo>
                  <a:lnTo>
                    <a:pt x="2175" y="1269"/>
                  </a:lnTo>
                  <a:lnTo>
                    <a:pt x="2206" y="1230"/>
                  </a:lnTo>
                  <a:lnTo>
                    <a:pt x="2229" y="1196"/>
                  </a:lnTo>
                  <a:lnTo>
                    <a:pt x="2243" y="1171"/>
                  </a:lnTo>
                  <a:lnTo>
                    <a:pt x="2259" y="1143"/>
                  </a:lnTo>
                  <a:lnTo>
                    <a:pt x="2282" y="1112"/>
                  </a:lnTo>
                  <a:lnTo>
                    <a:pt x="2296" y="1084"/>
                  </a:lnTo>
                  <a:lnTo>
                    <a:pt x="2318" y="1068"/>
                  </a:lnTo>
                  <a:lnTo>
                    <a:pt x="2338" y="1031"/>
                  </a:lnTo>
                  <a:lnTo>
                    <a:pt x="2355" y="1009"/>
                  </a:lnTo>
                  <a:lnTo>
                    <a:pt x="2383" y="950"/>
                  </a:lnTo>
                  <a:lnTo>
                    <a:pt x="2414" y="899"/>
                  </a:lnTo>
                  <a:lnTo>
                    <a:pt x="2433" y="863"/>
                  </a:lnTo>
                  <a:lnTo>
                    <a:pt x="2450" y="835"/>
                  </a:lnTo>
                  <a:lnTo>
                    <a:pt x="2472" y="790"/>
                  </a:lnTo>
                  <a:lnTo>
                    <a:pt x="2481" y="776"/>
                  </a:lnTo>
                  <a:lnTo>
                    <a:pt x="2554" y="798"/>
                  </a:lnTo>
                  <a:lnTo>
                    <a:pt x="2691" y="776"/>
                  </a:lnTo>
                  <a:lnTo>
                    <a:pt x="2691" y="4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4" name="Freeform 108"/>
            <p:cNvSpPr>
              <a:spLocks noChangeArrowheads="1"/>
            </p:cNvSpPr>
            <p:nvPr/>
          </p:nvSpPr>
          <p:spPr bwMode="auto">
            <a:xfrm>
              <a:off x="1387" y="1410"/>
              <a:ext cx="612" cy="804"/>
            </a:xfrm>
            <a:custGeom>
              <a:avLst/>
              <a:gdLst>
                <a:gd name="T0" fmla="*/ 2540 w 2701"/>
                <a:gd name="T1" fmla="*/ 0 h 3552"/>
                <a:gd name="T2" fmla="*/ 2245 w 2701"/>
                <a:gd name="T3" fmla="*/ 302 h 3552"/>
                <a:gd name="T4" fmla="*/ 2209 w 2701"/>
                <a:gd name="T5" fmla="*/ 311 h 3552"/>
                <a:gd name="T6" fmla="*/ 2133 w 2701"/>
                <a:gd name="T7" fmla="*/ 319 h 3552"/>
                <a:gd name="T8" fmla="*/ 2038 w 2701"/>
                <a:gd name="T9" fmla="*/ 356 h 3552"/>
                <a:gd name="T10" fmla="*/ 1912 w 2701"/>
                <a:gd name="T11" fmla="*/ 412 h 3552"/>
                <a:gd name="T12" fmla="*/ 1794 w 2701"/>
                <a:gd name="T13" fmla="*/ 496 h 3552"/>
                <a:gd name="T14" fmla="*/ 1668 w 2701"/>
                <a:gd name="T15" fmla="*/ 585 h 3552"/>
                <a:gd name="T16" fmla="*/ 1550 w 2701"/>
                <a:gd name="T17" fmla="*/ 700 h 3552"/>
                <a:gd name="T18" fmla="*/ 1455 w 2701"/>
                <a:gd name="T19" fmla="*/ 790 h 3552"/>
                <a:gd name="T20" fmla="*/ 1388 w 2701"/>
                <a:gd name="T21" fmla="*/ 871 h 3552"/>
                <a:gd name="T22" fmla="*/ 903 w 2701"/>
                <a:gd name="T23" fmla="*/ 1606 h 3552"/>
                <a:gd name="T24" fmla="*/ 866 w 2701"/>
                <a:gd name="T25" fmla="*/ 1623 h 3552"/>
                <a:gd name="T26" fmla="*/ 788 w 2701"/>
                <a:gd name="T27" fmla="*/ 1723 h 3552"/>
                <a:gd name="T28" fmla="*/ 720 w 2701"/>
                <a:gd name="T29" fmla="*/ 1864 h 3552"/>
                <a:gd name="T30" fmla="*/ 622 w 2701"/>
                <a:gd name="T31" fmla="*/ 2049 h 3552"/>
                <a:gd name="T32" fmla="*/ 519 w 2701"/>
                <a:gd name="T33" fmla="*/ 2278 h 3552"/>
                <a:gd name="T34" fmla="*/ 412 w 2701"/>
                <a:gd name="T35" fmla="*/ 2489 h 3552"/>
                <a:gd name="T36" fmla="*/ 336 w 2701"/>
                <a:gd name="T37" fmla="*/ 2674 h 3552"/>
                <a:gd name="T38" fmla="*/ 294 w 2701"/>
                <a:gd name="T39" fmla="*/ 2769 h 3552"/>
                <a:gd name="T40" fmla="*/ 0 w 2701"/>
                <a:gd name="T41" fmla="*/ 3330 h 3552"/>
                <a:gd name="T42" fmla="*/ 491 w 2701"/>
                <a:gd name="T43" fmla="*/ 3439 h 3552"/>
                <a:gd name="T44" fmla="*/ 880 w 2701"/>
                <a:gd name="T45" fmla="*/ 2850 h 3552"/>
                <a:gd name="T46" fmla="*/ 1093 w 2701"/>
                <a:gd name="T47" fmla="*/ 2741 h 3552"/>
                <a:gd name="T48" fmla="*/ 1152 w 2701"/>
                <a:gd name="T49" fmla="*/ 2733 h 3552"/>
                <a:gd name="T50" fmla="*/ 1236 w 2701"/>
                <a:gd name="T51" fmla="*/ 2733 h 3552"/>
                <a:gd name="T52" fmla="*/ 1332 w 2701"/>
                <a:gd name="T53" fmla="*/ 2718 h 3552"/>
                <a:gd name="T54" fmla="*/ 1424 w 2701"/>
                <a:gd name="T55" fmla="*/ 2718 h 3552"/>
                <a:gd name="T56" fmla="*/ 1500 w 2701"/>
                <a:gd name="T57" fmla="*/ 2710 h 3552"/>
                <a:gd name="T58" fmla="*/ 1575 w 2701"/>
                <a:gd name="T59" fmla="*/ 2710 h 3552"/>
                <a:gd name="T60" fmla="*/ 1634 w 2701"/>
                <a:gd name="T61" fmla="*/ 2682 h 3552"/>
                <a:gd name="T62" fmla="*/ 1699 w 2701"/>
                <a:gd name="T63" fmla="*/ 2646 h 3552"/>
                <a:gd name="T64" fmla="*/ 1763 w 2701"/>
                <a:gd name="T65" fmla="*/ 2578 h 3552"/>
                <a:gd name="T66" fmla="*/ 1811 w 2701"/>
                <a:gd name="T67" fmla="*/ 2489 h 3552"/>
                <a:gd name="T68" fmla="*/ 1867 w 2701"/>
                <a:gd name="T69" fmla="*/ 2365 h 3552"/>
                <a:gd name="T70" fmla="*/ 1929 w 2701"/>
                <a:gd name="T71" fmla="*/ 2239 h 3552"/>
                <a:gd name="T72" fmla="*/ 1979 w 2701"/>
                <a:gd name="T73" fmla="*/ 2107 h 3552"/>
                <a:gd name="T74" fmla="*/ 2035 w 2701"/>
                <a:gd name="T75" fmla="*/ 1990 h 3552"/>
                <a:gd name="T76" fmla="*/ 2102 w 2701"/>
                <a:gd name="T77" fmla="*/ 1864 h 3552"/>
                <a:gd name="T78" fmla="*/ 2178 w 2701"/>
                <a:gd name="T79" fmla="*/ 1760 h 3552"/>
                <a:gd name="T80" fmla="*/ 2220 w 2701"/>
                <a:gd name="T81" fmla="*/ 1732 h 3552"/>
                <a:gd name="T82" fmla="*/ 2229 w 2701"/>
                <a:gd name="T83" fmla="*/ 1715 h 3552"/>
                <a:gd name="T84" fmla="*/ 2206 w 2701"/>
                <a:gd name="T85" fmla="*/ 1659 h 3552"/>
                <a:gd name="T86" fmla="*/ 2178 w 2701"/>
                <a:gd name="T87" fmla="*/ 1538 h 3552"/>
                <a:gd name="T88" fmla="*/ 2142 w 2701"/>
                <a:gd name="T89" fmla="*/ 1401 h 3552"/>
                <a:gd name="T90" fmla="*/ 2133 w 2701"/>
                <a:gd name="T91" fmla="*/ 1334 h 3552"/>
                <a:gd name="T92" fmla="*/ 2206 w 2701"/>
                <a:gd name="T93" fmla="*/ 1230 h 3552"/>
                <a:gd name="T94" fmla="*/ 2259 w 2701"/>
                <a:gd name="T95" fmla="*/ 1143 h 3552"/>
                <a:gd name="T96" fmla="*/ 2318 w 2701"/>
                <a:gd name="T97" fmla="*/ 1068 h 3552"/>
                <a:gd name="T98" fmla="*/ 2383 w 2701"/>
                <a:gd name="T99" fmla="*/ 950 h 3552"/>
                <a:gd name="T100" fmla="*/ 2450 w 2701"/>
                <a:gd name="T101" fmla="*/ 835 h 3552"/>
                <a:gd name="T102" fmla="*/ 2554 w 2701"/>
                <a:gd name="T103" fmla="*/ 798 h 3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1" h="3552">
                  <a:moveTo>
                    <a:pt x="2691" y="428"/>
                  </a:moveTo>
                  <a:lnTo>
                    <a:pt x="2700" y="25"/>
                  </a:lnTo>
                  <a:lnTo>
                    <a:pt x="2540" y="0"/>
                  </a:lnTo>
                  <a:lnTo>
                    <a:pt x="2282" y="117"/>
                  </a:lnTo>
                  <a:lnTo>
                    <a:pt x="2251" y="302"/>
                  </a:lnTo>
                  <a:lnTo>
                    <a:pt x="2245" y="302"/>
                  </a:lnTo>
                  <a:lnTo>
                    <a:pt x="2243" y="302"/>
                  </a:lnTo>
                  <a:lnTo>
                    <a:pt x="2229" y="302"/>
                  </a:lnTo>
                  <a:lnTo>
                    <a:pt x="2209" y="311"/>
                  </a:lnTo>
                  <a:lnTo>
                    <a:pt x="2184" y="311"/>
                  </a:lnTo>
                  <a:lnTo>
                    <a:pt x="2161" y="311"/>
                  </a:lnTo>
                  <a:lnTo>
                    <a:pt x="2133" y="319"/>
                  </a:lnTo>
                  <a:lnTo>
                    <a:pt x="2105" y="339"/>
                  </a:lnTo>
                  <a:lnTo>
                    <a:pt x="2069" y="347"/>
                  </a:lnTo>
                  <a:lnTo>
                    <a:pt x="2038" y="356"/>
                  </a:lnTo>
                  <a:lnTo>
                    <a:pt x="1999" y="375"/>
                  </a:lnTo>
                  <a:lnTo>
                    <a:pt x="1962" y="392"/>
                  </a:lnTo>
                  <a:lnTo>
                    <a:pt x="1912" y="412"/>
                  </a:lnTo>
                  <a:lnTo>
                    <a:pt x="1881" y="437"/>
                  </a:lnTo>
                  <a:lnTo>
                    <a:pt x="1833" y="470"/>
                  </a:lnTo>
                  <a:lnTo>
                    <a:pt x="1794" y="496"/>
                  </a:lnTo>
                  <a:lnTo>
                    <a:pt x="1752" y="524"/>
                  </a:lnTo>
                  <a:lnTo>
                    <a:pt x="1704" y="555"/>
                  </a:lnTo>
                  <a:lnTo>
                    <a:pt x="1668" y="585"/>
                  </a:lnTo>
                  <a:lnTo>
                    <a:pt x="1626" y="622"/>
                  </a:lnTo>
                  <a:lnTo>
                    <a:pt x="1587" y="658"/>
                  </a:lnTo>
                  <a:lnTo>
                    <a:pt x="1550" y="700"/>
                  </a:lnTo>
                  <a:lnTo>
                    <a:pt x="1517" y="737"/>
                  </a:lnTo>
                  <a:lnTo>
                    <a:pt x="1486" y="762"/>
                  </a:lnTo>
                  <a:lnTo>
                    <a:pt x="1455" y="790"/>
                  </a:lnTo>
                  <a:lnTo>
                    <a:pt x="1432" y="818"/>
                  </a:lnTo>
                  <a:lnTo>
                    <a:pt x="1404" y="846"/>
                  </a:lnTo>
                  <a:lnTo>
                    <a:pt x="1388" y="871"/>
                  </a:lnTo>
                  <a:lnTo>
                    <a:pt x="1354" y="899"/>
                  </a:lnTo>
                  <a:lnTo>
                    <a:pt x="1351" y="922"/>
                  </a:lnTo>
                  <a:lnTo>
                    <a:pt x="903" y="1606"/>
                  </a:lnTo>
                  <a:lnTo>
                    <a:pt x="894" y="1606"/>
                  </a:lnTo>
                  <a:lnTo>
                    <a:pt x="880" y="1606"/>
                  </a:lnTo>
                  <a:lnTo>
                    <a:pt x="866" y="1623"/>
                  </a:lnTo>
                  <a:lnTo>
                    <a:pt x="838" y="1651"/>
                  </a:lnTo>
                  <a:lnTo>
                    <a:pt x="813" y="1693"/>
                  </a:lnTo>
                  <a:lnTo>
                    <a:pt x="788" y="1723"/>
                  </a:lnTo>
                  <a:lnTo>
                    <a:pt x="771" y="1760"/>
                  </a:lnTo>
                  <a:lnTo>
                    <a:pt x="743" y="1805"/>
                  </a:lnTo>
                  <a:lnTo>
                    <a:pt x="720" y="1864"/>
                  </a:lnTo>
                  <a:lnTo>
                    <a:pt x="684" y="1914"/>
                  </a:lnTo>
                  <a:lnTo>
                    <a:pt x="653" y="1981"/>
                  </a:lnTo>
                  <a:lnTo>
                    <a:pt x="622" y="2049"/>
                  </a:lnTo>
                  <a:lnTo>
                    <a:pt x="586" y="2127"/>
                  </a:lnTo>
                  <a:lnTo>
                    <a:pt x="549" y="2194"/>
                  </a:lnTo>
                  <a:lnTo>
                    <a:pt x="519" y="2278"/>
                  </a:lnTo>
                  <a:lnTo>
                    <a:pt x="482" y="2349"/>
                  </a:lnTo>
                  <a:lnTo>
                    <a:pt x="449" y="2424"/>
                  </a:lnTo>
                  <a:lnTo>
                    <a:pt x="412" y="2489"/>
                  </a:lnTo>
                  <a:lnTo>
                    <a:pt x="387" y="2562"/>
                  </a:lnTo>
                  <a:lnTo>
                    <a:pt x="353" y="2609"/>
                  </a:lnTo>
                  <a:lnTo>
                    <a:pt x="336" y="2674"/>
                  </a:lnTo>
                  <a:lnTo>
                    <a:pt x="320" y="2710"/>
                  </a:lnTo>
                  <a:lnTo>
                    <a:pt x="306" y="2749"/>
                  </a:lnTo>
                  <a:lnTo>
                    <a:pt x="294" y="2769"/>
                  </a:lnTo>
                  <a:lnTo>
                    <a:pt x="294" y="2772"/>
                  </a:lnTo>
                  <a:lnTo>
                    <a:pt x="205" y="2828"/>
                  </a:lnTo>
                  <a:lnTo>
                    <a:pt x="0" y="3330"/>
                  </a:lnTo>
                  <a:lnTo>
                    <a:pt x="160" y="3439"/>
                  </a:lnTo>
                  <a:lnTo>
                    <a:pt x="364" y="3551"/>
                  </a:lnTo>
                  <a:lnTo>
                    <a:pt x="491" y="3439"/>
                  </a:lnTo>
                  <a:lnTo>
                    <a:pt x="586" y="3293"/>
                  </a:lnTo>
                  <a:lnTo>
                    <a:pt x="586" y="3184"/>
                  </a:lnTo>
                  <a:lnTo>
                    <a:pt x="880" y="2850"/>
                  </a:lnTo>
                  <a:lnTo>
                    <a:pt x="1057" y="2749"/>
                  </a:lnTo>
                  <a:lnTo>
                    <a:pt x="1065" y="2741"/>
                  </a:lnTo>
                  <a:lnTo>
                    <a:pt x="1093" y="2741"/>
                  </a:lnTo>
                  <a:lnTo>
                    <a:pt x="1105" y="2733"/>
                  </a:lnTo>
                  <a:lnTo>
                    <a:pt x="1133" y="2733"/>
                  </a:lnTo>
                  <a:lnTo>
                    <a:pt x="1152" y="2733"/>
                  </a:lnTo>
                  <a:lnTo>
                    <a:pt x="1177" y="2733"/>
                  </a:lnTo>
                  <a:lnTo>
                    <a:pt x="1205" y="2733"/>
                  </a:lnTo>
                  <a:lnTo>
                    <a:pt x="1236" y="2733"/>
                  </a:lnTo>
                  <a:lnTo>
                    <a:pt x="1270" y="2733"/>
                  </a:lnTo>
                  <a:lnTo>
                    <a:pt x="1295" y="2733"/>
                  </a:lnTo>
                  <a:lnTo>
                    <a:pt x="1332" y="2718"/>
                  </a:lnTo>
                  <a:lnTo>
                    <a:pt x="1354" y="2718"/>
                  </a:lnTo>
                  <a:lnTo>
                    <a:pt x="1388" y="2718"/>
                  </a:lnTo>
                  <a:lnTo>
                    <a:pt x="1424" y="2718"/>
                  </a:lnTo>
                  <a:lnTo>
                    <a:pt x="1449" y="2710"/>
                  </a:lnTo>
                  <a:lnTo>
                    <a:pt x="1477" y="2710"/>
                  </a:lnTo>
                  <a:lnTo>
                    <a:pt x="1500" y="2710"/>
                  </a:lnTo>
                  <a:lnTo>
                    <a:pt x="1531" y="2710"/>
                  </a:lnTo>
                  <a:lnTo>
                    <a:pt x="1550" y="2710"/>
                  </a:lnTo>
                  <a:lnTo>
                    <a:pt x="1575" y="2710"/>
                  </a:lnTo>
                  <a:lnTo>
                    <a:pt x="1598" y="2702"/>
                  </a:lnTo>
                  <a:lnTo>
                    <a:pt x="1623" y="2690"/>
                  </a:lnTo>
                  <a:lnTo>
                    <a:pt x="1634" y="2682"/>
                  </a:lnTo>
                  <a:lnTo>
                    <a:pt x="1657" y="2674"/>
                  </a:lnTo>
                  <a:lnTo>
                    <a:pt x="1682" y="2665"/>
                  </a:lnTo>
                  <a:lnTo>
                    <a:pt x="1699" y="2646"/>
                  </a:lnTo>
                  <a:lnTo>
                    <a:pt x="1721" y="2629"/>
                  </a:lnTo>
                  <a:lnTo>
                    <a:pt x="1744" y="2609"/>
                  </a:lnTo>
                  <a:lnTo>
                    <a:pt x="1763" y="2578"/>
                  </a:lnTo>
                  <a:lnTo>
                    <a:pt x="1780" y="2562"/>
                  </a:lnTo>
                  <a:lnTo>
                    <a:pt x="1800" y="2528"/>
                  </a:lnTo>
                  <a:lnTo>
                    <a:pt x="1811" y="2489"/>
                  </a:lnTo>
                  <a:lnTo>
                    <a:pt x="1831" y="2444"/>
                  </a:lnTo>
                  <a:lnTo>
                    <a:pt x="1847" y="2407"/>
                  </a:lnTo>
                  <a:lnTo>
                    <a:pt x="1867" y="2365"/>
                  </a:lnTo>
                  <a:lnTo>
                    <a:pt x="1889" y="2326"/>
                  </a:lnTo>
                  <a:lnTo>
                    <a:pt x="1906" y="2290"/>
                  </a:lnTo>
                  <a:lnTo>
                    <a:pt x="1929" y="2239"/>
                  </a:lnTo>
                  <a:lnTo>
                    <a:pt x="1948" y="2194"/>
                  </a:lnTo>
                  <a:lnTo>
                    <a:pt x="1962" y="2158"/>
                  </a:lnTo>
                  <a:lnTo>
                    <a:pt x="1979" y="2107"/>
                  </a:lnTo>
                  <a:lnTo>
                    <a:pt x="1999" y="2068"/>
                  </a:lnTo>
                  <a:lnTo>
                    <a:pt x="2016" y="2018"/>
                  </a:lnTo>
                  <a:lnTo>
                    <a:pt x="2035" y="1990"/>
                  </a:lnTo>
                  <a:lnTo>
                    <a:pt x="2046" y="1953"/>
                  </a:lnTo>
                  <a:lnTo>
                    <a:pt x="2069" y="1925"/>
                  </a:lnTo>
                  <a:lnTo>
                    <a:pt x="2102" y="1864"/>
                  </a:lnTo>
                  <a:lnTo>
                    <a:pt x="2133" y="1827"/>
                  </a:lnTo>
                  <a:lnTo>
                    <a:pt x="2150" y="1777"/>
                  </a:lnTo>
                  <a:lnTo>
                    <a:pt x="2178" y="1760"/>
                  </a:lnTo>
                  <a:lnTo>
                    <a:pt x="2198" y="1740"/>
                  </a:lnTo>
                  <a:lnTo>
                    <a:pt x="2215" y="1740"/>
                  </a:lnTo>
                  <a:lnTo>
                    <a:pt x="2220" y="1732"/>
                  </a:lnTo>
                  <a:lnTo>
                    <a:pt x="2229" y="1732"/>
                  </a:lnTo>
                  <a:lnTo>
                    <a:pt x="2229" y="1723"/>
                  </a:lnTo>
                  <a:lnTo>
                    <a:pt x="2229" y="1715"/>
                  </a:lnTo>
                  <a:lnTo>
                    <a:pt x="2215" y="1693"/>
                  </a:lnTo>
                  <a:lnTo>
                    <a:pt x="2215" y="1681"/>
                  </a:lnTo>
                  <a:lnTo>
                    <a:pt x="2206" y="1659"/>
                  </a:lnTo>
                  <a:lnTo>
                    <a:pt x="2201" y="1634"/>
                  </a:lnTo>
                  <a:lnTo>
                    <a:pt x="2184" y="1583"/>
                  </a:lnTo>
                  <a:lnTo>
                    <a:pt x="2178" y="1538"/>
                  </a:lnTo>
                  <a:lnTo>
                    <a:pt x="2170" y="1491"/>
                  </a:lnTo>
                  <a:lnTo>
                    <a:pt x="2161" y="1452"/>
                  </a:lnTo>
                  <a:lnTo>
                    <a:pt x="2142" y="1401"/>
                  </a:lnTo>
                  <a:lnTo>
                    <a:pt x="2139" y="1373"/>
                  </a:lnTo>
                  <a:lnTo>
                    <a:pt x="2133" y="1351"/>
                  </a:lnTo>
                  <a:lnTo>
                    <a:pt x="2133" y="1334"/>
                  </a:lnTo>
                  <a:lnTo>
                    <a:pt x="2147" y="1314"/>
                  </a:lnTo>
                  <a:lnTo>
                    <a:pt x="2175" y="1269"/>
                  </a:lnTo>
                  <a:lnTo>
                    <a:pt x="2206" y="1230"/>
                  </a:lnTo>
                  <a:lnTo>
                    <a:pt x="2229" y="1196"/>
                  </a:lnTo>
                  <a:lnTo>
                    <a:pt x="2243" y="1171"/>
                  </a:lnTo>
                  <a:lnTo>
                    <a:pt x="2259" y="1143"/>
                  </a:lnTo>
                  <a:lnTo>
                    <a:pt x="2282" y="1112"/>
                  </a:lnTo>
                  <a:lnTo>
                    <a:pt x="2296" y="1084"/>
                  </a:lnTo>
                  <a:lnTo>
                    <a:pt x="2318" y="1068"/>
                  </a:lnTo>
                  <a:lnTo>
                    <a:pt x="2338" y="1031"/>
                  </a:lnTo>
                  <a:lnTo>
                    <a:pt x="2355" y="1009"/>
                  </a:lnTo>
                  <a:lnTo>
                    <a:pt x="2383" y="950"/>
                  </a:lnTo>
                  <a:lnTo>
                    <a:pt x="2414" y="899"/>
                  </a:lnTo>
                  <a:lnTo>
                    <a:pt x="2433" y="863"/>
                  </a:lnTo>
                  <a:lnTo>
                    <a:pt x="2450" y="835"/>
                  </a:lnTo>
                  <a:lnTo>
                    <a:pt x="2472" y="790"/>
                  </a:lnTo>
                  <a:lnTo>
                    <a:pt x="2481" y="776"/>
                  </a:lnTo>
                  <a:lnTo>
                    <a:pt x="2554" y="798"/>
                  </a:lnTo>
                  <a:lnTo>
                    <a:pt x="2691" y="776"/>
                  </a:lnTo>
                  <a:lnTo>
                    <a:pt x="2691" y="428"/>
                  </a:lnTo>
                </a:path>
              </a:pathLst>
            </a:custGeom>
            <a:solidFill>
              <a:srgbClr val="E8FF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5" name="Freeform 109"/>
            <p:cNvSpPr>
              <a:spLocks noChangeArrowheads="1"/>
            </p:cNvSpPr>
            <p:nvPr/>
          </p:nvSpPr>
          <p:spPr bwMode="auto">
            <a:xfrm>
              <a:off x="1395" y="1457"/>
              <a:ext cx="611" cy="770"/>
            </a:xfrm>
            <a:custGeom>
              <a:avLst/>
              <a:gdLst>
                <a:gd name="T0" fmla="*/ 316 w 2700"/>
                <a:gd name="T1" fmla="*/ 3195 h 3401"/>
                <a:gd name="T2" fmla="*/ 241 w 2700"/>
                <a:gd name="T3" fmla="*/ 2901 h 3401"/>
                <a:gd name="T4" fmla="*/ 364 w 2700"/>
                <a:gd name="T5" fmla="*/ 2988 h 3401"/>
                <a:gd name="T6" fmla="*/ 395 w 2700"/>
                <a:gd name="T7" fmla="*/ 2910 h 3401"/>
                <a:gd name="T8" fmla="*/ 529 w 2700"/>
                <a:gd name="T9" fmla="*/ 2621 h 3401"/>
                <a:gd name="T10" fmla="*/ 667 w 2700"/>
                <a:gd name="T11" fmla="*/ 2511 h 3401"/>
                <a:gd name="T12" fmla="*/ 622 w 2700"/>
                <a:gd name="T13" fmla="*/ 2422 h 3401"/>
                <a:gd name="T14" fmla="*/ 557 w 2700"/>
                <a:gd name="T15" fmla="*/ 2341 h 3401"/>
                <a:gd name="T16" fmla="*/ 762 w 2700"/>
                <a:gd name="T17" fmla="*/ 2217 h 3401"/>
                <a:gd name="T18" fmla="*/ 902 w 2700"/>
                <a:gd name="T19" fmla="*/ 2136 h 3401"/>
                <a:gd name="T20" fmla="*/ 1073 w 2700"/>
                <a:gd name="T21" fmla="*/ 2013 h 3401"/>
                <a:gd name="T22" fmla="*/ 961 w 2700"/>
                <a:gd name="T23" fmla="*/ 1802 h 3401"/>
                <a:gd name="T24" fmla="*/ 1101 w 2700"/>
                <a:gd name="T25" fmla="*/ 1637 h 3401"/>
                <a:gd name="T26" fmla="*/ 1373 w 2700"/>
                <a:gd name="T27" fmla="*/ 1802 h 3401"/>
                <a:gd name="T28" fmla="*/ 1432 w 2700"/>
                <a:gd name="T29" fmla="*/ 1570 h 3401"/>
                <a:gd name="T30" fmla="*/ 1449 w 2700"/>
                <a:gd name="T31" fmla="*/ 1253 h 3401"/>
                <a:gd name="T32" fmla="*/ 1432 w 2700"/>
                <a:gd name="T33" fmla="*/ 945 h 3401"/>
                <a:gd name="T34" fmla="*/ 1463 w 2700"/>
                <a:gd name="T35" fmla="*/ 841 h 3401"/>
                <a:gd name="T36" fmla="*/ 1609 w 2700"/>
                <a:gd name="T37" fmla="*/ 1023 h 3401"/>
                <a:gd name="T38" fmla="*/ 1595 w 2700"/>
                <a:gd name="T39" fmla="*/ 788 h 3401"/>
                <a:gd name="T40" fmla="*/ 1538 w 2700"/>
                <a:gd name="T41" fmla="*/ 603 h 3401"/>
                <a:gd name="T42" fmla="*/ 1667 w 2700"/>
                <a:gd name="T43" fmla="*/ 547 h 3401"/>
                <a:gd name="T44" fmla="*/ 1802 w 2700"/>
                <a:gd name="T45" fmla="*/ 521 h 3401"/>
                <a:gd name="T46" fmla="*/ 1942 w 2700"/>
                <a:gd name="T47" fmla="*/ 760 h 3401"/>
                <a:gd name="T48" fmla="*/ 2043 w 2700"/>
                <a:gd name="T49" fmla="*/ 945 h 3401"/>
                <a:gd name="T50" fmla="*/ 2161 w 2700"/>
                <a:gd name="T51" fmla="*/ 743 h 3401"/>
                <a:gd name="T52" fmla="*/ 2206 w 2700"/>
                <a:gd name="T53" fmla="*/ 434 h 3401"/>
                <a:gd name="T54" fmla="*/ 2281 w 2700"/>
                <a:gd name="T55" fmla="*/ 390 h 3401"/>
                <a:gd name="T56" fmla="*/ 2374 w 2700"/>
                <a:gd name="T57" fmla="*/ 362 h 3401"/>
                <a:gd name="T58" fmla="*/ 2396 w 2700"/>
                <a:gd name="T59" fmla="*/ 132 h 3401"/>
                <a:gd name="T60" fmla="*/ 2480 w 2700"/>
                <a:gd name="T61" fmla="*/ 334 h 3401"/>
                <a:gd name="T62" fmla="*/ 2620 w 2700"/>
                <a:gd name="T63" fmla="*/ 157 h 3401"/>
                <a:gd name="T64" fmla="*/ 2663 w 2700"/>
                <a:gd name="T65" fmla="*/ 252 h 3401"/>
                <a:gd name="T66" fmla="*/ 2441 w 2700"/>
                <a:gd name="T67" fmla="*/ 664 h 3401"/>
                <a:gd name="T68" fmla="*/ 2295 w 2700"/>
                <a:gd name="T69" fmla="*/ 886 h 3401"/>
                <a:gd name="T70" fmla="*/ 2147 w 2700"/>
                <a:gd name="T71" fmla="*/ 1127 h 3401"/>
                <a:gd name="T72" fmla="*/ 2169 w 2700"/>
                <a:gd name="T73" fmla="*/ 1275 h 3401"/>
                <a:gd name="T74" fmla="*/ 2186 w 2700"/>
                <a:gd name="T75" fmla="*/ 1516 h 3401"/>
                <a:gd name="T76" fmla="*/ 2046 w 2700"/>
                <a:gd name="T77" fmla="*/ 1729 h 3401"/>
                <a:gd name="T78" fmla="*/ 1942 w 2700"/>
                <a:gd name="T79" fmla="*/ 2032 h 3401"/>
                <a:gd name="T80" fmla="*/ 1780 w 2700"/>
                <a:gd name="T81" fmla="*/ 2366 h 3401"/>
                <a:gd name="T82" fmla="*/ 1589 w 2700"/>
                <a:gd name="T83" fmla="*/ 2542 h 3401"/>
                <a:gd name="T84" fmla="*/ 1440 w 2700"/>
                <a:gd name="T85" fmla="*/ 2570 h 3401"/>
                <a:gd name="T86" fmla="*/ 1281 w 2700"/>
                <a:gd name="T87" fmla="*/ 2562 h 3401"/>
                <a:gd name="T88" fmla="*/ 1140 w 2700"/>
                <a:gd name="T89" fmla="*/ 2526 h 3401"/>
                <a:gd name="T90" fmla="*/ 1210 w 2700"/>
                <a:gd name="T91" fmla="*/ 2483 h 3401"/>
                <a:gd name="T92" fmla="*/ 1309 w 2700"/>
                <a:gd name="T93" fmla="*/ 2282 h 3401"/>
                <a:gd name="T94" fmla="*/ 1152 w 2700"/>
                <a:gd name="T95" fmla="*/ 2402 h 3401"/>
                <a:gd name="T96" fmla="*/ 1014 w 2700"/>
                <a:gd name="T97" fmla="*/ 2542 h 3401"/>
                <a:gd name="T98" fmla="*/ 852 w 2700"/>
                <a:gd name="T99" fmla="*/ 2716 h 3401"/>
                <a:gd name="T100" fmla="*/ 692 w 2700"/>
                <a:gd name="T101" fmla="*/ 2881 h 3401"/>
                <a:gd name="T102" fmla="*/ 588 w 2700"/>
                <a:gd name="T103" fmla="*/ 2996 h 3401"/>
                <a:gd name="T104" fmla="*/ 529 w 2700"/>
                <a:gd name="T105" fmla="*/ 3254 h 3401"/>
                <a:gd name="T106" fmla="*/ 341 w 2700"/>
                <a:gd name="T107" fmla="*/ 3380 h 3401"/>
                <a:gd name="T108" fmla="*/ 235 w 2700"/>
                <a:gd name="T109" fmla="*/ 3352 h 3401"/>
                <a:gd name="T110" fmla="*/ 47 w 2700"/>
                <a:gd name="T111" fmla="*/ 3209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00" h="3401">
                  <a:moveTo>
                    <a:pt x="0" y="3167"/>
                  </a:moveTo>
                  <a:lnTo>
                    <a:pt x="283" y="3271"/>
                  </a:lnTo>
                  <a:lnTo>
                    <a:pt x="285" y="3263"/>
                  </a:lnTo>
                  <a:lnTo>
                    <a:pt x="305" y="3254"/>
                  </a:lnTo>
                  <a:lnTo>
                    <a:pt x="308" y="3235"/>
                  </a:lnTo>
                  <a:lnTo>
                    <a:pt x="313" y="3226"/>
                  </a:lnTo>
                  <a:lnTo>
                    <a:pt x="316" y="3195"/>
                  </a:lnTo>
                  <a:lnTo>
                    <a:pt x="316" y="3167"/>
                  </a:lnTo>
                  <a:lnTo>
                    <a:pt x="308" y="3123"/>
                  </a:lnTo>
                  <a:lnTo>
                    <a:pt x="294" y="3072"/>
                  </a:lnTo>
                  <a:lnTo>
                    <a:pt x="277" y="3033"/>
                  </a:lnTo>
                  <a:lnTo>
                    <a:pt x="269" y="2988"/>
                  </a:lnTo>
                  <a:lnTo>
                    <a:pt x="249" y="2929"/>
                  </a:lnTo>
                  <a:lnTo>
                    <a:pt x="241" y="2901"/>
                  </a:lnTo>
                  <a:lnTo>
                    <a:pt x="241" y="2873"/>
                  </a:lnTo>
                  <a:lnTo>
                    <a:pt x="249" y="2865"/>
                  </a:lnTo>
                  <a:lnTo>
                    <a:pt x="263" y="2865"/>
                  </a:lnTo>
                  <a:lnTo>
                    <a:pt x="283" y="2893"/>
                  </a:lnTo>
                  <a:lnTo>
                    <a:pt x="305" y="2918"/>
                  </a:lnTo>
                  <a:lnTo>
                    <a:pt x="336" y="2954"/>
                  </a:lnTo>
                  <a:lnTo>
                    <a:pt x="364" y="2988"/>
                  </a:lnTo>
                  <a:lnTo>
                    <a:pt x="386" y="3013"/>
                  </a:lnTo>
                  <a:lnTo>
                    <a:pt x="403" y="3033"/>
                  </a:lnTo>
                  <a:lnTo>
                    <a:pt x="423" y="3041"/>
                  </a:lnTo>
                  <a:lnTo>
                    <a:pt x="423" y="3013"/>
                  </a:lnTo>
                  <a:lnTo>
                    <a:pt x="417" y="2988"/>
                  </a:lnTo>
                  <a:lnTo>
                    <a:pt x="403" y="2938"/>
                  </a:lnTo>
                  <a:lnTo>
                    <a:pt x="395" y="2910"/>
                  </a:lnTo>
                  <a:lnTo>
                    <a:pt x="375" y="2851"/>
                  </a:lnTo>
                  <a:lnTo>
                    <a:pt x="364" y="2828"/>
                  </a:lnTo>
                  <a:lnTo>
                    <a:pt x="353" y="2800"/>
                  </a:lnTo>
                  <a:lnTo>
                    <a:pt x="353" y="2792"/>
                  </a:lnTo>
                  <a:lnTo>
                    <a:pt x="493" y="2652"/>
                  </a:lnTo>
                  <a:lnTo>
                    <a:pt x="498" y="2643"/>
                  </a:lnTo>
                  <a:lnTo>
                    <a:pt x="529" y="2621"/>
                  </a:lnTo>
                  <a:lnTo>
                    <a:pt x="549" y="2607"/>
                  </a:lnTo>
                  <a:lnTo>
                    <a:pt x="563" y="2598"/>
                  </a:lnTo>
                  <a:lnTo>
                    <a:pt x="585" y="2579"/>
                  </a:lnTo>
                  <a:lnTo>
                    <a:pt x="611" y="2570"/>
                  </a:lnTo>
                  <a:lnTo>
                    <a:pt x="630" y="2554"/>
                  </a:lnTo>
                  <a:lnTo>
                    <a:pt x="647" y="2534"/>
                  </a:lnTo>
                  <a:lnTo>
                    <a:pt x="667" y="2511"/>
                  </a:lnTo>
                  <a:lnTo>
                    <a:pt x="689" y="2495"/>
                  </a:lnTo>
                  <a:lnTo>
                    <a:pt x="712" y="2467"/>
                  </a:lnTo>
                  <a:lnTo>
                    <a:pt x="717" y="2447"/>
                  </a:lnTo>
                  <a:lnTo>
                    <a:pt x="703" y="2430"/>
                  </a:lnTo>
                  <a:lnTo>
                    <a:pt x="683" y="2422"/>
                  </a:lnTo>
                  <a:lnTo>
                    <a:pt x="653" y="2422"/>
                  </a:lnTo>
                  <a:lnTo>
                    <a:pt x="622" y="2422"/>
                  </a:lnTo>
                  <a:lnTo>
                    <a:pt x="588" y="2413"/>
                  </a:lnTo>
                  <a:lnTo>
                    <a:pt x="563" y="2402"/>
                  </a:lnTo>
                  <a:lnTo>
                    <a:pt x="543" y="2388"/>
                  </a:lnTo>
                  <a:lnTo>
                    <a:pt x="529" y="2380"/>
                  </a:lnTo>
                  <a:lnTo>
                    <a:pt x="529" y="2366"/>
                  </a:lnTo>
                  <a:lnTo>
                    <a:pt x="543" y="2357"/>
                  </a:lnTo>
                  <a:lnTo>
                    <a:pt x="557" y="2341"/>
                  </a:lnTo>
                  <a:lnTo>
                    <a:pt x="588" y="2321"/>
                  </a:lnTo>
                  <a:lnTo>
                    <a:pt x="616" y="2296"/>
                  </a:lnTo>
                  <a:lnTo>
                    <a:pt x="647" y="2270"/>
                  </a:lnTo>
                  <a:lnTo>
                    <a:pt x="683" y="2254"/>
                  </a:lnTo>
                  <a:lnTo>
                    <a:pt x="717" y="2245"/>
                  </a:lnTo>
                  <a:lnTo>
                    <a:pt x="734" y="2226"/>
                  </a:lnTo>
                  <a:lnTo>
                    <a:pt x="762" y="2217"/>
                  </a:lnTo>
                  <a:lnTo>
                    <a:pt x="779" y="2200"/>
                  </a:lnTo>
                  <a:lnTo>
                    <a:pt x="793" y="2200"/>
                  </a:lnTo>
                  <a:lnTo>
                    <a:pt x="810" y="2189"/>
                  </a:lnTo>
                  <a:lnTo>
                    <a:pt x="829" y="2181"/>
                  </a:lnTo>
                  <a:lnTo>
                    <a:pt x="852" y="2167"/>
                  </a:lnTo>
                  <a:lnTo>
                    <a:pt x="880" y="2156"/>
                  </a:lnTo>
                  <a:lnTo>
                    <a:pt x="902" y="2136"/>
                  </a:lnTo>
                  <a:lnTo>
                    <a:pt x="933" y="2108"/>
                  </a:lnTo>
                  <a:lnTo>
                    <a:pt x="969" y="2091"/>
                  </a:lnTo>
                  <a:lnTo>
                    <a:pt x="1000" y="2071"/>
                  </a:lnTo>
                  <a:lnTo>
                    <a:pt x="1028" y="2041"/>
                  </a:lnTo>
                  <a:lnTo>
                    <a:pt x="1056" y="2024"/>
                  </a:lnTo>
                  <a:lnTo>
                    <a:pt x="1068" y="2013"/>
                  </a:lnTo>
                  <a:lnTo>
                    <a:pt x="1073" y="2013"/>
                  </a:lnTo>
                  <a:lnTo>
                    <a:pt x="1068" y="2004"/>
                  </a:lnTo>
                  <a:lnTo>
                    <a:pt x="1056" y="1987"/>
                  </a:lnTo>
                  <a:lnTo>
                    <a:pt x="1034" y="1951"/>
                  </a:lnTo>
                  <a:lnTo>
                    <a:pt x="1009" y="1923"/>
                  </a:lnTo>
                  <a:lnTo>
                    <a:pt x="986" y="1886"/>
                  </a:lnTo>
                  <a:lnTo>
                    <a:pt x="969" y="1850"/>
                  </a:lnTo>
                  <a:lnTo>
                    <a:pt x="961" y="1802"/>
                  </a:lnTo>
                  <a:lnTo>
                    <a:pt x="961" y="1766"/>
                  </a:lnTo>
                  <a:lnTo>
                    <a:pt x="969" y="1729"/>
                  </a:lnTo>
                  <a:lnTo>
                    <a:pt x="992" y="1696"/>
                  </a:lnTo>
                  <a:lnTo>
                    <a:pt x="1014" y="1673"/>
                  </a:lnTo>
                  <a:lnTo>
                    <a:pt x="1045" y="1665"/>
                  </a:lnTo>
                  <a:lnTo>
                    <a:pt x="1073" y="1648"/>
                  </a:lnTo>
                  <a:lnTo>
                    <a:pt x="1101" y="1637"/>
                  </a:lnTo>
                  <a:lnTo>
                    <a:pt x="1124" y="1637"/>
                  </a:lnTo>
                  <a:lnTo>
                    <a:pt x="1132" y="1637"/>
                  </a:lnTo>
                  <a:lnTo>
                    <a:pt x="1177" y="2091"/>
                  </a:lnTo>
                  <a:lnTo>
                    <a:pt x="1295" y="1906"/>
                  </a:lnTo>
                  <a:lnTo>
                    <a:pt x="1250" y="1783"/>
                  </a:lnTo>
                  <a:lnTo>
                    <a:pt x="1373" y="1811"/>
                  </a:lnTo>
                  <a:lnTo>
                    <a:pt x="1373" y="1802"/>
                  </a:lnTo>
                  <a:lnTo>
                    <a:pt x="1381" y="1783"/>
                  </a:lnTo>
                  <a:lnTo>
                    <a:pt x="1395" y="1746"/>
                  </a:lnTo>
                  <a:lnTo>
                    <a:pt x="1404" y="1696"/>
                  </a:lnTo>
                  <a:lnTo>
                    <a:pt x="1412" y="1665"/>
                  </a:lnTo>
                  <a:lnTo>
                    <a:pt x="1418" y="1637"/>
                  </a:lnTo>
                  <a:lnTo>
                    <a:pt x="1421" y="1598"/>
                  </a:lnTo>
                  <a:lnTo>
                    <a:pt x="1432" y="1570"/>
                  </a:lnTo>
                  <a:lnTo>
                    <a:pt x="1432" y="1533"/>
                  </a:lnTo>
                  <a:lnTo>
                    <a:pt x="1440" y="1497"/>
                  </a:lnTo>
                  <a:lnTo>
                    <a:pt x="1440" y="1452"/>
                  </a:lnTo>
                  <a:lnTo>
                    <a:pt x="1449" y="1416"/>
                  </a:lnTo>
                  <a:lnTo>
                    <a:pt x="1449" y="1357"/>
                  </a:lnTo>
                  <a:lnTo>
                    <a:pt x="1449" y="1312"/>
                  </a:lnTo>
                  <a:lnTo>
                    <a:pt x="1449" y="1253"/>
                  </a:lnTo>
                  <a:lnTo>
                    <a:pt x="1449" y="1214"/>
                  </a:lnTo>
                  <a:lnTo>
                    <a:pt x="1449" y="1166"/>
                  </a:lnTo>
                  <a:lnTo>
                    <a:pt x="1440" y="1107"/>
                  </a:lnTo>
                  <a:lnTo>
                    <a:pt x="1440" y="1062"/>
                  </a:lnTo>
                  <a:lnTo>
                    <a:pt x="1440" y="1023"/>
                  </a:lnTo>
                  <a:lnTo>
                    <a:pt x="1432" y="981"/>
                  </a:lnTo>
                  <a:lnTo>
                    <a:pt x="1432" y="945"/>
                  </a:lnTo>
                  <a:lnTo>
                    <a:pt x="1426" y="905"/>
                  </a:lnTo>
                  <a:lnTo>
                    <a:pt x="1426" y="886"/>
                  </a:lnTo>
                  <a:lnTo>
                    <a:pt x="1421" y="849"/>
                  </a:lnTo>
                  <a:lnTo>
                    <a:pt x="1421" y="841"/>
                  </a:lnTo>
                  <a:lnTo>
                    <a:pt x="1432" y="841"/>
                  </a:lnTo>
                  <a:lnTo>
                    <a:pt x="1454" y="841"/>
                  </a:lnTo>
                  <a:lnTo>
                    <a:pt x="1463" y="841"/>
                  </a:lnTo>
                  <a:lnTo>
                    <a:pt x="1485" y="849"/>
                  </a:lnTo>
                  <a:lnTo>
                    <a:pt x="1499" y="861"/>
                  </a:lnTo>
                  <a:lnTo>
                    <a:pt x="1522" y="877"/>
                  </a:lnTo>
                  <a:lnTo>
                    <a:pt x="1552" y="914"/>
                  </a:lnTo>
                  <a:lnTo>
                    <a:pt x="1575" y="964"/>
                  </a:lnTo>
                  <a:lnTo>
                    <a:pt x="1595" y="1001"/>
                  </a:lnTo>
                  <a:lnTo>
                    <a:pt x="1609" y="1023"/>
                  </a:lnTo>
                  <a:lnTo>
                    <a:pt x="1609" y="1001"/>
                  </a:lnTo>
                  <a:lnTo>
                    <a:pt x="1617" y="964"/>
                  </a:lnTo>
                  <a:lnTo>
                    <a:pt x="1617" y="928"/>
                  </a:lnTo>
                  <a:lnTo>
                    <a:pt x="1617" y="897"/>
                  </a:lnTo>
                  <a:lnTo>
                    <a:pt x="1609" y="861"/>
                  </a:lnTo>
                  <a:lnTo>
                    <a:pt x="1609" y="824"/>
                  </a:lnTo>
                  <a:lnTo>
                    <a:pt x="1595" y="788"/>
                  </a:lnTo>
                  <a:lnTo>
                    <a:pt x="1575" y="751"/>
                  </a:lnTo>
                  <a:lnTo>
                    <a:pt x="1558" y="715"/>
                  </a:lnTo>
                  <a:lnTo>
                    <a:pt x="1544" y="692"/>
                  </a:lnTo>
                  <a:lnTo>
                    <a:pt x="1508" y="639"/>
                  </a:lnTo>
                  <a:lnTo>
                    <a:pt x="1499" y="628"/>
                  </a:lnTo>
                  <a:lnTo>
                    <a:pt x="1508" y="619"/>
                  </a:lnTo>
                  <a:lnTo>
                    <a:pt x="1538" y="603"/>
                  </a:lnTo>
                  <a:lnTo>
                    <a:pt x="1558" y="591"/>
                  </a:lnTo>
                  <a:lnTo>
                    <a:pt x="1586" y="569"/>
                  </a:lnTo>
                  <a:lnTo>
                    <a:pt x="1597" y="569"/>
                  </a:lnTo>
                  <a:lnTo>
                    <a:pt x="1617" y="566"/>
                  </a:lnTo>
                  <a:lnTo>
                    <a:pt x="1631" y="555"/>
                  </a:lnTo>
                  <a:lnTo>
                    <a:pt x="1653" y="555"/>
                  </a:lnTo>
                  <a:lnTo>
                    <a:pt x="1667" y="547"/>
                  </a:lnTo>
                  <a:lnTo>
                    <a:pt x="1690" y="538"/>
                  </a:lnTo>
                  <a:lnTo>
                    <a:pt x="1704" y="530"/>
                  </a:lnTo>
                  <a:lnTo>
                    <a:pt x="1726" y="530"/>
                  </a:lnTo>
                  <a:lnTo>
                    <a:pt x="1743" y="521"/>
                  </a:lnTo>
                  <a:lnTo>
                    <a:pt x="1763" y="521"/>
                  </a:lnTo>
                  <a:lnTo>
                    <a:pt x="1780" y="521"/>
                  </a:lnTo>
                  <a:lnTo>
                    <a:pt x="1802" y="521"/>
                  </a:lnTo>
                  <a:lnTo>
                    <a:pt x="1838" y="521"/>
                  </a:lnTo>
                  <a:lnTo>
                    <a:pt x="1869" y="538"/>
                  </a:lnTo>
                  <a:lnTo>
                    <a:pt x="1897" y="555"/>
                  </a:lnTo>
                  <a:lnTo>
                    <a:pt x="1925" y="611"/>
                  </a:lnTo>
                  <a:lnTo>
                    <a:pt x="1934" y="647"/>
                  </a:lnTo>
                  <a:lnTo>
                    <a:pt x="1942" y="706"/>
                  </a:lnTo>
                  <a:lnTo>
                    <a:pt x="1942" y="760"/>
                  </a:lnTo>
                  <a:lnTo>
                    <a:pt x="1956" y="824"/>
                  </a:lnTo>
                  <a:lnTo>
                    <a:pt x="1956" y="877"/>
                  </a:lnTo>
                  <a:lnTo>
                    <a:pt x="1956" y="928"/>
                  </a:lnTo>
                  <a:lnTo>
                    <a:pt x="1970" y="964"/>
                  </a:lnTo>
                  <a:lnTo>
                    <a:pt x="1993" y="981"/>
                  </a:lnTo>
                  <a:lnTo>
                    <a:pt x="2007" y="973"/>
                  </a:lnTo>
                  <a:lnTo>
                    <a:pt x="2043" y="945"/>
                  </a:lnTo>
                  <a:lnTo>
                    <a:pt x="2051" y="914"/>
                  </a:lnTo>
                  <a:lnTo>
                    <a:pt x="2074" y="897"/>
                  </a:lnTo>
                  <a:lnTo>
                    <a:pt x="2091" y="869"/>
                  </a:lnTo>
                  <a:lnTo>
                    <a:pt x="2110" y="841"/>
                  </a:lnTo>
                  <a:lnTo>
                    <a:pt x="2124" y="816"/>
                  </a:lnTo>
                  <a:lnTo>
                    <a:pt x="2141" y="779"/>
                  </a:lnTo>
                  <a:lnTo>
                    <a:pt x="2161" y="743"/>
                  </a:lnTo>
                  <a:lnTo>
                    <a:pt x="2178" y="715"/>
                  </a:lnTo>
                  <a:lnTo>
                    <a:pt x="2200" y="647"/>
                  </a:lnTo>
                  <a:lnTo>
                    <a:pt x="2214" y="591"/>
                  </a:lnTo>
                  <a:lnTo>
                    <a:pt x="2220" y="538"/>
                  </a:lnTo>
                  <a:lnTo>
                    <a:pt x="2220" y="502"/>
                  </a:lnTo>
                  <a:lnTo>
                    <a:pt x="2214" y="451"/>
                  </a:lnTo>
                  <a:lnTo>
                    <a:pt x="2206" y="434"/>
                  </a:lnTo>
                  <a:lnTo>
                    <a:pt x="2183" y="406"/>
                  </a:lnTo>
                  <a:lnTo>
                    <a:pt x="2178" y="398"/>
                  </a:lnTo>
                  <a:lnTo>
                    <a:pt x="2192" y="390"/>
                  </a:lnTo>
                  <a:lnTo>
                    <a:pt x="2222" y="398"/>
                  </a:lnTo>
                  <a:lnTo>
                    <a:pt x="2245" y="398"/>
                  </a:lnTo>
                  <a:lnTo>
                    <a:pt x="2267" y="398"/>
                  </a:lnTo>
                  <a:lnTo>
                    <a:pt x="2281" y="390"/>
                  </a:lnTo>
                  <a:lnTo>
                    <a:pt x="2295" y="390"/>
                  </a:lnTo>
                  <a:lnTo>
                    <a:pt x="2304" y="339"/>
                  </a:lnTo>
                  <a:lnTo>
                    <a:pt x="2295" y="297"/>
                  </a:lnTo>
                  <a:lnTo>
                    <a:pt x="2290" y="252"/>
                  </a:lnTo>
                  <a:lnTo>
                    <a:pt x="2287" y="244"/>
                  </a:lnTo>
                  <a:lnTo>
                    <a:pt x="2374" y="370"/>
                  </a:lnTo>
                  <a:lnTo>
                    <a:pt x="2374" y="362"/>
                  </a:lnTo>
                  <a:lnTo>
                    <a:pt x="2374" y="334"/>
                  </a:lnTo>
                  <a:lnTo>
                    <a:pt x="2374" y="297"/>
                  </a:lnTo>
                  <a:lnTo>
                    <a:pt x="2374" y="263"/>
                  </a:lnTo>
                  <a:lnTo>
                    <a:pt x="2374" y="205"/>
                  </a:lnTo>
                  <a:lnTo>
                    <a:pt x="2382" y="168"/>
                  </a:lnTo>
                  <a:lnTo>
                    <a:pt x="2385" y="140"/>
                  </a:lnTo>
                  <a:lnTo>
                    <a:pt x="2396" y="132"/>
                  </a:lnTo>
                  <a:lnTo>
                    <a:pt x="2405" y="132"/>
                  </a:lnTo>
                  <a:lnTo>
                    <a:pt x="2413" y="149"/>
                  </a:lnTo>
                  <a:lnTo>
                    <a:pt x="2421" y="185"/>
                  </a:lnTo>
                  <a:lnTo>
                    <a:pt x="2441" y="230"/>
                  </a:lnTo>
                  <a:lnTo>
                    <a:pt x="2449" y="272"/>
                  </a:lnTo>
                  <a:lnTo>
                    <a:pt x="2464" y="308"/>
                  </a:lnTo>
                  <a:lnTo>
                    <a:pt x="2480" y="334"/>
                  </a:lnTo>
                  <a:lnTo>
                    <a:pt x="2492" y="348"/>
                  </a:lnTo>
                  <a:lnTo>
                    <a:pt x="2517" y="339"/>
                  </a:lnTo>
                  <a:lnTo>
                    <a:pt x="2539" y="325"/>
                  </a:lnTo>
                  <a:lnTo>
                    <a:pt x="2573" y="289"/>
                  </a:lnTo>
                  <a:lnTo>
                    <a:pt x="2598" y="244"/>
                  </a:lnTo>
                  <a:lnTo>
                    <a:pt x="2609" y="193"/>
                  </a:lnTo>
                  <a:lnTo>
                    <a:pt x="2620" y="157"/>
                  </a:lnTo>
                  <a:lnTo>
                    <a:pt x="2632" y="118"/>
                  </a:lnTo>
                  <a:lnTo>
                    <a:pt x="2640" y="87"/>
                  </a:lnTo>
                  <a:lnTo>
                    <a:pt x="2640" y="50"/>
                  </a:lnTo>
                  <a:lnTo>
                    <a:pt x="2654" y="22"/>
                  </a:lnTo>
                  <a:lnTo>
                    <a:pt x="2654" y="0"/>
                  </a:lnTo>
                  <a:lnTo>
                    <a:pt x="2654" y="0"/>
                  </a:lnTo>
                  <a:lnTo>
                    <a:pt x="2663" y="252"/>
                  </a:lnTo>
                  <a:lnTo>
                    <a:pt x="2699" y="451"/>
                  </a:lnTo>
                  <a:lnTo>
                    <a:pt x="2677" y="583"/>
                  </a:lnTo>
                  <a:lnTo>
                    <a:pt x="2609" y="611"/>
                  </a:lnTo>
                  <a:lnTo>
                    <a:pt x="2553" y="664"/>
                  </a:lnTo>
                  <a:lnTo>
                    <a:pt x="2464" y="628"/>
                  </a:lnTo>
                  <a:lnTo>
                    <a:pt x="2458" y="639"/>
                  </a:lnTo>
                  <a:lnTo>
                    <a:pt x="2441" y="664"/>
                  </a:lnTo>
                  <a:lnTo>
                    <a:pt x="2427" y="684"/>
                  </a:lnTo>
                  <a:lnTo>
                    <a:pt x="2413" y="723"/>
                  </a:lnTo>
                  <a:lnTo>
                    <a:pt x="2385" y="760"/>
                  </a:lnTo>
                  <a:lnTo>
                    <a:pt x="2360" y="816"/>
                  </a:lnTo>
                  <a:lnTo>
                    <a:pt x="2340" y="832"/>
                  </a:lnTo>
                  <a:lnTo>
                    <a:pt x="2318" y="861"/>
                  </a:lnTo>
                  <a:lnTo>
                    <a:pt x="2295" y="886"/>
                  </a:lnTo>
                  <a:lnTo>
                    <a:pt x="2281" y="928"/>
                  </a:lnTo>
                  <a:lnTo>
                    <a:pt x="2259" y="945"/>
                  </a:lnTo>
                  <a:lnTo>
                    <a:pt x="2245" y="981"/>
                  </a:lnTo>
                  <a:lnTo>
                    <a:pt x="2222" y="1009"/>
                  </a:lnTo>
                  <a:lnTo>
                    <a:pt x="2206" y="1032"/>
                  </a:lnTo>
                  <a:lnTo>
                    <a:pt x="2172" y="1082"/>
                  </a:lnTo>
                  <a:lnTo>
                    <a:pt x="2147" y="1127"/>
                  </a:lnTo>
                  <a:lnTo>
                    <a:pt x="2133" y="1158"/>
                  </a:lnTo>
                  <a:lnTo>
                    <a:pt x="2124" y="1166"/>
                  </a:lnTo>
                  <a:lnTo>
                    <a:pt x="2141" y="1186"/>
                  </a:lnTo>
                  <a:lnTo>
                    <a:pt x="2141" y="1194"/>
                  </a:lnTo>
                  <a:lnTo>
                    <a:pt x="2150" y="1222"/>
                  </a:lnTo>
                  <a:lnTo>
                    <a:pt x="2161" y="1245"/>
                  </a:lnTo>
                  <a:lnTo>
                    <a:pt x="2169" y="1275"/>
                  </a:lnTo>
                  <a:lnTo>
                    <a:pt x="2172" y="1312"/>
                  </a:lnTo>
                  <a:lnTo>
                    <a:pt x="2178" y="1357"/>
                  </a:lnTo>
                  <a:lnTo>
                    <a:pt x="2178" y="1399"/>
                  </a:lnTo>
                  <a:lnTo>
                    <a:pt x="2183" y="1435"/>
                  </a:lnTo>
                  <a:lnTo>
                    <a:pt x="2183" y="1460"/>
                  </a:lnTo>
                  <a:lnTo>
                    <a:pt x="2186" y="1497"/>
                  </a:lnTo>
                  <a:lnTo>
                    <a:pt x="2186" y="1516"/>
                  </a:lnTo>
                  <a:lnTo>
                    <a:pt x="2186" y="1525"/>
                  </a:lnTo>
                  <a:lnTo>
                    <a:pt x="2110" y="1620"/>
                  </a:lnTo>
                  <a:lnTo>
                    <a:pt x="2105" y="1629"/>
                  </a:lnTo>
                  <a:lnTo>
                    <a:pt x="2082" y="1657"/>
                  </a:lnTo>
                  <a:lnTo>
                    <a:pt x="2074" y="1673"/>
                  </a:lnTo>
                  <a:lnTo>
                    <a:pt x="2065" y="1696"/>
                  </a:lnTo>
                  <a:lnTo>
                    <a:pt x="2046" y="1729"/>
                  </a:lnTo>
                  <a:lnTo>
                    <a:pt x="2037" y="1766"/>
                  </a:lnTo>
                  <a:lnTo>
                    <a:pt x="2023" y="1802"/>
                  </a:lnTo>
                  <a:lnTo>
                    <a:pt x="2009" y="1842"/>
                  </a:lnTo>
                  <a:lnTo>
                    <a:pt x="1998" y="1878"/>
                  </a:lnTo>
                  <a:lnTo>
                    <a:pt x="1979" y="1928"/>
                  </a:lnTo>
                  <a:lnTo>
                    <a:pt x="1956" y="1979"/>
                  </a:lnTo>
                  <a:lnTo>
                    <a:pt x="1942" y="2032"/>
                  </a:lnTo>
                  <a:lnTo>
                    <a:pt x="1925" y="2083"/>
                  </a:lnTo>
                  <a:lnTo>
                    <a:pt x="1906" y="2136"/>
                  </a:lnTo>
                  <a:lnTo>
                    <a:pt x="1889" y="2181"/>
                  </a:lnTo>
                  <a:lnTo>
                    <a:pt x="1861" y="2226"/>
                  </a:lnTo>
                  <a:lnTo>
                    <a:pt x="1838" y="2270"/>
                  </a:lnTo>
                  <a:lnTo>
                    <a:pt x="1810" y="2321"/>
                  </a:lnTo>
                  <a:lnTo>
                    <a:pt x="1780" y="2366"/>
                  </a:lnTo>
                  <a:lnTo>
                    <a:pt x="1757" y="2402"/>
                  </a:lnTo>
                  <a:lnTo>
                    <a:pt x="1726" y="2439"/>
                  </a:lnTo>
                  <a:lnTo>
                    <a:pt x="1698" y="2475"/>
                  </a:lnTo>
                  <a:lnTo>
                    <a:pt x="1662" y="2503"/>
                  </a:lnTo>
                  <a:lnTo>
                    <a:pt x="1631" y="2526"/>
                  </a:lnTo>
                  <a:lnTo>
                    <a:pt x="1609" y="2534"/>
                  </a:lnTo>
                  <a:lnTo>
                    <a:pt x="1589" y="2542"/>
                  </a:lnTo>
                  <a:lnTo>
                    <a:pt x="1566" y="2542"/>
                  </a:lnTo>
                  <a:lnTo>
                    <a:pt x="1552" y="2562"/>
                  </a:lnTo>
                  <a:lnTo>
                    <a:pt x="1527" y="2562"/>
                  </a:lnTo>
                  <a:lnTo>
                    <a:pt x="1508" y="2562"/>
                  </a:lnTo>
                  <a:lnTo>
                    <a:pt x="1485" y="2562"/>
                  </a:lnTo>
                  <a:lnTo>
                    <a:pt x="1463" y="2570"/>
                  </a:lnTo>
                  <a:lnTo>
                    <a:pt x="1440" y="2570"/>
                  </a:lnTo>
                  <a:lnTo>
                    <a:pt x="1421" y="2570"/>
                  </a:lnTo>
                  <a:lnTo>
                    <a:pt x="1395" y="2570"/>
                  </a:lnTo>
                  <a:lnTo>
                    <a:pt x="1376" y="2570"/>
                  </a:lnTo>
                  <a:lnTo>
                    <a:pt x="1351" y="2570"/>
                  </a:lnTo>
                  <a:lnTo>
                    <a:pt x="1328" y="2562"/>
                  </a:lnTo>
                  <a:lnTo>
                    <a:pt x="1295" y="2562"/>
                  </a:lnTo>
                  <a:lnTo>
                    <a:pt x="1281" y="2562"/>
                  </a:lnTo>
                  <a:lnTo>
                    <a:pt x="1258" y="2554"/>
                  </a:lnTo>
                  <a:lnTo>
                    <a:pt x="1236" y="2554"/>
                  </a:lnTo>
                  <a:lnTo>
                    <a:pt x="1213" y="2542"/>
                  </a:lnTo>
                  <a:lnTo>
                    <a:pt x="1191" y="2542"/>
                  </a:lnTo>
                  <a:lnTo>
                    <a:pt x="1177" y="2542"/>
                  </a:lnTo>
                  <a:lnTo>
                    <a:pt x="1160" y="2534"/>
                  </a:lnTo>
                  <a:lnTo>
                    <a:pt x="1140" y="2526"/>
                  </a:lnTo>
                  <a:lnTo>
                    <a:pt x="1132" y="2526"/>
                  </a:lnTo>
                  <a:lnTo>
                    <a:pt x="1110" y="2526"/>
                  </a:lnTo>
                  <a:lnTo>
                    <a:pt x="1124" y="2526"/>
                  </a:lnTo>
                  <a:lnTo>
                    <a:pt x="1146" y="2526"/>
                  </a:lnTo>
                  <a:lnTo>
                    <a:pt x="1168" y="2511"/>
                  </a:lnTo>
                  <a:lnTo>
                    <a:pt x="1191" y="2503"/>
                  </a:lnTo>
                  <a:lnTo>
                    <a:pt x="1210" y="2483"/>
                  </a:lnTo>
                  <a:lnTo>
                    <a:pt x="1236" y="2475"/>
                  </a:lnTo>
                  <a:lnTo>
                    <a:pt x="1250" y="2447"/>
                  </a:lnTo>
                  <a:lnTo>
                    <a:pt x="1269" y="2422"/>
                  </a:lnTo>
                  <a:lnTo>
                    <a:pt x="1278" y="2388"/>
                  </a:lnTo>
                  <a:lnTo>
                    <a:pt x="1295" y="2366"/>
                  </a:lnTo>
                  <a:lnTo>
                    <a:pt x="1303" y="2312"/>
                  </a:lnTo>
                  <a:lnTo>
                    <a:pt x="1309" y="2282"/>
                  </a:lnTo>
                  <a:lnTo>
                    <a:pt x="1295" y="2270"/>
                  </a:lnTo>
                  <a:lnTo>
                    <a:pt x="1269" y="2304"/>
                  </a:lnTo>
                  <a:lnTo>
                    <a:pt x="1236" y="2341"/>
                  </a:lnTo>
                  <a:lnTo>
                    <a:pt x="1205" y="2377"/>
                  </a:lnTo>
                  <a:lnTo>
                    <a:pt x="1191" y="2380"/>
                  </a:lnTo>
                  <a:lnTo>
                    <a:pt x="1168" y="2402"/>
                  </a:lnTo>
                  <a:lnTo>
                    <a:pt x="1152" y="2402"/>
                  </a:lnTo>
                  <a:lnTo>
                    <a:pt x="1140" y="2413"/>
                  </a:lnTo>
                  <a:lnTo>
                    <a:pt x="1110" y="2422"/>
                  </a:lnTo>
                  <a:lnTo>
                    <a:pt x="1093" y="2422"/>
                  </a:lnTo>
                  <a:lnTo>
                    <a:pt x="1068" y="2439"/>
                  </a:lnTo>
                  <a:lnTo>
                    <a:pt x="1045" y="2475"/>
                  </a:lnTo>
                  <a:lnTo>
                    <a:pt x="1034" y="2503"/>
                  </a:lnTo>
                  <a:lnTo>
                    <a:pt x="1014" y="2542"/>
                  </a:lnTo>
                  <a:lnTo>
                    <a:pt x="1000" y="2562"/>
                  </a:lnTo>
                  <a:lnTo>
                    <a:pt x="975" y="2579"/>
                  </a:lnTo>
                  <a:lnTo>
                    <a:pt x="955" y="2598"/>
                  </a:lnTo>
                  <a:lnTo>
                    <a:pt x="933" y="2621"/>
                  </a:lnTo>
                  <a:lnTo>
                    <a:pt x="902" y="2652"/>
                  </a:lnTo>
                  <a:lnTo>
                    <a:pt x="880" y="2696"/>
                  </a:lnTo>
                  <a:lnTo>
                    <a:pt x="852" y="2716"/>
                  </a:lnTo>
                  <a:lnTo>
                    <a:pt x="829" y="2733"/>
                  </a:lnTo>
                  <a:lnTo>
                    <a:pt x="801" y="2755"/>
                  </a:lnTo>
                  <a:lnTo>
                    <a:pt x="784" y="2792"/>
                  </a:lnTo>
                  <a:lnTo>
                    <a:pt x="756" y="2811"/>
                  </a:lnTo>
                  <a:lnTo>
                    <a:pt x="734" y="2834"/>
                  </a:lnTo>
                  <a:lnTo>
                    <a:pt x="717" y="2851"/>
                  </a:lnTo>
                  <a:lnTo>
                    <a:pt x="692" y="2881"/>
                  </a:lnTo>
                  <a:lnTo>
                    <a:pt x="667" y="2901"/>
                  </a:lnTo>
                  <a:lnTo>
                    <a:pt x="647" y="2918"/>
                  </a:lnTo>
                  <a:lnTo>
                    <a:pt x="630" y="2938"/>
                  </a:lnTo>
                  <a:lnTo>
                    <a:pt x="622" y="2954"/>
                  </a:lnTo>
                  <a:lnTo>
                    <a:pt x="599" y="2977"/>
                  </a:lnTo>
                  <a:lnTo>
                    <a:pt x="599" y="2996"/>
                  </a:lnTo>
                  <a:lnTo>
                    <a:pt x="588" y="2996"/>
                  </a:lnTo>
                  <a:lnTo>
                    <a:pt x="585" y="3033"/>
                  </a:lnTo>
                  <a:lnTo>
                    <a:pt x="574" y="3058"/>
                  </a:lnTo>
                  <a:lnTo>
                    <a:pt x="574" y="3114"/>
                  </a:lnTo>
                  <a:lnTo>
                    <a:pt x="563" y="3151"/>
                  </a:lnTo>
                  <a:lnTo>
                    <a:pt x="552" y="3209"/>
                  </a:lnTo>
                  <a:lnTo>
                    <a:pt x="541" y="3226"/>
                  </a:lnTo>
                  <a:lnTo>
                    <a:pt x="529" y="3254"/>
                  </a:lnTo>
                  <a:lnTo>
                    <a:pt x="507" y="3282"/>
                  </a:lnTo>
                  <a:lnTo>
                    <a:pt x="484" y="3305"/>
                  </a:lnTo>
                  <a:lnTo>
                    <a:pt x="462" y="3327"/>
                  </a:lnTo>
                  <a:lnTo>
                    <a:pt x="431" y="3344"/>
                  </a:lnTo>
                  <a:lnTo>
                    <a:pt x="403" y="3352"/>
                  </a:lnTo>
                  <a:lnTo>
                    <a:pt x="372" y="3372"/>
                  </a:lnTo>
                  <a:lnTo>
                    <a:pt x="341" y="3380"/>
                  </a:lnTo>
                  <a:lnTo>
                    <a:pt x="316" y="3389"/>
                  </a:lnTo>
                  <a:lnTo>
                    <a:pt x="308" y="3389"/>
                  </a:lnTo>
                  <a:lnTo>
                    <a:pt x="305" y="3400"/>
                  </a:lnTo>
                  <a:lnTo>
                    <a:pt x="294" y="3389"/>
                  </a:lnTo>
                  <a:lnTo>
                    <a:pt x="283" y="3380"/>
                  </a:lnTo>
                  <a:lnTo>
                    <a:pt x="263" y="3364"/>
                  </a:lnTo>
                  <a:lnTo>
                    <a:pt x="235" y="3352"/>
                  </a:lnTo>
                  <a:lnTo>
                    <a:pt x="204" y="3327"/>
                  </a:lnTo>
                  <a:lnTo>
                    <a:pt x="182" y="3305"/>
                  </a:lnTo>
                  <a:lnTo>
                    <a:pt x="145" y="3285"/>
                  </a:lnTo>
                  <a:lnTo>
                    <a:pt x="123" y="3271"/>
                  </a:lnTo>
                  <a:lnTo>
                    <a:pt x="92" y="3246"/>
                  </a:lnTo>
                  <a:lnTo>
                    <a:pt x="64" y="3226"/>
                  </a:lnTo>
                  <a:lnTo>
                    <a:pt x="47" y="3209"/>
                  </a:lnTo>
                  <a:lnTo>
                    <a:pt x="0" y="316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6" name="Freeform 110"/>
            <p:cNvSpPr>
              <a:spLocks noChangeArrowheads="1"/>
            </p:cNvSpPr>
            <p:nvPr/>
          </p:nvSpPr>
          <p:spPr bwMode="auto">
            <a:xfrm>
              <a:off x="1395" y="1457"/>
              <a:ext cx="611" cy="770"/>
            </a:xfrm>
            <a:custGeom>
              <a:avLst/>
              <a:gdLst>
                <a:gd name="T0" fmla="*/ 316 w 2700"/>
                <a:gd name="T1" fmla="*/ 3195 h 3401"/>
                <a:gd name="T2" fmla="*/ 241 w 2700"/>
                <a:gd name="T3" fmla="*/ 2901 h 3401"/>
                <a:gd name="T4" fmla="*/ 364 w 2700"/>
                <a:gd name="T5" fmla="*/ 2988 h 3401"/>
                <a:gd name="T6" fmla="*/ 395 w 2700"/>
                <a:gd name="T7" fmla="*/ 2910 h 3401"/>
                <a:gd name="T8" fmla="*/ 529 w 2700"/>
                <a:gd name="T9" fmla="*/ 2621 h 3401"/>
                <a:gd name="T10" fmla="*/ 667 w 2700"/>
                <a:gd name="T11" fmla="*/ 2511 h 3401"/>
                <a:gd name="T12" fmla="*/ 622 w 2700"/>
                <a:gd name="T13" fmla="*/ 2422 h 3401"/>
                <a:gd name="T14" fmla="*/ 557 w 2700"/>
                <a:gd name="T15" fmla="*/ 2341 h 3401"/>
                <a:gd name="T16" fmla="*/ 762 w 2700"/>
                <a:gd name="T17" fmla="*/ 2217 h 3401"/>
                <a:gd name="T18" fmla="*/ 902 w 2700"/>
                <a:gd name="T19" fmla="*/ 2136 h 3401"/>
                <a:gd name="T20" fmla="*/ 1073 w 2700"/>
                <a:gd name="T21" fmla="*/ 2013 h 3401"/>
                <a:gd name="T22" fmla="*/ 961 w 2700"/>
                <a:gd name="T23" fmla="*/ 1802 h 3401"/>
                <a:gd name="T24" fmla="*/ 1101 w 2700"/>
                <a:gd name="T25" fmla="*/ 1637 h 3401"/>
                <a:gd name="T26" fmla="*/ 1373 w 2700"/>
                <a:gd name="T27" fmla="*/ 1802 h 3401"/>
                <a:gd name="T28" fmla="*/ 1432 w 2700"/>
                <a:gd name="T29" fmla="*/ 1570 h 3401"/>
                <a:gd name="T30" fmla="*/ 1449 w 2700"/>
                <a:gd name="T31" fmla="*/ 1253 h 3401"/>
                <a:gd name="T32" fmla="*/ 1432 w 2700"/>
                <a:gd name="T33" fmla="*/ 945 h 3401"/>
                <a:gd name="T34" fmla="*/ 1463 w 2700"/>
                <a:gd name="T35" fmla="*/ 841 h 3401"/>
                <a:gd name="T36" fmla="*/ 1609 w 2700"/>
                <a:gd name="T37" fmla="*/ 1023 h 3401"/>
                <a:gd name="T38" fmla="*/ 1595 w 2700"/>
                <a:gd name="T39" fmla="*/ 788 h 3401"/>
                <a:gd name="T40" fmla="*/ 1538 w 2700"/>
                <a:gd name="T41" fmla="*/ 603 h 3401"/>
                <a:gd name="T42" fmla="*/ 1667 w 2700"/>
                <a:gd name="T43" fmla="*/ 547 h 3401"/>
                <a:gd name="T44" fmla="*/ 1802 w 2700"/>
                <a:gd name="T45" fmla="*/ 521 h 3401"/>
                <a:gd name="T46" fmla="*/ 1942 w 2700"/>
                <a:gd name="T47" fmla="*/ 760 h 3401"/>
                <a:gd name="T48" fmla="*/ 2043 w 2700"/>
                <a:gd name="T49" fmla="*/ 945 h 3401"/>
                <a:gd name="T50" fmla="*/ 2161 w 2700"/>
                <a:gd name="T51" fmla="*/ 743 h 3401"/>
                <a:gd name="T52" fmla="*/ 2206 w 2700"/>
                <a:gd name="T53" fmla="*/ 434 h 3401"/>
                <a:gd name="T54" fmla="*/ 2281 w 2700"/>
                <a:gd name="T55" fmla="*/ 390 h 3401"/>
                <a:gd name="T56" fmla="*/ 2374 w 2700"/>
                <a:gd name="T57" fmla="*/ 362 h 3401"/>
                <a:gd name="T58" fmla="*/ 2396 w 2700"/>
                <a:gd name="T59" fmla="*/ 132 h 3401"/>
                <a:gd name="T60" fmla="*/ 2480 w 2700"/>
                <a:gd name="T61" fmla="*/ 334 h 3401"/>
                <a:gd name="T62" fmla="*/ 2620 w 2700"/>
                <a:gd name="T63" fmla="*/ 157 h 3401"/>
                <a:gd name="T64" fmla="*/ 2663 w 2700"/>
                <a:gd name="T65" fmla="*/ 252 h 3401"/>
                <a:gd name="T66" fmla="*/ 2441 w 2700"/>
                <a:gd name="T67" fmla="*/ 664 h 3401"/>
                <a:gd name="T68" fmla="*/ 2295 w 2700"/>
                <a:gd name="T69" fmla="*/ 886 h 3401"/>
                <a:gd name="T70" fmla="*/ 2147 w 2700"/>
                <a:gd name="T71" fmla="*/ 1127 h 3401"/>
                <a:gd name="T72" fmla="*/ 2169 w 2700"/>
                <a:gd name="T73" fmla="*/ 1275 h 3401"/>
                <a:gd name="T74" fmla="*/ 2186 w 2700"/>
                <a:gd name="T75" fmla="*/ 1516 h 3401"/>
                <a:gd name="T76" fmla="*/ 2046 w 2700"/>
                <a:gd name="T77" fmla="*/ 1729 h 3401"/>
                <a:gd name="T78" fmla="*/ 1942 w 2700"/>
                <a:gd name="T79" fmla="*/ 2032 h 3401"/>
                <a:gd name="T80" fmla="*/ 1780 w 2700"/>
                <a:gd name="T81" fmla="*/ 2366 h 3401"/>
                <a:gd name="T82" fmla="*/ 1589 w 2700"/>
                <a:gd name="T83" fmla="*/ 2542 h 3401"/>
                <a:gd name="T84" fmla="*/ 1440 w 2700"/>
                <a:gd name="T85" fmla="*/ 2570 h 3401"/>
                <a:gd name="T86" fmla="*/ 1281 w 2700"/>
                <a:gd name="T87" fmla="*/ 2562 h 3401"/>
                <a:gd name="T88" fmla="*/ 1140 w 2700"/>
                <a:gd name="T89" fmla="*/ 2526 h 3401"/>
                <a:gd name="T90" fmla="*/ 1210 w 2700"/>
                <a:gd name="T91" fmla="*/ 2483 h 3401"/>
                <a:gd name="T92" fmla="*/ 1309 w 2700"/>
                <a:gd name="T93" fmla="*/ 2282 h 3401"/>
                <a:gd name="T94" fmla="*/ 1152 w 2700"/>
                <a:gd name="T95" fmla="*/ 2402 h 3401"/>
                <a:gd name="T96" fmla="*/ 1014 w 2700"/>
                <a:gd name="T97" fmla="*/ 2542 h 3401"/>
                <a:gd name="T98" fmla="*/ 852 w 2700"/>
                <a:gd name="T99" fmla="*/ 2716 h 3401"/>
                <a:gd name="T100" fmla="*/ 692 w 2700"/>
                <a:gd name="T101" fmla="*/ 2881 h 3401"/>
                <a:gd name="T102" fmla="*/ 588 w 2700"/>
                <a:gd name="T103" fmla="*/ 2996 h 3401"/>
                <a:gd name="T104" fmla="*/ 529 w 2700"/>
                <a:gd name="T105" fmla="*/ 3254 h 3401"/>
                <a:gd name="T106" fmla="*/ 341 w 2700"/>
                <a:gd name="T107" fmla="*/ 3380 h 3401"/>
                <a:gd name="T108" fmla="*/ 235 w 2700"/>
                <a:gd name="T109" fmla="*/ 3352 h 3401"/>
                <a:gd name="T110" fmla="*/ 47 w 2700"/>
                <a:gd name="T111" fmla="*/ 3209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00" h="3401">
                  <a:moveTo>
                    <a:pt x="0" y="3167"/>
                  </a:moveTo>
                  <a:lnTo>
                    <a:pt x="283" y="3271"/>
                  </a:lnTo>
                  <a:lnTo>
                    <a:pt x="285" y="3263"/>
                  </a:lnTo>
                  <a:lnTo>
                    <a:pt x="305" y="3254"/>
                  </a:lnTo>
                  <a:lnTo>
                    <a:pt x="308" y="3235"/>
                  </a:lnTo>
                  <a:lnTo>
                    <a:pt x="313" y="3226"/>
                  </a:lnTo>
                  <a:lnTo>
                    <a:pt x="316" y="3195"/>
                  </a:lnTo>
                  <a:lnTo>
                    <a:pt x="316" y="3167"/>
                  </a:lnTo>
                  <a:lnTo>
                    <a:pt x="308" y="3123"/>
                  </a:lnTo>
                  <a:lnTo>
                    <a:pt x="294" y="3072"/>
                  </a:lnTo>
                  <a:lnTo>
                    <a:pt x="277" y="3033"/>
                  </a:lnTo>
                  <a:lnTo>
                    <a:pt x="269" y="2988"/>
                  </a:lnTo>
                  <a:lnTo>
                    <a:pt x="249" y="2929"/>
                  </a:lnTo>
                  <a:lnTo>
                    <a:pt x="241" y="2901"/>
                  </a:lnTo>
                  <a:lnTo>
                    <a:pt x="241" y="2873"/>
                  </a:lnTo>
                  <a:lnTo>
                    <a:pt x="249" y="2865"/>
                  </a:lnTo>
                  <a:lnTo>
                    <a:pt x="263" y="2865"/>
                  </a:lnTo>
                  <a:lnTo>
                    <a:pt x="283" y="2893"/>
                  </a:lnTo>
                  <a:lnTo>
                    <a:pt x="305" y="2918"/>
                  </a:lnTo>
                  <a:lnTo>
                    <a:pt x="336" y="2954"/>
                  </a:lnTo>
                  <a:lnTo>
                    <a:pt x="364" y="2988"/>
                  </a:lnTo>
                  <a:lnTo>
                    <a:pt x="386" y="3013"/>
                  </a:lnTo>
                  <a:lnTo>
                    <a:pt x="403" y="3033"/>
                  </a:lnTo>
                  <a:lnTo>
                    <a:pt x="423" y="3041"/>
                  </a:lnTo>
                  <a:lnTo>
                    <a:pt x="423" y="3013"/>
                  </a:lnTo>
                  <a:lnTo>
                    <a:pt x="417" y="2988"/>
                  </a:lnTo>
                  <a:lnTo>
                    <a:pt x="403" y="2938"/>
                  </a:lnTo>
                  <a:lnTo>
                    <a:pt x="395" y="2910"/>
                  </a:lnTo>
                  <a:lnTo>
                    <a:pt x="375" y="2851"/>
                  </a:lnTo>
                  <a:lnTo>
                    <a:pt x="364" y="2828"/>
                  </a:lnTo>
                  <a:lnTo>
                    <a:pt x="353" y="2800"/>
                  </a:lnTo>
                  <a:lnTo>
                    <a:pt x="353" y="2792"/>
                  </a:lnTo>
                  <a:lnTo>
                    <a:pt x="493" y="2652"/>
                  </a:lnTo>
                  <a:lnTo>
                    <a:pt x="498" y="2643"/>
                  </a:lnTo>
                  <a:lnTo>
                    <a:pt x="529" y="2621"/>
                  </a:lnTo>
                  <a:lnTo>
                    <a:pt x="549" y="2607"/>
                  </a:lnTo>
                  <a:lnTo>
                    <a:pt x="563" y="2598"/>
                  </a:lnTo>
                  <a:lnTo>
                    <a:pt x="585" y="2579"/>
                  </a:lnTo>
                  <a:lnTo>
                    <a:pt x="611" y="2570"/>
                  </a:lnTo>
                  <a:lnTo>
                    <a:pt x="630" y="2554"/>
                  </a:lnTo>
                  <a:lnTo>
                    <a:pt x="647" y="2534"/>
                  </a:lnTo>
                  <a:lnTo>
                    <a:pt x="667" y="2511"/>
                  </a:lnTo>
                  <a:lnTo>
                    <a:pt x="689" y="2495"/>
                  </a:lnTo>
                  <a:lnTo>
                    <a:pt x="712" y="2467"/>
                  </a:lnTo>
                  <a:lnTo>
                    <a:pt x="717" y="2447"/>
                  </a:lnTo>
                  <a:lnTo>
                    <a:pt x="703" y="2430"/>
                  </a:lnTo>
                  <a:lnTo>
                    <a:pt x="683" y="2422"/>
                  </a:lnTo>
                  <a:lnTo>
                    <a:pt x="653" y="2422"/>
                  </a:lnTo>
                  <a:lnTo>
                    <a:pt x="622" y="2422"/>
                  </a:lnTo>
                  <a:lnTo>
                    <a:pt x="588" y="2413"/>
                  </a:lnTo>
                  <a:lnTo>
                    <a:pt x="563" y="2402"/>
                  </a:lnTo>
                  <a:lnTo>
                    <a:pt x="543" y="2388"/>
                  </a:lnTo>
                  <a:lnTo>
                    <a:pt x="529" y="2380"/>
                  </a:lnTo>
                  <a:lnTo>
                    <a:pt x="529" y="2366"/>
                  </a:lnTo>
                  <a:lnTo>
                    <a:pt x="543" y="2357"/>
                  </a:lnTo>
                  <a:lnTo>
                    <a:pt x="557" y="2341"/>
                  </a:lnTo>
                  <a:lnTo>
                    <a:pt x="588" y="2321"/>
                  </a:lnTo>
                  <a:lnTo>
                    <a:pt x="616" y="2296"/>
                  </a:lnTo>
                  <a:lnTo>
                    <a:pt x="647" y="2270"/>
                  </a:lnTo>
                  <a:lnTo>
                    <a:pt x="683" y="2254"/>
                  </a:lnTo>
                  <a:lnTo>
                    <a:pt x="717" y="2245"/>
                  </a:lnTo>
                  <a:lnTo>
                    <a:pt x="734" y="2226"/>
                  </a:lnTo>
                  <a:lnTo>
                    <a:pt x="762" y="2217"/>
                  </a:lnTo>
                  <a:lnTo>
                    <a:pt x="779" y="2200"/>
                  </a:lnTo>
                  <a:lnTo>
                    <a:pt x="793" y="2200"/>
                  </a:lnTo>
                  <a:lnTo>
                    <a:pt x="810" y="2189"/>
                  </a:lnTo>
                  <a:lnTo>
                    <a:pt x="829" y="2181"/>
                  </a:lnTo>
                  <a:lnTo>
                    <a:pt x="852" y="2167"/>
                  </a:lnTo>
                  <a:lnTo>
                    <a:pt x="880" y="2156"/>
                  </a:lnTo>
                  <a:lnTo>
                    <a:pt x="902" y="2136"/>
                  </a:lnTo>
                  <a:lnTo>
                    <a:pt x="933" y="2108"/>
                  </a:lnTo>
                  <a:lnTo>
                    <a:pt x="969" y="2091"/>
                  </a:lnTo>
                  <a:lnTo>
                    <a:pt x="1000" y="2071"/>
                  </a:lnTo>
                  <a:lnTo>
                    <a:pt x="1028" y="2041"/>
                  </a:lnTo>
                  <a:lnTo>
                    <a:pt x="1056" y="2024"/>
                  </a:lnTo>
                  <a:lnTo>
                    <a:pt x="1068" y="2013"/>
                  </a:lnTo>
                  <a:lnTo>
                    <a:pt x="1073" y="2013"/>
                  </a:lnTo>
                  <a:lnTo>
                    <a:pt x="1068" y="2004"/>
                  </a:lnTo>
                  <a:lnTo>
                    <a:pt x="1056" y="1987"/>
                  </a:lnTo>
                  <a:lnTo>
                    <a:pt x="1034" y="1951"/>
                  </a:lnTo>
                  <a:lnTo>
                    <a:pt x="1009" y="1923"/>
                  </a:lnTo>
                  <a:lnTo>
                    <a:pt x="986" y="1886"/>
                  </a:lnTo>
                  <a:lnTo>
                    <a:pt x="969" y="1850"/>
                  </a:lnTo>
                  <a:lnTo>
                    <a:pt x="961" y="1802"/>
                  </a:lnTo>
                  <a:lnTo>
                    <a:pt x="961" y="1766"/>
                  </a:lnTo>
                  <a:lnTo>
                    <a:pt x="969" y="1729"/>
                  </a:lnTo>
                  <a:lnTo>
                    <a:pt x="992" y="1696"/>
                  </a:lnTo>
                  <a:lnTo>
                    <a:pt x="1014" y="1673"/>
                  </a:lnTo>
                  <a:lnTo>
                    <a:pt x="1045" y="1665"/>
                  </a:lnTo>
                  <a:lnTo>
                    <a:pt x="1073" y="1648"/>
                  </a:lnTo>
                  <a:lnTo>
                    <a:pt x="1101" y="1637"/>
                  </a:lnTo>
                  <a:lnTo>
                    <a:pt x="1124" y="1637"/>
                  </a:lnTo>
                  <a:lnTo>
                    <a:pt x="1132" y="1637"/>
                  </a:lnTo>
                  <a:lnTo>
                    <a:pt x="1177" y="2091"/>
                  </a:lnTo>
                  <a:lnTo>
                    <a:pt x="1295" y="1906"/>
                  </a:lnTo>
                  <a:lnTo>
                    <a:pt x="1250" y="1783"/>
                  </a:lnTo>
                  <a:lnTo>
                    <a:pt x="1373" y="1811"/>
                  </a:lnTo>
                  <a:lnTo>
                    <a:pt x="1373" y="1802"/>
                  </a:lnTo>
                  <a:lnTo>
                    <a:pt x="1381" y="1783"/>
                  </a:lnTo>
                  <a:lnTo>
                    <a:pt x="1395" y="1746"/>
                  </a:lnTo>
                  <a:lnTo>
                    <a:pt x="1404" y="1696"/>
                  </a:lnTo>
                  <a:lnTo>
                    <a:pt x="1412" y="1665"/>
                  </a:lnTo>
                  <a:lnTo>
                    <a:pt x="1418" y="1637"/>
                  </a:lnTo>
                  <a:lnTo>
                    <a:pt x="1421" y="1598"/>
                  </a:lnTo>
                  <a:lnTo>
                    <a:pt x="1432" y="1570"/>
                  </a:lnTo>
                  <a:lnTo>
                    <a:pt x="1432" y="1533"/>
                  </a:lnTo>
                  <a:lnTo>
                    <a:pt x="1440" y="1497"/>
                  </a:lnTo>
                  <a:lnTo>
                    <a:pt x="1440" y="1452"/>
                  </a:lnTo>
                  <a:lnTo>
                    <a:pt x="1449" y="1416"/>
                  </a:lnTo>
                  <a:lnTo>
                    <a:pt x="1449" y="1357"/>
                  </a:lnTo>
                  <a:lnTo>
                    <a:pt x="1449" y="1312"/>
                  </a:lnTo>
                  <a:lnTo>
                    <a:pt x="1449" y="1253"/>
                  </a:lnTo>
                  <a:lnTo>
                    <a:pt x="1449" y="1214"/>
                  </a:lnTo>
                  <a:lnTo>
                    <a:pt x="1449" y="1166"/>
                  </a:lnTo>
                  <a:lnTo>
                    <a:pt x="1440" y="1107"/>
                  </a:lnTo>
                  <a:lnTo>
                    <a:pt x="1440" y="1062"/>
                  </a:lnTo>
                  <a:lnTo>
                    <a:pt x="1440" y="1023"/>
                  </a:lnTo>
                  <a:lnTo>
                    <a:pt x="1432" y="981"/>
                  </a:lnTo>
                  <a:lnTo>
                    <a:pt x="1432" y="945"/>
                  </a:lnTo>
                  <a:lnTo>
                    <a:pt x="1426" y="905"/>
                  </a:lnTo>
                  <a:lnTo>
                    <a:pt x="1426" y="886"/>
                  </a:lnTo>
                  <a:lnTo>
                    <a:pt x="1421" y="849"/>
                  </a:lnTo>
                  <a:lnTo>
                    <a:pt x="1421" y="841"/>
                  </a:lnTo>
                  <a:lnTo>
                    <a:pt x="1432" y="841"/>
                  </a:lnTo>
                  <a:lnTo>
                    <a:pt x="1454" y="841"/>
                  </a:lnTo>
                  <a:lnTo>
                    <a:pt x="1463" y="841"/>
                  </a:lnTo>
                  <a:lnTo>
                    <a:pt x="1485" y="849"/>
                  </a:lnTo>
                  <a:lnTo>
                    <a:pt x="1499" y="861"/>
                  </a:lnTo>
                  <a:lnTo>
                    <a:pt x="1522" y="877"/>
                  </a:lnTo>
                  <a:lnTo>
                    <a:pt x="1552" y="914"/>
                  </a:lnTo>
                  <a:lnTo>
                    <a:pt x="1575" y="964"/>
                  </a:lnTo>
                  <a:lnTo>
                    <a:pt x="1595" y="1001"/>
                  </a:lnTo>
                  <a:lnTo>
                    <a:pt x="1609" y="1023"/>
                  </a:lnTo>
                  <a:lnTo>
                    <a:pt x="1609" y="1001"/>
                  </a:lnTo>
                  <a:lnTo>
                    <a:pt x="1617" y="964"/>
                  </a:lnTo>
                  <a:lnTo>
                    <a:pt x="1617" y="928"/>
                  </a:lnTo>
                  <a:lnTo>
                    <a:pt x="1617" y="897"/>
                  </a:lnTo>
                  <a:lnTo>
                    <a:pt x="1609" y="861"/>
                  </a:lnTo>
                  <a:lnTo>
                    <a:pt x="1609" y="824"/>
                  </a:lnTo>
                  <a:lnTo>
                    <a:pt x="1595" y="788"/>
                  </a:lnTo>
                  <a:lnTo>
                    <a:pt x="1575" y="751"/>
                  </a:lnTo>
                  <a:lnTo>
                    <a:pt x="1558" y="715"/>
                  </a:lnTo>
                  <a:lnTo>
                    <a:pt x="1544" y="692"/>
                  </a:lnTo>
                  <a:lnTo>
                    <a:pt x="1508" y="639"/>
                  </a:lnTo>
                  <a:lnTo>
                    <a:pt x="1499" y="628"/>
                  </a:lnTo>
                  <a:lnTo>
                    <a:pt x="1508" y="619"/>
                  </a:lnTo>
                  <a:lnTo>
                    <a:pt x="1538" y="603"/>
                  </a:lnTo>
                  <a:lnTo>
                    <a:pt x="1558" y="591"/>
                  </a:lnTo>
                  <a:lnTo>
                    <a:pt x="1586" y="569"/>
                  </a:lnTo>
                  <a:lnTo>
                    <a:pt x="1597" y="569"/>
                  </a:lnTo>
                  <a:lnTo>
                    <a:pt x="1617" y="566"/>
                  </a:lnTo>
                  <a:lnTo>
                    <a:pt x="1631" y="555"/>
                  </a:lnTo>
                  <a:lnTo>
                    <a:pt x="1653" y="555"/>
                  </a:lnTo>
                  <a:lnTo>
                    <a:pt x="1667" y="547"/>
                  </a:lnTo>
                  <a:lnTo>
                    <a:pt x="1690" y="538"/>
                  </a:lnTo>
                  <a:lnTo>
                    <a:pt x="1704" y="530"/>
                  </a:lnTo>
                  <a:lnTo>
                    <a:pt x="1726" y="530"/>
                  </a:lnTo>
                  <a:lnTo>
                    <a:pt x="1743" y="521"/>
                  </a:lnTo>
                  <a:lnTo>
                    <a:pt x="1763" y="521"/>
                  </a:lnTo>
                  <a:lnTo>
                    <a:pt x="1780" y="521"/>
                  </a:lnTo>
                  <a:lnTo>
                    <a:pt x="1802" y="521"/>
                  </a:lnTo>
                  <a:lnTo>
                    <a:pt x="1838" y="521"/>
                  </a:lnTo>
                  <a:lnTo>
                    <a:pt x="1869" y="538"/>
                  </a:lnTo>
                  <a:lnTo>
                    <a:pt x="1897" y="555"/>
                  </a:lnTo>
                  <a:lnTo>
                    <a:pt x="1925" y="611"/>
                  </a:lnTo>
                  <a:lnTo>
                    <a:pt x="1934" y="647"/>
                  </a:lnTo>
                  <a:lnTo>
                    <a:pt x="1942" y="706"/>
                  </a:lnTo>
                  <a:lnTo>
                    <a:pt x="1942" y="760"/>
                  </a:lnTo>
                  <a:lnTo>
                    <a:pt x="1956" y="824"/>
                  </a:lnTo>
                  <a:lnTo>
                    <a:pt x="1956" y="877"/>
                  </a:lnTo>
                  <a:lnTo>
                    <a:pt x="1956" y="928"/>
                  </a:lnTo>
                  <a:lnTo>
                    <a:pt x="1970" y="964"/>
                  </a:lnTo>
                  <a:lnTo>
                    <a:pt x="1993" y="981"/>
                  </a:lnTo>
                  <a:lnTo>
                    <a:pt x="2007" y="973"/>
                  </a:lnTo>
                  <a:lnTo>
                    <a:pt x="2043" y="945"/>
                  </a:lnTo>
                  <a:lnTo>
                    <a:pt x="2051" y="914"/>
                  </a:lnTo>
                  <a:lnTo>
                    <a:pt x="2074" y="897"/>
                  </a:lnTo>
                  <a:lnTo>
                    <a:pt x="2091" y="869"/>
                  </a:lnTo>
                  <a:lnTo>
                    <a:pt x="2110" y="841"/>
                  </a:lnTo>
                  <a:lnTo>
                    <a:pt x="2124" y="816"/>
                  </a:lnTo>
                  <a:lnTo>
                    <a:pt x="2141" y="779"/>
                  </a:lnTo>
                  <a:lnTo>
                    <a:pt x="2161" y="743"/>
                  </a:lnTo>
                  <a:lnTo>
                    <a:pt x="2178" y="715"/>
                  </a:lnTo>
                  <a:lnTo>
                    <a:pt x="2200" y="647"/>
                  </a:lnTo>
                  <a:lnTo>
                    <a:pt x="2214" y="591"/>
                  </a:lnTo>
                  <a:lnTo>
                    <a:pt x="2220" y="538"/>
                  </a:lnTo>
                  <a:lnTo>
                    <a:pt x="2220" y="502"/>
                  </a:lnTo>
                  <a:lnTo>
                    <a:pt x="2214" y="451"/>
                  </a:lnTo>
                  <a:lnTo>
                    <a:pt x="2206" y="434"/>
                  </a:lnTo>
                  <a:lnTo>
                    <a:pt x="2183" y="406"/>
                  </a:lnTo>
                  <a:lnTo>
                    <a:pt x="2178" y="398"/>
                  </a:lnTo>
                  <a:lnTo>
                    <a:pt x="2192" y="390"/>
                  </a:lnTo>
                  <a:lnTo>
                    <a:pt x="2222" y="398"/>
                  </a:lnTo>
                  <a:lnTo>
                    <a:pt x="2245" y="398"/>
                  </a:lnTo>
                  <a:lnTo>
                    <a:pt x="2267" y="398"/>
                  </a:lnTo>
                  <a:lnTo>
                    <a:pt x="2281" y="390"/>
                  </a:lnTo>
                  <a:lnTo>
                    <a:pt x="2295" y="390"/>
                  </a:lnTo>
                  <a:lnTo>
                    <a:pt x="2304" y="339"/>
                  </a:lnTo>
                  <a:lnTo>
                    <a:pt x="2295" y="297"/>
                  </a:lnTo>
                  <a:lnTo>
                    <a:pt x="2290" y="252"/>
                  </a:lnTo>
                  <a:lnTo>
                    <a:pt x="2287" y="244"/>
                  </a:lnTo>
                  <a:lnTo>
                    <a:pt x="2374" y="370"/>
                  </a:lnTo>
                  <a:lnTo>
                    <a:pt x="2374" y="362"/>
                  </a:lnTo>
                  <a:lnTo>
                    <a:pt x="2374" y="334"/>
                  </a:lnTo>
                  <a:lnTo>
                    <a:pt x="2374" y="297"/>
                  </a:lnTo>
                  <a:lnTo>
                    <a:pt x="2374" y="263"/>
                  </a:lnTo>
                  <a:lnTo>
                    <a:pt x="2374" y="205"/>
                  </a:lnTo>
                  <a:lnTo>
                    <a:pt x="2382" y="168"/>
                  </a:lnTo>
                  <a:lnTo>
                    <a:pt x="2385" y="140"/>
                  </a:lnTo>
                  <a:lnTo>
                    <a:pt x="2396" y="132"/>
                  </a:lnTo>
                  <a:lnTo>
                    <a:pt x="2405" y="132"/>
                  </a:lnTo>
                  <a:lnTo>
                    <a:pt x="2413" y="149"/>
                  </a:lnTo>
                  <a:lnTo>
                    <a:pt x="2421" y="185"/>
                  </a:lnTo>
                  <a:lnTo>
                    <a:pt x="2441" y="230"/>
                  </a:lnTo>
                  <a:lnTo>
                    <a:pt x="2449" y="272"/>
                  </a:lnTo>
                  <a:lnTo>
                    <a:pt x="2464" y="308"/>
                  </a:lnTo>
                  <a:lnTo>
                    <a:pt x="2480" y="334"/>
                  </a:lnTo>
                  <a:lnTo>
                    <a:pt x="2492" y="348"/>
                  </a:lnTo>
                  <a:lnTo>
                    <a:pt x="2517" y="339"/>
                  </a:lnTo>
                  <a:lnTo>
                    <a:pt x="2539" y="325"/>
                  </a:lnTo>
                  <a:lnTo>
                    <a:pt x="2573" y="289"/>
                  </a:lnTo>
                  <a:lnTo>
                    <a:pt x="2598" y="244"/>
                  </a:lnTo>
                  <a:lnTo>
                    <a:pt x="2609" y="193"/>
                  </a:lnTo>
                  <a:lnTo>
                    <a:pt x="2620" y="157"/>
                  </a:lnTo>
                  <a:lnTo>
                    <a:pt x="2632" y="118"/>
                  </a:lnTo>
                  <a:lnTo>
                    <a:pt x="2640" y="87"/>
                  </a:lnTo>
                  <a:lnTo>
                    <a:pt x="2640" y="50"/>
                  </a:lnTo>
                  <a:lnTo>
                    <a:pt x="2654" y="22"/>
                  </a:lnTo>
                  <a:lnTo>
                    <a:pt x="2654" y="0"/>
                  </a:lnTo>
                  <a:lnTo>
                    <a:pt x="2654" y="0"/>
                  </a:lnTo>
                  <a:lnTo>
                    <a:pt x="2663" y="252"/>
                  </a:lnTo>
                  <a:lnTo>
                    <a:pt x="2699" y="451"/>
                  </a:lnTo>
                  <a:lnTo>
                    <a:pt x="2677" y="583"/>
                  </a:lnTo>
                  <a:lnTo>
                    <a:pt x="2609" y="611"/>
                  </a:lnTo>
                  <a:lnTo>
                    <a:pt x="2553" y="664"/>
                  </a:lnTo>
                  <a:lnTo>
                    <a:pt x="2464" y="628"/>
                  </a:lnTo>
                  <a:lnTo>
                    <a:pt x="2458" y="639"/>
                  </a:lnTo>
                  <a:lnTo>
                    <a:pt x="2441" y="664"/>
                  </a:lnTo>
                  <a:lnTo>
                    <a:pt x="2427" y="684"/>
                  </a:lnTo>
                  <a:lnTo>
                    <a:pt x="2413" y="723"/>
                  </a:lnTo>
                  <a:lnTo>
                    <a:pt x="2385" y="760"/>
                  </a:lnTo>
                  <a:lnTo>
                    <a:pt x="2360" y="816"/>
                  </a:lnTo>
                  <a:lnTo>
                    <a:pt x="2340" y="832"/>
                  </a:lnTo>
                  <a:lnTo>
                    <a:pt x="2318" y="861"/>
                  </a:lnTo>
                  <a:lnTo>
                    <a:pt x="2295" y="886"/>
                  </a:lnTo>
                  <a:lnTo>
                    <a:pt x="2281" y="928"/>
                  </a:lnTo>
                  <a:lnTo>
                    <a:pt x="2259" y="945"/>
                  </a:lnTo>
                  <a:lnTo>
                    <a:pt x="2245" y="981"/>
                  </a:lnTo>
                  <a:lnTo>
                    <a:pt x="2222" y="1009"/>
                  </a:lnTo>
                  <a:lnTo>
                    <a:pt x="2206" y="1032"/>
                  </a:lnTo>
                  <a:lnTo>
                    <a:pt x="2172" y="1082"/>
                  </a:lnTo>
                  <a:lnTo>
                    <a:pt x="2147" y="1127"/>
                  </a:lnTo>
                  <a:lnTo>
                    <a:pt x="2133" y="1158"/>
                  </a:lnTo>
                  <a:lnTo>
                    <a:pt x="2124" y="1166"/>
                  </a:lnTo>
                  <a:lnTo>
                    <a:pt x="2141" y="1186"/>
                  </a:lnTo>
                  <a:lnTo>
                    <a:pt x="2141" y="1194"/>
                  </a:lnTo>
                  <a:lnTo>
                    <a:pt x="2150" y="1222"/>
                  </a:lnTo>
                  <a:lnTo>
                    <a:pt x="2161" y="1245"/>
                  </a:lnTo>
                  <a:lnTo>
                    <a:pt x="2169" y="1275"/>
                  </a:lnTo>
                  <a:lnTo>
                    <a:pt x="2172" y="1312"/>
                  </a:lnTo>
                  <a:lnTo>
                    <a:pt x="2178" y="1357"/>
                  </a:lnTo>
                  <a:lnTo>
                    <a:pt x="2178" y="1399"/>
                  </a:lnTo>
                  <a:lnTo>
                    <a:pt x="2183" y="1435"/>
                  </a:lnTo>
                  <a:lnTo>
                    <a:pt x="2183" y="1460"/>
                  </a:lnTo>
                  <a:lnTo>
                    <a:pt x="2186" y="1497"/>
                  </a:lnTo>
                  <a:lnTo>
                    <a:pt x="2186" y="1516"/>
                  </a:lnTo>
                  <a:lnTo>
                    <a:pt x="2186" y="1525"/>
                  </a:lnTo>
                  <a:lnTo>
                    <a:pt x="2110" y="1620"/>
                  </a:lnTo>
                  <a:lnTo>
                    <a:pt x="2105" y="1629"/>
                  </a:lnTo>
                  <a:lnTo>
                    <a:pt x="2082" y="1657"/>
                  </a:lnTo>
                  <a:lnTo>
                    <a:pt x="2074" y="1673"/>
                  </a:lnTo>
                  <a:lnTo>
                    <a:pt x="2065" y="1696"/>
                  </a:lnTo>
                  <a:lnTo>
                    <a:pt x="2046" y="1729"/>
                  </a:lnTo>
                  <a:lnTo>
                    <a:pt x="2037" y="1766"/>
                  </a:lnTo>
                  <a:lnTo>
                    <a:pt x="2023" y="1802"/>
                  </a:lnTo>
                  <a:lnTo>
                    <a:pt x="2009" y="1842"/>
                  </a:lnTo>
                  <a:lnTo>
                    <a:pt x="1998" y="1878"/>
                  </a:lnTo>
                  <a:lnTo>
                    <a:pt x="1979" y="1928"/>
                  </a:lnTo>
                  <a:lnTo>
                    <a:pt x="1956" y="1979"/>
                  </a:lnTo>
                  <a:lnTo>
                    <a:pt x="1942" y="2032"/>
                  </a:lnTo>
                  <a:lnTo>
                    <a:pt x="1925" y="2083"/>
                  </a:lnTo>
                  <a:lnTo>
                    <a:pt x="1906" y="2136"/>
                  </a:lnTo>
                  <a:lnTo>
                    <a:pt x="1889" y="2181"/>
                  </a:lnTo>
                  <a:lnTo>
                    <a:pt x="1861" y="2226"/>
                  </a:lnTo>
                  <a:lnTo>
                    <a:pt x="1838" y="2270"/>
                  </a:lnTo>
                  <a:lnTo>
                    <a:pt x="1810" y="2321"/>
                  </a:lnTo>
                  <a:lnTo>
                    <a:pt x="1780" y="2366"/>
                  </a:lnTo>
                  <a:lnTo>
                    <a:pt x="1757" y="2402"/>
                  </a:lnTo>
                  <a:lnTo>
                    <a:pt x="1726" y="2439"/>
                  </a:lnTo>
                  <a:lnTo>
                    <a:pt x="1698" y="2475"/>
                  </a:lnTo>
                  <a:lnTo>
                    <a:pt x="1662" y="2503"/>
                  </a:lnTo>
                  <a:lnTo>
                    <a:pt x="1631" y="2526"/>
                  </a:lnTo>
                  <a:lnTo>
                    <a:pt x="1609" y="2534"/>
                  </a:lnTo>
                  <a:lnTo>
                    <a:pt x="1589" y="2542"/>
                  </a:lnTo>
                  <a:lnTo>
                    <a:pt x="1566" y="2542"/>
                  </a:lnTo>
                  <a:lnTo>
                    <a:pt x="1552" y="2562"/>
                  </a:lnTo>
                  <a:lnTo>
                    <a:pt x="1527" y="2562"/>
                  </a:lnTo>
                  <a:lnTo>
                    <a:pt x="1508" y="2562"/>
                  </a:lnTo>
                  <a:lnTo>
                    <a:pt x="1485" y="2562"/>
                  </a:lnTo>
                  <a:lnTo>
                    <a:pt x="1463" y="2570"/>
                  </a:lnTo>
                  <a:lnTo>
                    <a:pt x="1440" y="2570"/>
                  </a:lnTo>
                  <a:lnTo>
                    <a:pt x="1421" y="2570"/>
                  </a:lnTo>
                  <a:lnTo>
                    <a:pt x="1395" y="2570"/>
                  </a:lnTo>
                  <a:lnTo>
                    <a:pt x="1376" y="2570"/>
                  </a:lnTo>
                  <a:lnTo>
                    <a:pt x="1351" y="2570"/>
                  </a:lnTo>
                  <a:lnTo>
                    <a:pt x="1328" y="2562"/>
                  </a:lnTo>
                  <a:lnTo>
                    <a:pt x="1295" y="2562"/>
                  </a:lnTo>
                  <a:lnTo>
                    <a:pt x="1281" y="2562"/>
                  </a:lnTo>
                  <a:lnTo>
                    <a:pt x="1258" y="2554"/>
                  </a:lnTo>
                  <a:lnTo>
                    <a:pt x="1236" y="2554"/>
                  </a:lnTo>
                  <a:lnTo>
                    <a:pt x="1213" y="2542"/>
                  </a:lnTo>
                  <a:lnTo>
                    <a:pt x="1191" y="2542"/>
                  </a:lnTo>
                  <a:lnTo>
                    <a:pt x="1177" y="2542"/>
                  </a:lnTo>
                  <a:lnTo>
                    <a:pt x="1160" y="2534"/>
                  </a:lnTo>
                  <a:lnTo>
                    <a:pt x="1140" y="2526"/>
                  </a:lnTo>
                  <a:lnTo>
                    <a:pt x="1132" y="2526"/>
                  </a:lnTo>
                  <a:lnTo>
                    <a:pt x="1110" y="2526"/>
                  </a:lnTo>
                  <a:lnTo>
                    <a:pt x="1124" y="2526"/>
                  </a:lnTo>
                  <a:lnTo>
                    <a:pt x="1146" y="2526"/>
                  </a:lnTo>
                  <a:lnTo>
                    <a:pt x="1168" y="2511"/>
                  </a:lnTo>
                  <a:lnTo>
                    <a:pt x="1191" y="2503"/>
                  </a:lnTo>
                  <a:lnTo>
                    <a:pt x="1210" y="2483"/>
                  </a:lnTo>
                  <a:lnTo>
                    <a:pt x="1236" y="2475"/>
                  </a:lnTo>
                  <a:lnTo>
                    <a:pt x="1250" y="2447"/>
                  </a:lnTo>
                  <a:lnTo>
                    <a:pt x="1269" y="2422"/>
                  </a:lnTo>
                  <a:lnTo>
                    <a:pt x="1278" y="2388"/>
                  </a:lnTo>
                  <a:lnTo>
                    <a:pt x="1295" y="2366"/>
                  </a:lnTo>
                  <a:lnTo>
                    <a:pt x="1303" y="2312"/>
                  </a:lnTo>
                  <a:lnTo>
                    <a:pt x="1309" y="2282"/>
                  </a:lnTo>
                  <a:lnTo>
                    <a:pt x="1295" y="2270"/>
                  </a:lnTo>
                  <a:lnTo>
                    <a:pt x="1269" y="2304"/>
                  </a:lnTo>
                  <a:lnTo>
                    <a:pt x="1236" y="2341"/>
                  </a:lnTo>
                  <a:lnTo>
                    <a:pt x="1205" y="2377"/>
                  </a:lnTo>
                  <a:lnTo>
                    <a:pt x="1191" y="2380"/>
                  </a:lnTo>
                  <a:lnTo>
                    <a:pt x="1168" y="2402"/>
                  </a:lnTo>
                  <a:lnTo>
                    <a:pt x="1152" y="2402"/>
                  </a:lnTo>
                  <a:lnTo>
                    <a:pt x="1140" y="2413"/>
                  </a:lnTo>
                  <a:lnTo>
                    <a:pt x="1110" y="2422"/>
                  </a:lnTo>
                  <a:lnTo>
                    <a:pt x="1093" y="2422"/>
                  </a:lnTo>
                  <a:lnTo>
                    <a:pt x="1068" y="2439"/>
                  </a:lnTo>
                  <a:lnTo>
                    <a:pt x="1045" y="2475"/>
                  </a:lnTo>
                  <a:lnTo>
                    <a:pt x="1034" y="2503"/>
                  </a:lnTo>
                  <a:lnTo>
                    <a:pt x="1014" y="2542"/>
                  </a:lnTo>
                  <a:lnTo>
                    <a:pt x="1000" y="2562"/>
                  </a:lnTo>
                  <a:lnTo>
                    <a:pt x="975" y="2579"/>
                  </a:lnTo>
                  <a:lnTo>
                    <a:pt x="955" y="2598"/>
                  </a:lnTo>
                  <a:lnTo>
                    <a:pt x="933" y="2621"/>
                  </a:lnTo>
                  <a:lnTo>
                    <a:pt x="902" y="2652"/>
                  </a:lnTo>
                  <a:lnTo>
                    <a:pt x="880" y="2696"/>
                  </a:lnTo>
                  <a:lnTo>
                    <a:pt x="852" y="2716"/>
                  </a:lnTo>
                  <a:lnTo>
                    <a:pt x="829" y="2733"/>
                  </a:lnTo>
                  <a:lnTo>
                    <a:pt x="801" y="2755"/>
                  </a:lnTo>
                  <a:lnTo>
                    <a:pt x="784" y="2792"/>
                  </a:lnTo>
                  <a:lnTo>
                    <a:pt x="756" y="2811"/>
                  </a:lnTo>
                  <a:lnTo>
                    <a:pt x="734" y="2834"/>
                  </a:lnTo>
                  <a:lnTo>
                    <a:pt x="717" y="2851"/>
                  </a:lnTo>
                  <a:lnTo>
                    <a:pt x="692" y="2881"/>
                  </a:lnTo>
                  <a:lnTo>
                    <a:pt x="667" y="2901"/>
                  </a:lnTo>
                  <a:lnTo>
                    <a:pt x="647" y="2918"/>
                  </a:lnTo>
                  <a:lnTo>
                    <a:pt x="630" y="2938"/>
                  </a:lnTo>
                  <a:lnTo>
                    <a:pt x="622" y="2954"/>
                  </a:lnTo>
                  <a:lnTo>
                    <a:pt x="599" y="2977"/>
                  </a:lnTo>
                  <a:lnTo>
                    <a:pt x="599" y="2996"/>
                  </a:lnTo>
                  <a:lnTo>
                    <a:pt x="588" y="2996"/>
                  </a:lnTo>
                  <a:lnTo>
                    <a:pt x="585" y="3033"/>
                  </a:lnTo>
                  <a:lnTo>
                    <a:pt x="574" y="3058"/>
                  </a:lnTo>
                  <a:lnTo>
                    <a:pt x="574" y="3114"/>
                  </a:lnTo>
                  <a:lnTo>
                    <a:pt x="563" y="3151"/>
                  </a:lnTo>
                  <a:lnTo>
                    <a:pt x="552" y="3209"/>
                  </a:lnTo>
                  <a:lnTo>
                    <a:pt x="541" y="3226"/>
                  </a:lnTo>
                  <a:lnTo>
                    <a:pt x="529" y="3254"/>
                  </a:lnTo>
                  <a:lnTo>
                    <a:pt x="507" y="3282"/>
                  </a:lnTo>
                  <a:lnTo>
                    <a:pt x="484" y="3305"/>
                  </a:lnTo>
                  <a:lnTo>
                    <a:pt x="462" y="3327"/>
                  </a:lnTo>
                  <a:lnTo>
                    <a:pt x="431" y="3344"/>
                  </a:lnTo>
                  <a:lnTo>
                    <a:pt x="403" y="3352"/>
                  </a:lnTo>
                  <a:lnTo>
                    <a:pt x="372" y="3372"/>
                  </a:lnTo>
                  <a:lnTo>
                    <a:pt x="341" y="3380"/>
                  </a:lnTo>
                  <a:lnTo>
                    <a:pt x="316" y="3389"/>
                  </a:lnTo>
                  <a:lnTo>
                    <a:pt x="308" y="3389"/>
                  </a:lnTo>
                  <a:lnTo>
                    <a:pt x="305" y="3400"/>
                  </a:lnTo>
                  <a:lnTo>
                    <a:pt x="294" y="3389"/>
                  </a:lnTo>
                  <a:lnTo>
                    <a:pt x="283" y="3380"/>
                  </a:lnTo>
                  <a:lnTo>
                    <a:pt x="263" y="3364"/>
                  </a:lnTo>
                  <a:lnTo>
                    <a:pt x="235" y="3352"/>
                  </a:lnTo>
                  <a:lnTo>
                    <a:pt x="204" y="3327"/>
                  </a:lnTo>
                  <a:lnTo>
                    <a:pt x="182" y="3305"/>
                  </a:lnTo>
                  <a:lnTo>
                    <a:pt x="145" y="3285"/>
                  </a:lnTo>
                  <a:lnTo>
                    <a:pt x="123" y="3271"/>
                  </a:lnTo>
                  <a:lnTo>
                    <a:pt x="92" y="3246"/>
                  </a:lnTo>
                  <a:lnTo>
                    <a:pt x="64" y="3226"/>
                  </a:lnTo>
                  <a:lnTo>
                    <a:pt x="47" y="3209"/>
                  </a:lnTo>
                  <a:lnTo>
                    <a:pt x="0" y="3167"/>
                  </a:lnTo>
                </a:path>
              </a:pathLst>
            </a:custGeom>
            <a:solidFill>
              <a:srgbClr val="ADD8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7" name="Freeform 111"/>
            <p:cNvSpPr>
              <a:spLocks noChangeArrowheads="1"/>
            </p:cNvSpPr>
            <p:nvPr/>
          </p:nvSpPr>
          <p:spPr bwMode="auto">
            <a:xfrm>
              <a:off x="1686" y="1881"/>
              <a:ext cx="42" cy="72"/>
            </a:xfrm>
            <a:custGeom>
              <a:avLst/>
              <a:gdLst>
                <a:gd name="T0" fmla="*/ 0 w 191"/>
                <a:gd name="T1" fmla="*/ 109 h 320"/>
                <a:gd name="T2" fmla="*/ 86 w 191"/>
                <a:gd name="T3" fmla="*/ 0 h 320"/>
                <a:gd name="T4" fmla="*/ 190 w 191"/>
                <a:gd name="T5" fmla="*/ 81 h 320"/>
                <a:gd name="T6" fmla="*/ 114 w 191"/>
                <a:gd name="T7" fmla="*/ 319 h 320"/>
                <a:gd name="T8" fmla="*/ 78 w 191"/>
                <a:gd name="T9" fmla="*/ 319 h 320"/>
                <a:gd name="T10" fmla="*/ 0 w 191"/>
                <a:gd name="T11" fmla="*/ 10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320">
                  <a:moveTo>
                    <a:pt x="0" y="109"/>
                  </a:moveTo>
                  <a:lnTo>
                    <a:pt x="86" y="0"/>
                  </a:lnTo>
                  <a:lnTo>
                    <a:pt x="190" y="81"/>
                  </a:lnTo>
                  <a:lnTo>
                    <a:pt x="114" y="319"/>
                  </a:lnTo>
                  <a:lnTo>
                    <a:pt x="78" y="319"/>
                  </a:lnTo>
                  <a:lnTo>
                    <a:pt x="0" y="10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8" name="Freeform 112"/>
            <p:cNvSpPr>
              <a:spLocks noChangeArrowheads="1"/>
            </p:cNvSpPr>
            <p:nvPr/>
          </p:nvSpPr>
          <p:spPr bwMode="auto">
            <a:xfrm>
              <a:off x="1686" y="1881"/>
              <a:ext cx="42" cy="72"/>
            </a:xfrm>
            <a:custGeom>
              <a:avLst/>
              <a:gdLst>
                <a:gd name="T0" fmla="*/ 0 w 191"/>
                <a:gd name="T1" fmla="*/ 109 h 320"/>
                <a:gd name="T2" fmla="*/ 86 w 191"/>
                <a:gd name="T3" fmla="*/ 0 h 320"/>
                <a:gd name="T4" fmla="*/ 190 w 191"/>
                <a:gd name="T5" fmla="*/ 81 h 320"/>
                <a:gd name="T6" fmla="*/ 114 w 191"/>
                <a:gd name="T7" fmla="*/ 319 h 320"/>
                <a:gd name="T8" fmla="*/ 78 w 191"/>
                <a:gd name="T9" fmla="*/ 319 h 320"/>
                <a:gd name="T10" fmla="*/ 0 w 191"/>
                <a:gd name="T11" fmla="*/ 10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320">
                  <a:moveTo>
                    <a:pt x="0" y="109"/>
                  </a:moveTo>
                  <a:lnTo>
                    <a:pt x="86" y="0"/>
                  </a:lnTo>
                  <a:lnTo>
                    <a:pt x="190" y="81"/>
                  </a:lnTo>
                  <a:lnTo>
                    <a:pt x="114" y="319"/>
                  </a:lnTo>
                  <a:lnTo>
                    <a:pt x="78" y="319"/>
                  </a:lnTo>
                  <a:lnTo>
                    <a:pt x="0" y="109"/>
                  </a:lnTo>
                </a:path>
              </a:pathLst>
            </a:custGeom>
            <a:solidFill>
              <a:srgbClr val="906D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69" name="Freeform 113"/>
            <p:cNvSpPr>
              <a:spLocks noChangeArrowheads="1"/>
            </p:cNvSpPr>
            <p:nvPr/>
          </p:nvSpPr>
          <p:spPr bwMode="auto">
            <a:xfrm>
              <a:off x="1630" y="1937"/>
              <a:ext cx="100" cy="655"/>
            </a:xfrm>
            <a:custGeom>
              <a:avLst/>
              <a:gdLst>
                <a:gd name="T0" fmla="*/ 367 w 444"/>
                <a:gd name="T1" fmla="*/ 84 h 2891"/>
                <a:gd name="T2" fmla="*/ 375 w 444"/>
                <a:gd name="T3" fmla="*/ 163 h 2891"/>
                <a:gd name="T4" fmla="*/ 375 w 444"/>
                <a:gd name="T5" fmla="*/ 230 h 2891"/>
                <a:gd name="T6" fmla="*/ 367 w 444"/>
                <a:gd name="T7" fmla="*/ 275 h 2891"/>
                <a:gd name="T8" fmla="*/ 358 w 444"/>
                <a:gd name="T9" fmla="*/ 339 h 2891"/>
                <a:gd name="T10" fmla="*/ 358 w 444"/>
                <a:gd name="T11" fmla="*/ 384 h 2891"/>
                <a:gd name="T12" fmla="*/ 358 w 444"/>
                <a:gd name="T13" fmla="*/ 451 h 2891"/>
                <a:gd name="T14" fmla="*/ 358 w 444"/>
                <a:gd name="T15" fmla="*/ 541 h 2891"/>
                <a:gd name="T16" fmla="*/ 367 w 444"/>
                <a:gd name="T17" fmla="*/ 656 h 2891"/>
                <a:gd name="T18" fmla="*/ 375 w 444"/>
                <a:gd name="T19" fmla="*/ 791 h 2891"/>
                <a:gd name="T20" fmla="*/ 398 w 444"/>
                <a:gd name="T21" fmla="*/ 928 h 2891"/>
                <a:gd name="T22" fmla="*/ 412 w 444"/>
                <a:gd name="T23" fmla="*/ 1090 h 2891"/>
                <a:gd name="T24" fmla="*/ 426 w 444"/>
                <a:gd name="T25" fmla="*/ 1261 h 2891"/>
                <a:gd name="T26" fmla="*/ 434 w 444"/>
                <a:gd name="T27" fmla="*/ 1430 h 2891"/>
                <a:gd name="T28" fmla="*/ 443 w 444"/>
                <a:gd name="T29" fmla="*/ 1575 h 2891"/>
                <a:gd name="T30" fmla="*/ 440 w 444"/>
                <a:gd name="T31" fmla="*/ 1732 h 2891"/>
                <a:gd name="T32" fmla="*/ 431 w 444"/>
                <a:gd name="T33" fmla="*/ 1850 h 2891"/>
                <a:gd name="T34" fmla="*/ 409 w 444"/>
                <a:gd name="T35" fmla="*/ 1962 h 2891"/>
                <a:gd name="T36" fmla="*/ 375 w 444"/>
                <a:gd name="T37" fmla="*/ 2055 h 2891"/>
                <a:gd name="T38" fmla="*/ 350 w 444"/>
                <a:gd name="T39" fmla="*/ 2139 h 2891"/>
                <a:gd name="T40" fmla="*/ 314 w 444"/>
                <a:gd name="T41" fmla="*/ 2209 h 2891"/>
                <a:gd name="T42" fmla="*/ 280 w 444"/>
                <a:gd name="T43" fmla="*/ 2285 h 2891"/>
                <a:gd name="T44" fmla="*/ 255 w 444"/>
                <a:gd name="T45" fmla="*/ 2352 h 2891"/>
                <a:gd name="T46" fmla="*/ 221 w 444"/>
                <a:gd name="T47" fmla="*/ 2411 h 2891"/>
                <a:gd name="T48" fmla="*/ 207 w 444"/>
                <a:gd name="T49" fmla="*/ 2481 h 2891"/>
                <a:gd name="T50" fmla="*/ 190 w 444"/>
                <a:gd name="T51" fmla="*/ 2551 h 2891"/>
                <a:gd name="T52" fmla="*/ 182 w 444"/>
                <a:gd name="T53" fmla="*/ 2632 h 2891"/>
                <a:gd name="T54" fmla="*/ 182 w 444"/>
                <a:gd name="T55" fmla="*/ 2702 h 2891"/>
                <a:gd name="T56" fmla="*/ 190 w 444"/>
                <a:gd name="T57" fmla="*/ 2800 h 2891"/>
                <a:gd name="T58" fmla="*/ 190 w 444"/>
                <a:gd name="T59" fmla="*/ 2873 h 2891"/>
                <a:gd name="T60" fmla="*/ 0 w 444"/>
                <a:gd name="T61" fmla="*/ 2453 h 2891"/>
                <a:gd name="T62" fmla="*/ 0 w 444"/>
                <a:gd name="T63" fmla="*/ 2394 h 2891"/>
                <a:gd name="T64" fmla="*/ 0 w 444"/>
                <a:gd name="T65" fmla="*/ 2285 h 2891"/>
                <a:gd name="T66" fmla="*/ 0 w 444"/>
                <a:gd name="T67" fmla="*/ 2198 h 2891"/>
                <a:gd name="T68" fmla="*/ 8 w 444"/>
                <a:gd name="T69" fmla="*/ 2130 h 2891"/>
                <a:gd name="T70" fmla="*/ 45 w 444"/>
                <a:gd name="T71" fmla="*/ 2018 h 2891"/>
                <a:gd name="T72" fmla="*/ 87 w 444"/>
                <a:gd name="T73" fmla="*/ 1917 h 2891"/>
                <a:gd name="T74" fmla="*/ 131 w 444"/>
                <a:gd name="T75" fmla="*/ 1805 h 2891"/>
                <a:gd name="T76" fmla="*/ 145 w 444"/>
                <a:gd name="T77" fmla="*/ 1741 h 2891"/>
                <a:gd name="T78" fmla="*/ 168 w 444"/>
                <a:gd name="T79" fmla="*/ 1668 h 2891"/>
                <a:gd name="T80" fmla="*/ 182 w 444"/>
                <a:gd name="T81" fmla="*/ 1584 h 2891"/>
                <a:gd name="T82" fmla="*/ 199 w 444"/>
                <a:gd name="T83" fmla="*/ 1502 h 2891"/>
                <a:gd name="T84" fmla="*/ 199 w 444"/>
                <a:gd name="T85" fmla="*/ 1399 h 2891"/>
                <a:gd name="T86" fmla="*/ 204 w 444"/>
                <a:gd name="T87" fmla="*/ 1298 h 2891"/>
                <a:gd name="T88" fmla="*/ 199 w 444"/>
                <a:gd name="T89" fmla="*/ 1186 h 2891"/>
                <a:gd name="T90" fmla="*/ 199 w 444"/>
                <a:gd name="T91" fmla="*/ 1076 h 2891"/>
                <a:gd name="T92" fmla="*/ 199 w 444"/>
                <a:gd name="T93" fmla="*/ 967 h 2891"/>
                <a:gd name="T94" fmla="*/ 190 w 444"/>
                <a:gd name="T95" fmla="*/ 858 h 2891"/>
                <a:gd name="T96" fmla="*/ 190 w 444"/>
                <a:gd name="T97" fmla="*/ 754 h 2891"/>
                <a:gd name="T98" fmla="*/ 199 w 444"/>
                <a:gd name="T99" fmla="*/ 673 h 2891"/>
                <a:gd name="T100" fmla="*/ 199 w 444"/>
                <a:gd name="T101" fmla="*/ 589 h 2891"/>
                <a:gd name="T102" fmla="*/ 199 w 444"/>
                <a:gd name="T103" fmla="*/ 533 h 2891"/>
                <a:gd name="T104" fmla="*/ 213 w 444"/>
                <a:gd name="T105" fmla="*/ 435 h 2891"/>
                <a:gd name="T106" fmla="*/ 235 w 444"/>
                <a:gd name="T107" fmla="*/ 348 h 2891"/>
                <a:gd name="T108" fmla="*/ 263 w 444"/>
                <a:gd name="T109" fmla="*/ 266 h 2891"/>
                <a:gd name="T110" fmla="*/ 280 w 444"/>
                <a:gd name="T111" fmla="*/ 185 h 2891"/>
                <a:gd name="T112" fmla="*/ 308 w 444"/>
                <a:gd name="T113" fmla="*/ 93 h 2891"/>
                <a:gd name="T114" fmla="*/ 322 w 444"/>
                <a:gd name="T115" fmla="*/ 25 h 2891"/>
                <a:gd name="T116" fmla="*/ 336 w 444"/>
                <a:gd name="T117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4" h="2891">
                  <a:moveTo>
                    <a:pt x="358" y="76"/>
                  </a:moveTo>
                  <a:lnTo>
                    <a:pt x="367" y="84"/>
                  </a:lnTo>
                  <a:lnTo>
                    <a:pt x="373" y="118"/>
                  </a:lnTo>
                  <a:lnTo>
                    <a:pt x="375" y="163"/>
                  </a:lnTo>
                  <a:lnTo>
                    <a:pt x="381" y="210"/>
                  </a:lnTo>
                  <a:lnTo>
                    <a:pt x="375" y="230"/>
                  </a:lnTo>
                  <a:lnTo>
                    <a:pt x="375" y="247"/>
                  </a:lnTo>
                  <a:lnTo>
                    <a:pt x="367" y="275"/>
                  </a:lnTo>
                  <a:lnTo>
                    <a:pt x="358" y="320"/>
                  </a:lnTo>
                  <a:lnTo>
                    <a:pt x="358" y="339"/>
                  </a:lnTo>
                  <a:lnTo>
                    <a:pt x="358" y="356"/>
                  </a:lnTo>
                  <a:lnTo>
                    <a:pt x="358" y="384"/>
                  </a:lnTo>
                  <a:lnTo>
                    <a:pt x="358" y="423"/>
                  </a:lnTo>
                  <a:lnTo>
                    <a:pt x="358" y="451"/>
                  </a:lnTo>
                  <a:lnTo>
                    <a:pt x="358" y="496"/>
                  </a:lnTo>
                  <a:lnTo>
                    <a:pt x="358" y="541"/>
                  </a:lnTo>
                  <a:lnTo>
                    <a:pt x="358" y="606"/>
                  </a:lnTo>
                  <a:lnTo>
                    <a:pt x="367" y="656"/>
                  </a:lnTo>
                  <a:lnTo>
                    <a:pt x="373" y="718"/>
                  </a:lnTo>
                  <a:lnTo>
                    <a:pt x="375" y="791"/>
                  </a:lnTo>
                  <a:lnTo>
                    <a:pt x="389" y="858"/>
                  </a:lnTo>
                  <a:lnTo>
                    <a:pt x="398" y="928"/>
                  </a:lnTo>
                  <a:lnTo>
                    <a:pt x="409" y="1012"/>
                  </a:lnTo>
                  <a:lnTo>
                    <a:pt x="412" y="1090"/>
                  </a:lnTo>
                  <a:lnTo>
                    <a:pt x="426" y="1175"/>
                  </a:lnTo>
                  <a:lnTo>
                    <a:pt x="426" y="1261"/>
                  </a:lnTo>
                  <a:lnTo>
                    <a:pt x="434" y="1343"/>
                  </a:lnTo>
                  <a:lnTo>
                    <a:pt x="434" y="1430"/>
                  </a:lnTo>
                  <a:lnTo>
                    <a:pt x="443" y="1511"/>
                  </a:lnTo>
                  <a:lnTo>
                    <a:pt x="443" y="1575"/>
                  </a:lnTo>
                  <a:lnTo>
                    <a:pt x="443" y="1659"/>
                  </a:lnTo>
                  <a:lnTo>
                    <a:pt x="440" y="1732"/>
                  </a:lnTo>
                  <a:lnTo>
                    <a:pt x="440" y="1797"/>
                  </a:lnTo>
                  <a:lnTo>
                    <a:pt x="431" y="1850"/>
                  </a:lnTo>
                  <a:lnTo>
                    <a:pt x="420" y="1909"/>
                  </a:lnTo>
                  <a:lnTo>
                    <a:pt x="409" y="1962"/>
                  </a:lnTo>
                  <a:lnTo>
                    <a:pt x="398" y="2018"/>
                  </a:lnTo>
                  <a:lnTo>
                    <a:pt x="375" y="2055"/>
                  </a:lnTo>
                  <a:lnTo>
                    <a:pt x="367" y="2102"/>
                  </a:lnTo>
                  <a:lnTo>
                    <a:pt x="350" y="2139"/>
                  </a:lnTo>
                  <a:lnTo>
                    <a:pt x="336" y="2181"/>
                  </a:lnTo>
                  <a:lnTo>
                    <a:pt x="314" y="2209"/>
                  </a:lnTo>
                  <a:lnTo>
                    <a:pt x="300" y="2248"/>
                  </a:lnTo>
                  <a:lnTo>
                    <a:pt x="280" y="2285"/>
                  </a:lnTo>
                  <a:lnTo>
                    <a:pt x="266" y="2313"/>
                  </a:lnTo>
                  <a:lnTo>
                    <a:pt x="255" y="2352"/>
                  </a:lnTo>
                  <a:lnTo>
                    <a:pt x="235" y="2374"/>
                  </a:lnTo>
                  <a:lnTo>
                    <a:pt x="221" y="2411"/>
                  </a:lnTo>
                  <a:lnTo>
                    <a:pt x="213" y="2453"/>
                  </a:lnTo>
                  <a:lnTo>
                    <a:pt x="207" y="2481"/>
                  </a:lnTo>
                  <a:lnTo>
                    <a:pt x="199" y="2514"/>
                  </a:lnTo>
                  <a:lnTo>
                    <a:pt x="190" y="2551"/>
                  </a:lnTo>
                  <a:lnTo>
                    <a:pt x="190" y="2596"/>
                  </a:lnTo>
                  <a:lnTo>
                    <a:pt x="182" y="2632"/>
                  </a:lnTo>
                  <a:lnTo>
                    <a:pt x="182" y="2660"/>
                  </a:lnTo>
                  <a:lnTo>
                    <a:pt x="182" y="2702"/>
                  </a:lnTo>
                  <a:lnTo>
                    <a:pt x="190" y="2739"/>
                  </a:lnTo>
                  <a:lnTo>
                    <a:pt x="190" y="2800"/>
                  </a:lnTo>
                  <a:lnTo>
                    <a:pt x="190" y="2845"/>
                  </a:lnTo>
                  <a:lnTo>
                    <a:pt x="190" y="2873"/>
                  </a:lnTo>
                  <a:lnTo>
                    <a:pt x="199" y="2890"/>
                  </a:lnTo>
                  <a:lnTo>
                    <a:pt x="0" y="2453"/>
                  </a:lnTo>
                  <a:lnTo>
                    <a:pt x="0" y="2430"/>
                  </a:lnTo>
                  <a:lnTo>
                    <a:pt x="0" y="2394"/>
                  </a:lnTo>
                  <a:lnTo>
                    <a:pt x="0" y="2343"/>
                  </a:lnTo>
                  <a:lnTo>
                    <a:pt x="0" y="2285"/>
                  </a:lnTo>
                  <a:lnTo>
                    <a:pt x="0" y="2240"/>
                  </a:lnTo>
                  <a:lnTo>
                    <a:pt x="0" y="2198"/>
                  </a:lnTo>
                  <a:lnTo>
                    <a:pt x="5" y="2167"/>
                  </a:lnTo>
                  <a:lnTo>
                    <a:pt x="8" y="2130"/>
                  </a:lnTo>
                  <a:lnTo>
                    <a:pt x="22" y="2063"/>
                  </a:lnTo>
                  <a:lnTo>
                    <a:pt x="45" y="2018"/>
                  </a:lnTo>
                  <a:lnTo>
                    <a:pt x="64" y="1962"/>
                  </a:lnTo>
                  <a:lnTo>
                    <a:pt x="87" y="1917"/>
                  </a:lnTo>
                  <a:lnTo>
                    <a:pt x="103" y="1858"/>
                  </a:lnTo>
                  <a:lnTo>
                    <a:pt x="131" y="1805"/>
                  </a:lnTo>
                  <a:lnTo>
                    <a:pt x="137" y="1769"/>
                  </a:lnTo>
                  <a:lnTo>
                    <a:pt x="145" y="1741"/>
                  </a:lnTo>
                  <a:lnTo>
                    <a:pt x="154" y="1704"/>
                  </a:lnTo>
                  <a:lnTo>
                    <a:pt x="168" y="1668"/>
                  </a:lnTo>
                  <a:lnTo>
                    <a:pt x="173" y="1629"/>
                  </a:lnTo>
                  <a:lnTo>
                    <a:pt x="182" y="1584"/>
                  </a:lnTo>
                  <a:lnTo>
                    <a:pt x="190" y="1547"/>
                  </a:lnTo>
                  <a:lnTo>
                    <a:pt x="199" y="1502"/>
                  </a:lnTo>
                  <a:lnTo>
                    <a:pt x="199" y="1446"/>
                  </a:lnTo>
                  <a:lnTo>
                    <a:pt x="199" y="1399"/>
                  </a:lnTo>
                  <a:lnTo>
                    <a:pt x="199" y="1343"/>
                  </a:lnTo>
                  <a:lnTo>
                    <a:pt x="204" y="1298"/>
                  </a:lnTo>
                  <a:lnTo>
                    <a:pt x="199" y="1245"/>
                  </a:lnTo>
                  <a:lnTo>
                    <a:pt x="199" y="1186"/>
                  </a:lnTo>
                  <a:lnTo>
                    <a:pt x="199" y="1135"/>
                  </a:lnTo>
                  <a:lnTo>
                    <a:pt x="199" y="1076"/>
                  </a:lnTo>
                  <a:lnTo>
                    <a:pt x="199" y="1023"/>
                  </a:lnTo>
                  <a:lnTo>
                    <a:pt x="199" y="967"/>
                  </a:lnTo>
                  <a:lnTo>
                    <a:pt x="190" y="914"/>
                  </a:lnTo>
                  <a:lnTo>
                    <a:pt x="190" y="858"/>
                  </a:lnTo>
                  <a:lnTo>
                    <a:pt x="190" y="799"/>
                  </a:lnTo>
                  <a:lnTo>
                    <a:pt x="190" y="754"/>
                  </a:lnTo>
                  <a:lnTo>
                    <a:pt x="190" y="709"/>
                  </a:lnTo>
                  <a:lnTo>
                    <a:pt x="199" y="673"/>
                  </a:lnTo>
                  <a:lnTo>
                    <a:pt x="199" y="628"/>
                  </a:lnTo>
                  <a:lnTo>
                    <a:pt x="199" y="589"/>
                  </a:lnTo>
                  <a:lnTo>
                    <a:pt x="199" y="552"/>
                  </a:lnTo>
                  <a:lnTo>
                    <a:pt x="199" y="533"/>
                  </a:lnTo>
                  <a:lnTo>
                    <a:pt x="207" y="471"/>
                  </a:lnTo>
                  <a:lnTo>
                    <a:pt x="213" y="435"/>
                  </a:lnTo>
                  <a:lnTo>
                    <a:pt x="221" y="384"/>
                  </a:lnTo>
                  <a:lnTo>
                    <a:pt x="235" y="348"/>
                  </a:lnTo>
                  <a:lnTo>
                    <a:pt x="255" y="306"/>
                  </a:lnTo>
                  <a:lnTo>
                    <a:pt x="263" y="266"/>
                  </a:lnTo>
                  <a:lnTo>
                    <a:pt x="272" y="222"/>
                  </a:lnTo>
                  <a:lnTo>
                    <a:pt x="280" y="185"/>
                  </a:lnTo>
                  <a:lnTo>
                    <a:pt x="291" y="126"/>
                  </a:lnTo>
                  <a:lnTo>
                    <a:pt x="308" y="93"/>
                  </a:lnTo>
                  <a:lnTo>
                    <a:pt x="314" y="53"/>
                  </a:lnTo>
                  <a:lnTo>
                    <a:pt x="322" y="25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58" y="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0" name="Freeform 114"/>
            <p:cNvSpPr>
              <a:spLocks noChangeArrowheads="1"/>
            </p:cNvSpPr>
            <p:nvPr/>
          </p:nvSpPr>
          <p:spPr bwMode="auto">
            <a:xfrm>
              <a:off x="1630" y="1937"/>
              <a:ext cx="100" cy="655"/>
            </a:xfrm>
            <a:custGeom>
              <a:avLst/>
              <a:gdLst>
                <a:gd name="T0" fmla="*/ 367 w 444"/>
                <a:gd name="T1" fmla="*/ 84 h 2891"/>
                <a:gd name="T2" fmla="*/ 375 w 444"/>
                <a:gd name="T3" fmla="*/ 163 h 2891"/>
                <a:gd name="T4" fmla="*/ 375 w 444"/>
                <a:gd name="T5" fmla="*/ 230 h 2891"/>
                <a:gd name="T6" fmla="*/ 367 w 444"/>
                <a:gd name="T7" fmla="*/ 275 h 2891"/>
                <a:gd name="T8" fmla="*/ 358 w 444"/>
                <a:gd name="T9" fmla="*/ 339 h 2891"/>
                <a:gd name="T10" fmla="*/ 358 w 444"/>
                <a:gd name="T11" fmla="*/ 384 h 2891"/>
                <a:gd name="T12" fmla="*/ 358 w 444"/>
                <a:gd name="T13" fmla="*/ 451 h 2891"/>
                <a:gd name="T14" fmla="*/ 358 w 444"/>
                <a:gd name="T15" fmla="*/ 541 h 2891"/>
                <a:gd name="T16" fmla="*/ 367 w 444"/>
                <a:gd name="T17" fmla="*/ 656 h 2891"/>
                <a:gd name="T18" fmla="*/ 375 w 444"/>
                <a:gd name="T19" fmla="*/ 791 h 2891"/>
                <a:gd name="T20" fmla="*/ 398 w 444"/>
                <a:gd name="T21" fmla="*/ 928 h 2891"/>
                <a:gd name="T22" fmla="*/ 412 w 444"/>
                <a:gd name="T23" fmla="*/ 1090 h 2891"/>
                <a:gd name="T24" fmla="*/ 426 w 444"/>
                <a:gd name="T25" fmla="*/ 1261 h 2891"/>
                <a:gd name="T26" fmla="*/ 434 w 444"/>
                <a:gd name="T27" fmla="*/ 1430 h 2891"/>
                <a:gd name="T28" fmla="*/ 443 w 444"/>
                <a:gd name="T29" fmla="*/ 1575 h 2891"/>
                <a:gd name="T30" fmla="*/ 440 w 444"/>
                <a:gd name="T31" fmla="*/ 1732 h 2891"/>
                <a:gd name="T32" fmla="*/ 431 w 444"/>
                <a:gd name="T33" fmla="*/ 1850 h 2891"/>
                <a:gd name="T34" fmla="*/ 409 w 444"/>
                <a:gd name="T35" fmla="*/ 1962 h 2891"/>
                <a:gd name="T36" fmla="*/ 375 w 444"/>
                <a:gd name="T37" fmla="*/ 2055 h 2891"/>
                <a:gd name="T38" fmla="*/ 350 w 444"/>
                <a:gd name="T39" fmla="*/ 2139 h 2891"/>
                <a:gd name="T40" fmla="*/ 314 w 444"/>
                <a:gd name="T41" fmla="*/ 2209 h 2891"/>
                <a:gd name="T42" fmla="*/ 280 w 444"/>
                <a:gd name="T43" fmla="*/ 2285 h 2891"/>
                <a:gd name="T44" fmla="*/ 255 w 444"/>
                <a:gd name="T45" fmla="*/ 2352 h 2891"/>
                <a:gd name="T46" fmla="*/ 221 w 444"/>
                <a:gd name="T47" fmla="*/ 2411 h 2891"/>
                <a:gd name="T48" fmla="*/ 207 w 444"/>
                <a:gd name="T49" fmla="*/ 2481 h 2891"/>
                <a:gd name="T50" fmla="*/ 190 w 444"/>
                <a:gd name="T51" fmla="*/ 2551 h 2891"/>
                <a:gd name="T52" fmla="*/ 182 w 444"/>
                <a:gd name="T53" fmla="*/ 2632 h 2891"/>
                <a:gd name="T54" fmla="*/ 182 w 444"/>
                <a:gd name="T55" fmla="*/ 2702 h 2891"/>
                <a:gd name="T56" fmla="*/ 190 w 444"/>
                <a:gd name="T57" fmla="*/ 2800 h 2891"/>
                <a:gd name="T58" fmla="*/ 190 w 444"/>
                <a:gd name="T59" fmla="*/ 2873 h 2891"/>
                <a:gd name="T60" fmla="*/ 0 w 444"/>
                <a:gd name="T61" fmla="*/ 2453 h 2891"/>
                <a:gd name="T62" fmla="*/ 0 w 444"/>
                <a:gd name="T63" fmla="*/ 2394 h 2891"/>
                <a:gd name="T64" fmla="*/ 0 w 444"/>
                <a:gd name="T65" fmla="*/ 2285 h 2891"/>
                <a:gd name="T66" fmla="*/ 0 w 444"/>
                <a:gd name="T67" fmla="*/ 2198 h 2891"/>
                <a:gd name="T68" fmla="*/ 8 w 444"/>
                <a:gd name="T69" fmla="*/ 2130 h 2891"/>
                <a:gd name="T70" fmla="*/ 45 w 444"/>
                <a:gd name="T71" fmla="*/ 2018 h 2891"/>
                <a:gd name="T72" fmla="*/ 87 w 444"/>
                <a:gd name="T73" fmla="*/ 1917 h 2891"/>
                <a:gd name="T74" fmla="*/ 131 w 444"/>
                <a:gd name="T75" fmla="*/ 1805 h 2891"/>
                <a:gd name="T76" fmla="*/ 145 w 444"/>
                <a:gd name="T77" fmla="*/ 1741 h 2891"/>
                <a:gd name="T78" fmla="*/ 168 w 444"/>
                <a:gd name="T79" fmla="*/ 1668 h 2891"/>
                <a:gd name="T80" fmla="*/ 182 w 444"/>
                <a:gd name="T81" fmla="*/ 1584 h 2891"/>
                <a:gd name="T82" fmla="*/ 199 w 444"/>
                <a:gd name="T83" fmla="*/ 1502 h 2891"/>
                <a:gd name="T84" fmla="*/ 199 w 444"/>
                <a:gd name="T85" fmla="*/ 1399 h 2891"/>
                <a:gd name="T86" fmla="*/ 204 w 444"/>
                <a:gd name="T87" fmla="*/ 1298 h 2891"/>
                <a:gd name="T88" fmla="*/ 199 w 444"/>
                <a:gd name="T89" fmla="*/ 1186 h 2891"/>
                <a:gd name="T90" fmla="*/ 199 w 444"/>
                <a:gd name="T91" fmla="*/ 1076 h 2891"/>
                <a:gd name="T92" fmla="*/ 199 w 444"/>
                <a:gd name="T93" fmla="*/ 967 h 2891"/>
                <a:gd name="T94" fmla="*/ 190 w 444"/>
                <a:gd name="T95" fmla="*/ 858 h 2891"/>
                <a:gd name="T96" fmla="*/ 190 w 444"/>
                <a:gd name="T97" fmla="*/ 754 h 2891"/>
                <a:gd name="T98" fmla="*/ 199 w 444"/>
                <a:gd name="T99" fmla="*/ 673 h 2891"/>
                <a:gd name="T100" fmla="*/ 199 w 444"/>
                <a:gd name="T101" fmla="*/ 589 h 2891"/>
                <a:gd name="T102" fmla="*/ 199 w 444"/>
                <a:gd name="T103" fmla="*/ 533 h 2891"/>
                <a:gd name="T104" fmla="*/ 213 w 444"/>
                <a:gd name="T105" fmla="*/ 435 h 2891"/>
                <a:gd name="T106" fmla="*/ 235 w 444"/>
                <a:gd name="T107" fmla="*/ 348 h 2891"/>
                <a:gd name="T108" fmla="*/ 263 w 444"/>
                <a:gd name="T109" fmla="*/ 266 h 2891"/>
                <a:gd name="T110" fmla="*/ 280 w 444"/>
                <a:gd name="T111" fmla="*/ 185 h 2891"/>
                <a:gd name="T112" fmla="*/ 308 w 444"/>
                <a:gd name="T113" fmla="*/ 93 h 2891"/>
                <a:gd name="T114" fmla="*/ 322 w 444"/>
                <a:gd name="T115" fmla="*/ 25 h 2891"/>
                <a:gd name="T116" fmla="*/ 336 w 444"/>
                <a:gd name="T117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4" h="2891">
                  <a:moveTo>
                    <a:pt x="358" y="76"/>
                  </a:moveTo>
                  <a:lnTo>
                    <a:pt x="367" y="84"/>
                  </a:lnTo>
                  <a:lnTo>
                    <a:pt x="373" y="118"/>
                  </a:lnTo>
                  <a:lnTo>
                    <a:pt x="375" y="163"/>
                  </a:lnTo>
                  <a:lnTo>
                    <a:pt x="381" y="210"/>
                  </a:lnTo>
                  <a:lnTo>
                    <a:pt x="375" y="230"/>
                  </a:lnTo>
                  <a:lnTo>
                    <a:pt x="375" y="247"/>
                  </a:lnTo>
                  <a:lnTo>
                    <a:pt x="367" y="275"/>
                  </a:lnTo>
                  <a:lnTo>
                    <a:pt x="358" y="320"/>
                  </a:lnTo>
                  <a:lnTo>
                    <a:pt x="358" y="339"/>
                  </a:lnTo>
                  <a:lnTo>
                    <a:pt x="358" y="356"/>
                  </a:lnTo>
                  <a:lnTo>
                    <a:pt x="358" y="384"/>
                  </a:lnTo>
                  <a:lnTo>
                    <a:pt x="358" y="423"/>
                  </a:lnTo>
                  <a:lnTo>
                    <a:pt x="358" y="451"/>
                  </a:lnTo>
                  <a:lnTo>
                    <a:pt x="358" y="496"/>
                  </a:lnTo>
                  <a:lnTo>
                    <a:pt x="358" y="541"/>
                  </a:lnTo>
                  <a:lnTo>
                    <a:pt x="358" y="606"/>
                  </a:lnTo>
                  <a:lnTo>
                    <a:pt x="367" y="656"/>
                  </a:lnTo>
                  <a:lnTo>
                    <a:pt x="373" y="718"/>
                  </a:lnTo>
                  <a:lnTo>
                    <a:pt x="375" y="791"/>
                  </a:lnTo>
                  <a:lnTo>
                    <a:pt x="389" y="858"/>
                  </a:lnTo>
                  <a:lnTo>
                    <a:pt x="398" y="928"/>
                  </a:lnTo>
                  <a:lnTo>
                    <a:pt x="409" y="1012"/>
                  </a:lnTo>
                  <a:lnTo>
                    <a:pt x="412" y="1090"/>
                  </a:lnTo>
                  <a:lnTo>
                    <a:pt x="426" y="1175"/>
                  </a:lnTo>
                  <a:lnTo>
                    <a:pt x="426" y="1261"/>
                  </a:lnTo>
                  <a:lnTo>
                    <a:pt x="434" y="1343"/>
                  </a:lnTo>
                  <a:lnTo>
                    <a:pt x="434" y="1430"/>
                  </a:lnTo>
                  <a:lnTo>
                    <a:pt x="443" y="1511"/>
                  </a:lnTo>
                  <a:lnTo>
                    <a:pt x="443" y="1575"/>
                  </a:lnTo>
                  <a:lnTo>
                    <a:pt x="443" y="1659"/>
                  </a:lnTo>
                  <a:lnTo>
                    <a:pt x="440" y="1732"/>
                  </a:lnTo>
                  <a:lnTo>
                    <a:pt x="440" y="1797"/>
                  </a:lnTo>
                  <a:lnTo>
                    <a:pt x="431" y="1850"/>
                  </a:lnTo>
                  <a:lnTo>
                    <a:pt x="420" y="1909"/>
                  </a:lnTo>
                  <a:lnTo>
                    <a:pt x="409" y="1962"/>
                  </a:lnTo>
                  <a:lnTo>
                    <a:pt x="398" y="2018"/>
                  </a:lnTo>
                  <a:lnTo>
                    <a:pt x="375" y="2055"/>
                  </a:lnTo>
                  <a:lnTo>
                    <a:pt x="367" y="2102"/>
                  </a:lnTo>
                  <a:lnTo>
                    <a:pt x="350" y="2139"/>
                  </a:lnTo>
                  <a:lnTo>
                    <a:pt x="336" y="2181"/>
                  </a:lnTo>
                  <a:lnTo>
                    <a:pt x="314" y="2209"/>
                  </a:lnTo>
                  <a:lnTo>
                    <a:pt x="300" y="2248"/>
                  </a:lnTo>
                  <a:lnTo>
                    <a:pt x="280" y="2285"/>
                  </a:lnTo>
                  <a:lnTo>
                    <a:pt x="266" y="2313"/>
                  </a:lnTo>
                  <a:lnTo>
                    <a:pt x="255" y="2352"/>
                  </a:lnTo>
                  <a:lnTo>
                    <a:pt x="235" y="2374"/>
                  </a:lnTo>
                  <a:lnTo>
                    <a:pt x="221" y="2411"/>
                  </a:lnTo>
                  <a:lnTo>
                    <a:pt x="213" y="2453"/>
                  </a:lnTo>
                  <a:lnTo>
                    <a:pt x="207" y="2481"/>
                  </a:lnTo>
                  <a:lnTo>
                    <a:pt x="199" y="2514"/>
                  </a:lnTo>
                  <a:lnTo>
                    <a:pt x="190" y="2551"/>
                  </a:lnTo>
                  <a:lnTo>
                    <a:pt x="190" y="2596"/>
                  </a:lnTo>
                  <a:lnTo>
                    <a:pt x="182" y="2632"/>
                  </a:lnTo>
                  <a:lnTo>
                    <a:pt x="182" y="2660"/>
                  </a:lnTo>
                  <a:lnTo>
                    <a:pt x="182" y="2702"/>
                  </a:lnTo>
                  <a:lnTo>
                    <a:pt x="190" y="2739"/>
                  </a:lnTo>
                  <a:lnTo>
                    <a:pt x="190" y="2800"/>
                  </a:lnTo>
                  <a:lnTo>
                    <a:pt x="190" y="2845"/>
                  </a:lnTo>
                  <a:lnTo>
                    <a:pt x="190" y="2873"/>
                  </a:lnTo>
                  <a:lnTo>
                    <a:pt x="199" y="2890"/>
                  </a:lnTo>
                  <a:lnTo>
                    <a:pt x="0" y="2453"/>
                  </a:lnTo>
                  <a:lnTo>
                    <a:pt x="0" y="2430"/>
                  </a:lnTo>
                  <a:lnTo>
                    <a:pt x="0" y="2394"/>
                  </a:lnTo>
                  <a:lnTo>
                    <a:pt x="0" y="2343"/>
                  </a:lnTo>
                  <a:lnTo>
                    <a:pt x="0" y="2285"/>
                  </a:lnTo>
                  <a:lnTo>
                    <a:pt x="0" y="2240"/>
                  </a:lnTo>
                  <a:lnTo>
                    <a:pt x="0" y="2198"/>
                  </a:lnTo>
                  <a:lnTo>
                    <a:pt x="5" y="2167"/>
                  </a:lnTo>
                  <a:lnTo>
                    <a:pt x="8" y="2130"/>
                  </a:lnTo>
                  <a:lnTo>
                    <a:pt x="22" y="2063"/>
                  </a:lnTo>
                  <a:lnTo>
                    <a:pt x="45" y="2018"/>
                  </a:lnTo>
                  <a:lnTo>
                    <a:pt x="64" y="1962"/>
                  </a:lnTo>
                  <a:lnTo>
                    <a:pt x="87" y="1917"/>
                  </a:lnTo>
                  <a:lnTo>
                    <a:pt x="103" y="1858"/>
                  </a:lnTo>
                  <a:lnTo>
                    <a:pt x="131" y="1805"/>
                  </a:lnTo>
                  <a:lnTo>
                    <a:pt x="137" y="1769"/>
                  </a:lnTo>
                  <a:lnTo>
                    <a:pt x="145" y="1741"/>
                  </a:lnTo>
                  <a:lnTo>
                    <a:pt x="154" y="1704"/>
                  </a:lnTo>
                  <a:lnTo>
                    <a:pt x="168" y="1668"/>
                  </a:lnTo>
                  <a:lnTo>
                    <a:pt x="173" y="1629"/>
                  </a:lnTo>
                  <a:lnTo>
                    <a:pt x="182" y="1584"/>
                  </a:lnTo>
                  <a:lnTo>
                    <a:pt x="190" y="1547"/>
                  </a:lnTo>
                  <a:lnTo>
                    <a:pt x="199" y="1502"/>
                  </a:lnTo>
                  <a:lnTo>
                    <a:pt x="199" y="1446"/>
                  </a:lnTo>
                  <a:lnTo>
                    <a:pt x="199" y="1399"/>
                  </a:lnTo>
                  <a:lnTo>
                    <a:pt x="199" y="1343"/>
                  </a:lnTo>
                  <a:lnTo>
                    <a:pt x="204" y="1298"/>
                  </a:lnTo>
                  <a:lnTo>
                    <a:pt x="199" y="1245"/>
                  </a:lnTo>
                  <a:lnTo>
                    <a:pt x="199" y="1186"/>
                  </a:lnTo>
                  <a:lnTo>
                    <a:pt x="199" y="1135"/>
                  </a:lnTo>
                  <a:lnTo>
                    <a:pt x="199" y="1076"/>
                  </a:lnTo>
                  <a:lnTo>
                    <a:pt x="199" y="1023"/>
                  </a:lnTo>
                  <a:lnTo>
                    <a:pt x="199" y="967"/>
                  </a:lnTo>
                  <a:lnTo>
                    <a:pt x="190" y="914"/>
                  </a:lnTo>
                  <a:lnTo>
                    <a:pt x="190" y="858"/>
                  </a:lnTo>
                  <a:lnTo>
                    <a:pt x="190" y="799"/>
                  </a:lnTo>
                  <a:lnTo>
                    <a:pt x="190" y="754"/>
                  </a:lnTo>
                  <a:lnTo>
                    <a:pt x="190" y="709"/>
                  </a:lnTo>
                  <a:lnTo>
                    <a:pt x="199" y="673"/>
                  </a:lnTo>
                  <a:lnTo>
                    <a:pt x="199" y="628"/>
                  </a:lnTo>
                  <a:lnTo>
                    <a:pt x="199" y="589"/>
                  </a:lnTo>
                  <a:lnTo>
                    <a:pt x="199" y="552"/>
                  </a:lnTo>
                  <a:lnTo>
                    <a:pt x="199" y="533"/>
                  </a:lnTo>
                  <a:lnTo>
                    <a:pt x="207" y="471"/>
                  </a:lnTo>
                  <a:lnTo>
                    <a:pt x="213" y="435"/>
                  </a:lnTo>
                  <a:lnTo>
                    <a:pt x="221" y="384"/>
                  </a:lnTo>
                  <a:lnTo>
                    <a:pt x="235" y="348"/>
                  </a:lnTo>
                  <a:lnTo>
                    <a:pt x="255" y="306"/>
                  </a:lnTo>
                  <a:lnTo>
                    <a:pt x="263" y="266"/>
                  </a:lnTo>
                  <a:lnTo>
                    <a:pt x="272" y="222"/>
                  </a:lnTo>
                  <a:lnTo>
                    <a:pt x="280" y="185"/>
                  </a:lnTo>
                  <a:lnTo>
                    <a:pt x="291" y="126"/>
                  </a:lnTo>
                  <a:lnTo>
                    <a:pt x="308" y="93"/>
                  </a:lnTo>
                  <a:lnTo>
                    <a:pt x="314" y="53"/>
                  </a:lnTo>
                  <a:lnTo>
                    <a:pt x="322" y="25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58" y="76"/>
                  </a:lnTo>
                </a:path>
              </a:pathLst>
            </a:custGeom>
            <a:solidFill>
              <a:srgbClr val="906D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1" name="Freeform 115"/>
            <p:cNvSpPr>
              <a:spLocks noChangeArrowheads="1"/>
            </p:cNvSpPr>
            <p:nvPr/>
          </p:nvSpPr>
          <p:spPr bwMode="auto">
            <a:xfrm>
              <a:off x="1641" y="1996"/>
              <a:ext cx="74" cy="458"/>
            </a:xfrm>
            <a:custGeom>
              <a:avLst/>
              <a:gdLst>
                <a:gd name="T0" fmla="*/ 173 w 329"/>
                <a:gd name="T1" fmla="*/ 241 h 2025"/>
                <a:gd name="T2" fmla="*/ 168 w 329"/>
                <a:gd name="T3" fmla="*/ 308 h 2025"/>
                <a:gd name="T4" fmla="*/ 168 w 329"/>
                <a:gd name="T5" fmla="*/ 373 h 2025"/>
                <a:gd name="T6" fmla="*/ 176 w 329"/>
                <a:gd name="T7" fmla="*/ 443 h 2025"/>
                <a:gd name="T8" fmla="*/ 196 w 329"/>
                <a:gd name="T9" fmla="*/ 513 h 2025"/>
                <a:gd name="T10" fmla="*/ 213 w 329"/>
                <a:gd name="T11" fmla="*/ 572 h 2025"/>
                <a:gd name="T12" fmla="*/ 221 w 329"/>
                <a:gd name="T13" fmla="*/ 580 h 2025"/>
                <a:gd name="T14" fmla="*/ 213 w 329"/>
                <a:gd name="T15" fmla="*/ 538 h 2025"/>
                <a:gd name="T16" fmla="*/ 213 w 329"/>
                <a:gd name="T17" fmla="*/ 471 h 2025"/>
                <a:gd name="T18" fmla="*/ 213 w 329"/>
                <a:gd name="T19" fmla="*/ 389 h 2025"/>
                <a:gd name="T20" fmla="*/ 213 w 329"/>
                <a:gd name="T21" fmla="*/ 308 h 2025"/>
                <a:gd name="T22" fmla="*/ 227 w 329"/>
                <a:gd name="T23" fmla="*/ 221 h 2025"/>
                <a:gd name="T24" fmla="*/ 246 w 329"/>
                <a:gd name="T25" fmla="*/ 160 h 2025"/>
                <a:gd name="T26" fmla="*/ 263 w 329"/>
                <a:gd name="T27" fmla="*/ 103 h 2025"/>
                <a:gd name="T28" fmla="*/ 263 w 329"/>
                <a:gd name="T29" fmla="*/ 103 h 2025"/>
                <a:gd name="T30" fmla="*/ 263 w 329"/>
                <a:gd name="T31" fmla="*/ 151 h 2025"/>
                <a:gd name="T32" fmla="*/ 263 w 329"/>
                <a:gd name="T33" fmla="*/ 232 h 2025"/>
                <a:gd name="T34" fmla="*/ 263 w 329"/>
                <a:gd name="T35" fmla="*/ 316 h 2025"/>
                <a:gd name="T36" fmla="*/ 263 w 329"/>
                <a:gd name="T37" fmla="*/ 389 h 2025"/>
                <a:gd name="T38" fmla="*/ 269 w 329"/>
                <a:gd name="T39" fmla="*/ 454 h 2025"/>
                <a:gd name="T40" fmla="*/ 271 w 329"/>
                <a:gd name="T41" fmla="*/ 530 h 2025"/>
                <a:gd name="T42" fmla="*/ 277 w 329"/>
                <a:gd name="T43" fmla="*/ 611 h 2025"/>
                <a:gd name="T44" fmla="*/ 280 w 329"/>
                <a:gd name="T45" fmla="*/ 692 h 2025"/>
                <a:gd name="T46" fmla="*/ 291 w 329"/>
                <a:gd name="T47" fmla="*/ 793 h 2025"/>
                <a:gd name="T48" fmla="*/ 294 w 329"/>
                <a:gd name="T49" fmla="*/ 880 h 2025"/>
                <a:gd name="T50" fmla="*/ 305 w 329"/>
                <a:gd name="T51" fmla="*/ 972 h 2025"/>
                <a:gd name="T52" fmla="*/ 313 w 329"/>
                <a:gd name="T53" fmla="*/ 1054 h 2025"/>
                <a:gd name="T54" fmla="*/ 313 w 329"/>
                <a:gd name="T55" fmla="*/ 1127 h 2025"/>
                <a:gd name="T56" fmla="*/ 322 w 329"/>
                <a:gd name="T57" fmla="*/ 1205 h 2025"/>
                <a:gd name="T58" fmla="*/ 322 w 329"/>
                <a:gd name="T59" fmla="*/ 1286 h 2025"/>
                <a:gd name="T60" fmla="*/ 322 w 329"/>
                <a:gd name="T61" fmla="*/ 1398 h 2025"/>
                <a:gd name="T62" fmla="*/ 313 w 329"/>
                <a:gd name="T63" fmla="*/ 1477 h 2025"/>
                <a:gd name="T64" fmla="*/ 294 w 329"/>
                <a:gd name="T65" fmla="*/ 1561 h 2025"/>
                <a:gd name="T66" fmla="*/ 257 w 329"/>
                <a:gd name="T67" fmla="*/ 1640 h 2025"/>
                <a:gd name="T68" fmla="*/ 221 w 329"/>
                <a:gd name="T69" fmla="*/ 1707 h 2025"/>
                <a:gd name="T70" fmla="*/ 182 w 329"/>
                <a:gd name="T71" fmla="*/ 1802 h 2025"/>
                <a:gd name="T72" fmla="*/ 154 w 329"/>
                <a:gd name="T73" fmla="*/ 1906 h 2025"/>
                <a:gd name="T74" fmla="*/ 128 w 329"/>
                <a:gd name="T75" fmla="*/ 1970 h 2025"/>
                <a:gd name="T76" fmla="*/ 103 w 329"/>
                <a:gd name="T77" fmla="*/ 2024 h 2025"/>
                <a:gd name="T78" fmla="*/ 0 w 329"/>
                <a:gd name="T79" fmla="*/ 1757 h 2025"/>
                <a:gd name="T80" fmla="*/ 11 w 329"/>
                <a:gd name="T81" fmla="*/ 1715 h 2025"/>
                <a:gd name="T82" fmla="*/ 36 w 329"/>
                <a:gd name="T83" fmla="*/ 1631 h 2025"/>
                <a:gd name="T84" fmla="*/ 58 w 329"/>
                <a:gd name="T85" fmla="*/ 1561 h 2025"/>
                <a:gd name="T86" fmla="*/ 72 w 329"/>
                <a:gd name="T87" fmla="*/ 1499 h 2025"/>
                <a:gd name="T88" fmla="*/ 95 w 329"/>
                <a:gd name="T89" fmla="*/ 1435 h 2025"/>
                <a:gd name="T90" fmla="*/ 114 w 329"/>
                <a:gd name="T91" fmla="*/ 1368 h 2025"/>
                <a:gd name="T92" fmla="*/ 131 w 329"/>
                <a:gd name="T93" fmla="*/ 1295 h 2025"/>
                <a:gd name="T94" fmla="*/ 145 w 329"/>
                <a:gd name="T95" fmla="*/ 1230 h 2025"/>
                <a:gd name="T96" fmla="*/ 162 w 329"/>
                <a:gd name="T97" fmla="*/ 1101 h 2025"/>
                <a:gd name="T98" fmla="*/ 162 w 329"/>
                <a:gd name="T99" fmla="*/ 984 h 2025"/>
                <a:gd name="T100" fmla="*/ 159 w 329"/>
                <a:gd name="T101" fmla="*/ 860 h 2025"/>
                <a:gd name="T102" fmla="*/ 145 w 329"/>
                <a:gd name="T103" fmla="*/ 793 h 2025"/>
                <a:gd name="T104" fmla="*/ 145 w 329"/>
                <a:gd name="T105" fmla="*/ 734 h 2025"/>
                <a:gd name="T106" fmla="*/ 131 w 329"/>
                <a:gd name="T107" fmla="*/ 656 h 2025"/>
                <a:gd name="T108" fmla="*/ 131 w 329"/>
                <a:gd name="T109" fmla="*/ 594 h 2025"/>
                <a:gd name="T110" fmla="*/ 128 w 329"/>
                <a:gd name="T111" fmla="*/ 530 h 2025"/>
                <a:gd name="T112" fmla="*/ 128 w 329"/>
                <a:gd name="T113" fmla="*/ 462 h 2025"/>
                <a:gd name="T114" fmla="*/ 137 w 329"/>
                <a:gd name="T115" fmla="*/ 339 h 2025"/>
                <a:gd name="T116" fmla="*/ 145 w 329"/>
                <a:gd name="T117" fmla="*/ 272 h 2025"/>
                <a:gd name="T118" fmla="*/ 159 w 329"/>
                <a:gd name="T119" fmla="*/ 204 h 2025"/>
                <a:gd name="T120" fmla="*/ 182 w 329"/>
                <a:gd name="T121" fmla="*/ 103 h 2025"/>
                <a:gd name="T122" fmla="*/ 204 w 329"/>
                <a:gd name="T123" fmla="*/ 33 h 2025"/>
                <a:gd name="T124" fmla="*/ 213 w 329"/>
                <a:gd name="T125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9" h="2025">
                  <a:moveTo>
                    <a:pt x="176" y="221"/>
                  </a:moveTo>
                  <a:lnTo>
                    <a:pt x="173" y="241"/>
                  </a:lnTo>
                  <a:lnTo>
                    <a:pt x="168" y="291"/>
                  </a:lnTo>
                  <a:lnTo>
                    <a:pt x="168" y="308"/>
                  </a:lnTo>
                  <a:lnTo>
                    <a:pt x="168" y="339"/>
                  </a:lnTo>
                  <a:lnTo>
                    <a:pt x="168" y="373"/>
                  </a:lnTo>
                  <a:lnTo>
                    <a:pt x="176" y="409"/>
                  </a:lnTo>
                  <a:lnTo>
                    <a:pt x="176" y="443"/>
                  </a:lnTo>
                  <a:lnTo>
                    <a:pt x="190" y="471"/>
                  </a:lnTo>
                  <a:lnTo>
                    <a:pt x="196" y="513"/>
                  </a:lnTo>
                  <a:lnTo>
                    <a:pt x="204" y="538"/>
                  </a:lnTo>
                  <a:lnTo>
                    <a:pt x="213" y="572"/>
                  </a:lnTo>
                  <a:lnTo>
                    <a:pt x="227" y="594"/>
                  </a:lnTo>
                  <a:lnTo>
                    <a:pt x="221" y="580"/>
                  </a:lnTo>
                  <a:lnTo>
                    <a:pt x="221" y="572"/>
                  </a:lnTo>
                  <a:lnTo>
                    <a:pt x="213" y="538"/>
                  </a:lnTo>
                  <a:lnTo>
                    <a:pt x="213" y="513"/>
                  </a:lnTo>
                  <a:lnTo>
                    <a:pt x="213" y="471"/>
                  </a:lnTo>
                  <a:lnTo>
                    <a:pt x="213" y="426"/>
                  </a:lnTo>
                  <a:lnTo>
                    <a:pt x="213" y="389"/>
                  </a:lnTo>
                  <a:lnTo>
                    <a:pt x="213" y="350"/>
                  </a:lnTo>
                  <a:lnTo>
                    <a:pt x="213" y="308"/>
                  </a:lnTo>
                  <a:lnTo>
                    <a:pt x="213" y="272"/>
                  </a:lnTo>
                  <a:lnTo>
                    <a:pt x="227" y="221"/>
                  </a:lnTo>
                  <a:lnTo>
                    <a:pt x="235" y="185"/>
                  </a:lnTo>
                  <a:lnTo>
                    <a:pt x="246" y="160"/>
                  </a:lnTo>
                  <a:lnTo>
                    <a:pt x="257" y="126"/>
                  </a:lnTo>
                  <a:lnTo>
                    <a:pt x="263" y="103"/>
                  </a:lnTo>
                  <a:lnTo>
                    <a:pt x="269" y="103"/>
                  </a:lnTo>
                  <a:lnTo>
                    <a:pt x="263" y="103"/>
                  </a:lnTo>
                  <a:lnTo>
                    <a:pt x="263" y="117"/>
                  </a:lnTo>
                  <a:lnTo>
                    <a:pt x="263" y="151"/>
                  </a:lnTo>
                  <a:lnTo>
                    <a:pt x="263" y="185"/>
                  </a:lnTo>
                  <a:lnTo>
                    <a:pt x="263" y="232"/>
                  </a:lnTo>
                  <a:lnTo>
                    <a:pt x="263" y="291"/>
                  </a:lnTo>
                  <a:lnTo>
                    <a:pt x="263" y="316"/>
                  </a:lnTo>
                  <a:lnTo>
                    <a:pt x="263" y="350"/>
                  </a:lnTo>
                  <a:lnTo>
                    <a:pt x="263" y="389"/>
                  </a:lnTo>
                  <a:lnTo>
                    <a:pt x="269" y="426"/>
                  </a:lnTo>
                  <a:lnTo>
                    <a:pt x="269" y="454"/>
                  </a:lnTo>
                  <a:lnTo>
                    <a:pt x="271" y="493"/>
                  </a:lnTo>
                  <a:lnTo>
                    <a:pt x="271" y="530"/>
                  </a:lnTo>
                  <a:lnTo>
                    <a:pt x="277" y="560"/>
                  </a:lnTo>
                  <a:lnTo>
                    <a:pt x="277" y="611"/>
                  </a:lnTo>
                  <a:lnTo>
                    <a:pt x="280" y="656"/>
                  </a:lnTo>
                  <a:lnTo>
                    <a:pt x="280" y="692"/>
                  </a:lnTo>
                  <a:lnTo>
                    <a:pt x="291" y="751"/>
                  </a:lnTo>
                  <a:lnTo>
                    <a:pt x="291" y="793"/>
                  </a:lnTo>
                  <a:lnTo>
                    <a:pt x="294" y="843"/>
                  </a:lnTo>
                  <a:lnTo>
                    <a:pt x="294" y="880"/>
                  </a:lnTo>
                  <a:lnTo>
                    <a:pt x="299" y="925"/>
                  </a:lnTo>
                  <a:lnTo>
                    <a:pt x="305" y="972"/>
                  </a:lnTo>
                  <a:lnTo>
                    <a:pt x="305" y="1009"/>
                  </a:lnTo>
                  <a:lnTo>
                    <a:pt x="313" y="1054"/>
                  </a:lnTo>
                  <a:lnTo>
                    <a:pt x="313" y="1090"/>
                  </a:lnTo>
                  <a:lnTo>
                    <a:pt x="313" y="1127"/>
                  </a:lnTo>
                  <a:lnTo>
                    <a:pt x="322" y="1169"/>
                  </a:lnTo>
                  <a:lnTo>
                    <a:pt x="322" y="1205"/>
                  </a:lnTo>
                  <a:lnTo>
                    <a:pt x="322" y="1230"/>
                  </a:lnTo>
                  <a:lnTo>
                    <a:pt x="322" y="1286"/>
                  </a:lnTo>
                  <a:lnTo>
                    <a:pt x="328" y="1348"/>
                  </a:lnTo>
                  <a:lnTo>
                    <a:pt x="322" y="1398"/>
                  </a:lnTo>
                  <a:lnTo>
                    <a:pt x="322" y="1443"/>
                  </a:lnTo>
                  <a:lnTo>
                    <a:pt x="313" y="1477"/>
                  </a:lnTo>
                  <a:lnTo>
                    <a:pt x="313" y="1525"/>
                  </a:lnTo>
                  <a:lnTo>
                    <a:pt x="294" y="1561"/>
                  </a:lnTo>
                  <a:lnTo>
                    <a:pt x="271" y="1597"/>
                  </a:lnTo>
                  <a:lnTo>
                    <a:pt x="257" y="1640"/>
                  </a:lnTo>
                  <a:lnTo>
                    <a:pt x="241" y="1676"/>
                  </a:lnTo>
                  <a:lnTo>
                    <a:pt x="221" y="1707"/>
                  </a:lnTo>
                  <a:lnTo>
                    <a:pt x="199" y="1757"/>
                  </a:lnTo>
                  <a:lnTo>
                    <a:pt x="182" y="1802"/>
                  </a:lnTo>
                  <a:lnTo>
                    <a:pt x="168" y="1869"/>
                  </a:lnTo>
                  <a:lnTo>
                    <a:pt x="154" y="1906"/>
                  </a:lnTo>
                  <a:lnTo>
                    <a:pt x="145" y="1937"/>
                  </a:lnTo>
                  <a:lnTo>
                    <a:pt x="128" y="1970"/>
                  </a:lnTo>
                  <a:lnTo>
                    <a:pt x="123" y="1996"/>
                  </a:lnTo>
                  <a:lnTo>
                    <a:pt x="103" y="2024"/>
                  </a:lnTo>
                  <a:lnTo>
                    <a:pt x="100" y="2024"/>
                  </a:lnTo>
                  <a:lnTo>
                    <a:pt x="0" y="1757"/>
                  </a:lnTo>
                  <a:lnTo>
                    <a:pt x="0" y="1749"/>
                  </a:lnTo>
                  <a:lnTo>
                    <a:pt x="11" y="1715"/>
                  </a:lnTo>
                  <a:lnTo>
                    <a:pt x="14" y="1676"/>
                  </a:lnTo>
                  <a:lnTo>
                    <a:pt x="36" y="1631"/>
                  </a:lnTo>
                  <a:lnTo>
                    <a:pt x="44" y="1589"/>
                  </a:lnTo>
                  <a:lnTo>
                    <a:pt x="58" y="1561"/>
                  </a:lnTo>
                  <a:lnTo>
                    <a:pt x="64" y="1536"/>
                  </a:lnTo>
                  <a:lnTo>
                    <a:pt x="72" y="1499"/>
                  </a:lnTo>
                  <a:lnTo>
                    <a:pt x="86" y="1466"/>
                  </a:lnTo>
                  <a:lnTo>
                    <a:pt x="95" y="1435"/>
                  </a:lnTo>
                  <a:lnTo>
                    <a:pt x="103" y="1398"/>
                  </a:lnTo>
                  <a:lnTo>
                    <a:pt x="114" y="1368"/>
                  </a:lnTo>
                  <a:lnTo>
                    <a:pt x="123" y="1331"/>
                  </a:lnTo>
                  <a:lnTo>
                    <a:pt x="131" y="1295"/>
                  </a:lnTo>
                  <a:lnTo>
                    <a:pt x="137" y="1256"/>
                  </a:lnTo>
                  <a:lnTo>
                    <a:pt x="145" y="1230"/>
                  </a:lnTo>
                  <a:lnTo>
                    <a:pt x="154" y="1169"/>
                  </a:lnTo>
                  <a:lnTo>
                    <a:pt x="162" y="1101"/>
                  </a:lnTo>
                  <a:lnTo>
                    <a:pt x="162" y="1031"/>
                  </a:lnTo>
                  <a:lnTo>
                    <a:pt x="162" y="984"/>
                  </a:lnTo>
                  <a:lnTo>
                    <a:pt x="162" y="914"/>
                  </a:lnTo>
                  <a:lnTo>
                    <a:pt x="159" y="860"/>
                  </a:lnTo>
                  <a:lnTo>
                    <a:pt x="154" y="824"/>
                  </a:lnTo>
                  <a:lnTo>
                    <a:pt x="145" y="793"/>
                  </a:lnTo>
                  <a:lnTo>
                    <a:pt x="145" y="762"/>
                  </a:lnTo>
                  <a:lnTo>
                    <a:pt x="145" y="734"/>
                  </a:lnTo>
                  <a:lnTo>
                    <a:pt x="137" y="692"/>
                  </a:lnTo>
                  <a:lnTo>
                    <a:pt x="131" y="656"/>
                  </a:lnTo>
                  <a:lnTo>
                    <a:pt x="131" y="630"/>
                  </a:lnTo>
                  <a:lnTo>
                    <a:pt x="131" y="594"/>
                  </a:lnTo>
                  <a:lnTo>
                    <a:pt x="128" y="558"/>
                  </a:lnTo>
                  <a:lnTo>
                    <a:pt x="128" y="530"/>
                  </a:lnTo>
                  <a:lnTo>
                    <a:pt x="128" y="493"/>
                  </a:lnTo>
                  <a:lnTo>
                    <a:pt x="128" y="462"/>
                  </a:lnTo>
                  <a:lnTo>
                    <a:pt x="128" y="398"/>
                  </a:lnTo>
                  <a:lnTo>
                    <a:pt x="137" y="339"/>
                  </a:lnTo>
                  <a:lnTo>
                    <a:pt x="137" y="308"/>
                  </a:lnTo>
                  <a:lnTo>
                    <a:pt x="145" y="272"/>
                  </a:lnTo>
                  <a:lnTo>
                    <a:pt x="145" y="241"/>
                  </a:lnTo>
                  <a:lnTo>
                    <a:pt x="159" y="204"/>
                  </a:lnTo>
                  <a:lnTo>
                    <a:pt x="168" y="160"/>
                  </a:lnTo>
                  <a:lnTo>
                    <a:pt x="182" y="103"/>
                  </a:lnTo>
                  <a:lnTo>
                    <a:pt x="196" y="59"/>
                  </a:lnTo>
                  <a:lnTo>
                    <a:pt x="204" y="33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176" y="2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2" name="Freeform 116"/>
            <p:cNvSpPr>
              <a:spLocks noChangeArrowheads="1"/>
            </p:cNvSpPr>
            <p:nvPr/>
          </p:nvSpPr>
          <p:spPr bwMode="auto">
            <a:xfrm>
              <a:off x="1641" y="1996"/>
              <a:ext cx="74" cy="458"/>
            </a:xfrm>
            <a:custGeom>
              <a:avLst/>
              <a:gdLst>
                <a:gd name="T0" fmla="*/ 173 w 329"/>
                <a:gd name="T1" fmla="*/ 241 h 2025"/>
                <a:gd name="T2" fmla="*/ 168 w 329"/>
                <a:gd name="T3" fmla="*/ 308 h 2025"/>
                <a:gd name="T4" fmla="*/ 168 w 329"/>
                <a:gd name="T5" fmla="*/ 373 h 2025"/>
                <a:gd name="T6" fmla="*/ 176 w 329"/>
                <a:gd name="T7" fmla="*/ 443 h 2025"/>
                <a:gd name="T8" fmla="*/ 196 w 329"/>
                <a:gd name="T9" fmla="*/ 513 h 2025"/>
                <a:gd name="T10" fmla="*/ 213 w 329"/>
                <a:gd name="T11" fmla="*/ 572 h 2025"/>
                <a:gd name="T12" fmla="*/ 221 w 329"/>
                <a:gd name="T13" fmla="*/ 580 h 2025"/>
                <a:gd name="T14" fmla="*/ 213 w 329"/>
                <a:gd name="T15" fmla="*/ 538 h 2025"/>
                <a:gd name="T16" fmla="*/ 213 w 329"/>
                <a:gd name="T17" fmla="*/ 471 h 2025"/>
                <a:gd name="T18" fmla="*/ 213 w 329"/>
                <a:gd name="T19" fmla="*/ 389 h 2025"/>
                <a:gd name="T20" fmla="*/ 213 w 329"/>
                <a:gd name="T21" fmla="*/ 308 h 2025"/>
                <a:gd name="T22" fmla="*/ 227 w 329"/>
                <a:gd name="T23" fmla="*/ 221 h 2025"/>
                <a:gd name="T24" fmla="*/ 246 w 329"/>
                <a:gd name="T25" fmla="*/ 160 h 2025"/>
                <a:gd name="T26" fmla="*/ 263 w 329"/>
                <a:gd name="T27" fmla="*/ 103 h 2025"/>
                <a:gd name="T28" fmla="*/ 263 w 329"/>
                <a:gd name="T29" fmla="*/ 103 h 2025"/>
                <a:gd name="T30" fmla="*/ 263 w 329"/>
                <a:gd name="T31" fmla="*/ 151 h 2025"/>
                <a:gd name="T32" fmla="*/ 263 w 329"/>
                <a:gd name="T33" fmla="*/ 232 h 2025"/>
                <a:gd name="T34" fmla="*/ 263 w 329"/>
                <a:gd name="T35" fmla="*/ 316 h 2025"/>
                <a:gd name="T36" fmla="*/ 263 w 329"/>
                <a:gd name="T37" fmla="*/ 389 h 2025"/>
                <a:gd name="T38" fmla="*/ 269 w 329"/>
                <a:gd name="T39" fmla="*/ 454 h 2025"/>
                <a:gd name="T40" fmla="*/ 271 w 329"/>
                <a:gd name="T41" fmla="*/ 530 h 2025"/>
                <a:gd name="T42" fmla="*/ 277 w 329"/>
                <a:gd name="T43" fmla="*/ 611 h 2025"/>
                <a:gd name="T44" fmla="*/ 280 w 329"/>
                <a:gd name="T45" fmla="*/ 692 h 2025"/>
                <a:gd name="T46" fmla="*/ 291 w 329"/>
                <a:gd name="T47" fmla="*/ 793 h 2025"/>
                <a:gd name="T48" fmla="*/ 294 w 329"/>
                <a:gd name="T49" fmla="*/ 880 h 2025"/>
                <a:gd name="T50" fmla="*/ 305 w 329"/>
                <a:gd name="T51" fmla="*/ 972 h 2025"/>
                <a:gd name="T52" fmla="*/ 313 w 329"/>
                <a:gd name="T53" fmla="*/ 1054 h 2025"/>
                <a:gd name="T54" fmla="*/ 313 w 329"/>
                <a:gd name="T55" fmla="*/ 1127 h 2025"/>
                <a:gd name="T56" fmla="*/ 322 w 329"/>
                <a:gd name="T57" fmla="*/ 1205 h 2025"/>
                <a:gd name="T58" fmla="*/ 322 w 329"/>
                <a:gd name="T59" fmla="*/ 1286 h 2025"/>
                <a:gd name="T60" fmla="*/ 322 w 329"/>
                <a:gd name="T61" fmla="*/ 1398 h 2025"/>
                <a:gd name="T62" fmla="*/ 313 w 329"/>
                <a:gd name="T63" fmla="*/ 1477 h 2025"/>
                <a:gd name="T64" fmla="*/ 294 w 329"/>
                <a:gd name="T65" fmla="*/ 1561 h 2025"/>
                <a:gd name="T66" fmla="*/ 257 w 329"/>
                <a:gd name="T67" fmla="*/ 1640 h 2025"/>
                <a:gd name="T68" fmla="*/ 221 w 329"/>
                <a:gd name="T69" fmla="*/ 1707 h 2025"/>
                <a:gd name="T70" fmla="*/ 182 w 329"/>
                <a:gd name="T71" fmla="*/ 1802 h 2025"/>
                <a:gd name="T72" fmla="*/ 154 w 329"/>
                <a:gd name="T73" fmla="*/ 1906 h 2025"/>
                <a:gd name="T74" fmla="*/ 128 w 329"/>
                <a:gd name="T75" fmla="*/ 1970 h 2025"/>
                <a:gd name="T76" fmla="*/ 103 w 329"/>
                <a:gd name="T77" fmla="*/ 2024 h 2025"/>
                <a:gd name="T78" fmla="*/ 0 w 329"/>
                <a:gd name="T79" fmla="*/ 1757 h 2025"/>
                <a:gd name="T80" fmla="*/ 11 w 329"/>
                <a:gd name="T81" fmla="*/ 1715 h 2025"/>
                <a:gd name="T82" fmla="*/ 36 w 329"/>
                <a:gd name="T83" fmla="*/ 1631 h 2025"/>
                <a:gd name="T84" fmla="*/ 58 w 329"/>
                <a:gd name="T85" fmla="*/ 1561 h 2025"/>
                <a:gd name="T86" fmla="*/ 72 w 329"/>
                <a:gd name="T87" fmla="*/ 1499 h 2025"/>
                <a:gd name="T88" fmla="*/ 95 w 329"/>
                <a:gd name="T89" fmla="*/ 1435 h 2025"/>
                <a:gd name="T90" fmla="*/ 114 w 329"/>
                <a:gd name="T91" fmla="*/ 1368 h 2025"/>
                <a:gd name="T92" fmla="*/ 131 w 329"/>
                <a:gd name="T93" fmla="*/ 1295 h 2025"/>
                <a:gd name="T94" fmla="*/ 145 w 329"/>
                <a:gd name="T95" fmla="*/ 1230 h 2025"/>
                <a:gd name="T96" fmla="*/ 162 w 329"/>
                <a:gd name="T97" fmla="*/ 1101 h 2025"/>
                <a:gd name="T98" fmla="*/ 162 w 329"/>
                <a:gd name="T99" fmla="*/ 984 h 2025"/>
                <a:gd name="T100" fmla="*/ 159 w 329"/>
                <a:gd name="T101" fmla="*/ 860 h 2025"/>
                <a:gd name="T102" fmla="*/ 145 w 329"/>
                <a:gd name="T103" fmla="*/ 793 h 2025"/>
                <a:gd name="T104" fmla="*/ 145 w 329"/>
                <a:gd name="T105" fmla="*/ 734 h 2025"/>
                <a:gd name="T106" fmla="*/ 131 w 329"/>
                <a:gd name="T107" fmla="*/ 656 h 2025"/>
                <a:gd name="T108" fmla="*/ 131 w 329"/>
                <a:gd name="T109" fmla="*/ 594 h 2025"/>
                <a:gd name="T110" fmla="*/ 128 w 329"/>
                <a:gd name="T111" fmla="*/ 530 h 2025"/>
                <a:gd name="T112" fmla="*/ 128 w 329"/>
                <a:gd name="T113" fmla="*/ 462 h 2025"/>
                <a:gd name="T114" fmla="*/ 137 w 329"/>
                <a:gd name="T115" fmla="*/ 339 h 2025"/>
                <a:gd name="T116" fmla="*/ 145 w 329"/>
                <a:gd name="T117" fmla="*/ 272 h 2025"/>
                <a:gd name="T118" fmla="*/ 159 w 329"/>
                <a:gd name="T119" fmla="*/ 204 h 2025"/>
                <a:gd name="T120" fmla="*/ 182 w 329"/>
                <a:gd name="T121" fmla="*/ 103 h 2025"/>
                <a:gd name="T122" fmla="*/ 204 w 329"/>
                <a:gd name="T123" fmla="*/ 33 h 2025"/>
                <a:gd name="T124" fmla="*/ 213 w 329"/>
                <a:gd name="T125" fmla="*/ 0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9" h="2025">
                  <a:moveTo>
                    <a:pt x="176" y="221"/>
                  </a:moveTo>
                  <a:lnTo>
                    <a:pt x="173" y="241"/>
                  </a:lnTo>
                  <a:lnTo>
                    <a:pt x="168" y="291"/>
                  </a:lnTo>
                  <a:lnTo>
                    <a:pt x="168" y="308"/>
                  </a:lnTo>
                  <a:lnTo>
                    <a:pt x="168" y="339"/>
                  </a:lnTo>
                  <a:lnTo>
                    <a:pt x="168" y="373"/>
                  </a:lnTo>
                  <a:lnTo>
                    <a:pt x="176" y="409"/>
                  </a:lnTo>
                  <a:lnTo>
                    <a:pt x="176" y="443"/>
                  </a:lnTo>
                  <a:lnTo>
                    <a:pt x="190" y="471"/>
                  </a:lnTo>
                  <a:lnTo>
                    <a:pt x="196" y="513"/>
                  </a:lnTo>
                  <a:lnTo>
                    <a:pt x="204" y="538"/>
                  </a:lnTo>
                  <a:lnTo>
                    <a:pt x="213" y="572"/>
                  </a:lnTo>
                  <a:lnTo>
                    <a:pt x="227" y="594"/>
                  </a:lnTo>
                  <a:lnTo>
                    <a:pt x="221" y="580"/>
                  </a:lnTo>
                  <a:lnTo>
                    <a:pt x="221" y="572"/>
                  </a:lnTo>
                  <a:lnTo>
                    <a:pt x="213" y="538"/>
                  </a:lnTo>
                  <a:lnTo>
                    <a:pt x="213" y="513"/>
                  </a:lnTo>
                  <a:lnTo>
                    <a:pt x="213" y="471"/>
                  </a:lnTo>
                  <a:lnTo>
                    <a:pt x="213" y="426"/>
                  </a:lnTo>
                  <a:lnTo>
                    <a:pt x="213" y="389"/>
                  </a:lnTo>
                  <a:lnTo>
                    <a:pt x="213" y="350"/>
                  </a:lnTo>
                  <a:lnTo>
                    <a:pt x="213" y="308"/>
                  </a:lnTo>
                  <a:lnTo>
                    <a:pt x="213" y="272"/>
                  </a:lnTo>
                  <a:lnTo>
                    <a:pt x="227" y="221"/>
                  </a:lnTo>
                  <a:lnTo>
                    <a:pt x="235" y="185"/>
                  </a:lnTo>
                  <a:lnTo>
                    <a:pt x="246" y="160"/>
                  </a:lnTo>
                  <a:lnTo>
                    <a:pt x="257" y="126"/>
                  </a:lnTo>
                  <a:lnTo>
                    <a:pt x="263" y="103"/>
                  </a:lnTo>
                  <a:lnTo>
                    <a:pt x="269" y="103"/>
                  </a:lnTo>
                  <a:lnTo>
                    <a:pt x="263" y="103"/>
                  </a:lnTo>
                  <a:lnTo>
                    <a:pt x="263" y="117"/>
                  </a:lnTo>
                  <a:lnTo>
                    <a:pt x="263" y="151"/>
                  </a:lnTo>
                  <a:lnTo>
                    <a:pt x="263" y="185"/>
                  </a:lnTo>
                  <a:lnTo>
                    <a:pt x="263" y="232"/>
                  </a:lnTo>
                  <a:lnTo>
                    <a:pt x="263" y="291"/>
                  </a:lnTo>
                  <a:lnTo>
                    <a:pt x="263" y="316"/>
                  </a:lnTo>
                  <a:lnTo>
                    <a:pt x="263" y="350"/>
                  </a:lnTo>
                  <a:lnTo>
                    <a:pt x="263" y="389"/>
                  </a:lnTo>
                  <a:lnTo>
                    <a:pt x="269" y="426"/>
                  </a:lnTo>
                  <a:lnTo>
                    <a:pt x="269" y="454"/>
                  </a:lnTo>
                  <a:lnTo>
                    <a:pt x="271" y="493"/>
                  </a:lnTo>
                  <a:lnTo>
                    <a:pt x="271" y="530"/>
                  </a:lnTo>
                  <a:lnTo>
                    <a:pt x="277" y="560"/>
                  </a:lnTo>
                  <a:lnTo>
                    <a:pt x="277" y="611"/>
                  </a:lnTo>
                  <a:lnTo>
                    <a:pt x="280" y="656"/>
                  </a:lnTo>
                  <a:lnTo>
                    <a:pt x="280" y="692"/>
                  </a:lnTo>
                  <a:lnTo>
                    <a:pt x="291" y="751"/>
                  </a:lnTo>
                  <a:lnTo>
                    <a:pt x="291" y="793"/>
                  </a:lnTo>
                  <a:lnTo>
                    <a:pt x="294" y="843"/>
                  </a:lnTo>
                  <a:lnTo>
                    <a:pt x="294" y="880"/>
                  </a:lnTo>
                  <a:lnTo>
                    <a:pt x="299" y="925"/>
                  </a:lnTo>
                  <a:lnTo>
                    <a:pt x="305" y="972"/>
                  </a:lnTo>
                  <a:lnTo>
                    <a:pt x="305" y="1009"/>
                  </a:lnTo>
                  <a:lnTo>
                    <a:pt x="313" y="1054"/>
                  </a:lnTo>
                  <a:lnTo>
                    <a:pt x="313" y="1090"/>
                  </a:lnTo>
                  <a:lnTo>
                    <a:pt x="313" y="1127"/>
                  </a:lnTo>
                  <a:lnTo>
                    <a:pt x="322" y="1169"/>
                  </a:lnTo>
                  <a:lnTo>
                    <a:pt x="322" y="1205"/>
                  </a:lnTo>
                  <a:lnTo>
                    <a:pt x="322" y="1230"/>
                  </a:lnTo>
                  <a:lnTo>
                    <a:pt x="322" y="1286"/>
                  </a:lnTo>
                  <a:lnTo>
                    <a:pt x="328" y="1348"/>
                  </a:lnTo>
                  <a:lnTo>
                    <a:pt x="322" y="1398"/>
                  </a:lnTo>
                  <a:lnTo>
                    <a:pt x="322" y="1443"/>
                  </a:lnTo>
                  <a:lnTo>
                    <a:pt x="313" y="1477"/>
                  </a:lnTo>
                  <a:lnTo>
                    <a:pt x="313" y="1525"/>
                  </a:lnTo>
                  <a:lnTo>
                    <a:pt x="294" y="1561"/>
                  </a:lnTo>
                  <a:lnTo>
                    <a:pt x="271" y="1597"/>
                  </a:lnTo>
                  <a:lnTo>
                    <a:pt x="257" y="1640"/>
                  </a:lnTo>
                  <a:lnTo>
                    <a:pt x="241" y="1676"/>
                  </a:lnTo>
                  <a:lnTo>
                    <a:pt x="221" y="1707"/>
                  </a:lnTo>
                  <a:lnTo>
                    <a:pt x="199" y="1757"/>
                  </a:lnTo>
                  <a:lnTo>
                    <a:pt x="182" y="1802"/>
                  </a:lnTo>
                  <a:lnTo>
                    <a:pt x="168" y="1869"/>
                  </a:lnTo>
                  <a:lnTo>
                    <a:pt x="154" y="1906"/>
                  </a:lnTo>
                  <a:lnTo>
                    <a:pt x="145" y="1937"/>
                  </a:lnTo>
                  <a:lnTo>
                    <a:pt x="128" y="1970"/>
                  </a:lnTo>
                  <a:lnTo>
                    <a:pt x="123" y="1996"/>
                  </a:lnTo>
                  <a:lnTo>
                    <a:pt x="103" y="2024"/>
                  </a:lnTo>
                  <a:lnTo>
                    <a:pt x="100" y="2024"/>
                  </a:lnTo>
                  <a:lnTo>
                    <a:pt x="0" y="1757"/>
                  </a:lnTo>
                  <a:lnTo>
                    <a:pt x="0" y="1749"/>
                  </a:lnTo>
                  <a:lnTo>
                    <a:pt x="11" y="1715"/>
                  </a:lnTo>
                  <a:lnTo>
                    <a:pt x="14" y="1676"/>
                  </a:lnTo>
                  <a:lnTo>
                    <a:pt x="36" y="1631"/>
                  </a:lnTo>
                  <a:lnTo>
                    <a:pt x="44" y="1589"/>
                  </a:lnTo>
                  <a:lnTo>
                    <a:pt x="58" y="1561"/>
                  </a:lnTo>
                  <a:lnTo>
                    <a:pt x="64" y="1536"/>
                  </a:lnTo>
                  <a:lnTo>
                    <a:pt x="72" y="1499"/>
                  </a:lnTo>
                  <a:lnTo>
                    <a:pt x="86" y="1466"/>
                  </a:lnTo>
                  <a:lnTo>
                    <a:pt x="95" y="1435"/>
                  </a:lnTo>
                  <a:lnTo>
                    <a:pt x="103" y="1398"/>
                  </a:lnTo>
                  <a:lnTo>
                    <a:pt x="114" y="1368"/>
                  </a:lnTo>
                  <a:lnTo>
                    <a:pt x="123" y="1331"/>
                  </a:lnTo>
                  <a:lnTo>
                    <a:pt x="131" y="1295"/>
                  </a:lnTo>
                  <a:lnTo>
                    <a:pt x="137" y="1256"/>
                  </a:lnTo>
                  <a:lnTo>
                    <a:pt x="145" y="1230"/>
                  </a:lnTo>
                  <a:lnTo>
                    <a:pt x="154" y="1169"/>
                  </a:lnTo>
                  <a:lnTo>
                    <a:pt x="162" y="1101"/>
                  </a:lnTo>
                  <a:lnTo>
                    <a:pt x="162" y="1031"/>
                  </a:lnTo>
                  <a:lnTo>
                    <a:pt x="162" y="984"/>
                  </a:lnTo>
                  <a:lnTo>
                    <a:pt x="162" y="914"/>
                  </a:lnTo>
                  <a:lnTo>
                    <a:pt x="159" y="860"/>
                  </a:lnTo>
                  <a:lnTo>
                    <a:pt x="154" y="824"/>
                  </a:lnTo>
                  <a:lnTo>
                    <a:pt x="145" y="793"/>
                  </a:lnTo>
                  <a:lnTo>
                    <a:pt x="145" y="762"/>
                  </a:lnTo>
                  <a:lnTo>
                    <a:pt x="145" y="734"/>
                  </a:lnTo>
                  <a:lnTo>
                    <a:pt x="137" y="692"/>
                  </a:lnTo>
                  <a:lnTo>
                    <a:pt x="131" y="656"/>
                  </a:lnTo>
                  <a:lnTo>
                    <a:pt x="131" y="630"/>
                  </a:lnTo>
                  <a:lnTo>
                    <a:pt x="131" y="594"/>
                  </a:lnTo>
                  <a:lnTo>
                    <a:pt x="128" y="558"/>
                  </a:lnTo>
                  <a:lnTo>
                    <a:pt x="128" y="530"/>
                  </a:lnTo>
                  <a:lnTo>
                    <a:pt x="128" y="493"/>
                  </a:lnTo>
                  <a:lnTo>
                    <a:pt x="128" y="462"/>
                  </a:lnTo>
                  <a:lnTo>
                    <a:pt x="128" y="398"/>
                  </a:lnTo>
                  <a:lnTo>
                    <a:pt x="137" y="339"/>
                  </a:lnTo>
                  <a:lnTo>
                    <a:pt x="137" y="308"/>
                  </a:lnTo>
                  <a:lnTo>
                    <a:pt x="145" y="272"/>
                  </a:lnTo>
                  <a:lnTo>
                    <a:pt x="145" y="241"/>
                  </a:lnTo>
                  <a:lnTo>
                    <a:pt x="159" y="204"/>
                  </a:lnTo>
                  <a:lnTo>
                    <a:pt x="168" y="160"/>
                  </a:lnTo>
                  <a:lnTo>
                    <a:pt x="182" y="103"/>
                  </a:lnTo>
                  <a:lnTo>
                    <a:pt x="196" y="59"/>
                  </a:lnTo>
                  <a:lnTo>
                    <a:pt x="204" y="33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176" y="221"/>
                  </a:lnTo>
                </a:path>
              </a:pathLst>
            </a:custGeom>
            <a:solidFill>
              <a:srgbClr val="DDB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3" name="Freeform 117"/>
            <p:cNvSpPr>
              <a:spLocks noChangeArrowheads="1"/>
            </p:cNvSpPr>
            <p:nvPr/>
          </p:nvSpPr>
          <p:spPr bwMode="auto">
            <a:xfrm>
              <a:off x="1564" y="1548"/>
              <a:ext cx="167" cy="327"/>
            </a:xfrm>
            <a:custGeom>
              <a:avLst/>
              <a:gdLst>
                <a:gd name="T0" fmla="*/ 656 w 739"/>
                <a:gd name="T1" fmla="*/ 274 h 1447"/>
                <a:gd name="T2" fmla="*/ 662 w 739"/>
                <a:gd name="T3" fmla="*/ 294 h 1447"/>
                <a:gd name="T4" fmla="*/ 668 w 739"/>
                <a:gd name="T5" fmla="*/ 319 h 1447"/>
                <a:gd name="T6" fmla="*/ 676 w 739"/>
                <a:gd name="T7" fmla="*/ 356 h 1447"/>
                <a:gd name="T8" fmla="*/ 684 w 739"/>
                <a:gd name="T9" fmla="*/ 392 h 1447"/>
                <a:gd name="T10" fmla="*/ 698 w 739"/>
                <a:gd name="T11" fmla="*/ 443 h 1447"/>
                <a:gd name="T12" fmla="*/ 707 w 739"/>
                <a:gd name="T13" fmla="*/ 496 h 1447"/>
                <a:gd name="T14" fmla="*/ 721 w 739"/>
                <a:gd name="T15" fmla="*/ 541 h 1447"/>
                <a:gd name="T16" fmla="*/ 721 w 739"/>
                <a:gd name="T17" fmla="*/ 597 h 1447"/>
                <a:gd name="T18" fmla="*/ 729 w 739"/>
                <a:gd name="T19" fmla="*/ 664 h 1447"/>
                <a:gd name="T20" fmla="*/ 729 w 739"/>
                <a:gd name="T21" fmla="*/ 709 h 1447"/>
                <a:gd name="T22" fmla="*/ 738 w 739"/>
                <a:gd name="T23" fmla="*/ 773 h 1447"/>
                <a:gd name="T24" fmla="*/ 738 w 739"/>
                <a:gd name="T25" fmla="*/ 818 h 1447"/>
                <a:gd name="T26" fmla="*/ 738 w 739"/>
                <a:gd name="T27" fmla="*/ 877 h 1447"/>
                <a:gd name="T28" fmla="*/ 738 w 739"/>
                <a:gd name="T29" fmla="*/ 922 h 1447"/>
                <a:gd name="T30" fmla="*/ 738 w 739"/>
                <a:gd name="T31" fmla="*/ 964 h 1447"/>
                <a:gd name="T32" fmla="*/ 738 w 739"/>
                <a:gd name="T33" fmla="*/ 995 h 1447"/>
                <a:gd name="T34" fmla="*/ 738 w 739"/>
                <a:gd name="T35" fmla="*/ 1031 h 1447"/>
                <a:gd name="T36" fmla="*/ 738 w 739"/>
                <a:gd name="T37" fmla="*/ 1056 h 1447"/>
                <a:gd name="T38" fmla="*/ 738 w 739"/>
                <a:gd name="T39" fmla="*/ 1098 h 1447"/>
                <a:gd name="T40" fmla="*/ 738 w 739"/>
                <a:gd name="T41" fmla="*/ 1140 h 1447"/>
                <a:gd name="T42" fmla="*/ 729 w 739"/>
                <a:gd name="T43" fmla="*/ 1208 h 1447"/>
                <a:gd name="T44" fmla="*/ 707 w 739"/>
                <a:gd name="T45" fmla="*/ 1233 h 1447"/>
                <a:gd name="T46" fmla="*/ 704 w 739"/>
                <a:gd name="T47" fmla="*/ 1269 h 1447"/>
                <a:gd name="T48" fmla="*/ 684 w 739"/>
                <a:gd name="T49" fmla="*/ 1306 h 1447"/>
                <a:gd name="T50" fmla="*/ 676 w 739"/>
                <a:gd name="T51" fmla="*/ 1342 h 1447"/>
                <a:gd name="T52" fmla="*/ 662 w 739"/>
                <a:gd name="T53" fmla="*/ 1370 h 1447"/>
                <a:gd name="T54" fmla="*/ 656 w 739"/>
                <a:gd name="T55" fmla="*/ 1398 h 1447"/>
                <a:gd name="T56" fmla="*/ 653 w 739"/>
                <a:gd name="T57" fmla="*/ 1407 h 1447"/>
                <a:gd name="T58" fmla="*/ 653 w 739"/>
                <a:gd name="T59" fmla="*/ 1424 h 1447"/>
                <a:gd name="T60" fmla="*/ 513 w 739"/>
                <a:gd name="T61" fmla="*/ 1379 h 1447"/>
                <a:gd name="T62" fmla="*/ 454 w 739"/>
                <a:gd name="T63" fmla="*/ 1446 h 1447"/>
                <a:gd name="T64" fmla="*/ 376 w 739"/>
                <a:gd name="T65" fmla="*/ 1446 h 1447"/>
                <a:gd name="T66" fmla="*/ 295 w 739"/>
                <a:gd name="T67" fmla="*/ 1351 h 1447"/>
                <a:gd name="T68" fmla="*/ 250 w 739"/>
                <a:gd name="T69" fmla="*/ 1387 h 1447"/>
                <a:gd name="T70" fmla="*/ 160 w 739"/>
                <a:gd name="T71" fmla="*/ 1166 h 1447"/>
                <a:gd name="T72" fmla="*/ 45 w 739"/>
                <a:gd name="T73" fmla="*/ 1115 h 1447"/>
                <a:gd name="T74" fmla="*/ 0 w 739"/>
                <a:gd name="T75" fmla="*/ 835 h 1447"/>
                <a:gd name="T76" fmla="*/ 191 w 739"/>
                <a:gd name="T77" fmla="*/ 339 h 1447"/>
                <a:gd name="T78" fmla="*/ 426 w 739"/>
                <a:gd name="T79" fmla="*/ 0 h 1447"/>
                <a:gd name="T80" fmla="*/ 539 w 739"/>
                <a:gd name="T81" fmla="*/ 106 h 1447"/>
                <a:gd name="T82" fmla="*/ 656 w 739"/>
                <a:gd name="T83" fmla="*/ 274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9" h="1447">
                  <a:moveTo>
                    <a:pt x="656" y="274"/>
                  </a:moveTo>
                  <a:lnTo>
                    <a:pt x="662" y="294"/>
                  </a:lnTo>
                  <a:lnTo>
                    <a:pt x="668" y="319"/>
                  </a:lnTo>
                  <a:lnTo>
                    <a:pt x="676" y="356"/>
                  </a:lnTo>
                  <a:lnTo>
                    <a:pt x="684" y="392"/>
                  </a:lnTo>
                  <a:lnTo>
                    <a:pt x="698" y="443"/>
                  </a:lnTo>
                  <a:lnTo>
                    <a:pt x="707" y="496"/>
                  </a:lnTo>
                  <a:lnTo>
                    <a:pt x="721" y="541"/>
                  </a:lnTo>
                  <a:lnTo>
                    <a:pt x="721" y="597"/>
                  </a:lnTo>
                  <a:lnTo>
                    <a:pt x="729" y="664"/>
                  </a:lnTo>
                  <a:lnTo>
                    <a:pt x="729" y="709"/>
                  </a:lnTo>
                  <a:lnTo>
                    <a:pt x="738" y="773"/>
                  </a:lnTo>
                  <a:lnTo>
                    <a:pt x="738" y="818"/>
                  </a:lnTo>
                  <a:lnTo>
                    <a:pt x="738" y="877"/>
                  </a:lnTo>
                  <a:lnTo>
                    <a:pt x="738" y="922"/>
                  </a:lnTo>
                  <a:lnTo>
                    <a:pt x="738" y="964"/>
                  </a:lnTo>
                  <a:lnTo>
                    <a:pt x="738" y="995"/>
                  </a:lnTo>
                  <a:lnTo>
                    <a:pt x="738" y="1031"/>
                  </a:lnTo>
                  <a:lnTo>
                    <a:pt x="738" y="1056"/>
                  </a:lnTo>
                  <a:lnTo>
                    <a:pt x="738" y="1098"/>
                  </a:lnTo>
                  <a:lnTo>
                    <a:pt x="738" y="1140"/>
                  </a:lnTo>
                  <a:lnTo>
                    <a:pt x="729" y="1208"/>
                  </a:lnTo>
                  <a:lnTo>
                    <a:pt x="707" y="1233"/>
                  </a:lnTo>
                  <a:lnTo>
                    <a:pt x="704" y="1269"/>
                  </a:lnTo>
                  <a:lnTo>
                    <a:pt x="684" y="1306"/>
                  </a:lnTo>
                  <a:lnTo>
                    <a:pt x="676" y="1342"/>
                  </a:lnTo>
                  <a:lnTo>
                    <a:pt x="662" y="1370"/>
                  </a:lnTo>
                  <a:lnTo>
                    <a:pt x="656" y="1398"/>
                  </a:lnTo>
                  <a:lnTo>
                    <a:pt x="653" y="1407"/>
                  </a:lnTo>
                  <a:lnTo>
                    <a:pt x="653" y="1424"/>
                  </a:lnTo>
                  <a:lnTo>
                    <a:pt x="513" y="1379"/>
                  </a:lnTo>
                  <a:lnTo>
                    <a:pt x="454" y="1446"/>
                  </a:lnTo>
                  <a:lnTo>
                    <a:pt x="376" y="1446"/>
                  </a:lnTo>
                  <a:lnTo>
                    <a:pt x="295" y="1351"/>
                  </a:lnTo>
                  <a:lnTo>
                    <a:pt x="250" y="1387"/>
                  </a:lnTo>
                  <a:lnTo>
                    <a:pt x="160" y="1166"/>
                  </a:lnTo>
                  <a:lnTo>
                    <a:pt x="45" y="1115"/>
                  </a:lnTo>
                  <a:lnTo>
                    <a:pt x="0" y="835"/>
                  </a:lnTo>
                  <a:lnTo>
                    <a:pt x="191" y="339"/>
                  </a:lnTo>
                  <a:lnTo>
                    <a:pt x="426" y="0"/>
                  </a:lnTo>
                  <a:lnTo>
                    <a:pt x="539" y="106"/>
                  </a:lnTo>
                  <a:lnTo>
                    <a:pt x="656" y="2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4" name="Freeform 118"/>
            <p:cNvSpPr>
              <a:spLocks noChangeArrowheads="1"/>
            </p:cNvSpPr>
            <p:nvPr/>
          </p:nvSpPr>
          <p:spPr bwMode="auto">
            <a:xfrm>
              <a:off x="1564" y="1548"/>
              <a:ext cx="167" cy="327"/>
            </a:xfrm>
            <a:custGeom>
              <a:avLst/>
              <a:gdLst>
                <a:gd name="T0" fmla="*/ 656 w 739"/>
                <a:gd name="T1" fmla="*/ 274 h 1447"/>
                <a:gd name="T2" fmla="*/ 662 w 739"/>
                <a:gd name="T3" fmla="*/ 294 h 1447"/>
                <a:gd name="T4" fmla="*/ 668 w 739"/>
                <a:gd name="T5" fmla="*/ 319 h 1447"/>
                <a:gd name="T6" fmla="*/ 676 w 739"/>
                <a:gd name="T7" fmla="*/ 356 h 1447"/>
                <a:gd name="T8" fmla="*/ 684 w 739"/>
                <a:gd name="T9" fmla="*/ 392 h 1447"/>
                <a:gd name="T10" fmla="*/ 698 w 739"/>
                <a:gd name="T11" fmla="*/ 443 h 1447"/>
                <a:gd name="T12" fmla="*/ 707 w 739"/>
                <a:gd name="T13" fmla="*/ 496 h 1447"/>
                <a:gd name="T14" fmla="*/ 721 w 739"/>
                <a:gd name="T15" fmla="*/ 541 h 1447"/>
                <a:gd name="T16" fmla="*/ 721 w 739"/>
                <a:gd name="T17" fmla="*/ 597 h 1447"/>
                <a:gd name="T18" fmla="*/ 729 w 739"/>
                <a:gd name="T19" fmla="*/ 664 h 1447"/>
                <a:gd name="T20" fmla="*/ 729 w 739"/>
                <a:gd name="T21" fmla="*/ 709 h 1447"/>
                <a:gd name="T22" fmla="*/ 738 w 739"/>
                <a:gd name="T23" fmla="*/ 773 h 1447"/>
                <a:gd name="T24" fmla="*/ 738 w 739"/>
                <a:gd name="T25" fmla="*/ 818 h 1447"/>
                <a:gd name="T26" fmla="*/ 738 w 739"/>
                <a:gd name="T27" fmla="*/ 877 h 1447"/>
                <a:gd name="T28" fmla="*/ 738 w 739"/>
                <a:gd name="T29" fmla="*/ 922 h 1447"/>
                <a:gd name="T30" fmla="*/ 738 w 739"/>
                <a:gd name="T31" fmla="*/ 964 h 1447"/>
                <a:gd name="T32" fmla="*/ 738 w 739"/>
                <a:gd name="T33" fmla="*/ 995 h 1447"/>
                <a:gd name="T34" fmla="*/ 738 w 739"/>
                <a:gd name="T35" fmla="*/ 1031 h 1447"/>
                <a:gd name="T36" fmla="*/ 738 w 739"/>
                <a:gd name="T37" fmla="*/ 1056 h 1447"/>
                <a:gd name="T38" fmla="*/ 738 w 739"/>
                <a:gd name="T39" fmla="*/ 1098 h 1447"/>
                <a:gd name="T40" fmla="*/ 738 w 739"/>
                <a:gd name="T41" fmla="*/ 1140 h 1447"/>
                <a:gd name="T42" fmla="*/ 729 w 739"/>
                <a:gd name="T43" fmla="*/ 1208 h 1447"/>
                <a:gd name="T44" fmla="*/ 707 w 739"/>
                <a:gd name="T45" fmla="*/ 1233 h 1447"/>
                <a:gd name="T46" fmla="*/ 704 w 739"/>
                <a:gd name="T47" fmla="*/ 1269 h 1447"/>
                <a:gd name="T48" fmla="*/ 684 w 739"/>
                <a:gd name="T49" fmla="*/ 1306 h 1447"/>
                <a:gd name="T50" fmla="*/ 676 w 739"/>
                <a:gd name="T51" fmla="*/ 1342 h 1447"/>
                <a:gd name="T52" fmla="*/ 662 w 739"/>
                <a:gd name="T53" fmla="*/ 1370 h 1447"/>
                <a:gd name="T54" fmla="*/ 656 w 739"/>
                <a:gd name="T55" fmla="*/ 1398 h 1447"/>
                <a:gd name="T56" fmla="*/ 653 w 739"/>
                <a:gd name="T57" fmla="*/ 1407 h 1447"/>
                <a:gd name="T58" fmla="*/ 653 w 739"/>
                <a:gd name="T59" fmla="*/ 1424 h 1447"/>
                <a:gd name="T60" fmla="*/ 513 w 739"/>
                <a:gd name="T61" fmla="*/ 1379 h 1447"/>
                <a:gd name="T62" fmla="*/ 454 w 739"/>
                <a:gd name="T63" fmla="*/ 1446 h 1447"/>
                <a:gd name="T64" fmla="*/ 376 w 739"/>
                <a:gd name="T65" fmla="*/ 1446 h 1447"/>
                <a:gd name="T66" fmla="*/ 295 w 739"/>
                <a:gd name="T67" fmla="*/ 1351 h 1447"/>
                <a:gd name="T68" fmla="*/ 250 w 739"/>
                <a:gd name="T69" fmla="*/ 1387 h 1447"/>
                <a:gd name="T70" fmla="*/ 160 w 739"/>
                <a:gd name="T71" fmla="*/ 1166 h 1447"/>
                <a:gd name="T72" fmla="*/ 45 w 739"/>
                <a:gd name="T73" fmla="*/ 1115 h 1447"/>
                <a:gd name="T74" fmla="*/ 0 w 739"/>
                <a:gd name="T75" fmla="*/ 835 h 1447"/>
                <a:gd name="T76" fmla="*/ 191 w 739"/>
                <a:gd name="T77" fmla="*/ 339 h 1447"/>
                <a:gd name="T78" fmla="*/ 426 w 739"/>
                <a:gd name="T79" fmla="*/ 0 h 1447"/>
                <a:gd name="T80" fmla="*/ 539 w 739"/>
                <a:gd name="T81" fmla="*/ 106 h 1447"/>
                <a:gd name="T82" fmla="*/ 656 w 739"/>
                <a:gd name="T83" fmla="*/ 274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9" h="1447">
                  <a:moveTo>
                    <a:pt x="656" y="274"/>
                  </a:moveTo>
                  <a:lnTo>
                    <a:pt x="662" y="294"/>
                  </a:lnTo>
                  <a:lnTo>
                    <a:pt x="668" y="319"/>
                  </a:lnTo>
                  <a:lnTo>
                    <a:pt x="676" y="356"/>
                  </a:lnTo>
                  <a:lnTo>
                    <a:pt x="684" y="392"/>
                  </a:lnTo>
                  <a:lnTo>
                    <a:pt x="698" y="443"/>
                  </a:lnTo>
                  <a:lnTo>
                    <a:pt x="707" y="496"/>
                  </a:lnTo>
                  <a:lnTo>
                    <a:pt x="721" y="541"/>
                  </a:lnTo>
                  <a:lnTo>
                    <a:pt x="721" y="597"/>
                  </a:lnTo>
                  <a:lnTo>
                    <a:pt x="729" y="664"/>
                  </a:lnTo>
                  <a:lnTo>
                    <a:pt x="729" y="709"/>
                  </a:lnTo>
                  <a:lnTo>
                    <a:pt x="738" y="773"/>
                  </a:lnTo>
                  <a:lnTo>
                    <a:pt x="738" y="818"/>
                  </a:lnTo>
                  <a:lnTo>
                    <a:pt x="738" y="877"/>
                  </a:lnTo>
                  <a:lnTo>
                    <a:pt x="738" y="922"/>
                  </a:lnTo>
                  <a:lnTo>
                    <a:pt x="738" y="964"/>
                  </a:lnTo>
                  <a:lnTo>
                    <a:pt x="738" y="995"/>
                  </a:lnTo>
                  <a:lnTo>
                    <a:pt x="738" y="1031"/>
                  </a:lnTo>
                  <a:lnTo>
                    <a:pt x="738" y="1056"/>
                  </a:lnTo>
                  <a:lnTo>
                    <a:pt x="738" y="1098"/>
                  </a:lnTo>
                  <a:lnTo>
                    <a:pt x="738" y="1140"/>
                  </a:lnTo>
                  <a:lnTo>
                    <a:pt x="729" y="1208"/>
                  </a:lnTo>
                  <a:lnTo>
                    <a:pt x="707" y="1233"/>
                  </a:lnTo>
                  <a:lnTo>
                    <a:pt x="704" y="1269"/>
                  </a:lnTo>
                  <a:lnTo>
                    <a:pt x="684" y="1306"/>
                  </a:lnTo>
                  <a:lnTo>
                    <a:pt x="676" y="1342"/>
                  </a:lnTo>
                  <a:lnTo>
                    <a:pt x="662" y="1370"/>
                  </a:lnTo>
                  <a:lnTo>
                    <a:pt x="656" y="1398"/>
                  </a:lnTo>
                  <a:lnTo>
                    <a:pt x="653" y="1407"/>
                  </a:lnTo>
                  <a:lnTo>
                    <a:pt x="653" y="1424"/>
                  </a:lnTo>
                  <a:lnTo>
                    <a:pt x="513" y="1379"/>
                  </a:lnTo>
                  <a:lnTo>
                    <a:pt x="454" y="1446"/>
                  </a:lnTo>
                  <a:lnTo>
                    <a:pt x="376" y="1446"/>
                  </a:lnTo>
                  <a:lnTo>
                    <a:pt x="295" y="1351"/>
                  </a:lnTo>
                  <a:lnTo>
                    <a:pt x="250" y="1387"/>
                  </a:lnTo>
                  <a:lnTo>
                    <a:pt x="160" y="1166"/>
                  </a:lnTo>
                  <a:lnTo>
                    <a:pt x="45" y="1115"/>
                  </a:lnTo>
                  <a:lnTo>
                    <a:pt x="0" y="835"/>
                  </a:lnTo>
                  <a:lnTo>
                    <a:pt x="191" y="339"/>
                  </a:lnTo>
                  <a:lnTo>
                    <a:pt x="426" y="0"/>
                  </a:lnTo>
                  <a:lnTo>
                    <a:pt x="539" y="106"/>
                  </a:lnTo>
                  <a:lnTo>
                    <a:pt x="656" y="274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5" name="Freeform 119"/>
            <p:cNvSpPr>
              <a:spLocks noChangeArrowheads="1"/>
            </p:cNvSpPr>
            <p:nvPr/>
          </p:nvSpPr>
          <p:spPr bwMode="auto">
            <a:xfrm>
              <a:off x="1541" y="1472"/>
              <a:ext cx="180" cy="325"/>
            </a:xfrm>
            <a:custGeom>
              <a:avLst/>
              <a:gdLst>
                <a:gd name="T0" fmla="*/ 651 w 797"/>
                <a:gd name="T1" fmla="*/ 824 h 1436"/>
                <a:gd name="T2" fmla="*/ 651 w 797"/>
                <a:gd name="T3" fmla="*/ 796 h 1436"/>
                <a:gd name="T4" fmla="*/ 651 w 797"/>
                <a:gd name="T5" fmla="*/ 729 h 1436"/>
                <a:gd name="T6" fmla="*/ 651 w 797"/>
                <a:gd name="T7" fmla="*/ 656 h 1436"/>
                <a:gd name="T8" fmla="*/ 665 w 797"/>
                <a:gd name="T9" fmla="*/ 606 h 1436"/>
                <a:gd name="T10" fmla="*/ 701 w 797"/>
                <a:gd name="T11" fmla="*/ 597 h 1436"/>
                <a:gd name="T12" fmla="*/ 743 w 797"/>
                <a:gd name="T13" fmla="*/ 684 h 1436"/>
                <a:gd name="T14" fmla="*/ 766 w 797"/>
                <a:gd name="T15" fmla="*/ 788 h 1436"/>
                <a:gd name="T16" fmla="*/ 774 w 797"/>
                <a:gd name="T17" fmla="*/ 833 h 1436"/>
                <a:gd name="T18" fmla="*/ 782 w 797"/>
                <a:gd name="T19" fmla="*/ 780 h 1436"/>
                <a:gd name="T20" fmla="*/ 791 w 797"/>
                <a:gd name="T21" fmla="*/ 712 h 1436"/>
                <a:gd name="T22" fmla="*/ 796 w 797"/>
                <a:gd name="T23" fmla="*/ 625 h 1436"/>
                <a:gd name="T24" fmla="*/ 782 w 797"/>
                <a:gd name="T25" fmla="*/ 530 h 1436"/>
                <a:gd name="T26" fmla="*/ 751 w 797"/>
                <a:gd name="T27" fmla="*/ 426 h 1436"/>
                <a:gd name="T28" fmla="*/ 715 w 797"/>
                <a:gd name="T29" fmla="*/ 325 h 1436"/>
                <a:gd name="T30" fmla="*/ 673 w 797"/>
                <a:gd name="T31" fmla="*/ 250 h 1436"/>
                <a:gd name="T32" fmla="*/ 634 w 797"/>
                <a:gd name="T33" fmla="*/ 196 h 1436"/>
                <a:gd name="T34" fmla="*/ 600 w 797"/>
                <a:gd name="T35" fmla="*/ 163 h 1436"/>
                <a:gd name="T36" fmla="*/ 561 w 797"/>
                <a:gd name="T37" fmla="*/ 154 h 1436"/>
                <a:gd name="T38" fmla="*/ 530 w 797"/>
                <a:gd name="T39" fmla="*/ 104 h 1436"/>
                <a:gd name="T40" fmla="*/ 466 w 797"/>
                <a:gd name="T41" fmla="*/ 28 h 1436"/>
                <a:gd name="T42" fmla="*/ 415 w 797"/>
                <a:gd name="T43" fmla="*/ 0 h 1436"/>
                <a:gd name="T44" fmla="*/ 362 w 797"/>
                <a:gd name="T45" fmla="*/ 0 h 1436"/>
                <a:gd name="T46" fmla="*/ 303 w 797"/>
                <a:gd name="T47" fmla="*/ 0 h 1436"/>
                <a:gd name="T48" fmla="*/ 239 w 797"/>
                <a:gd name="T49" fmla="*/ 28 h 1436"/>
                <a:gd name="T50" fmla="*/ 180 w 797"/>
                <a:gd name="T51" fmla="*/ 54 h 1436"/>
                <a:gd name="T52" fmla="*/ 135 w 797"/>
                <a:gd name="T53" fmla="*/ 118 h 1436"/>
                <a:gd name="T54" fmla="*/ 96 w 797"/>
                <a:gd name="T55" fmla="*/ 205 h 1436"/>
                <a:gd name="T56" fmla="*/ 82 w 797"/>
                <a:gd name="T57" fmla="*/ 258 h 1436"/>
                <a:gd name="T58" fmla="*/ 62 w 797"/>
                <a:gd name="T59" fmla="*/ 337 h 1436"/>
                <a:gd name="T60" fmla="*/ 48 w 797"/>
                <a:gd name="T61" fmla="*/ 407 h 1436"/>
                <a:gd name="T62" fmla="*/ 37 w 797"/>
                <a:gd name="T63" fmla="*/ 508 h 1436"/>
                <a:gd name="T64" fmla="*/ 25 w 797"/>
                <a:gd name="T65" fmla="*/ 595 h 1436"/>
                <a:gd name="T66" fmla="*/ 23 w 797"/>
                <a:gd name="T67" fmla="*/ 693 h 1436"/>
                <a:gd name="T68" fmla="*/ 14 w 797"/>
                <a:gd name="T69" fmla="*/ 788 h 1436"/>
                <a:gd name="T70" fmla="*/ 14 w 797"/>
                <a:gd name="T71" fmla="*/ 878 h 1436"/>
                <a:gd name="T72" fmla="*/ 14 w 797"/>
                <a:gd name="T73" fmla="*/ 959 h 1436"/>
                <a:gd name="T74" fmla="*/ 14 w 797"/>
                <a:gd name="T75" fmla="*/ 1046 h 1436"/>
                <a:gd name="T76" fmla="*/ 3 w 797"/>
                <a:gd name="T77" fmla="*/ 1147 h 1436"/>
                <a:gd name="T78" fmla="*/ 14 w 797"/>
                <a:gd name="T79" fmla="*/ 1231 h 1436"/>
                <a:gd name="T80" fmla="*/ 45 w 797"/>
                <a:gd name="T81" fmla="*/ 1267 h 1436"/>
                <a:gd name="T82" fmla="*/ 90 w 797"/>
                <a:gd name="T83" fmla="*/ 1312 h 1436"/>
                <a:gd name="T84" fmla="*/ 143 w 797"/>
                <a:gd name="T85" fmla="*/ 1349 h 1436"/>
                <a:gd name="T86" fmla="*/ 191 w 797"/>
                <a:gd name="T87" fmla="*/ 1393 h 1436"/>
                <a:gd name="T88" fmla="*/ 239 w 797"/>
                <a:gd name="T89" fmla="*/ 1421 h 1436"/>
                <a:gd name="T90" fmla="*/ 267 w 797"/>
                <a:gd name="T91" fmla="*/ 1435 h 1436"/>
                <a:gd name="T92" fmla="*/ 303 w 797"/>
                <a:gd name="T93" fmla="*/ 1435 h 1436"/>
                <a:gd name="T94" fmla="*/ 365 w 797"/>
                <a:gd name="T95" fmla="*/ 1385 h 1436"/>
                <a:gd name="T96" fmla="*/ 429 w 797"/>
                <a:gd name="T97" fmla="*/ 1287 h 1436"/>
                <a:gd name="T98" fmla="*/ 449 w 797"/>
                <a:gd name="T99" fmla="*/ 1231 h 1436"/>
                <a:gd name="T100" fmla="*/ 471 w 797"/>
                <a:gd name="T101" fmla="*/ 1164 h 1436"/>
                <a:gd name="T102" fmla="*/ 488 w 797"/>
                <a:gd name="T103" fmla="*/ 1099 h 1436"/>
                <a:gd name="T104" fmla="*/ 496 w 797"/>
                <a:gd name="T105" fmla="*/ 1029 h 1436"/>
                <a:gd name="T106" fmla="*/ 502 w 797"/>
                <a:gd name="T107" fmla="*/ 959 h 1436"/>
                <a:gd name="T108" fmla="*/ 516 w 797"/>
                <a:gd name="T109" fmla="*/ 897 h 1436"/>
                <a:gd name="T110" fmla="*/ 547 w 797"/>
                <a:gd name="T111" fmla="*/ 788 h 1436"/>
                <a:gd name="T112" fmla="*/ 561 w 797"/>
                <a:gd name="T113" fmla="*/ 701 h 1436"/>
                <a:gd name="T114" fmla="*/ 575 w 797"/>
                <a:gd name="T115" fmla="*/ 676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7" h="1436">
                  <a:moveTo>
                    <a:pt x="575" y="676"/>
                  </a:moveTo>
                  <a:lnTo>
                    <a:pt x="651" y="824"/>
                  </a:lnTo>
                  <a:lnTo>
                    <a:pt x="651" y="816"/>
                  </a:lnTo>
                  <a:lnTo>
                    <a:pt x="651" y="796"/>
                  </a:lnTo>
                  <a:lnTo>
                    <a:pt x="651" y="760"/>
                  </a:lnTo>
                  <a:lnTo>
                    <a:pt x="651" y="729"/>
                  </a:lnTo>
                  <a:lnTo>
                    <a:pt x="651" y="693"/>
                  </a:lnTo>
                  <a:lnTo>
                    <a:pt x="651" y="656"/>
                  </a:lnTo>
                  <a:lnTo>
                    <a:pt x="651" y="625"/>
                  </a:lnTo>
                  <a:lnTo>
                    <a:pt x="665" y="606"/>
                  </a:lnTo>
                  <a:lnTo>
                    <a:pt x="684" y="595"/>
                  </a:lnTo>
                  <a:lnTo>
                    <a:pt x="701" y="597"/>
                  </a:lnTo>
                  <a:lnTo>
                    <a:pt x="723" y="625"/>
                  </a:lnTo>
                  <a:lnTo>
                    <a:pt x="743" y="684"/>
                  </a:lnTo>
                  <a:lnTo>
                    <a:pt x="751" y="729"/>
                  </a:lnTo>
                  <a:lnTo>
                    <a:pt x="766" y="788"/>
                  </a:lnTo>
                  <a:lnTo>
                    <a:pt x="768" y="816"/>
                  </a:lnTo>
                  <a:lnTo>
                    <a:pt x="774" y="833"/>
                  </a:lnTo>
                  <a:lnTo>
                    <a:pt x="782" y="816"/>
                  </a:lnTo>
                  <a:lnTo>
                    <a:pt x="782" y="780"/>
                  </a:lnTo>
                  <a:lnTo>
                    <a:pt x="791" y="751"/>
                  </a:lnTo>
                  <a:lnTo>
                    <a:pt x="791" y="712"/>
                  </a:lnTo>
                  <a:lnTo>
                    <a:pt x="791" y="665"/>
                  </a:lnTo>
                  <a:lnTo>
                    <a:pt x="796" y="625"/>
                  </a:lnTo>
                  <a:lnTo>
                    <a:pt x="782" y="575"/>
                  </a:lnTo>
                  <a:lnTo>
                    <a:pt x="782" y="530"/>
                  </a:lnTo>
                  <a:lnTo>
                    <a:pt x="766" y="471"/>
                  </a:lnTo>
                  <a:lnTo>
                    <a:pt x="751" y="426"/>
                  </a:lnTo>
                  <a:lnTo>
                    <a:pt x="732" y="367"/>
                  </a:lnTo>
                  <a:lnTo>
                    <a:pt x="715" y="325"/>
                  </a:lnTo>
                  <a:lnTo>
                    <a:pt x="695" y="278"/>
                  </a:lnTo>
                  <a:lnTo>
                    <a:pt x="673" y="250"/>
                  </a:lnTo>
                  <a:lnTo>
                    <a:pt x="651" y="213"/>
                  </a:lnTo>
                  <a:lnTo>
                    <a:pt x="634" y="196"/>
                  </a:lnTo>
                  <a:lnTo>
                    <a:pt x="614" y="177"/>
                  </a:lnTo>
                  <a:lnTo>
                    <a:pt x="600" y="163"/>
                  </a:lnTo>
                  <a:lnTo>
                    <a:pt x="569" y="154"/>
                  </a:lnTo>
                  <a:lnTo>
                    <a:pt x="561" y="154"/>
                  </a:lnTo>
                  <a:lnTo>
                    <a:pt x="547" y="138"/>
                  </a:lnTo>
                  <a:lnTo>
                    <a:pt x="530" y="104"/>
                  </a:lnTo>
                  <a:lnTo>
                    <a:pt x="496" y="54"/>
                  </a:lnTo>
                  <a:lnTo>
                    <a:pt x="466" y="28"/>
                  </a:lnTo>
                  <a:lnTo>
                    <a:pt x="438" y="9"/>
                  </a:lnTo>
                  <a:lnTo>
                    <a:pt x="415" y="0"/>
                  </a:lnTo>
                  <a:lnTo>
                    <a:pt x="390" y="0"/>
                  </a:lnTo>
                  <a:lnTo>
                    <a:pt x="362" y="0"/>
                  </a:lnTo>
                  <a:lnTo>
                    <a:pt x="334" y="0"/>
                  </a:lnTo>
                  <a:lnTo>
                    <a:pt x="303" y="0"/>
                  </a:lnTo>
                  <a:lnTo>
                    <a:pt x="272" y="9"/>
                  </a:lnTo>
                  <a:lnTo>
                    <a:pt x="239" y="28"/>
                  </a:lnTo>
                  <a:lnTo>
                    <a:pt x="213" y="37"/>
                  </a:lnTo>
                  <a:lnTo>
                    <a:pt x="180" y="54"/>
                  </a:lnTo>
                  <a:lnTo>
                    <a:pt x="157" y="87"/>
                  </a:lnTo>
                  <a:lnTo>
                    <a:pt x="135" y="118"/>
                  </a:lnTo>
                  <a:lnTo>
                    <a:pt x="112" y="154"/>
                  </a:lnTo>
                  <a:lnTo>
                    <a:pt x="96" y="205"/>
                  </a:lnTo>
                  <a:lnTo>
                    <a:pt x="82" y="222"/>
                  </a:lnTo>
                  <a:lnTo>
                    <a:pt x="82" y="258"/>
                  </a:lnTo>
                  <a:lnTo>
                    <a:pt x="68" y="286"/>
                  </a:lnTo>
                  <a:lnTo>
                    <a:pt x="62" y="337"/>
                  </a:lnTo>
                  <a:lnTo>
                    <a:pt x="54" y="367"/>
                  </a:lnTo>
                  <a:lnTo>
                    <a:pt x="48" y="407"/>
                  </a:lnTo>
                  <a:lnTo>
                    <a:pt x="45" y="454"/>
                  </a:lnTo>
                  <a:lnTo>
                    <a:pt x="37" y="508"/>
                  </a:lnTo>
                  <a:lnTo>
                    <a:pt x="37" y="547"/>
                  </a:lnTo>
                  <a:lnTo>
                    <a:pt x="25" y="595"/>
                  </a:lnTo>
                  <a:lnTo>
                    <a:pt x="23" y="639"/>
                  </a:lnTo>
                  <a:lnTo>
                    <a:pt x="23" y="693"/>
                  </a:lnTo>
                  <a:lnTo>
                    <a:pt x="14" y="737"/>
                  </a:lnTo>
                  <a:lnTo>
                    <a:pt x="14" y="788"/>
                  </a:lnTo>
                  <a:lnTo>
                    <a:pt x="14" y="833"/>
                  </a:lnTo>
                  <a:lnTo>
                    <a:pt x="14" y="878"/>
                  </a:lnTo>
                  <a:lnTo>
                    <a:pt x="14" y="922"/>
                  </a:lnTo>
                  <a:lnTo>
                    <a:pt x="14" y="959"/>
                  </a:lnTo>
                  <a:lnTo>
                    <a:pt x="14" y="1001"/>
                  </a:lnTo>
                  <a:lnTo>
                    <a:pt x="14" y="1046"/>
                  </a:lnTo>
                  <a:lnTo>
                    <a:pt x="0" y="1099"/>
                  </a:lnTo>
                  <a:lnTo>
                    <a:pt x="3" y="1147"/>
                  </a:lnTo>
                  <a:lnTo>
                    <a:pt x="3" y="1183"/>
                  </a:lnTo>
                  <a:lnTo>
                    <a:pt x="14" y="1231"/>
                  </a:lnTo>
                  <a:lnTo>
                    <a:pt x="25" y="1250"/>
                  </a:lnTo>
                  <a:lnTo>
                    <a:pt x="45" y="1267"/>
                  </a:lnTo>
                  <a:lnTo>
                    <a:pt x="62" y="1287"/>
                  </a:lnTo>
                  <a:lnTo>
                    <a:pt x="90" y="1312"/>
                  </a:lnTo>
                  <a:lnTo>
                    <a:pt x="112" y="1332"/>
                  </a:lnTo>
                  <a:lnTo>
                    <a:pt x="143" y="1349"/>
                  </a:lnTo>
                  <a:lnTo>
                    <a:pt x="163" y="1368"/>
                  </a:lnTo>
                  <a:lnTo>
                    <a:pt x="191" y="1393"/>
                  </a:lnTo>
                  <a:lnTo>
                    <a:pt x="213" y="1405"/>
                  </a:lnTo>
                  <a:lnTo>
                    <a:pt x="239" y="1421"/>
                  </a:lnTo>
                  <a:lnTo>
                    <a:pt x="250" y="1421"/>
                  </a:lnTo>
                  <a:lnTo>
                    <a:pt x="267" y="1435"/>
                  </a:lnTo>
                  <a:lnTo>
                    <a:pt x="289" y="1435"/>
                  </a:lnTo>
                  <a:lnTo>
                    <a:pt x="303" y="1435"/>
                  </a:lnTo>
                  <a:lnTo>
                    <a:pt x="334" y="1413"/>
                  </a:lnTo>
                  <a:lnTo>
                    <a:pt x="365" y="1385"/>
                  </a:lnTo>
                  <a:lnTo>
                    <a:pt x="398" y="1332"/>
                  </a:lnTo>
                  <a:lnTo>
                    <a:pt x="429" y="1287"/>
                  </a:lnTo>
                  <a:lnTo>
                    <a:pt x="438" y="1259"/>
                  </a:lnTo>
                  <a:lnTo>
                    <a:pt x="449" y="1231"/>
                  </a:lnTo>
                  <a:lnTo>
                    <a:pt x="457" y="1192"/>
                  </a:lnTo>
                  <a:lnTo>
                    <a:pt x="471" y="1164"/>
                  </a:lnTo>
                  <a:lnTo>
                    <a:pt x="474" y="1127"/>
                  </a:lnTo>
                  <a:lnTo>
                    <a:pt x="488" y="1099"/>
                  </a:lnTo>
                  <a:lnTo>
                    <a:pt x="494" y="1065"/>
                  </a:lnTo>
                  <a:lnTo>
                    <a:pt x="496" y="1029"/>
                  </a:lnTo>
                  <a:lnTo>
                    <a:pt x="496" y="1001"/>
                  </a:lnTo>
                  <a:lnTo>
                    <a:pt x="502" y="959"/>
                  </a:lnTo>
                  <a:lnTo>
                    <a:pt x="508" y="922"/>
                  </a:lnTo>
                  <a:lnTo>
                    <a:pt x="516" y="897"/>
                  </a:lnTo>
                  <a:lnTo>
                    <a:pt x="530" y="833"/>
                  </a:lnTo>
                  <a:lnTo>
                    <a:pt x="547" y="788"/>
                  </a:lnTo>
                  <a:lnTo>
                    <a:pt x="547" y="729"/>
                  </a:lnTo>
                  <a:lnTo>
                    <a:pt x="561" y="701"/>
                  </a:lnTo>
                  <a:lnTo>
                    <a:pt x="569" y="676"/>
                  </a:lnTo>
                  <a:lnTo>
                    <a:pt x="575" y="6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6" name="Freeform 120"/>
            <p:cNvSpPr>
              <a:spLocks noChangeArrowheads="1"/>
            </p:cNvSpPr>
            <p:nvPr/>
          </p:nvSpPr>
          <p:spPr bwMode="auto">
            <a:xfrm>
              <a:off x="1541" y="1472"/>
              <a:ext cx="180" cy="325"/>
            </a:xfrm>
            <a:custGeom>
              <a:avLst/>
              <a:gdLst>
                <a:gd name="T0" fmla="*/ 651 w 797"/>
                <a:gd name="T1" fmla="*/ 824 h 1436"/>
                <a:gd name="T2" fmla="*/ 651 w 797"/>
                <a:gd name="T3" fmla="*/ 796 h 1436"/>
                <a:gd name="T4" fmla="*/ 651 w 797"/>
                <a:gd name="T5" fmla="*/ 729 h 1436"/>
                <a:gd name="T6" fmla="*/ 651 w 797"/>
                <a:gd name="T7" fmla="*/ 656 h 1436"/>
                <a:gd name="T8" fmla="*/ 665 w 797"/>
                <a:gd name="T9" fmla="*/ 606 h 1436"/>
                <a:gd name="T10" fmla="*/ 701 w 797"/>
                <a:gd name="T11" fmla="*/ 597 h 1436"/>
                <a:gd name="T12" fmla="*/ 743 w 797"/>
                <a:gd name="T13" fmla="*/ 684 h 1436"/>
                <a:gd name="T14" fmla="*/ 766 w 797"/>
                <a:gd name="T15" fmla="*/ 788 h 1436"/>
                <a:gd name="T16" fmla="*/ 774 w 797"/>
                <a:gd name="T17" fmla="*/ 833 h 1436"/>
                <a:gd name="T18" fmla="*/ 782 w 797"/>
                <a:gd name="T19" fmla="*/ 780 h 1436"/>
                <a:gd name="T20" fmla="*/ 791 w 797"/>
                <a:gd name="T21" fmla="*/ 712 h 1436"/>
                <a:gd name="T22" fmla="*/ 796 w 797"/>
                <a:gd name="T23" fmla="*/ 625 h 1436"/>
                <a:gd name="T24" fmla="*/ 782 w 797"/>
                <a:gd name="T25" fmla="*/ 530 h 1436"/>
                <a:gd name="T26" fmla="*/ 751 w 797"/>
                <a:gd name="T27" fmla="*/ 426 h 1436"/>
                <a:gd name="T28" fmla="*/ 715 w 797"/>
                <a:gd name="T29" fmla="*/ 325 h 1436"/>
                <a:gd name="T30" fmla="*/ 673 w 797"/>
                <a:gd name="T31" fmla="*/ 250 h 1436"/>
                <a:gd name="T32" fmla="*/ 634 w 797"/>
                <a:gd name="T33" fmla="*/ 196 h 1436"/>
                <a:gd name="T34" fmla="*/ 600 w 797"/>
                <a:gd name="T35" fmla="*/ 163 h 1436"/>
                <a:gd name="T36" fmla="*/ 561 w 797"/>
                <a:gd name="T37" fmla="*/ 154 h 1436"/>
                <a:gd name="T38" fmla="*/ 530 w 797"/>
                <a:gd name="T39" fmla="*/ 104 h 1436"/>
                <a:gd name="T40" fmla="*/ 466 w 797"/>
                <a:gd name="T41" fmla="*/ 28 h 1436"/>
                <a:gd name="T42" fmla="*/ 415 w 797"/>
                <a:gd name="T43" fmla="*/ 0 h 1436"/>
                <a:gd name="T44" fmla="*/ 362 w 797"/>
                <a:gd name="T45" fmla="*/ 0 h 1436"/>
                <a:gd name="T46" fmla="*/ 303 w 797"/>
                <a:gd name="T47" fmla="*/ 0 h 1436"/>
                <a:gd name="T48" fmla="*/ 239 w 797"/>
                <a:gd name="T49" fmla="*/ 28 h 1436"/>
                <a:gd name="T50" fmla="*/ 180 w 797"/>
                <a:gd name="T51" fmla="*/ 54 h 1436"/>
                <a:gd name="T52" fmla="*/ 135 w 797"/>
                <a:gd name="T53" fmla="*/ 118 h 1436"/>
                <a:gd name="T54" fmla="*/ 96 w 797"/>
                <a:gd name="T55" fmla="*/ 205 h 1436"/>
                <a:gd name="T56" fmla="*/ 82 w 797"/>
                <a:gd name="T57" fmla="*/ 258 h 1436"/>
                <a:gd name="T58" fmla="*/ 62 w 797"/>
                <a:gd name="T59" fmla="*/ 337 h 1436"/>
                <a:gd name="T60" fmla="*/ 48 w 797"/>
                <a:gd name="T61" fmla="*/ 407 h 1436"/>
                <a:gd name="T62" fmla="*/ 37 w 797"/>
                <a:gd name="T63" fmla="*/ 508 h 1436"/>
                <a:gd name="T64" fmla="*/ 25 w 797"/>
                <a:gd name="T65" fmla="*/ 595 h 1436"/>
                <a:gd name="T66" fmla="*/ 23 w 797"/>
                <a:gd name="T67" fmla="*/ 693 h 1436"/>
                <a:gd name="T68" fmla="*/ 14 w 797"/>
                <a:gd name="T69" fmla="*/ 788 h 1436"/>
                <a:gd name="T70" fmla="*/ 14 w 797"/>
                <a:gd name="T71" fmla="*/ 878 h 1436"/>
                <a:gd name="T72" fmla="*/ 14 w 797"/>
                <a:gd name="T73" fmla="*/ 959 h 1436"/>
                <a:gd name="T74" fmla="*/ 14 w 797"/>
                <a:gd name="T75" fmla="*/ 1046 h 1436"/>
                <a:gd name="T76" fmla="*/ 3 w 797"/>
                <a:gd name="T77" fmla="*/ 1147 h 1436"/>
                <a:gd name="T78" fmla="*/ 14 w 797"/>
                <a:gd name="T79" fmla="*/ 1231 h 1436"/>
                <a:gd name="T80" fmla="*/ 45 w 797"/>
                <a:gd name="T81" fmla="*/ 1267 h 1436"/>
                <a:gd name="T82" fmla="*/ 90 w 797"/>
                <a:gd name="T83" fmla="*/ 1312 h 1436"/>
                <a:gd name="T84" fmla="*/ 143 w 797"/>
                <a:gd name="T85" fmla="*/ 1349 h 1436"/>
                <a:gd name="T86" fmla="*/ 191 w 797"/>
                <a:gd name="T87" fmla="*/ 1393 h 1436"/>
                <a:gd name="T88" fmla="*/ 239 w 797"/>
                <a:gd name="T89" fmla="*/ 1421 h 1436"/>
                <a:gd name="T90" fmla="*/ 267 w 797"/>
                <a:gd name="T91" fmla="*/ 1435 h 1436"/>
                <a:gd name="T92" fmla="*/ 303 w 797"/>
                <a:gd name="T93" fmla="*/ 1435 h 1436"/>
                <a:gd name="T94" fmla="*/ 365 w 797"/>
                <a:gd name="T95" fmla="*/ 1385 h 1436"/>
                <a:gd name="T96" fmla="*/ 429 w 797"/>
                <a:gd name="T97" fmla="*/ 1287 h 1436"/>
                <a:gd name="T98" fmla="*/ 449 w 797"/>
                <a:gd name="T99" fmla="*/ 1231 h 1436"/>
                <a:gd name="T100" fmla="*/ 471 w 797"/>
                <a:gd name="T101" fmla="*/ 1164 h 1436"/>
                <a:gd name="T102" fmla="*/ 488 w 797"/>
                <a:gd name="T103" fmla="*/ 1099 h 1436"/>
                <a:gd name="T104" fmla="*/ 496 w 797"/>
                <a:gd name="T105" fmla="*/ 1029 h 1436"/>
                <a:gd name="T106" fmla="*/ 502 w 797"/>
                <a:gd name="T107" fmla="*/ 959 h 1436"/>
                <a:gd name="T108" fmla="*/ 516 w 797"/>
                <a:gd name="T109" fmla="*/ 897 h 1436"/>
                <a:gd name="T110" fmla="*/ 547 w 797"/>
                <a:gd name="T111" fmla="*/ 788 h 1436"/>
                <a:gd name="T112" fmla="*/ 561 w 797"/>
                <a:gd name="T113" fmla="*/ 701 h 1436"/>
                <a:gd name="T114" fmla="*/ 575 w 797"/>
                <a:gd name="T115" fmla="*/ 676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7" h="1436">
                  <a:moveTo>
                    <a:pt x="575" y="676"/>
                  </a:moveTo>
                  <a:lnTo>
                    <a:pt x="651" y="824"/>
                  </a:lnTo>
                  <a:lnTo>
                    <a:pt x="651" y="816"/>
                  </a:lnTo>
                  <a:lnTo>
                    <a:pt x="651" y="796"/>
                  </a:lnTo>
                  <a:lnTo>
                    <a:pt x="651" y="760"/>
                  </a:lnTo>
                  <a:lnTo>
                    <a:pt x="651" y="729"/>
                  </a:lnTo>
                  <a:lnTo>
                    <a:pt x="651" y="693"/>
                  </a:lnTo>
                  <a:lnTo>
                    <a:pt x="651" y="656"/>
                  </a:lnTo>
                  <a:lnTo>
                    <a:pt x="651" y="625"/>
                  </a:lnTo>
                  <a:lnTo>
                    <a:pt x="665" y="606"/>
                  </a:lnTo>
                  <a:lnTo>
                    <a:pt x="684" y="595"/>
                  </a:lnTo>
                  <a:lnTo>
                    <a:pt x="701" y="597"/>
                  </a:lnTo>
                  <a:lnTo>
                    <a:pt x="723" y="625"/>
                  </a:lnTo>
                  <a:lnTo>
                    <a:pt x="743" y="684"/>
                  </a:lnTo>
                  <a:lnTo>
                    <a:pt x="751" y="729"/>
                  </a:lnTo>
                  <a:lnTo>
                    <a:pt x="766" y="788"/>
                  </a:lnTo>
                  <a:lnTo>
                    <a:pt x="768" y="816"/>
                  </a:lnTo>
                  <a:lnTo>
                    <a:pt x="774" y="833"/>
                  </a:lnTo>
                  <a:lnTo>
                    <a:pt x="782" y="816"/>
                  </a:lnTo>
                  <a:lnTo>
                    <a:pt x="782" y="780"/>
                  </a:lnTo>
                  <a:lnTo>
                    <a:pt x="791" y="751"/>
                  </a:lnTo>
                  <a:lnTo>
                    <a:pt x="791" y="712"/>
                  </a:lnTo>
                  <a:lnTo>
                    <a:pt x="791" y="665"/>
                  </a:lnTo>
                  <a:lnTo>
                    <a:pt x="796" y="625"/>
                  </a:lnTo>
                  <a:lnTo>
                    <a:pt x="782" y="575"/>
                  </a:lnTo>
                  <a:lnTo>
                    <a:pt x="782" y="530"/>
                  </a:lnTo>
                  <a:lnTo>
                    <a:pt x="766" y="471"/>
                  </a:lnTo>
                  <a:lnTo>
                    <a:pt x="751" y="426"/>
                  </a:lnTo>
                  <a:lnTo>
                    <a:pt x="732" y="367"/>
                  </a:lnTo>
                  <a:lnTo>
                    <a:pt x="715" y="325"/>
                  </a:lnTo>
                  <a:lnTo>
                    <a:pt x="695" y="278"/>
                  </a:lnTo>
                  <a:lnTo>
                    <a:pt x="673" y="250"/>
                  </a:lnTo>
                  <a:lnTo>
                    <a:pt x="651" y="213"/>
                  </a:lnTo>
                  <a:lnTo>
                    <a:pt x="634" y="196"/>
                  </a:lnTo>
                  <a:lnTo>
                    <a:pt x="614" y="177"/>
                  </a:lnTo>
                  <a:lnTo>
                    <a:pt x="600" y="163"/>
                  </a:lnTo>
                  <a:lnTo>
                    <a:pt x="569" y="154"/>
                  </a:lnTo>
                  <a:lnTo>
                    <a:pt x="561" y="154"/>
                  </a:lnTo>
                  <a:lnTo>
                    <a:pt x="547" y="138"/>
                  </a:lnTo>
                  <a:lnTo>
                    <a:pt x="530" y="104"/>
                  </a:lnTo>
                  <a:lnTo>
                    <a:pt x="496" y="54"/>
                  </a:lnTo>
                  <a:lnTo>
                    <a:pt x="466" y="28"/>
                  </a:lnTo>
                  <a:lnTo>
                    <a:pt x="438" y="9"/>
                  </a:lnTo>
                  <a:lnTo>
                    <a:pt x="415" y="0"/>
                  </a:lnTo>
                  <a:lnTo>
                    <a:pt x="390" y="0"/>
                  </a:lnTo>
                  <a:lnTo>
                    <a:pt x="362" y="0"/>
                  </a:lnTo>
                  <a:lnTo>
                    <a:pt x="334" y="0"/>
                  </a:lnTo>
                  <a:lnTo>
                    <a:pt x="303" y="0"/>
                  </a:lnTo>
                  <a:lnTo>
                    <a:pt x="272" y="9"/>
                  </a:lnTo>
                  <a:lnTo>
                    <a:pt x="239" y="28"/>
                  </a:lnTo>
                  <a:lnTo>
                    <a:pt x="213" y="37"/>
                  </a:lnTo>
                  <a:lnTo>
                    <a:pt x="180" y="54"/>
                  </a:lnTo>
                  <a:lnTo>
                    <a:pt x="157" y="87"/>
                  </a:lnTo>
                  <a:lnTo>
                    <a:pt x="135" y="118"/>
                  </a:lnTo>
                  <a:lnTo>
                    <a:pt x="112" y="154"/>
                  </a:lnTo>
                  <a:lnTo>
                    <a:pt x="96" y="205"/>
                  </a:lnTo>
                  <a:lnTo>
                    <a:pt x="82" y="222"/>
                  </a:lnTo>
                  <a:lnTo>
                    <a:pt x="82" y="258"/>
                  </a:lnTo>
                  <a:lnTo>
                    <a:pt x="68" y="286"/>
                  </a:lnTo>
                  <a:lnTo>
                    <a:pt x="62" y="337"/>
                  </a:lnTo>
                  <a:lnTo>
                    <a:pt x="54" y="367"/>
                  </a:lnTo>
                  <a:lnTo>
                    <a:pt x="48" y="407"/>
                  </a:lnTo>
                  <a:lnTo>
                    <a:pt x="45" y="454"/>
                  </a:lnTo>
                  <a:lnTo>
                    <a:pt x="37" y="508"/>
                  </a:lnTo>
                  <a:lnTo>
                    <a:pt x="37" y="547"/>
                  </a:lnTo>
                  <a:lnTo>
                    <a:pt x="25" y="595"/>
                  </a:lnTo>
                  <a:lnTo>
                    <a:pt x="23" y="639"/>
                  </a:lnTo>
                  <a:lnTo>
                    <a:pt x="23" y="693"/>
                  </a:lnTo>
                  <a:lnTo>
                    <a:pt x="14" y="737"/>
                  </a:lnTo>
                  <a:lnTo>
                    <a:pt x="14" y="788"/>
                  </a:lnTo>
                  <a:lnTo>
                    <a:pt x="14" y="833"/>
                  </a:lnTo>
                  <a:lnTo>
                    <a:pt x="14" y="878"/>
                  </a:lnTo>
                  <a:lnTo>
                    <a:pt x="14" y="922"/>
                  </a:lnTo>
                  <a:lnTo>
                    <a:pt x="14" y="959"/>
                  </a:lnTo>
                  <a:lnTo>
                    <a:pt x="14" y="1001"/>
                  </a:lnTo>
                  <a:lnTo>
                    <a:pt x="14" y="1046"/>
                  </a:lnTo>
                  <a:lnTo>
                    <a:pt x="0" y="1099"/>
                  </a:lnTo>
                  <a:lnTo>
                    <a:pt x="3" y="1147"/>
                  </a:lnTo>
                  <a:lnTo>
                    <a:pt x="3" y="1183"/>
                  </a:lnTo>
                  <a:lnTo>
                    <a:pt x="14" y="1231"/>
                  </a:lnTo>
                  <a:lnTo>
                    <a:pt x="25" y="1250"/>
                  </a:lnTo>
                  <a:lnTo>
                    <a:pt x="45" y="1267"/>
                  </a:lnTo>
                  <a:lnTo>
                    <a:pt x="62" y="1287"/>
                  </a:lnTo>
                  <a:lnTo>
                    <a:pt x="90" y="1312"/>
                  </a:lnTo>
                  <a:lnTo>
                    <a:pt x="112" y="1332"/>
                  </a:lnTo>
                  <a:lnTo>
                    <a:pt x="143" y="1349"/>
                  </a:lnTo>
                  <a:lnTo>
                    <a:pt x="163" y="1368"/>
                  </a:lnTo>
                  <a:lnTo>
                    <a:pt x="191" y="1393"/>
                  </a:lnTo>
                  <a:lnTo>
                    <a:pt x="213" y="1405"/>
                  </a:lnTo>
                  <a:lnTo>
                    <a:pt x="239" y="1421"/>
                  </a:lnTo>
                  <a:lnTo>
                    <a:pt x="250" y="1421"/>
                  </a:lnTo>
                  <a:lnTo>
                    <a:pt x="267" y="1435"/>
                  </a:lnTo>
                  <a:lnTo>
                    <a:pt x="289" y="1435"/>
                  </a:lnTo>
                  <a:lnTo>
                    <a:pt x="303" y="1435"/>
                  </a:lnTo>
                  <a:lnTo>
                    <a:pt x="334" y="1413"/>
                  </a:lnTo>
                  <a:lnTo>
                    <a:pt x="365" y="1385"/>
                  </a:lnTo>
                  <a:lnTo>
                    <a:pt x="398" y="1332"/>
                  </a:lnTo>
                  <a:lnTo>
                    <a:pt x="429" y="1287"/>
                  </a:lnTo>
                  <a:lnTo>
                    <a:pt x="438" y="1259"/>
                  </a:lnTo>
                  <a:lnTo>
                    <a:pt x="449" y="1231"/>
                  </a:lnTo>
                  <a:lnTo>
                    <a:pt x="457" y="1192"/>
                  </a:lnTo>
                  <a:lnTo>
                    <a:pt x="471" y="1164"/>
                  </a:lnTo>
                  <a:lnTo>
                    <a:pt x="474" y="1127"/>
                  </a:lnTo>
                  <a:lnTo>
                    <a:pt x="488" y="1099"/>
                  </a:lnTo>
                  <a:lnTo>
                    <a:pt x="494" y="1065"/>
                  </a:lnTo>
                  <a:lnTo>
                    <a:pt x="496" y="1029"/>
                  </a:lnTo>
                  <a:lnTo>
                    <a:pt x="496" y="1001"/>
                  </a:lnTo>
                  <a:lnTo>
                    <a:pt x="502" y="959"/>
                  </a:lnTo>
                  <a:lnTo>
                    <a:pt x="508" y="922"/>
                  </a:lnTo>
                  <a:lnTo>
                    <a:pt x="516" y="897"/>
                  </a:lnTo>
                  <a:lnTo>
                    <a:pt x="530" y="833"/>
                  </a:lnTo>
                  <a:lnTo>
                    <a:pt x="547" y="788"/>
                  </a:lnTo>
                  <a:lnTo>
                    <a:pt x="547" y="729"/>
                  </a:lnTo>
                  <a:lnTo>
                    <a:pt x="561" y="701"/>
                  </a:lnTo>
                  <a:lnTo>
                    <a:pt x="569" y="676"/>
                  </a:lnTo>
                  <a:lnTo>
                    <a:pt x="575" y="676"/>
                  </a:lnTo>
                </a:path>
              </a:pathLst>
            </a:custGeom>
            <a:solidFill>
              <a:srgbClr val="46464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7" name="Freeform 121"/>
            <p:cNvSpPr>
              <a:spLocks noChangeArrowheads="1"/>
            </p:cNvSpPr>
            <p:nvPr/>
          </p:nvSpPr>
          <p:spPr bwMode="auto">
            <a:xfrm>
              <a:off x="599" y="2596"/>
              <a:ext cx="558" cy="702"/>
            </a:xfrm>
            <a:custGeom>
              <a:avLst/>
              <a:gdLst>
                <a:gd name="T0" fmla="*/ 278 w 2465"/>
                <a:gd name="T1" fmla="*/ 2907 h 3101"/>
                <a:gd name="T2" fmla="*/ 51 w 2465"/>
                <a:gd name="T3" fmla="*/ 2898 h 3101"/>
                <a:gd name="T4" fmla="*/ 0 w 2465"/>
                <a:gd name="T5" fmla="*/ 1839 h 3101"/>
                <a:gd name="T6" fmla="*/ 14 w 2465"/>
                <a:gd name="T7" fmla="*/ 1752 h 3101"/>
                <a:gd name="T8" fmla="*/ 48 w 2465"/>
                <a:gd name="T9" fmla="*/ 1634 h 3101"/>
                <a:gd name="T10" fmla="*/ 81 w 2465"/>
                <a:gd name="T11" fmla="*/ 1502 h 3101"/>
                <a:gd name="T12" fmla="*/ 151 w 2465"/>
                <a:gd name="T13" fmla="*/ 1385 h 3101"/>
                <a:gd name="T14" fmla="*/ 233 w 2465"/>
                <a:gd name="T15" fmla="*/ 1219 h 3101"/>
                <a:gd name="T16" fmla="*/ 317 w 2465"/>
                <a:gd name="T17" fmla="*/ 1068 h 3101"/>
                <a:gd name="T18" fmla="*/ 404 w 2465"/>
                <a:gd name="T19" fmla="*/ 933 h 3101"/>
                <a:gd name="T20" fmla="*/ 482 w 2465"/>
                <a:gd name="T21" fmla="*/ 838 h 3101"/>
                <a:gd name="T22" fmla="*/ 530 w 2465"/>
                <a:gd name="T23" fmla="*/ 779 h 3101"/>
                <a:gd name="T24" fmla="*/ 600 w 2465"/>
                <a:gd name="T25" fmla="*/ 779 h 3101"/>
                <a:gd name="T26" fmla="*/ 681 w 2465"/>
                <a:gd name="T27" fmla="*/ 765 h 3101"/>
                <a:gd name="T28" fmla="*/ 743 w 2465"/>
                <a:gd name="T29" fmla="*/ 729 h 3101"/>
                <a:gd name="T30" fmla="*/ 880 w 2465"/>
                <a:gd name="T31" fmla="*/ 597 h 3101"/>
                <a:gd name="T32" fmla="*/ 1141 w 2465"/>
                <a:gd name="T33" fmla="*/ 757 h 3101"/>
                <a:gd name="T34" fmla="*/ 1228 w 2465"/>
                <a:gd name="T35" fmla="*/ 802 h 3101"/>
                <a:gd name="T36" fmla="*/ 1278 w 2465"/>
                <a:gd name="T37" fmla="*/ 765 h 3101"/>
                <a:gd name="T38" fmla="*/ 1332 w 2465"/>
                <a:gd name="T39" fmla="*/ 740 h 3101"/>
                <a:gd name="T40" fmla="*/ 1390 w 2465"/>
                <a:gd name="T41" fmla="*/ 729 h 3101"/>
                <a:gd name="T42" fmla="*/ 1449 w 2465"/>
                <a:gd name="T43" fmla="*/ 712 h 3101"/>
                <a:gd name="T44" fmla="*/ 1508 w 2465"/>
                <a:gd name="T45" fmla="*/ 692 h 3101"/>
                <a:gd name="T46" fmla="*/ 1576 w 2465"/>
                <a:gd name="T47" fmla="*/ 662 h 3101"/>
                <a:gd name="T48" fmla="*/ 1657 w 2465"/>
                <a:gd name="T49" fmla="*/ 617 h 3101"/>
                <a:gd name="T50" fmla="*/ 1752 w 2465"/>
                <a:gd name="T51" fmla="*/ 572 h 3101"/>
                <a:gd name="T52" fmla="*/ 1845 w 2465"/>
                <a:gd name="T53" fmla="*/ 471 h 3101"/>
                <a:gd name="T54" fmla="*/ 1948 w 2465"/>
                <a:gd name="T55" fmla="*/ 367 h 3101"/>
                <a:gd name="T56" fmla="*/ 2044 w 2465"/>
                <a:gd name="T57" fmla="*/ 277 h 3101"/>
                <a:gd name="T58" fmla="*/ 2119 w 2465"/>
                <a:gd name="T59" fmla="*/ 199 h 3101"/>
                <a:gd name="T60" fmla="*/ 2161 w 2465"/>
                <a:gd name="T61" fmla="*/ 163 h 3101"/>
                <a:gd name="T62" fmla="*/ 2400 w 2465"/>
                <a:gd name="T63" fmla="*/ 0 h 3101"/>
                <a:gd name="T64" fmla="*/ 2383 w 2465"/>
                <a:gd name="T65" fmla="*/ 535 h 3101"/>
                <a:gd name="T66" fmla="*/ 2363 w 2465"/>
                <a:gd name="T67" fmla="*/ 589 h 3101"/>
                <a:gd name="T68" fmla="*/ 2310 w 2465"/>
                <a:gd name="T69" fmla="*/ 740 h 3101"/>
                <a:gd name="T70" fmla="*/ 2257 w 2465"/>
                <a:gd name="T71" fmla="*/ 802 h 3101"/>
                <a:gd name="T72" fmla="*/ 2187 w 2465"/>
                <a:gd name="T73" fmla="*/ 875 h 3101"/>
                <a:gd name="T74" fmla="*/ 2091 w 2465"/>
                <a:gd name="T75" fmla="*/ 942 h 3101"/>
                <a:gd name="T76" fmla="*/ 1993 w 2465"/>
                <a:gd name="T77" fmla="*/ 1001 h 3101"/>
                <a:gd name="T78" fmla="*/ 1878 w 2465"/>
                <a:gd name="T79" fmla="*/ 1096 h 3101"/>
                <a:gd name="T80" fmla="*/ 1758 w 2465"/>
                <a:gd name="T81" fmla="*/ 1219 h 3101"/>
                <a:gd name="T82" fmla="*/ 1626 w 2465"/>
                <a:gd name="T83" fmla="*/ 1376 h 3101"/>
                <a:gd name="T84" fmla="*/ 1494 w 2465"/>
                <a:gd name="T85" fmla="*/ 1558 h 3101"/>
                <a:gd name="T86" fmla="*/ 1376 w 2465"/>
                <a:gd name="T87" fmla="*/ 1760 h 3101"/>
                <a:gd name="T88" fmla="*/ 1281 w 2465"/>
                <a:gd name="T89" fmla="*/ 1937 h 3101"/>
                <a:gd name="T90" fmla="*/ 1214 w 2465"/>
                <a:gd name="T91" fmla="*/ 2060 h 3101"/>
                <a:gd name="T92" fmla="*/ 1197 w 2465"/>
                <a:gd name="T93" fmla="*/ 2111 h 3101"/>
                <a:gd name="T94" fmla="*/ 250 w 2465"/>
                <a:gd name="T95" fmla="*/ 2753 h 3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65" h="3101">
                  <a:moveTo>
                    <a:pt x="250" y="2753"/>
                  </a:moveTo>
                  <a:lnTo>
                    <a:pt x="258" y="2820"/>
                  </a:lnTo>
                  <a:lnTo>
                    <a:pt x="278" y="2907"/>
                  </a:lnTo>
                  <a:lnTo>
                    <a:pt x="241" y="2974"/>
                  </a:lnTo>
                  <a:lnTo>
                    <a:pt x="93" y="3100"/>
                  </a:lnTo>
                  <a:lnTo>
                    <a:pt x="51" y="2898"/>
                  </a:lnTo>
                  <a:lnTo>
                    <a:pt x="56" y="2649"/>
                  </a:lnTo>
                  <a:lnTo>
                    <a:pt x="0" y="1973"/>
                  </a:lnTo>
                  <a:lnTo>
                    <a:pt x="0" y="1839"/>
                  </a:lnTo>
                  <a:lnTo>
                    <a:pt x="0" y="1830"/>
                  </a:lnTo>
                  <a:lnTo>
                    <a:pt x="6" y="1788"/>
                  </a:lnTo>
                  <a:lnTo>
                    <a:pt x="14" y="1752"/>
                  </a:lnTo>
                  <a:lnTo>
                    <a:pt x="28" y="1707"/>
                  </a:lnTo>
                  <a:lnTo>
                    <a:pt x="34" y="1668"/>
                  </a:lnTo>
                  <a:lnTo>
                    <a:pt x="48" y="1634"/>
                  </a:lnTo>
                  <a:lnTo>
                    <a:pt x="56" y="1598"/>
                  </a:lnTo>
                  <a:lnTo>
                    <a:pt x="73" y="1558"/>
                  </a:lnTo>
                  <a:lnTo>
                    <a:pt x="81" y="1502"/>
                  </a:lnTo>
                  <a:lnTo>
                    <a:pt x="104" y="1463"/>
                  </a:lnTo>
                  <a:lnTo>
                    <a:pt x="129" y="1421"/>
                  </a:lnTo>
                  <a:lnTo>
                    <a:pt x="151" y="1385"/>
                  </a:lnTo>
                  <a:lnTo>
                    <a:pt x="174" y="1326"/>
                  </a:lnTo>
                  <a:lnTo>
                    <a:pt x="199" y="1273"/>
                  </a:lnTo>
                  <a:lnTo>
                    <a:pt x="233" y="1219"/>
                  </a:lnTo>
                  <a:lnTo>
                    <a:pt x="264" y="1174"/>
                  </a:lnTo>
                  <a:lnTo>
                    <a:pt x="294" y="1116"/>
                  </a:lnTo>
                  <a:lnTo>
                    <a:pt x="317" y="1068"/>
                  </a:lnTo>
                  <a:lnTo>
                    <a:pt x="351" y="1023"/>
                  </a:lnTo>
                  <a:lnTo>
                    <a:pt x="381" y="978"/>
                  </a:lnTo>
                  <a:lnTo>
                    <a:pt x="404" y="933"/>
                  </a:lnTo>
                  <a:lnTo>
                    <a:pt x="432" y="891"/>
                  </a:lnTo>
                  <a:lnTo>
                    <a:pt x="454" y="855"/>
                  </a:lnTo>
                  <a:lnTo>
                    <a:pt x="482" y="838"/>
                  </a:lnTo>
                  <a:lnTo>
                    <a:pt x="507" y="793"/>
                  </a:lnTo>
                  <a:lnTo>
                    <a:pt x="516" y="779"/>
                  </a:lnTo>
                  <a:lnTo>
                    <a:pt x="530" y="779"/>
                  </a:lnTo>
                  <a:lnTo>
                    <a:pt x="558" y="779"/>
                  </a:lnTo>
                  <a:lnTo>
                    <a:pt x="580" y="779"/>
                  </a:lnTo>
                  <a:lnTo>
                    <a:pt x="600" y="779"/>
                  </a:lnTo>
                  <a:lnTo>
                    <a:pt x="625" y="779"/>
                  </a:lnTo>
                  <a:lnTo>
                    <a:pt x="656" y="779"/>
                  </a:lnTo>
                  <a:lnTo>
                    <a:pt x="681" y="765"/>
                  </a:lnTo>
                  <a:lnTo>
                    <a:pt x="698" y="757"/>
                  </a:lnTo>
                  <a:lnTo>
                    <a:pt x="721" y="740"/>
                  </a:lnTo>
                  <a:lnTo>
                    <a:pt x="743" y="729"/>
                  </a:lnTo>
                  <a:lnTo>
                    <a:pt x="765" y="704"/>
                  </a:lnTo>
                  <a:lnTo>
                    <a:pt x="779" y="704"/>
                  </a:lnTo>
                  <a:lnTo>
                    <a:pt x="880" y="597"/>
                  </a:lnTo>
                  <a:lnTo>
                    <a:pt x="948" y="757"/>
                  </a:lnTo>
                  <a:lnTo>
                    <a:pt x="1096" y="987"/>
                  </a:lnTo>
                  <a:lnTo>
                    <a:pt x="1141" y="757"/>
                  </a:lnTo>
                  <a:lnTo>
                    <a:pt x="1214" y="810"/>
                  </a:lnTo>
                  <a:lnTo>
                    <a:pt x="1214" y="802"/>
                  </a:lnTo>
                  <a:lnTo>
                    <a:pt x="1228" y="802"/>
                  </a:lnTo>
                  <a:lnTo>
                    <a:pt x="1236" y="779"/>
                  </a:lnTo>
                  <a:lnTo>
                    <a:pt x="1256" y="779"/>
                  </a:lnTo>
                  <a:lnTo>
                    <a:pt x="1278" y="765"/>
                  </a:lnTo>
                  <a:lnTo>
                    <a:pt x="1309" y="757"/>
                  </a:lnTo>
                  <a:lnTo>
                    <a:pt x="1318" y="748"/>
                  </a:lnTo>
                  <a:lnTo>
                    <a:pt x="1332" y="740"/>
                  </a:lnTo>
                  <a:lnTo>
                    <a:pt x="1354" y="740"/>
                  </a:lnTo>
                  <a:lnTo>
                    <a:pt x="1376" y="740"/>
                  </a:lnTo>
                  <a:lnTo>
                    <a:pt x="1390" y="729"/>
                  </a:lnTo>
                  <a:lnTo>
                    <a:pt x="1410" y="720"/>
                  </a:lnTo>
                  <a:lnTo>
                    <a:pt x="1433" y="720"/>
                  </a:lnTo>
                  <a:lnTo>
                    <a:pt x="1449" y="712"/>
                  </a:lnTo>
                  <a:lnTo>
                    <a:pt x="1463" y="704"/>
                  </a:lnTo>
                  <a:lnTo>
                    <a:pt x="1486" y="704"/>
                  </a:lnTo>
                  <a:lnTo>
                    <a:pt x="1508" y="692"/>
                  </a:lnTo>
                  <a:lnTo>
                    <a:pt x="1531" y="684"/>
                  </a:lnTo>
                  <a:lnTo>
                    <a:pt x="1553" y="676"/>
                  </a:lnTo>
                  <a:lnTo>
                    <a:pt x="1576" y="662"/>
                  </a:lnTo>
                  <a:lnTo>
                    <a:pt x="1598" y="653"/>
                  </a:lnTo>
                  <a:lnTo>
                    <a:pt x="1632" y="645"/>
                  </a:lnTo>
                  <a:lnTo>
                    <a:pt x="1657" y="617"/>
                  </a:lnTo>
                  <a:lnTo>
                    <a:pt x="1690" y="597"/>
                  </a:lnTo>
                  <a:lnTo>
                    <a:pt x="1713" y="580"/>
                  </a:lnTo>
                  <a:lnTo>
                    <a:pt x="1752" y="572"/>
                  </a:lnTo>
                  <a:lnTo>
                    <a:pt x="1780" y="535"/>
                  </a:lnTo>
                  <a:lnTo>
                    <a:pt x="1811" y="499"/>
                  </a:lnTo>
                  <a:lnTo>
                    <a:pt x="1845" y="471"/>
                  </a:lnTo>
                  <a:lnTo>
                    <a:pt x="1889" y="440"/>
                  </a:lnTo>
                  <a:lnTo>
                    <a:pt x="1915" y="404"/>
                  </a:lnTo>
                  <a:lnTo>
                    <a:pt x="1948" y="367"/>
                  </a:lnTo>
                  <a:lnTo>
                    <a:pt x="1985" y="339"/>
                  </a:lnTo>
                  <a:lnTo>
                    <a:pt x="2016" y="314"/>
                  </a:lnTo>
                  <a:lnTo>
                    <a:pt x="2044" y="277"/>
                  </a:lnTo>
                  <a:lnTo>
                    <a:pt x="2074" y="249"/>
                  </a:lnTo>
                  <a:lnTo>
                    <a:pt x="2091" y="221"/>
                  </a:lnTo>
                  <a:lnTo>
                    <a:pt x="2119" y="199"/>
                  </a:lnTo>
                  <a:lnTo>
                    <a:pt x="2139" y="182"/>
                  </a:lnTo>
                  <a:lnTo>
                    <a:pt x="2147" y="163"/>
                  </a:lnTo>
                  <a:lnTo>
                    <a:pt x="2161" y="163"/>
                  </a:lnTo>
                  <a:lnTo>
                    <a:pt x="2161" y="163"/>
                  </a:lnTo>
                  <a:lnTo>
                    <a:pt x="2265" y="146"/>
                  </a:lnTo>
                  <a:lnTo>
                    <a:pt x="2400" y="0"/>
                  </a:lnTo>
                  <a:lnTo>
                    <a:pt x="2442" y="129"/>
                  </a:lnTo>
                  <a:lnTo>
                    <a:pt x="2464" y="412"/>
                  </a:lnTo>
                  <a:lnTo>
                    <a:pt x="2383" y="535"/>
                  </a:lnTo>
                  <a:lnTo>
                    <a:pt x="2372" y="535"/>
                  </a:lnTo>
                  <a:lnTo>
                    <a:pt x="2372" y="563"/>
                  </a:lnTo>
                  <a:lnTo>
                    <a:pt x="2363" y="589"/>
                  </a:lnTo>
                  <a:lnTo>
                    <a:pt x="2355" y="633"/>
                  </a:lnTo>
                  <a:lnTo>
                    <a:pt x="2332" y="684"/>
                  </a:lnTo>
                  <a:lnTo>
                    <a:pt x="2310" y="740"/>
                  </a:lnTo>
                  <a:lnTo>
                    <a:pt x="2296" y="757"/>
                  </a:lnTo>
                  <a:lnTo>
                    <a:pt x="2273" y="779"/>
                  </a:lnTo>
                  <a:lnTo>
                    <a:pt x="2257" y="802"/>
                  </a:lnTo>
                  <a:lnTo>
                    <a:pt x="2237" y="838"/>
                  </a:lnTo>
                  <a:lnTo>
                    <a:pt x="2209" y="855"/>
                  </a:lnTo>
                  <a:lnTo>
                    <a:pt x="2187" y="875"/>
                  </a:lnTo>
                  <a:lnTo>
                    <a:pt x="2161" y="891"/>
                  </a:lnTo>
                  <a:lnTo>
                    <a:pt x="2128" y="925"/>
                  </a:lnTo>
                  <a:lnTo>
                    <a:pt x="2091" y="942"/>
                  </a:lnTo>
                  <a:lnTo>
                    <a:pt x="2060" y="950"/>
                  </a:lnTo>
                  <a:lnTo>
                    <a:pt x="2032" y="978"/>
                  </a:lnTo>
                  <a:lnTo>
                    <a:pt x="1993" y="1001"/>
                  </a:lnTo>
                  <a:lnTo>
                    <a:pt x="1962" y="1032"/>
                  </a:lnTo>
                  <a:lnTo>
                    <a:pt x="1926" y="1060"/>
                  </a:lnTo>
                  <a:lnTo>
                    <a:pt x="1878" y="1096"/>
                  </a:lnTo>
                  <a:lnTo>
                    <a:pt x="1839" y="1138"/>
                  </a:lnTo>
                  <a:lnTo>
                    <a:pt x="1797" y="1174"/>
                  </a:lnTo>
                  <a:lnTo>
                    <a:pt x="1758" y="1219"/>
                  </a:lnTo>
                  <a:lnTo>
                    <a:pt x="1713" y="1264"/>
                  </a:lnTo>
                  <a:lnTo>
                    <a:pt x="1671" y="1326"/>
                  </a:lnTo>
                  <a:lnTo>
                    <a:pt x="1626" y="1376"/>
                  </a:lnTo>
                  <a:lnTo>
                    <a:pt x="1587" y="1441"/>
                  </a:lnTo>
                  <a:lnTo>
                    <a:pt x="1536" y="1494"/>
                  </a:lnTo>
                  <a:lnTo>
                    <a:pt x="1494" y="1558"/>
                  </a:lnTo>
                  <a:lnTo>
                    <a:pt x="1455" y="1626"/>
                  </a:lnTo>
                  <a:lnTo>
                    <a:pt x="1413" y="1685"/>
                  </a:lnTo>
                  <a:lnTo>
                    <a:pt x="1376" y="1760"/>
                  </a:lnTo>
                  <a:lnTo>
                    <a:pt x="1346" y="1830"/>
                  </a:lnTo>
                  <a:lnTo>
                    <a:pt x="1309" y="1884"/>
                  </a:lnTo>
                  <a:lnTo>
                    <a:pt x="1281" y="1937"/>
                  </a:lnTo>
                  <a:lnTo>
                    <a:pt x="1250" y="1985"/>
                  </a:lnTo>
                  <a:lnTo>
                    <a:pt x="1236" y="2029"/>
                  </a:lnTo>
                  <a:lnTo>
                    <a:pt x="1214" y="2060"/>
                  </a:lnTo>
                  <a:lnTo>
                    <a:pt x="1205" y="2097"/>
                  </a:lnTo>
                  <a:lnTo>
                    <a:pt x="1197" y="2105"/>
                  </a:lnTo>
                  <a:lnTo>
                    <a:pt x="1197" y="2111"/>
                  </a:lnTo>
                  <a:lnTo>
                    <a:pt x="1082" y="2775"/>
                  </a:lnTo>
                  <a:lnTo>
                    <a:pt x="541" y="3033"/>
                  </a:lnTo>
                  <a:lnTo>
                    <a:pt x="250" y="27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8" name="Freeform 122"/>
            <p:cNvSpPr>
              <a:spLocks noChangeArrowheads="1"/>
            </p:cNvSpPr>
            <p:nvPr/>
          </p:nvSpPr>
          <p:spPr bwMode="auto">
            <a:xfrm>
              <a:off x="599" y="2596"/>
              <a:ext cx="558" cy="702"/>
            </a:xfrm>
            <a:custGeom>
              <a:avLst/>
              <a:gdLst>
                <a:gd name="T0" fmla="*/ 278 w 2465"/>
                <a:gd name="T1" fmla="*/ 2907 h 3101"/>
                <a:gd name="T2" fmla="*/ 51 w 2465"/>
                <a:gd name="T3" fmla="*/ 2898 h 3101"/>
                <a:gd name="T4" fmla="*/ 0 w 2465"/>
                <a:gd name="T5" fmla="*/ 1839 h 3101"/>
                <a:gd name="T6" fmla="*/ 14 w 2465"/>
                <a:gd name="T7" fmla="*/ 1752 h 3101"/>
                <a:gd name="T8" fmla="*/ 48 w 2465"/>
                <a:gd name="T9" fmla="*/ 1634 h 3101"/>
                <a:gd name="T10" fmla="*/ 81 w 2465"/>
                <a:gd name="T11" fmla="*/ 1502 h 3101"/>
                <a:gd name="T12" fmla="*/ 151 w 2465"/>
                <a:gd name="T13" fmla="*/ 1385 h 3101"/>
                <a:gd name="T14" fmla="*/ 233 w 2465"/>
                <a:gd name="T15" fmla="*/ 1219 h 3101"/>
                <a:gd name="T16" fmla="*/ 317 w 2465"/>
                <a:gd name="T17" fmla="*/ 1068 h 3101"/>
                <a:gd name="T18" fmla="*/ 404 w 2465"/>
                <a:gd name="T19" fmla="*/ 933 h 3101"/>
                <a:gd name="T20" fmla="*/ 482 w 2465"/>
                <a:gd name="T21" fmla="*/ 838 h 3101"/>
                <a:gd name="T22" fmla="*/ 530 w 2465"/>
                <a:gd name="T23" fmla="*/ 779 h 3101"/>
                <a:gd name="T24" fmla="*/ 600 w 2465"/>
                <a:gd name="T25" fmla="*/ 779 h 3101"/>
                <a:gd name="T26" fmla="*/ 681 w 2465"/>
                <a:gd name="T27" fmla="*/ 765 h 3101"/>
                <a:gd name="T28" fmla="*/ 743 w 2465"/>
                <a:gd name="T29" fmla="*/ 729 h 3101"/>
                <a:gd name="T30" fmla="*/ 880 w 2465"/>
                <a:gd name="T31" fmla="*/ 597 h 3101"/>
                <a:gd name="T32" fmla="*/ 1141 w 2465"/>
                <a:gd name="T33" fmla="*/ 757 h 3101"/>
                <a:gd name="T34" fmla="*/ 1228 w 2465"/>
                <a:gd name="T35" fmla="*/ 802 h 3101"/>
                <a:gd name="T36" fmla="*/ 1278 w 2465"/>
                <a:gd name="T37" fmla="*/ 765 h 3101"/>
                <a:gd name="T38" fmla="*/ 1332 w 2465"/>
                <a:gd name="T39" fmla="*/ 740 h 3101"/>
                <a:gd name="T40" fmla="*/ 1390 w 2465"/>
                <a:gd name="T41" fmla="*/ 729 h 3101"/>
                <a:gd name="T42" fmla="*/ 1449 w 2465"/>
                <a:gd name="T43" fmla="*/ 712 h 3101"/>
                <a:gd name="T44" fmla="*/ 1508 w 2465"/>
                <a:gd name="T45" fmla="*/ 692 h 3101"/>
                <a:gd name="T46" fmla="*/ 1576 w 2465"/>
                <a:gd name="T47" fmla="*/ 662 h 3101"/>
                <a:gd name="T48" fmla="*/ 1657 w 2465"/>
                <a:gd name="T49" fmla="*/ 617 h 3101"/>
                <a:gd name="T50" fmla="*/ 1752 w 2465"/>
                <a:gd name="T51" fmla="*/ 572 h 3101"/>
                <a:gd name="T52" fmla="*/ 1845 w 2465"/>
                <a:gd name="T53" fmla="*/ 471 h 3101"/>
                <a:gd name="T54" fmla="*/ 1948 w 2465"/>
                <a:gd name="T55" fmla="*/ 367 h 3101"/>
                <a:gd name="T56" fmla="*/ 2044 w 2465"/>
                <a:gd name="T57" fmla="*/ 277 h 3101"/>
                <a:gd name="T58" fmla="*/ 2119 w 2465"/>
                <a:gd name="T59" fmla="*/ 199 h 3101"/>
                <a:gd name="T60" fmla="*/ 2161 w 2465"/>
                <a:gd name="T61" fmla="*/ 163 h 3101"/>
                <a:gd name="T62" fmla="*/ 2400 w 2465"/>
                <a:gd name="T63" fmla="*/ 0 h 3101"/>
                <a:gd name="T64" fmla="*/ 2383 w 2465"/>
                <a:gd name="T65" fmla="*/ 535 h 3101"/>
                <a:gd name="T66" fmla="*/ 2363 w 2465"/>
                <a:gd name="T67" fmla="*/ 589 h 3101"/>
                <a:gd name="T68" fmla="*/ 2310 w 2465"/>
                <a:gd name="T69" fmla="*/ 740 h 3101"/>
                <a:gd name="T70" fmla="*/ 2257 w 2465"/>
                <a:gd name="T71" fmla="*/ 802 h 3101"/>
                <a:gd name="T72" fmla="*/ 2187 w 2465"/>
                <a:gd name="T73" fmla="*/ 875 h 3101"/>
                <a:gd name="T74" fmla="*/ 2091 w 2465"/>
                <a:gd name="T75" fmla="*/ 942 h 3101"/>
                <a:gd name="T76" fmla="*/ 1993 w 2465"/>
                <a:gd name="T77" fmla="*/ 1001 h 3101"/>
                <a:gd name="T78" fmla="*/ 1878 w 2465"/>
                <a:gd name="T79" fmla="*/ 1096 h 3101"/>
                <a:gd name="T80" fmla="*/ 1758 w 2465"/>
                <a:gd name="T81" fmla="*/ 1219 h 3101"/>
                <a:gd name="T82" fmla="*/ 1626 w 2465"/>
                <a:gd name="T83" fmla="*/ 1376 h 3101"/>
                <a:gd name="T84" fmla="*/ 1494 w 2465"/>
                <a:gd name="T85" fmla="*/ 1558 h 3101"/>
                <a:gd name="T86" fmla="*/ 1376 w 2465"/>
                <a:gd name="T87" fmla="*/ 1760 h 3101"/>
                <a:gd name="T88" fmla="*/ 1281 w 2465"/>
                <a:gd name="T89" fmla="*/ 1937 h 3101"/>
                <a:gd name="T90" fmla="*/ 1214 w 2465"/>
                <a:gd name="T91" fmla="*/ 2060 h 3101"/>
                <a:gd name="T92" fmla="*/ 1197 w 2465"/>
                <a:gd name="T93" fmla="*/ 2111 h 3101"/>
                <a:gd name="T94" fmla="*/ 250 w 2465"/>
                <a:gd name="T95" fmla="*/ 2753 h 3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65" h="3101">
                  <a:moveTo>
                    <a:pt x="250" y="2753"/>
                  </a:moveTo>
                  <a:lnTo>
                    <a:pt x="258" y="2820"/>
                  </a:lnTo>
                  <a:lnTo>
                    <a:pt x="278" y="2907"/>
                  </a:lnTo>
                  <a:lnTo>
                    <a:pt x="241" y="2974"/>
                  </a:lnTo>
                  <a:lnTo>
                    <a:pt x="93" y="3100"/>
                  </a:lnTo>
                  <a:lnTo>
                    <a:pt x="51" y="2898"/>
                  </a:lnTo>
                  <a:lnTo>
                    <a:pt x="56" y="2649"/>
                  </a:lnTo>
                  <a:lnTo>
                    <a:pt x="0" y="1973"/>
                  </a:lnTo>
                  <a:lnTo>
                    <a:pt x="0" y="1839"/>
                  </a:lnTo>
                  <a:lnTo>
                    <a:pt x="0" y="1830"/>
                  </a:lnTo>
                  <a:lnTo>
                    <a:pt x="6" y="1788"/>
                  </a:lnTo>
                  <a:lnTo>
                    <a:pt x="14" y="1752"/>
                  </a:lnTo>
                  <a:lnTo>
                    <a:pt x="28" y="1707"/>
                  </a:lnTo>
                  <a:lnTo>
                    <a:pt x="34" y="1668"/>
                  </a:lnTo>
                  <a:lnTo>
                    <a:pt x="48" y="1634"/>
                  </a:lnTo>
                  <a:lnTo>
                    <a:pt x="56" y="1598"/>
                  </a:lnTo>
                  <a:lnTo>
                    <a:pt x="73" y="1558"/>
                  </a:lnTo>
                  <a:lnTo>
                    <a:pt x="81" y="1502"/>
                  </a:lnTo>
                  <a:lnTo>
                    <a:pt x="104" y="1463"/>
                  </a:lnTo>
                  <a:lnTo>
                    <a:pt x="129" y="1421"/>
                  </a:lnTo>
                  <a:lnTo>
                    <a:pt x="151" y="1385"/>
                  </a:lnTo>
                  <a:lnTo>
                    <a:pt x="174" y="1326"/>
                  </a:lnTo>
                  <a:lnTo>
                    <a:pt x="199" y="1273"/>
                  </a:lnTo>
                  <a:lnTo>
                    <a:pt x="233" y="1219"/>
                  </a:lnTo>
                  <a:lnTo>
                    <a:pt x="264" y="1174"/>
                  </a:lnTo>
                  <a:lnTo>
                    <a:pt x="294" y="1116"/>
                  </a:lnTo>
                  <a:lnTo>
                    <a:pt x="317" y="1068"/>
                  </a:lnTo>
                  <a:lnTo>
                    <a:pt x="351" y="1023"/>
                  </a:lnTo>
                  <a:lnTo>
                    <a:pt x="381" y="978"/>
                  </a:lnTo>
                  <a:lnTo>
                    <a:pt x="404" y="933"/>
                  </a:lnTo>
                  <a:lnTo>
                    <a:pt x="432" y="891"/>
                  </a:lnTo>
                  <a:lnTo>
                    <a:pt x="454" y="855"/>
                  </a:lnTo>
                  <a:lnTo>
                    <a:pt x="482" y="838"/>
                  </a:lnTo>
                  <a:lnTo>
                    <a:pt x="507" y="793"/>
                  </a:lnTo>
                  <a:lnTo>
                    <a:pt x="516" y="779"/>
                  </a:lnTo>
                  <a:lnTo>
                    <a:pt x="530" y="779"/>
                  </a:lnTo>
                  <a:lnTo>
                    <a:pt x="558" y="779"/>
                  </a:lnTo>
                  <a:lnTo>
                    <a:pt x="580" y="779"/>
                  </a:lnTo>
                  <a:lnTo>
                    <a:pt x="600" y="779"/>
                  </a:lnTo>
                  <a:lnTo>
                    <a:pt x="625" y="779"/>
                  </a:lnTo>
                  <a:lnTo>
                    <a:pt x="656" y="779"/>
                  </a:lnTo>
                  <a:lnTo>
                    <a:pt x="681" y="765"/>
                  </a:lnTo>
                  <a:lnTo>
                    <a:pt x="698" y="757"/>
                  </a:lnTo>
                  <a:lnTo>
                    <a:pt x="721" y="740"/>
                  </a:lnTo>
                  <a:lnTo>
                    <a:pt x="743" y="729"/>
                  </a:lnTo>
                  <a:lnTo>
                    <a:pt x="765" y="704"/>
                  </a:lnTo>
                  <a:lnTo>
                    <a:pt x="779" y="704"/>
                  </a:lnTo>
                  <a:lnTo>
                    <a:pt x="880" y="597"/>
                  </a:lnTo>
                  <a:lnTo>
                    <a:pt x="948" y="757"/>
                  </a:lnTo>
                  <a:lnTo>
                    <a:pt x="1096" y="987"/>
                  </a:lnTo>
                  <a:lnTo>
                    <a:pt x="1141" y="757"/>
                  </a:lnTo>
                  <a:lnTo>
                    <a:pt x="1214" y="810"/>
                  </a:lnTo>
                  <a:lnTo>
                    <a:pt x="1214" y="802"/>
                  </a:lnTo>
                  <a:lnTo>
                    <a:pt x="1228" y="802"/>
                  </a:lnTo>
                  <a:lnTo>
                    <a:pt x="1236" y="779"/>
                  </a:lnTo>
                  <a:lnTo>
                    <a:pt x="1256" y="779"/>
                  </a:lnTo>
                  <a:lnTo>
                    <a:pt x="1278" y="765"/>
                  </a:lnTo>
                  <a:lnTo>
                    <a:pt x="1309" y="757"/>
                  </a:lnTo>
                  <a:lnTo>
                    <a:pt x="1318" y="748"/>
                  </a:lnTo>
                  <a:lnTo>
                    <a:pt x="1332" y="740"/>
                  </a:lnTo>
                  <a:lnTo>
                    <a:pt x="1354" y="740"/>
                  </a:lnTo>
                  <a:lnTo>
                    <a:pt x="1376" y="740"/>
                  </a:lnTo>
                  <a:lnTo>
                    <a:pt x="1390" y="729"/>
                  </a:lnTo>
                  <a:lnTo>
                    <a:pt x="1410" y="720"/>
                  </a:lnTo>
                  <a:lnTo>
                    <a:pt x="1433" y="720"/>
                  </a:lnTo>
                  <a:lnTo>
                    <a:pt x="1449" y="712"/>
                  </a:lnTo>
                  <a:lnTo>
                    <a:pt x="1463" y="704"/>
                  </a:lnTo>
                  <a:lnTo>
                    <a:pt x="1486" y="704"/>
                  </a:lnTo>
                  <a:lnTo>
                    <a:pt x="1508" y="692"/>
                  </a:lnTo>
                  <a:lnTo>
                    <a:pt x="1531" y="684"/>
                  </a:lnTo>
                  <a:lnTo>
                    <a:pt x="1553" y="676"/>
                  </a:lnTo>
                  <a:lnTo>
                    <a:pt x="1576" y="662"/>
                  </a:lnTo>
                  <a:lnTo>
                    <a:pt x="1598" y="653"/>
                  </a:lnTo>
                  <a:lnTo>
                    <a:pt x="1632" y="645"/>
                  </a:lnTo>
                  <a:lnTo>
                    <a:pt x="1657" y="617"/>
                  </a:lnTo>
                  <a:lnTo>
                    <a:pt x="1690" y="597"/>
                  </a:lnTo>
                  <a:lnTo>
                    <a:pt x="1713" y="580"/>
                  </a:lnTo>
                  <a:lnTo>
                    <a:pt x="1752" y="572"/>
                  </a:lnTo>
                  <a:lnTo>
                    <a:pt x="1780" y="535"/>
                  </a:lnTo>
                  <a:lnTo>
                    <a:pt x="1811" y="499"/>
                  </a:lnTo>
                  <a:lnTo>
                    <a:pt x="1845" y="471"/>
                  </a:lnTo>
                  <a:lnTo>
                    <a:pt x="1889" y="440"/>
                  </a:lnTo>
                  <a:lnTo>
                    <a:pt x="1915" y="404"/>
                  </a:lnTo>
                  <a:lnTo>
                    <a:pt x="1948" y="367"/>
                  </a:lnTo>
                  <a:lnTo>
                    <a:pt x="1985" y="339"/>
                  </a:lnTo>
                  <a:lnTo>
                    <a:pt x="2016" y="314"/>
                  </a:lnTo>
                  <a:lnTo>
                    <a:pt x="2044" y="277"/>
                  </a:lnTo>
                  <a:lnTo>
                    <a:pt x="2074" y="249"/>
                  </a:lnTo>
                  <a:lnTo>
                    <a:pt x="2091" y="221"/>
                  </a:lnTo>
                  <a:lnTo>
                    <a:pt x="2119" y="199"/>
                  </a:lnTo>
                  <a:lnTo>
                    <a:pt x="2139" y="182"/>
                  </a:lnTo>
                  <a:lnTo>
                    <a:pt x="2147" y="163"/>
                  </a:lnTo>
                  <a:lnTo>
                    <a:pt x="2161" y="163"/>
                  </a:lnTo>
                  <a:lnTo>
                    <a:pt x="2161" y="163"/>
                  </a:lnTo>
                  <a:lnTo>
                    <a:pt x="2265" y="146"/>
                  </a:lnTo>
                  <a:lnTo>
                    <a:pt x="2400" y="0"/>
                  </a:lnTo>
                  <a:lnTo>
                    <a:pt x="2442" y="129"/>
                  </a:lnTo>
                  <a:lnTo>
                    <a:pt x="2464" y="412"/>
                  </a:lnTo>
                  <a:lnTo>
                    <a:pt x="2383" y="535"/>
                  </a:lnTo>
                  <a:lnTo>
                    <a:pt x="2372" y="535"/>
                  </a:lnTo>
                  <a:lnTo>
                    <a:pt x="2372" y="563"/>
                  </a:lnTo>
                  <a:lnTo>
                    <a:pt x="2363" y="589"/>
                  </a:lnTo>
                  <a:lnTo>
                    <a:pt x="2355" y="633"/>
                  </a:lnTo>
                  <a:lnTo>
                    <a:pt x="2332" y="684"/>
                  </a:lnTo>
                  <a:lnTo>
                    <a:pt x="2310" y="740"/>
                  </a:lnTo>
                  <a:lnTo>
                    <a:pt x="2296" y="757"/>
                  </a:lnTo>
                  <a:lnTo>
                    <a:pt x="2273" y="779"/>
                  </a:lnTo>
                  <a:lnTo>
                    <a:pt x="2257" y="802"/>
                  </a:lnTo>
                  <a:lnTo>
                    <a:pt x="2237" y="838"/>
                  </a:lnTo>
                  <a:lnTo>
                    <a:pt x="2209" y="855"/>
                  </a:lnTo>
                  <a:lnTo>
                    <a:pt x="2187" y="875"/>
                  </a:lnTo>
                  <a:lnTo>
                    <a:pt x="2161" y="891"/>
                  </a:lnTo>
                  <a:lnTo>
                    <a:pt x="2128" y="925"/>
                  </a:lnTo>
                  <a:lnTo>
                    <a:pt x="2091" y="942"/>
                  </a:lnTo>
                  <a:lnTo>
                    <a:pt x="2060" y="950"/>
                  </a:lnTo>
                  <a:lnTo>
                    <a:pt x="2032" y="978"/>
                  </a:lnTo>
                  <a:lnTo>
                    <a:pt x="1993" y="1001"/>
                  </a:lnTo>
                  <a:lnTo>
                    <a:pt x="1962" y="1032"/>
                  </a:lnTo>
                  <a:lnTo>
                    <a:pt x="1926" y="1060"/>
                  </a:lnTo>
                  <a:lnTo>
                    <a:pt x="1878" y="1096"/>
                  </a:lnTo>
                  <a:lnTo>
                    <a:pt x="1839" y="1138"/>
                  </a:lnTo>
                  <a:lnTo>
                    <a:pt x="1797" y="1174"/>
                  </a:lnTo>
                  <a:lnTo>
                    <a:pt x="1758" y="1219"/>
                  </a:lnTo>
                  <a:lnTo>
                    <a:pt x="1713" y="1264"/>
                  </a:lnTo>
                  <a:lnTo>
                    <a:pt x="1671" y="1326"/>
                  </a:lnTo>
                  <a:lnTo>
                    <a:pt x="1626" y="1376"/>
                  </a:lnTo>
                  <a:lnTo>
                    <a:pt x="1587" y="1441"/>
                  </a:lnTo>
                  <a:lnTo>
                    <a:pt x="1536" y="1494"/>
                  </a:lnTo>
                  <a:lnTo>
                    <a:pt x="1494" y="1558"/>
                  </a:lnTo>
                  <a:lnTo>
                    <a:pt x="1455" y="1626"/>
                  </a:lnTo>
                  <a:lnTo>
                    <a:pt x="1413" y="1685"/>
                  </a:lnTo>
                  <a:lnTo>
                    <a:pt x="1376" y="1760"/>
                  </a:lnTo>
                  <a:lnTo>
                    <a:pt x="1346" y="1830"/>
                  </a:lnTo>
                  <a:lnTo>
                    <a:pt x="1309" y="1884"/>
                  </a:lnTo>
                  <a:lnTo>
                    <a:pt x="1281" y="1937"/>
                  </a:lnTo>
                  <a:lnTo>
                    <a:pt x="1250" y="1985"/>
                  </a:lnTo>
                  <a:lnTo>
                    <a:pt x="1236" y="2029"/>
                  </a:lnTo>
                  <a:lnTo>
                    <a:pt x="1214" y="2060"/>
                  </a:lnTo>
                  <a:lnTo>
                    <a:pt x="1205" y="2097"/>
                  </a:lnTo>
                  <a:lnTo>
                    <a:pt x="1197" y="2105"/>
                  </a:lnTo>
                  <a:lnTo>
                    <a:pt x="1197" y="2111"/>
                  </a:lnTo>
                  <a:lnTo>
                    <a:pt x="1082" y="2775"/>
                  </a:lnTo>
                  <a:lnTo>
                    <a:pt x="541" y="3033"/>
                  </a:lnTo>
                  <a:lnTo>
                    <a:pt x="250" y="2753"/>
                  </a:lnTo>
                </a:path>
              </a:pathLst>
            </a:custGeom>
            <a:solidFill>
              <a:srgbClr val="FFFF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79" name="Freeform 123"/>
            <p:cNvSpPr>
              <a:spLocks noChangeArrowheads="1"/>
            </p:cNvSpPr>
            <p:nvPr/>
          </p:nvSpPr>
          <p:spPr bwMode="auto">
            <a:xfrm>
              <a:off x="842" y="2634"/>
              <a:ext cx="310" cy="491"/>
            </a:xfrm>
            <a:custGeom>
              <a:avLst/>
              <a:gdLst>
                <a:gd name="T0" fmla="*/ 45 w 1371"/>
                <a:gd name="T1" fmla="*/ 914 h 2171"/>
                <a:gd name="T2" fmla="*/ 123 w 1371"/>
                <a:gd name="T3" fmla="*/ 2122 h 2171"/>
                <a:gd name="T4" fmla="*/ 168 w 1371"/>
                <a:gd name="T5" fmla="*/ 1982 h 2171"/>
                <a:gd name="T6" fmla="*/ 199 w 1371"/>
                <a:gd name="T7" fmla="*/ 1884 h 2171"/>
                <a:gd name="T8" fmla="*/ 230 w 1371"/>
                <a:gd name="T9" fmla="*/ 1774 h 2171"/>
                <a:gd name="T10" fmla="*/ 252 w 1371"/>
                <a:gd name="T11" fmla="*/ 1679 h 2171"/>
                <a:gd name="T12" fmla="*/ 277 w 1371"/>
                <a:gd name="T13" fmla="*/ 1626 h 2171"/>
                <a:gd name="T14" fmla="*/ 316 w 1371"/>
                <a:gd name="T15" fmla="*/ 1598 h 2171"/>
                <a:gd name="T16" fmla="*/ 381 w 1371"/>
                <a:gd name="T17" fmla="*/ 1533 h 2171"/>
                <a:gd name="T18" fmla="*/ 479 w 1371"/>
                <a:gd name="T19" fmla="*/ 1376 h 2171"/>
                <a:gd name="T20" fmla="*/ 535 w 1371"/>
                <a:gd name="T21" fmla="*/ 1281 h 2171"/>
                <a:gd name="T22" fmla="*/ 594 w 1371"/>
                <a:gd name="T23" fmla="*/ 1191 h 2171"/>
                <a:gd name="T24" fmla="*/ 661 w 1371"/>
                <a:gd name="T25" fmla="*/ 1119 h 2171"/>
                <a:gd name="T26" fmla="*/ 720 w 1371"/>
                <a:gd name="T27" fmla="*/ 1060 h 2171"/>
                <a:gd name="T28" fmla="*/ 782 w 1371"/>
                <a:gd name="T29" fmla="*/ 1023 h 2171"/>
                <a:gd name="T30" fmla="*/ 852 w 1371"/>
                <a:gd name="T31" fmla="*/ 987 h 2171"/>
                <a:gd name="T32" fmla="*/ 914 w 1371"/>
                <a:gd name="T33" fmla="*/ 959 h 2171"/>
                <a:gd name="T34" fmla="*/ 981 w 1371"/>
                <a:gd name="T35" fmla="*/ 922 h 2171"/>
                <a:gd name="T36" fmla="*/ 1037 w 1371"/>
                <a:gd name="T37" fmla="*/ 878 h 2171"/>
                <a:gd name="T38" fmla="*/ 1096 w 1371"/>
                <a:gd name="T39" fmla="*/ 819 h 2171"/>
                <a:gd name="T40" fmla="*/ 1163 w 1371"/>
                <a:gd name="T41" fmla="*/ 743 h 2171"/>
                <a:gd name="T42" fmla="*/ 1239 w 1371"/>
                <a:gd name="T43" fmla="*/ 617 h 2171"/>
                <a:gd name="T44" fmla="*/ 1286 w 1371"/>
                <a:gd name="T45" fmla="*/ 479 h 2171"/>
                <a:gd name="T46" fmla="*/ 1303 w 1371"/>
                <a:gd name="T47" fmla="*/ 384 h 2171"/>
                <a:gd name="T48" fmla="*/ 1370 w 1371"/>
                <a:gd name="T49" fmla="*/ 241 h 2171"/>
                <a:gd name="T50" fmla="*/ 1239 w 1371"/>
                <a:gd name="T51" fmla="*/ 59 h 2171"/>
                <a:gd name="T52" fmla="*/ 1199 w 1371"/>
                <a:gd name="T53" fmla="*/ 384 h 2171"/>
                <a:gd name="T54" fmla="*/ 1163 w 1371"/>
                <a:gd name="T55" fmla="*/ 359 h 2171"/>
                <a:gd name="T56" fmla="*/ 1113 w 1371"/>
                <a:gd name="T57" fmla="*/ 359 h 2171"/>
                <a:gd name="T58" fmla="*/ 1017 w 1371"/>
                <a:gd name="T59" fmla="*/ 384 h 2171"/>
                <a:gd name="T60" fmla="*/ 922 w 1371"/>
                <a:gd name="T61" fmla="*/ 443 h 2171"/>
                <a:gd name="T62" fmla="*/ 860 w 1371"/>
                <a:gd name="T63" fmla="*/ 522 h 2171"/>
                <a:gd name="T64" fmla="*/ 897 w 1371"/>
                <a:gd name="T65" fmla="*/ 552 h 2171"/>
                <a:gd name="T66" fmla="*/ 981 w 1371"/>
                <a:gd name="T67" fmla="*/ 561 h 2171"/>
                <a:gd name="T68" fmla="*/ 1090 w 1371"/>
                <a:gd name="T69" fmla="*/ 552 h 2171"/>
                <a:gd name="T70" fmla="*/ 1163 w 1371"/>
                <a:gd name="T71" fmla="*/ 538 h 2171"/>
                <a:gd name="T72" fmla="*/ 1163 w 1371"/>
                <a:gd name="T73" fmla="*/ 552 h 2171"/>
                <a:gd name="T74" fmla="*/ 1104 w 1371"/>
                <a:gd name="T75" fmla="*/ 648 h 2171"/>
                <a:gd name="T76" fmla="*/ 1014 w 1371"/>
                <a:gd name="T77" fmla="*/ 721 h 2171"/>
                <a:gd name="T78" fmla="*/ 956 w 1371"/>
                <a:gd name="T79" fmla="*/ 701 h 2171"/>
                <a:gd name="T80" fmla="*/ 897 w 1371"/>
                <a:gd name="T81" fmla="*/ 684 h 2171"/>
                <a:gd name="T82" fmla="*/ 838 w 1371"/>
                <a:gd name="T83" fmla="*/ 648 h 2171"/>
                <a:gd name="T84" fmla="*/ 771 w 1371"/>
                <a:gd name="T85" fmla="*/ 631 h 2171"/>
                <a:gd name="T86" fmla="*/ 678 w 1371"/>
                <a:gd name="T87" fmla="*/ 648 h 2171"/>
                <a:gd name="T88" fmla="*/ 625 w 1371"/>
                <a:gd name="T89" fmla="*/ 765 h 2171"/>
                <a:gd name="T90" fmla="*/ 580 w 1371"/>
                <a:gd name="T91" fmla="*/ 897 h 2171"/>
                <a:gd name="T92" fmla="*/ 516 w 1371"/>
                <a:gd name="T93" fmla="*/ 978 h 2171"/>
                <a:gd name="T94" fmla="*/ 443 w 1371"/>
                <a:gd name="T95" fmla="*/ 987 h 2171"/>
                <a:gd name="T96" fmla="*/ 384 w 1371"/>
                <a:gd name="T97" fmla="*/ 950 h 2171"/>
                <a:gd name="T98" fmla="*/ 359 w 1371"/>
                <a:gd name="T99" fmla="*/ 861 h 2171"/>
                <a:gd name="T100" fmla="*/ 347 w 1371"/>
                <a:gd name="T101" fmla="*/ 760 h 2171"/>
                <a:gd name="T102" fmla="*/ 311 w 1371"/>
                <a:gd name="T103" fmla="*/ 701 h 2171"/>
                <a:gd name="T104" fmla="*/ 244 w 1371"/>
                <a:gd name="T105" fmla="*/ 693 h 2171"/>
                <a:gd name="T106" fmla="*/ 190 w 1371"/>
                <a:gd name="T107" fmla="*/ 701 h 2171"/>
                <a:gd name="T108" fmla="*/ 249 w 1371"/>
                <a:gd name="T109" fmla="*/ 782 h 2171"/>
                <a:gd name="T110" fmla="*/ 249 w 1371"/>
                <a:gd name="T111" fmla="*/ 950 h 2171"/>
                <a:gd name="T112" fmla="*/ 67 w 1371"/>
                <a:gd name="T113" fmla="*/ 589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71" h="2171">
                  <a:moveTo>
                    <a:pt x="67" y="589"/>
                  </a:moveTo>
                  <a:lnTo>
                    <a:pt x="0" y="765"/>
                  </a:lnTo>
                  <a:lnTo>
                    <a:pt x="45" y="914"/>
                  </a:lnTo>
                  <a:lnTo>
                    <a:pt x="103" y="2170"/>
                  </a:lnTo>
                  <a:lnTo>
                    <a:pt x="103" y="2150"/>
                  </a:lnTo>
                  <a:lnTo>
                    <a:pt x="123" y="2122"/>
                  </a:lnTo>
                  <a:lnTo>
                    <a:pt x="134" y="2074"/>
                  </a:lnTo>
                  <a:lnTo>
                    <a:pt x="154" y="2024"/>
                  </a:lnTo>
                  <a:lnTo>
                    <a:pt x="168" y="1982"/>
                  </a:lnTo>
                  <a:lnTo>
                    <a:pt x="176" y="1945"/>
                  </a:lnTo>
                  <a:lnTo>
                    <a:pt x="190" y="1909"/>
                  </a:lnTo>
                  <a:lnTo>
                    <a:pt x="199" y="1884"/>
                  </a:lnTo>
                  <a:lnTo>
                    <a:pt x="207" y="1842"/>
                  </a:lnTo>
                  <a:lnTo>
                    <a:pt x="221" y="1811"/>
                  </a:lnTo>
                  <a:lnTo>
                    <a:pt x="230" y="1774"/>
                  </a:lnTo>
                  <a:lnTo>
                    <a:pt x="244" y="1744"/>
                  </a:lnTo>
                  <a:lnTo>
                    <a:pt x="244" y="1707"/>
                  </a:lnTo>
                  <a:lnTo>
                    <a:pt x="252" y="1679"/>
                  </a:lnTo>
                  <a:lnTo>
                    <a:pt x="252" y="1662"/>
                  </a:lnTo>
                  <a:lnTo>
                    <a:pt x="266" y="1640"/>
                  </a:lnTo>
                  <a:lnTo>
                    <a:pt x="277" y="1626"/>
                  </a:lnTo>
                  <a:lnTo>
                    <a:pt x="288" y="1618"/>
                  </a:lnTo>
                  <a:lnTo>
                    <a:pt x="302" y="1606"/>
                  </a:lnTo>
                  <a:lnTo>
                    <a:pt x="316" y="1598"/>
                  </a:lnTo>
                  <a:lnTo>
                    <a:pt x="336" y="1589"/>
                  </a:lnTo>
                  <a:lnTo>
                    <a:pt x="359" y="1570"/>
                  </a:lnTo>
                  <a:lnTo>
                    <a:pt x="381" y="1533"/>
                  </a:lnTo>
                  <a:lnTo>
                    <a:pt x="412" y="1486"/>
                  </a:lnTo>
                  <a:lnTo>
                    <a:pt x="443" y="1430"/>
                  </a:lnTo>
                  <a:lnTo>
                    <a:pt x="479" y="1376"/>
                  </a:lnTo>
                  <a:lnTo>
                    <a:pt x="493" y="1340"/>
                  </a:lnTo>
                  <a:lnTo>
                    <a:pt x="513" y="1312"/>
                  </a:lnTo>
                  <a:lnTo>
                    <a:pt x="535" y="1281"/>
                  </a:lnTo>
                  <a:lnTo>
                    <a:pt x="552" y="1253"/>
                  </a:lnTo>
                  <a:lnTo>
                    <a:pt x="574" y="1217"/>
                  </a:lnTo>
                  <a:lnTo>
                    <a:pt x="594" y="1191"/>
                  </a:lnTo>
                  <a:lnTo>
                    <a:pt x="616" y="1163"/>
                  </a:lnTo>
                  <a:lnTo>
                    <a:pt x="642" y="1147"/>
                  </a:lnTo>
                  <a:lnTo>
                    <a:pt x="661" y="1119"/>
                  </a:lnTo>
                  <a:lnTo>
                    <a:pt x="678" y="1099"/>
                  </a:lnTo>
                  <a:lnTo>
                    <a:pt x="701" y="1082"/>
                  </a:lnTo>
                  <a:lnTo>
                    <a:pt x="720" y="1060"/>
                  </a:lnTo>
                  <a:lnTo>
                    <a:pt x="737" y="1040"/>
                  </a:lnTo>
                  <a:lnTo>
                    <a:pt x="771" y="1032"/>
                  </a:lnTo>
                  <a:lnTo>
                    <a:pt x="782" y="1023"/>
                  </a:lnTo>
                  <a:lnTo>
                    <a:pt x="810" y="1015"/>
                  </a:lnTo>
                  <a:lnTo>
                    <a:pt x="829" y="995"/>
                  </a:lnTo>
                  <a:lnTo>
                    <a:pt x="852" y="987"/>
                  </a:lnTo>
                  <a:lnTo>
                    <a:pt x="869" y="973"/>
                  </a:lnTo>
                  <a:lnTo>
                    <a:pt x="891" y="973"/>
                  </a:lnTo>
                  <a:lnTo>
                    <a:pt x="914" y="959"/>
                  </a:lnTo>
                  <a:lnTo>
                    <a:pt x="936" y="942"/>
                  </a:lnTo>
                  <a:lnTo>
                    <a:pt x="956" y="934"/>
                  </a:lnTo>
                  <a:lnTo>
                    <a:pt x="981" y="922"/>
                  </a:lnTo>
                  <a:lnTo>
                    <a:pt x="995" y="906"/>
                  </a:lnTo>
                  <a:lnTo>
                    <a:pt x="1017" y="889"/>
                  </a:lnTo>
                  <a:lnTo>
                    <a:pt x="1037" y="878"/>
                  </a:lnTo>
                  <a:lnTo>
                    <a:pt x="1059" y="861"/>
                  </a:lnTo>
                  <a:lnTo>
                    <a:pt x="1073" y="838"/>
                  </a:lnTo>
                  <a:lnTo>
                    <a:pt x="1096" y="819"/>
                  </a:lnTo>
                  <a:lnTo>
                    <a:pt x="1113" y="802"/>
                  </a:lnTo>
                  <a:lnTo>
                    <a:pt x="1132" y="782"/>
                  </a:lnTo>
                  <a:lnTo>
                    <a:pt x="1163" y="743"/>
                  </a:lnTo>
                  <a:lnTo>
                    <a:pt x="1191" y="701"/>
                  </a:lnTo>
                  <a:lnTo>
                    <a:pt x="1216" y="656"/>
                  </a:lnTo>
                  <a:lnTo>
                    <a:pt x="1239" y="617"/>
                  </a:lnTo>
                  <a:lnTo>
                    <a:pt x="1258" y="572"/>
                  </a:lnTo>
                  <a:lnTo>
                    <a:pt x="1272" y="522"/>
                  </a:lnTo>
                  <a:lnTo>
                    <a:pt x="1286" y="479"/>
                  </a:lnTo>
                  <a:lnTo>
                    <a:pt x="1295" y="454"/>
                  </a:lnTo>
                  <a:lnTo>
                    <a:pt x="1298" y="418"/>
                  </a:lnTo>
                  <a:lnTo>
                    <a:pt x="1303" y="384"/>
                  </a:lnTo>
                  <a:lnTo>
                    <a:pt x="1303" y="367"/>
                  </a:lnTo>
                  <a:lnTo>
                    <a:pt x="1309" y="367"/>
                  </a:lnTo>
                  <a:lnTo>
                    <a:pt x="1370" y="241"/>
                  </a:lnTo>
                  <a:lnTo>
                    <a:pt x="1368" y="37"/>
                  </a:lnTo>
                  <a:lnTo>
                    <a:pt x="1289" y="0"/>
                  </a:lnTo>
                  <a:lnTo>
                    <a:pt x="1239" y="59"/>
                  </a:lnTo>
                  <a:lnTo>
                    <a:pt x="1272" y="278"/>
                  </a:lnTo>
                  <a:lnTo>
                    <a:pt x="1222" y="163"/>
                  </a:lnTo>
                  <a:lnTo>
                    <a:pt x="1199" y="384"/>
                  </a:lnTo>
                  <a:lnTo>
                    <a:pt x="1194" y="367"/>
                  </a:lnTo>
                  <a:lnTo>
                    <a:pt x="1183" y="367"/>
                  </a:lnTo>
                  <a:lnTo>
                    <a:pt x="1163" y="359"/>
                  </a:lnTo>
                  <a:lnTo>
                    <a:pt x="1155" y="348"/>
                  </a:lnTo>
                  <a:lnTo>
                    <a:pt x="1132" y="348"/>
                  </a:lnTo>
                  <a:lnTo>
                    <a:pt x="1113" y="359"/>
                  </a:lnTo>
                  <a:lnTo>
                    <a:pt x="1073" y="359"/>
                  </a:lnTo>
                  <a:lnTo>
                    <a:pt x="1051" y="367"/>
                  </a:lnTo>
                  <a:lnTo>
                    <a:pt x="1017" y="384"/>
                  </a:lnTo>
                  <a:lnTo>
                    <a:pt x="986" y="407"/>
                  </a:lnTo>
                  <a:lnTo>
                    <a:pt x="956" y="426"/>
                  </a:lnTo>
                  <a:lnTo>
                    <a:pt x="922" y="443"/>
                  </a:lnTo>
                  <a:lnTo>
                    <a:pt x="897" y="463"/>
                  </a:lnTo>
                  <a:lnTo>
                    <a:pt x="883" y="488"/>
                  </a:lnTo>
                  <a:lnTo>
                    <a:pt x="860" y="522"/>
                  </a:lnTo>
                  <a:lnTo>
                    <a:pt x="869" y="544"/>
                  </a:lnTo>
                  <a:lnTo>
                    <a:pt x="877" y="552"/>
                  </a:lnTo>
                  <a:lnTo>
                    <a:pt x="897" y="552"/>
                  </a:lnTo>
                  <a:lnTo>
                    <a:pt x="919" y="561"/>
                  </a:lnTo>
                  <a:lnTo>
                    <a:pt x="956" y="572"/>
                  </a:lnTo>
                  <a:lnTo>
                    <a:pt x="981" y="561"/>
                  </a:lnTo>
                  <a:lnTo>
                    <a:pt x="1023" y="552"/>
                  </a:lnTo>
                  <a:lnTo>
                    <a:pt x="1054" y="552"/>
                  </a:lnTo>
                  <a:lnTo>
                    <a:pt x="1090" y="552"/>
                  </a:lnTo>
                  <a:lnTo>
                    <a:pt x="1118" y="538"/>
                  </a:lnTo>
                  <a:lnTo>
                    <a:pt x="1141" y="538"/>
                  </a:lnTo>
                  <a:lnTo>
                    <a:pt x="1163" y="538"/>
                  </a:lnTo>
                  <a:lnTo>
                    <a:pt x="1171" y="538"/>
                  </a:lnTo>
                  <a:lnTo>
                    <a:pt x="1171" y="538"/>
                  </a:lnTo>
                  <a:lnTo>
                    <a:pt x="1163" y="552"/>
                  </a:lnTo>
                  <a:lnTo>
                    <a:pt x="1149" y="580"/>
                  </a:lnTo>
                  <a:lnTo>
                    <a:pt x="1132" y="617"/>
                  </a:lnTo>
                  <a:lnTo>
                    <a:pt x="1104" y="648"/>
                  </a:lnTo>
                  <a:lnTo>
                    <a:pt x="1082" y="684"/>
                  </a:lnTo>
                  <a:lnTo>
                    <a:pt x="1051" y="701"/>
                  </a:lnTo>
                  <a:lnTo>
                    <a:pt x="1014" y="721"/>
                  </a:lnTo>
                  <a:lnTo>
                    <a:pt x="992" y="712"/>
                  </a:lnTo>
                  <a:lnTo>
                    <a:pt x="972" y="712"/>
                  </a:lnTo>
                  <a:lnTo>
                    <a:pt x="956" y="701"/>
                  </a:lnTo>
                  <a:lnTo>
                    <a:pt x="936" y="701"/>
                  </a:lnTo>
                  <a:lnTo>
                    <a:pt x="919" y="693"/>
                  </a:lnTo>
                  <a:lnTo>
                    <a:pt x="897" y="684"/>
                  </a:lnTo>
                  <a:lnTo>
                    <a:pt x="877" y="676"/>
                  </a:lnTo>
                  <a:lnTo>
                    <a:pt x="855" y="664"/>
                  </a:lnTo>
                  <a:lnTo>
                    <a:pt x="838" y="648"/>
                  </a:lnTo>
                  <a:lnTo>
                    <a:pt x="815" y="639"/>
                  </a:lnTo>
                  <a:lnTo>
                    <a:pt x="793" y="631"/>
                  </a:lnTo>
                  <a:lnTo>
                    <a:pt x="771" y="631"/>
                  </a:lnTo>
                  <a:lnTo>
                    <a:pt x="737" y="617"/>
                  </a:lnTo>
                  <a:lnTo>
                    <a:pt x="712" y="639"/>
                  </a:lnTo>
                  <a:lnTo>
                    <a:pt x="678" y="648"/>
                  </a:lnTo>
                  <a:lnTo>
                    <a:pt x="661" y="684"/>
                  </a:lnTo>
                  <a:lnTo>
                    <a:pt x="642" y="721"/>
                  </a:lnTo>
                  <a:lnTo>
                    <a:pt x="625" y="765"/>
                  </a:lnTo>
                  <a:lnTo>
                    <a:pt x="611" y="802"/>
                  </a:lnTo>
                  <a:lnTo>
                    <a:pt x="594" y="861"/>
                  </a:lnTo>
                  <a:lnTo>
                    <a:pt x="580" y="897"/>
                  </a:lnTo>
                  <a:lnTo>
                    <a:pt x="560" y="942"/>
                  </a:lnTo>
                  <a:lnTo>
                    <a:pt x="544" y="959"/>
                  </a:lnTo>
                  <a:lnTo>
                    <a:pt x="516" y="978"/>
                  </a:lnTo>
                  <a:lnTo>
                    <a:pt x="487" y="987"/>
                  </a:lnTo>
                  <a:lnTo>
                    <a:pt x="471" y="995"/>
                  </a:lnTo>
                  <a:lnTo>
                    <a:pt x="443" y="987"/>
                  </a:lnTo>
                  <a:lnTo>
                    <a:pt x="420" y="978"/>
                  </a:lnTo>
                  <a:lnTo>
                    <a:pt x="403" y="959"/>
                  </a:lnTo>
                  <a:lnTo>
                    <a:pt x="384" y="950"/>
                  </a:lnTo>
                  <a:lnTo>
                    <a:pt x="375" y="914"/>
                  </a:lnTo>
                  <a:lnTo>
                    <a:pt x="370" y="889"/>
                  </a:lnTo>
                  <a:lnTo>
                    <a:pt x="359" y="861"/>
                  </a:lnTo>
                  <a:lnTo>
                    <a:pt x="359" y="819"/>
                  </a:lnTo>
                  <a:lnTo>
                    <a:pt x="347" y="782"/>
                  </a:lnTo>
                  <a:lnTo>
                    <a:pt x="347" y="760"/>
                  </a:lnTo>
                  <a:lnTo>
                    <a:pt x="339" y="743"/>
                  </a:lnTo>
                  <a:lnTo>
                    <a:pt x="331" y="721"/>
                  </a:lnTo>
                  <a:lnTo>
                    <a:pt x="311" y="701"/>
                  </a:lnTo>
                  <a:lnTo>
                    <a:pt x="288" y="693"/>
                  </a:lnTo>
                  <a:lnTo>
                    <a:pt x="258" y="693"/>
                  </a:lnTo>
                  <a:lnTo>
                    <a:pt x="244" y="693"/>
                  </a:lnTo>
                  <a:lnTo>
                    <a:pt x="221" y="693"/>
                  </a:lnTo>
                  <a:lnTo>
                    <a:pt x="199" y="701"/>
                  </a:lnTo>
                  <a:lnTo>
                    <a:pt x="190" y="701"/>
                  </a:lnTo>
                  <a:lnTo>
                    <a:pt x="207" y="721"/>
                  </a:lnTo>
                  <a:lnTo>
                    <a:pt x="221" y="751"/>
                  </a:lnTo>
                  <a:lnTo>
                    <a:pt x="249" y="782"/>
                  </a:lnTo>
                  <a:lnTo>
                    <a:pt x="252" y="838"/>
                  </a:lnTo>
                  <a:lnTo>
                    <a:pt x="252" y="906"/>
                  </a:lnTo>
                  <a:lnTo>
                    <a:pt x="249" y="950"/>
                  </a:lnTo>
                  <a:lnTo>
                    <a:pt x="249" y="973"/>
                  </a:lnTo>
                  <a:lnTo>
                    <a:pt x="140" y="782"/>
                  </a:lnTo>
                  <a:lnTo>
                    <a:pt x="67" y="58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0" name="Freeform 124"/>
            <p:cNvSpPr>
              <a:spLocks noChangeArrowheads="1"/>
            </p:cNvSpPr>
            <p:nvPr/>
          </p:nvSpPr>
          <p:spPr bwMode="auto">
            <a:xfrm>
              <a:off x="842" y="2634"/>
              <a:ext cx="310" cy="491"/>
            </a:xfrm>
            <a:custGeom>
              <a:avLst/>
              <a:gdLst>
                <a:gd name="T0" fmla="*/ 45 w 1371"/>
                <a:gd name="T1" fmla="*/ 914 h 2171"/>
                <a:gd name="T2" fmla="*/ 123 w 1371"/>
                <a:gd name="T3" fmla="*/ 2122 h 2171"/>
                <a:gd name="T4" fmla="*/ 168 w 1371"/>
                <a:gd name="T5" fmla="*/ 1982 h 2171"/>
                <a:gd name="T6" fmla="*/ 199 w 1371"/>
                <a:gd name="T7" fmla="*/ 1884 h 2171"/>
                <a:gd name="T8" fmla="*/ 230 w 1371"/>
                <a:gd name="T9" fmla="*/ 1774 h 2171"/>
                <a:gd name="T10" fmla="*/ 252 w 1371"/>
                <a:gd name="T11" fmla="*/ 1679 h 2171"/>
                <a:gd name="T12" fmla="*/ 277 w 1371"/>
                <a:gd name="T13" fmla="*/ 1626 h 2171"/>
                <a:gd name="T14" fmla="*/ 316 w 1371"/>
                <a:gd name="T15" fmla="*/ 1598 h 2171"/>
                <a:gd name="T16" fmla="*/ 381 w 1371"/>
                <a:gd name="T17" fmla="*/ 1533 h 2171"/>
                <a:gd name="T18" fmla="*/ 479 w 1371"/>
                <a:gd name="T19" fmla="*/ 1376 h 2171"/>
                <a:gd name="T20" fmla="*/ 535 w 1371"/>
                <a:gd name="T21" fmla="*/ 1281 h 2171"/>
                <a:gd name="T22" fmla="*/ 594 w 1371"/>
                <a:gd name="T23" fmla="*/ 1191 h 2171"/>
                <a:gd name="T24" fmla="*/ 661 w 1371"/>
                <a:gd name="T25" fmla="*/ 1119 h 2171"/>
                <a:gd name="T26" fmla="*/ 720 w 1371"/>
                <a:gd name="T27" fmla="*/ 1060 h 2171"/>
                <a:gd name="T28" fmla="*/ 782 w 1371"/>
                <a:gd name="T29" fmla="*/ 1023 h 2171"/>
                <a:gd name="T30" fmla="*/ 852 w 1371"/>
                <a:gd name="T31" fmla="*/ 987 h 2171"/>
                <a:gd name="T32" fmla="*/ 914 w 1371"/>
                <a:gd name="T33" fmla="*/ 959 h 2171"/>
                <a:gd name="T34" fmla="*/ 981 w 1371"/>
                <a:gd name="T35" fmla="*/ 922 h 2171"/>
                <a:gd name="T36" fmla="*/ 1037 w 1371"/>
                <a:gd name="T37" fmla="*/ 878 h 2171"/>
                <a:gd name="T38" fmla="*/ 1096 w 1371"/>
                <a:gd name="T39" fmla="*/ 819 h 2171"/>
                <a:gd name="T40" fmla="*/ 1163 w 1371"/>
                <a:gd name="T41" fmla="*/ 743 h 2171"/>
                <a:gd name="T42" fmla="*/ 1239 w 1371"/>
                <a:gd name="T43" fmla="*/ 617 h 2171"/>
                <a:gd name="T44" fmla="*/ 1286 w 1371"/>
                <a:gd name="T45" fmla="*/ 479 h 2171"/>
                <a:gd name="T46" fmla="*/ 1303 w 1371"/>
                <a:gd name="T47" fmla="*/ 384 h 2171"/>
                <a:gd name="T48" fmla="*/ 1370 w 1371"/>
                <a:gd name="T49" fmla="*/ 241 h 2171"/>
                <a:gd name="T50" fmla="*/ 1239 w 1371"/>
                <a:gd name="T51" fmla="*/ 59 h 2171"/>
                <a:gd name="T52" fmla="*/ 1199 w 1371"/>
                <a:gd name="T53" fmla="*/ 384 h 2171"/>
                <a:gd name="T54" fmla="*/ 1163 w 1371"/>
                <a:gd name="T55" fmla="*/ 359 h 2171"/>
                <a:gd name="T56" fmla="*/ 1113 w 1371"/>
                <a:gd name="T57" fmla="*/ 359 h 2171"/>
                <a:gd name="T58" fmla="*/ 1017 w 1371"/>
                <a:gd name="T59" fmla="*/ 384 h 2171"/>
                <a:gd name="T60" fmla="*/ 922 w 1371"/>
                <a:gd name="T61" fmla="*/ 443 h 2171"/>
                <a:gd name="T62" fmla="*/ 860 w 1371"/>
                <a:gd name="T63" fmla="*/ 522 h 2171"/>
                <a:gd name="T64" fmla="*/ 897 w 1371"/>
                <a:gd name="T65" fmla="*/ 552 h 2171"/>
                <a:gd name="T66" fmla="*/ 981 w 1371"/>
                <a:gd name="T67" fmla="*/ 561 h 2171"/>
                <a:gd name="T68" fmla="*/ 1090 w 1371"/>
                <a:gd name="T69" fmla="*/ 552 h 2171"/>
                <a:gd name="T70" fmla="*/ 1163 w 1371"/>
                <a:gd name="T71" fmla="*/ 538 h 2171"/>
                <a:gd name="T72" fmla="*/ 1163 w 1371"/>
                <a:gd name="T73" fmla="*/ 552 h 2171"/>
                <a:gd name="T74" fmla="*/ 1104 w 1371"/>
                <a:gd name="T75" fmla="*/ 648 h 2171"/>
                <a:gd name="T76" fmla="*/ 1014 w 1371"/>
                <a:gd name="T77" fmla="*/ 721 h 2171"/>
                <a:gd name="T78" fmla="*/ 956 w 1371"/>
                <a:gd name="T79" fmla="*/ 701 h 2171"/>
                <a:gd name="T80" fmla="*/ 897 w 1371"/>
                <a:gd name="T81" fmla="*/ 684 h 2171"/>
                <a:gd name="T82" fmla="*/ 838 w 1371"/>
                <a:gd name="T83" fmla="*/ 648 h 2171"/>
                <a:gd name="T84" fmla="*/ 771 w 1371"/>
                <a:gd name="T85" fmla="*/ 631 h 2171"/>
                <a:gd name="T86" fmla="*/ 678 w 1371"/>
                <a:gd name="T87" fmla="*/ 648 h 2171"/>
                <a:gd name="T88" fmla="*/ 625 w 1371"/>
                <a:gd name="T89" fmla="*/ 765 h 2171"/>
                <a:gd name="T90" fmla="*/ 580 w 1371"/>
                <a:gd name="T91" fmla="*/ 897 h 2171"/>
                <a:gd name="T92" fmla="*/ 516 w 1371"/>
                <a:gd name="T93" fmla="*/ 978 h 2171"/>
                <a:gd name="T94" fmla="*/ 443 w 1371"/>
                <a:gd name="T95" fmla="*/ 987 h 2171"/>
                <a:gd name="T96" fmla="*/ 384 w 1371"/>
                <a:gd name="T97" fmla="*/ 950 h 2171"/>
                <a:gd name="T98" fmla="*/ 359 w 1371"/>
                <a:gd name="T99" fmla="*/ 861 h 2171"/>
                <a:gd name="T100" fmla="*/ 347 w 1371"/>
                <a:gd name="T101" fmla="*/ 760 h 2171"/>
                <a:gd name="T102" fmla="*/ 311 w 1371"/>
                <a:gd name="T103" fmla="*/ 701 h 2171"/>
                <a:gd name="T104" fmla="*/ 244 w 1371"/>
                <a:gd name="T105" fmla="*/ 693 h 2171"/>
                <a:gd name="T106" fmla="*/ 190 w 1371"/>
                <a:gd name="T107" fmla="*/ 701 h 2171"/>
                <a:gd name="T108" fmla="*/ 249 w 1371"/>
                <a:gd name="T109" fmla="*/ 782 h 2171"/>
                <a:gd name="T110" fmla="*/ 249 w 1371"/>
                <a:gd name="T111" fmla="*/ 950 h 2171"/>
                <a:gd name="T112" fmla="*/ 67 w 1371"/>
                <a:gd name="T113" fmla="*/ 589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71" h="2171">
                  <a:moveTo>
                    <a:pt x="67" y="589"/>
                  </a:moveTo>
                  <a:lnTo>
                    <a:pt x="0" y="765"/>
                  </a:lnTo>
                  <a:lnTo>
                    <a:pt x="45" y="914"/>
                  </a:lnTo>
                  <a:lnTo>
                    <a:pt x="103" y="2170"/>
                  </a:lnTo>
                  <a:lnTo>
                    <a:pt x="103" y="2150"/>
                  </a:lnTo>
                  <a:lnTo>
                    <a:pt x="123" y="2122"/>
                  </a:lnTo>
                  <a:lnTo>
                    <a:pt x="134" y="2074"/>
                  </a:lnTo>
                  <a:lnTo>
                    <a:pt x="154" y="2024"/>
                  </a:lnTo>
                  <a:lnTo>
                    <a:pt x="168" y="1982"/>
                  </a:lnTo>
                  <a:lnTo>
                    <a:pt x="176" y="1945"/>
                  </a:lnTo>
                  <a:lnTo>
                    <a:pt x="190" y="1909"/>
                  </a:lnTo>
                  <a:lnTo>
                    <a:pt x="199" y="1884"/>
                  </a:lnTo>
                  <a:lnTo>
                    <a:pt x="207" y="1842"/>
                  </a:lnTo>
                  <a:lnTo>
                    <a:pt x="221" y="1811"/>
                  </a:lnTo>
                  <a:lnTo>
                    <a:pt x="230" y="1774"/>
                  </a:lnTo>
                  <a:lnTo>
                    <a:pt x="244" y="1744"/>
                  </a:lnTo>
                  <a:lnTo>
                    <a:pt x="244" y="1707"/>
                  </a:lnTo>
                  <a:lnTo>
                    <a:pt x="252" y="1679"/>
                  </a:lnTo>
                  <a:lnTo>
                    <a:pt x="252" y="1662"/>
                  </a:lnTo>
                  <a:lnTo>
                    <a:pt x="266" y="1640"/>
                  </a:lnTo>
                  <a:lnTo>
                    <a:pt x="277" y="1626"/>
                  </a:lnTo>
                  <a:lnTo>
                    <a:pt x="288" y="1618"/>
                  </a:lnTo>
                  <a:lnTo>
                    <a:pt x="302" y="1606"/>
                  </a:lnTo>
                  <a:lnTo>
                    <a:pt x="316" y="1598"/>
                  </a:lnTo>
                  <a:lnTo>
                    <a:pt x="336" y="1589"/>
                  </a:lnTo>
                  <a:lnTo>
                    <a:pt x="359" y="1570"/>
                  </a:lnTo>
                  <a:lnTo>
                    <a:pt x="381" y="1533"/>
                  </a:lnTo>
                  <a:lnTo>
                    <a:pt x="412" y="1486"/>
                  </a:lnTo>
                  <a:lnTo>
                    <a:pt x="443" y="1430"/>
                  </a:lnTo>
                  <a:lnTo>
                    <a:pt x="479" y="1376"/>
                  </a:lnTo>
                  <a:lnTo>
                    <a:pt x="493" y="1340"/>
                  </a:lnTo>
                  <a:lnTo>
                    <a:pt x="513" y="1312"/>
                  </a:lnTo>
                  <a:lnTo>
                    <a:pt x="535" y="1281"/>
                  </a:lnTo>
                  <a:lnTo>
                    <a:pt x="552" y="1253"/>
                  </a:lnTo>
                  <a:lnTo>
                    <a:pt x="574" y="1217"/>
                  </a:lnTo>
                  <a:lnTo>
                    <a:pt x="594" y="1191"/>
                  </a:lnTo>
                  <a:lnTo>
                    <a:pt x="616" y="1163"/>
                  </a:lnTo>
                  <a:lnTo>
                    <a:pt x="642" y="1147"/>
                  </a:lnTo>
                  <a:lnTo>
                    <a:pt x="661" y="1119"/>
                  </a:lnTo>
                  <a:lnTo>
                    <a:pt x="678" y="1099"/>
                  </a:lnTo>
                  <a:lnTo>
                    <a:pt x="701" y="1082"/>
                  </a:lnTo>
                  <a:lnTo>
                    <a:pt x="720" y="1060"/>
                  </a:lnTo>
                  <a:lnTo>
                    <a:pt x="737" y="1040"/>
                  </a:lnTo>
                  <a:lnTo>
                    <a:pt x="771" y="1032"/>
                  </a:lnTo>
                  <a:lnTo>
                    <a:pt x="782" y="1023"/>
                  </a:lnTo>
                  <a:lnTo>
                    <a:pt x="810" y="1015"/>
                  </a:lnTo>
                  <a:lnTo>
                    <a:pt x="829" y="995"/>
                  </a:lnTo>
                  <a:lnTo>
                    <a:pt x="852" y="987"/>
                  </a:lnTo>
                  <a:lnTo>
                    <a:pt x="869" y="973"/>
                  </a:lnTo>
                  <a:lnTo>
                    <a:pt x="891" y="973"/>
                  </a:lnTo>
                  <a:lnTo>
                    <a:pt x="914" y="959"/>
                  </a:lnTo>
                  <a:lnTo>
                    <a:pt x="936" y="942"/>
                  </a:lnTo>
                  <a:lnTo>
                    <a:pt x="956" y="934"/>
                  </a:lnTo>
                  <a:lnTo>
                    <a:pt x="981" y="922"/>
                  </a:lnTo>
                  <a:lnTo>
                    <a:pt x="995" y="906"/>
                  </a:lnTo>
                  <a:lnTo>
                    <a:pt x="1017" y="889"/>
                  </a:lnTo>
                  <a:lnTo>
                    <a:pt x="1037" y="878"/>
                  </a:lnTo>
                  <a:lnTo>
                    <a:pt x="1059" y="861"/>
                  </a:lnTo>
                  <a:lnTo>
                    <a:pt x="1073" y="838"/>
                  </a:lnTo>
                  <a:lnTo>
                    <a:pt x="1096" y="819"/>
                  </a:lnTo>
                  <a:lnTo>
                    <a:pt x="1113" y="802"/>
                  </a:lnTo>
                  <a:lnTo>
                    <a:pt x="1132" y="782"/>
                  </a:lnTo>
                  <a:lnTo>
                    <a:pt x="1163" y="743"/>
                  </a:lnTo>
                  <a:lnTo>
                    <a:pt x="1191" y="701"/>
                  </a:lnTo>
                  <a:lnTo>
                    <a:pt x="1216" y="656"/>
                  </a:lnTo>
                  <a:lnTo>
                    <a:pt x="1239" y="617"/>
                  </a:lnTo>
                  <a:lnTo>
                    <a:pt x="1258" y="572"/>
                  </a:lnTo>
                  <a:lnTo>
                    <a:pt x="1272" y="522"/>
                  </a:lnTo>
                  <a:lnTo>
                    <a:pt x="1286" y="479"/>
                  </a:lnTo>
                  <a:lnTo>
                    <a:pt x="1295" y="454"/>
                  </a:lnTo>
                  <a:lnTo>
                    <a:pt x="1298" y="418"/>
                  </a:lnTo>
                  <a:lnTo>
                    <a:pt x="1303" y="384"/>
                  </a:lnTo>
                  <a:lnTo>
                    <a:pt x="1303" y="367"/>
                  </a:lnTo>
                  <a:lnTo>
                    <a:pt x="1309" y="367"/>
                  </a:lnTo>
                  <a:lnTo>
                    <a:pt x="1370" y="241"/>
                  </a:lnTo>
                  <a:lnTo>
                    <a:pt x="1368" y="37"/>
                  </a:lnTo>
                  <a:lnTo>
                    <a:pt x="1289" y="0"/>
                  </a:lnTo>
                  <a:lnTo>
                    <a:pt x="1239" y="59"/>
                  </a:lnTo>
                  <a:lnTo>
                    <a:pt x="1272" y="278"/>
                  </a:lnTo>
                  <a:lnTo>
                    <a:pt x="1222" y="163"/>
                  </a:lnTo>
                  <a:lnTo>
                    <a:pt x="1199" y="384"/>
                  </a:lnTo>
                  <a:lnTo>
                    <a:pt x="1194" y="367"/>
                  </a:lnTo>
                  <a:lnTo>
                    <a:pt x="1183" y="367"/>
                  </a:lnTo>
                  <a:lnTo>
                    <a:pt x="1163" y="359"/>
                  </a:lnTo>
                  <a:lnTo>
                    <a:pt x="1155" y="348"/>
                  </a:lnTo>
                  <a:lnTo>
                    <a:pt x="1132" y="348"/>
                  </a:lnTo>
                  <a:lnTo>
                    <a:pt x="1113" y="359"/>
                  </a:lnTo>
                  <a:lnTo>
                    <a:pt x="1073" y="359"/>
                  </a:lnTo>
                  <a:lnTo>
                    <a:pt x="1051" y="367"/>
                  </a:lnTo>
                  <a:lnTo>
                    <a:pt x="1017" y="384"/>
                  </a:lnTo>
                  <a:lnTo>
                    <a:pt x="986" y="407"/>
                  </a:lnTo>
                  <a:lnTo>
                    <a:pt x="956" y="426"/>
                  </a:lnTo>
                  <a:lnTo>
                    <a:pt x="922" y="443"/>
                  </a:lnTo>
                  <a:lnTo>
                    <a:pt x="897" y="463"/>
                  </a:lnTo>
                  <a:lnTo>
                    <a:pt x="883" y="488"/>
                  </a:lnTo>
                  <a:lnTo>
                    <a:pt x="860" y="522"/>
                  </a:lnTo>
                  <a:lnTo>
                    <a:pt x="869" y="544"/>
                  </a:lnTo>
                  <a:lnTo>
                    <a:pt x="877" y="552"/>
                  </a:lnTo>
                  <a:lnTo>
                    <a:pt x="897" y="552"/>
                  </a:lnTo>
                  <a:lnTo>
                    <a:pt x="919" y="561"/>
                  </a:lnTo>
                  <a:lnTo>
                    <a:pt x="956" y="572"/>
                  </a:lnTo>
                  <a:lnTo>
                    <a:pt x="981" y="561"/>
                  </a:lnTo>
                  <a:lnTo>
                    <a:pt x="1023" y="552"/>
                  </a:lnTo>
                  <a:lnTo>
                    <a:pt x="1054" y="552"/>
                  </a:lnTo>
                  <a:lnTo>
                    <a:pt x="1090" y="552"/>
                  </a:lnTo>
                  <a:lnTo>
                    <a:pt x="1118" y="538"/>
                  </a:lnTo>
                  <a:lnTo>
                    <a:pt x="1141" y="538"/>
                  </a:lnTo>
                  <a:lnTo>
                    <a:pt x="1163" y="538"/>
                  </a:lnTo>
                  <a:lnTo>
                    <a:pt x="1171" y="538"/>
                  </a:lnTo>
                  <a:lnTo>
                    <a:pt x="1171" y="538"/>
                  </a:lnTo>
                  <a:lnTo>
                    <a:pt x="1163" y="552"/>
                  </a:lnTo>
                  <a:lnTo>
                    <a:pt x="1149" y="580"/>
                  </a:lnTo>
                  <a:lnTo>
                    <a:pt x="1132" y="617"/>
                  </a:lnTo>
                  <a:lnTo>
                    <a:pt x="1104" y="648"/>
                  </a:lnTo>
                  <a:lnTo>
                    <a:pt x="1082" y="684"/>
                  </a:lnTo>
                  <a:lnTo>
                    <a:pt x="1051" y="701"/>
                  </a:lnTo>
                  <a:lnTo>
                    <a:pt x="1014" y="721"/>
                  </a:lnTo>
                  <a:lnTo>
                    <a:pt x="992" y="712"/>
                  </a:lnTo>
                  <a:lnTo>
                    <a:pt x="972" y="712"/>
                  </a:lnTo>
                  <a:lnTo>
                    <a:pt x="956" y="701"/>
                  </a:lnTo>
                  <a:lnTo>
                    <a:pt x="936" y="701"/>
                  </a:lnTo>
                  <a:lnTo>
                    <a:pt x="919" y="693"/>
                  </a:lnTo>
                  <a:lnTo>
                    <a:pt x="897" y="684"/>
                  </a:lnTo>
                  <a:lnTo>
                    <a:pt x="877" y="676"/>
                  </a:lnTo>
                  <a:lnTo>
                    <a:pt x="855" y="664"/>
                  </a:lnTo>
                  <a:lnTo>
                    <a:pt x="838" y="648"/>
                  </a:lnTo>
                  <a:lnTo>
                    <a:pt x="815" y="639"/>
                  </a:lnTo>
                  <a:lnTo>
                    <a:pt x="793" y="631"/>
                  </a:lnTo>
                  <a:lnTo>
                    <a:pt x="771" y="631"/>
                  </a:lnTo>
                  <a:lnTo>
                    <a:pt x="737" y="617"/>
                  </a:lnTo>
                  <a:lnTo>
                    <a:pt x="712" y="639"/>
                  </a:lnTo>
                  <a:lnTo>
                    <a:pt x="678" y="648"/>
                  </a:lnTo>
                  <a:lnTo>
                    <a:pt x="661" y="684"/>
                  </a:lnTo>
                  <a:lnTo>
                    <a:pt x="642" y="721"/>
                  </a:lnTo>
                  <a:lnTo>
                    <a:pt x="625" y="765"/>
                  </a:lnTo>
                  <a:lnTo>
                    <a:pt x="611" y="802"/>
                  </a:lnTo>
                  <a:lnTo>
                    <a:pt x="594" y="861"/>
                  </a:lnTo>
                  <a:lnTo>
                    <a:pt x="580" y="897"/>
                  </a:lnTo>
                  <a:lnTo>
                    <a:pt x="560" y="942"/>
                  </a:lnTo>
                  <a:lnTo>
                    <a:pt x="544" y="959"/>
                  </a:lnTo>
                  <a:lnTo>
                    <a:pt x="516" y="978"/>
                  </a:lnTo>
                  <a:lnTo>
                    <a:pt x="487" y="987"/>
                  </a:lnTo>
                  <a:lnTo>
                    <a:pt x="471" y="995"/>
                  </a:lnTo>
                  <a:lnTo>
                    <a:pt x="443" y="987"/>
                  </a:lnTo>
                  <a:lnTo>
                    <a:pt x="420" y="978"/>
                  </a:lnTo>
                  <a:lnTo>
                    <a:pt x="403" y="959"/>
                  </a:lnTo>
                  <a:lnTo>
                    <a:pt x="384" y="950"/>
                  </a:lnTo>
                  <a:lnTo>
                    <a:pt x="375" y="914"/>
                  </a:lnTo>
                  <a:lnTo>
                    <a:pt x="370" y="889"/>
                  </a:lnTo>
                  <a:lnTo>
                    <a:pt x="359" y="861"/>
                  </a:lnTo>
                  <a:lnTo>
                    <a:pt x="359" y="819"/>
                  </a:lnTo>
                  <a:lnTo>
                    <a:pt x="347" y="782"/>
                  </a:lnTo>
                  <a:lnTo>
                    <a:pt x="347" y="760"/>
                  </a:lnTo>
                  <a:lnTo>
                    <a:pt x="339" y="743"/>
                  </a:lnTo>
                  <a:lnTo>
                    <a:pt x="331" y="721"/>
                  </a:lnTo>
                  <a:lnTo>
                    <a:pt x="311" y="701"/>
                  </a:lnTo>
                  <a:lnTo>
                    <a:pt x="288" y="693"/>
                  </a:lnTo>
                  <a:lnTo>
                    <a:pt x="258" y="693"/>
                  </a:lnTo>
                  <a:lnTo>
                    <a:pt x="244" y="693"/>
                  </a:lnTo>
                  <a:lnTo>
                    <a:pt x="221" y="693"/>
                  </a:lnTo>
                  <a:lnTo>
                    <a:pt x="199" y="701"/>
                  </a:lnTo>
                  <a:lnTo>
                    <a:pt x="190" y="701"/>
                  </a:lnTo>
                  <a:lnTo>
                    <a:pt x="207" y="721"/>
                  </a:lnTo>
                  <a:lnTo>
                    <a:pt x="221" y="751"/>
                  </a:lnTo>
                  <a:lnTo>
                    <a:pt x="249" y="782"/>
                  </a:lnTo>
                  <a:lnTo>
                    <a:pt x="252" y="838"/>
                  </a:lnTo>
                  <a:lnTo>
                    <a:pt x="252" y="906"/>
                  </a:lnTo>
                  <a:lnTo>
                    <a:pt x="249" y="950"/>
                  </a:lnTo>
                  <a:lnTo>
                    <a:pt x="249" y="973"/>
                  </a:lnTo>
                  <a:lnTo>
                    <a:pt x="140" y="782"/>
                  </a:lnTo>
                  <a:lnTo>
                    <a:pt x="67" y="589"/>
                  </a:lnTo>
                </a:path>
              </a:pathLst>
            </a:custGeom>
            <a:solidFill>
              <a:srgbClr val="EADC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1" name="Freeform 125"/>
            <p:cNvSpPr>
              <a:spLocks noChangeArrowheads="1"/>
            </p:cNvSpPr>
            <p:nvPr/>
          </p:nvSpPr>
          <p:spPr bwMode="auto">
            <a:xfrm>
              <a:off x="648" y="2798"/>
              <a:ext cx="208" cy="481"/>
            </a:xfrm>
            <a:custGeom>
              <a:avLst/>
              <a:gdLst>
                <a:gd name="T0" fmla="*/ 0 w 923"/>
                <a:gd name="T1" fmla="*/ 897 h 2126"/>
                <a:gd name="T2" fmla="*/ 443 w 923"/>
                <a:gd name="T3" fmla="*/ 283 h 2126"/>
                <a:gd name="T4" fmla="*/ 462 w 923"/>
                <a:gd name="T5" fmla="*/ 401 h 2126"/>
                <a:gd name="T6" fmla="*/ 473 w 923"/>
                <a:gd name="T7" fmla="*/ 564 h 2126"/>
                <a:gd name="T8" fmla="*/ 462 w 923"/>
                <a:gd name="T9" fmla="*/ 766 h 2126"/>
                <a:gd name="T10" fmla="*/ 415 w 923"/>
                <a:gd name="T11" fmla="*/ 956 h 2126"/>
                <a:gd name="T12" fmla="*/ 367 w 923"/>
                <a:gd name="T13" fmla="*/ 1110 h 2126"/>
                <a:gd name="T14" fmla="*/ 311 w 923"/>
                <a:gd name="T15" fmla="*/ 1304 h 2126"/>
                <a:gd name="T16" fmla="*/ 381 w 923"/>
                <a:gd name="T17" fmla="*/ 1340 h 2126"/>
                <a:gd name="T18" fmla="*/ 473 w 923"/>
                <a:gd name="T19" fmla="*/ 1323 h 2126"/>
                <a:gd name="T20" fmla="*/ 530 w 923"/>
                <a:gd name="T21" fmla="*/ 1388 h 2126"/>
                <a:gd name="T22" fmla="*/ 415 w 923"/>
                <a:gd name="T23" fmla="*/ 1590 h 2126"/>
                <a:gd name="T24" fmla="*/ 333 w 923"/>
                <a:gd name="T25" fmla="*/ 1741 h 2126"/>
                <a:gd name="T26" fmla="*/ 325 w 923"/>
                <a:gd name="T27" fmla="*/ 1803 h 2126"/>
                <a:gd name="T28" fmla="*/ 434 w 923"/>
                <a:gd name="T29" fmla="*/ 1775 h 2126"/>
                <a:gd name="T30" fmla="*/ 510 w 923"/>
                <a:gd name="T31" fmla="*/ 1831 h 2126"/>
                <a:gd name="T32" fmla="*/ 560 w 923"/>
                <a:gd name="T33" fmla="*/ 1920 h 2126"/>
                <a:gd name="T34" fmla="*/ 661 w 923"/>
                <a:gd name="T35" fmla="*/ 1856 h 2126"/>
                <a:gd name="T36" fmla="*/ 757 w 923"/>
                <a:gd name="T37" fmla="*/ 1671 h 2126"/>
                <a:gd name="T38" fmla="*/ 743 w 923"/>
                <a:gd name="T39" fmla="*/ 1536 h 2126"/>
                <a:gd name="T40" fmla="*/ 698 w 923"/>
                <a:gd name="T41" fmla="*/ 1396 h 2126"/>
                <a:gd name="T42" fmla="*/ 759 w 923"/>
                <a:gd name="T43" fmla="*/ 1270 h 2126"/>
                <a:gd name="T44" fmla="*/ 818 w 923"/>
                <a:gd name="T45" fmla="*/ 1102 h 2126"/>
                <a:gd name="T46" fmla="*/ 790 w 923"/>
                <a:gd name="T47" fmla="*/ 987 h 2126"/>
                <a:gd name="T48" fmla="*/ 832 w 923"/>
                <a:gd name="T49" fmla="*/ 880 h 2126"/>
                <a:gd name="T50" fmla="*/ 855 w 923"/>
                <a:gd name="T51" fmla="*/ 684 h 2126"/>
                <a:gd name="T52" fmla="*/ 855 w 923"/>
                <a:gd name="T53" fmla="*/ 522 h 2126"/>
                <a:gd name="T54" fmla="*/ 877 w 923"/>
                <a:gd name="T55" fmla="*/ 233 h 2126"/>
                <a:gd name="T56" fmla="*/ 919 w 923"/>
                <a:gd name="T57" fmla="*/ 544 h 2126"/>
                <a:gd name="T58" fmla="*/ 908 w 923"/>
                <a:gd name="T59" fmla="*/ 707 h 2126"/>
                <a:gd name="T60" fmla="*/ 900 w 923"/>
                <a:gd name="T61" fmla="*/ 844 h 2126"/>
                <a:gd name="T62" fmla="*/ 869 w 923"/>
                <a:gd name="T63" fmla="*/ 970 h 2126"/>
                <a:gd name="T64" fmla="*/ 841 w 923"/>
                <a:gd name="T65" fmla="*/ 1074 h 2126"/>
                <a:gd name="T66" fmla="*/ 827 w 923"/>
                <a:gd name="T67" fmla="*/ 1270 h 2126"/>
                <a:gd name="T68" fmla="*/ 765 w 923"/>
                <a:gd name="T69" fmla="*/ 1368 h 2126"/>
                <a:gd name="T70" fmla="*/ 787 w 923"/>
                <a:gd name="T71" fmla="*/ 1545 h 2126"/>
                <a:gd name="T72" fmla="*/ 827 w 923"/>
                <a:gd name="T73" fmla="*/ 1691 h 2126"/>
                <a:gd name="T74" fmla="*/ 628 w 923"/>
                <a:gd name="T75" fmla="*/ 2061 h 2126"/>
                <a:gd name="T76" fmla="*/ 544 w 923"/>
                <a:gd name="T77" fmla="*/ 2105 h 2126"/>
                <a:gd name="T78" fmla="*/ 451 w 923"/>
                <a:gd name="T79" fmla="*/ 2125 h 2126"/>
                <a:gd name="T80" fmla="*/ 353 w 923"/>
                <a:gd name="T81" fmla="*/ 2105 h 2126"/>
                <a:gd name="T82" fmla="*/ 258 w 923"/>
                <a:gd name="T83" fmla="*/ 2069 h 2126"/>
                <a:gd name="T84" fmla="*/ 179 w 923"/>
                <a:gd name="T85" fmla="*/ 2016 h 2126"/>
                <a:gd name="T86" fmla="*/ 132 w 923"/>
                <a:gd name="T87" fmla="*/ 1979 h 2126"/>
                <a:gd name="T88" fmla="*/ 193 w 923"/>
                <a:gd name="T89" fmla="*/ 1971 h 2126"/>
                <a:gd name="T90" fmla="*/ 263 w 923"/>
                <a:gd name="T91" fmla="*/ 1920 h 2126"/>
                <a:gd name="T92" fmla="*/ 216 w 923"/>
                <a:gd name="T93" fmla="*/ 1839 h 2126"/>
                <a:gd name="T94" fmla="*/ 112 w 923"/>
                <a:gd name="T95" fmla="*/ 1786 h 2126"/>
                <a:gd name="T96" fmla="*/ 53 w 923"/>
                <a:gd name="T97" fmla="*/ 1775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23" h="2126">
                  <a:moveTo>
                    <a:pt x="31" y="1794"/>
                  </a:moveTo>
                  <a:lnTo>
                    <a:pt x="61" y="1545"/>
                  </a:lnTo>
                  <a:lnTo>
                    <a:pt x="59" y="1082"/>
                  </a:lnTo>
                  <a:lnTo>
                    <a:pt x="0" y="897"/>
                  </a:lnTo>
                  <a:lnTo>
                    <a:pt x="61" y="906"/>
                  </a:lnTo>
                  <a:lnTo>
                    <a:pt x="227" y="726"/>
                  </a:lnTo>
                  <a:lnTo>
                    <a:pt x="443" y="272"/>
                  </a:lnTo>
                  <a:lnTo>
                    <a:pt x="443" y="283"/>
                  </a:lnTo>
                  <a:lnTo>
                    <a:pt x="448" y="317"/>
                  </a:lnTo>
                  <a:lnTo>
                    <a:pt x="451" y="331"/>
                  </a:lnTo>
                  <a:lnTo>
                    <a:pt x="462" y="373"/>
                  </a:lnTo>
                  <a:lnTo>
                    <a:pt x="462" y="401"/>
                  </a:lnTo>
                  <a:lnTo>
                    <a:pt x="471" y="446"/>
                  </a:lnTo>
                  <a:lnTo>
                    <a:pt x="471" y="485"/>
                  </a:lnTo>
                  <a:lnTo>
                    <a:pt x="473" y="530"/>
                  </a:lnTo>
                  <a:lnTo>
                    <a:pt x="473" y="564"/>
                  </a:lnTo>
                  <a:lnTo>
                    <a:pt x="473" y="623"/>
                  </a:lnTo>
                  <a:lnTo>
                    <a:pt x="473" y="667"/>
                  </a:lnTo>
                  <a:lnTo>
                    <a:pt x="471" y="718"/>
                  </a:lnTo>
                  <a:lnTo>
                    <a:pt x="462" y="766"/>
                  </a:lnTo>
                  <a:lnTo>
                    <a:pt x="462" y="816"/>
                  </a:lnTo>
                  <a:lnTo>
                    <a:pt x="443" y="861"/>
                  </a:lnTo>
                  <a:lnTo>
                    <a:pt x="434" y="906"/>
                  </a:lnTo>
                  <a:lnTo>
                    <a:pt x="415" y="956"/>
                  </a:lnTo>
                  <a:lnTo>
                    <a:pt x="406" y="998"/>
                  </a:lnTo>
                  <a:lnTo>
                    <a:pt x="392" y="1037"/>
                  </a:lnTo>
                  <a:lnTo>
                    <a:pt x="381" y="1074"/>
                  </a:lnTo>
                  <a:lnTo>
                    <a:pt x="367" y="1110"/>
                  </a:lnTo>
                  <a:lnTo>
                    <a:pt x="353" y="1161"/>
                  </a:lnTo>
                  <a:lnTo>
                    <a:pt x="333" y="1211"/>
                  </a:lnTo>
                  <a:lnTo>
                    <a:pt x="317" y="1270"/>
                  </a:lnTo>
                  <a:lnTo>
                    <a:pt x="311" y="1304"/>
                  </a:lnTo>
                  <a:lnTo>
                    <a:pt x="317" y="1332"/>
                  </a:lnTo>
                  <a:lnTo>
                    <a:pt x="333" y="1340"/>
                  </a:lnTo>
                  <a:lnTo>
                    <a:pt x="367" y="1340"/>
                  </a:lnTo>
                  <a:lnTo>
                    <a:pt x="381" y="1340"/>
                  </a:lnTo>
                  <a:lnTo>
                    <a:pt x="403" y="1340"/>
                  </a:lnTo>
                  <a:lnTo>
                    <a:pt x="415" y="1332"/>
                  </a:lnTo>
                  <a:lnTo>
                    <a:pt x="437" y="1332"/>
                  </a:lnTo>
                  <a:lnTo>
                    <a:pt x="473" y="1323"/>
                  </a:lnTo>
                  <a:lnTo>
                    <a:pt x="507" y="1323"/>
                  </a:lnTo>
                  <a:lnTo>
                    <a:pt x="530" y="1332"/>
                  </a:lnTo>
                  <a:lnTo>
                    <a:pt x="538" y="1360"/>
                  </a:lnTo>
                  <a:lnTo>
                    <a:pt x="530" y="1388"/>
                  </a:lnTo>
                  <a:lnTo>
                    <a:pt x="507" y="1441"/>
                  </a:lnTo>
                  <a:lnTo>
                    <a:pt x="473" y="1500"/>
                  </a:lnTo>
                  <a:lnTo>
                    <a:pt x="437" y="1564"/>
                  </a:lnTo>
                  <a:lnTo>
                    <a:pt x="415" y="1590"/>
                  </a:lnTo>
                  <a:lnTo>
                    <a:pt x="403" y="1626"/>
                  </a:lnTo>
                  <a:lnTo>
                    <a:pt x="381" y="1654"/>
                  </a:lnTo>
                  <a:lnTo>
                    <a:pt x="367" y="1691"/>
                  </a:lnTo>
                  <a:lnTo>
                    <a:pt x="333" y="1741"/>
                  </a:lnTo>
                  <a:lnTo>
                    <a:pt x="317" y="1786"/>
                  </a:lnTo>
                  <a:lnTo>
                    <a:pt x="308" y="1803"/>
                  </a:lnTo>
                  <a:lnTo>
                    <a:pt x="317" y="1808"/>
                  </a:lnTo>
                  <a:lnTo>
                    <a:pt x="325" y="1803"/>
                  </a:lnTo>
                  <a:lnTo>
                    <a:pt x="353" y="1803"/>
                  </a:lnTo>
                  <a:lnTo>
                    <a:pt x="375" y="1794"/>
                  </a:lnTo>
                  <a:lnTo>
                    <a:pt x="406" y="1786"/>
                  </a:lnTo>
                  <a:lnTo>
                    <a:pt x="434" y="1775"/>
                  </a:lnTo>
                  <a:lnTo>
                    <a:pt x="462" y="1786"/>
                  </a:lnTo>
                  <a:lnTo>
                    <a:pt x="479" y="1794"/>
                  </a:lnTo>
                  <a:lnTo>
                    <a:pt x="493" y="1808"/>
                  </a:lnTo>
                  <a:lnTo>
                    <a:pt x="510" y="1831"/>
                  </a:lnTo>
                  <a:lnTo>
                    <a:pt x="521" y="1867"/>
                  </a:lnTo>
                  <a:lnTo>
                    <a:pt x="530" y="1892"/>
                  </a:lnTo>
                  <a:lnTo>
                    <a:pt x="546" y="1912"/>
                  </a:lnTo>
                  <a:lnTo>
                    <a:pt x="560" y="1920"/>
                  </a:lnTo>
                  <a:lnTo>
                    <a:pt x="588" y="1929"/>
                  </a:lnTo>
                  <a:lnTo>
                    <a:pt x="611" y="1912"/>
                  </a:lnTo>
                  <a:lnTo>
                    <a:pt x="639" y="1892"/>
                  </a:lnTo>
                  <a:lnTo>
                    <a:pt x="661" y="1856"/>
                  </a:lnTo>
                  <a:lnTo>
                    <a:pt x="698" y="1817"/>
                  </a:lnTo>
                  <a:lnTo>
                    <a:pt x="715" y="1775"/>
                  </a:lnTo>
                  <a:lnTo>
                    <a:pt x="743" y="1721"/>
                  </a:lnTo>
                  <a:lnTo>
                    <a:pt x="757" y="1671"/>
                  </a:lnTo>
                  <a:lnTo>
                    <a:pt x="765" y="1635"/>
                  </a:lnTo>
                  <a:lnTo>
                    <a:pt x="765" y="1598"/>
                  </a:lnTo>
                  <a:lnTo>
                    <a:pt x="759" y="1564"/>
                  </a:lnTo>
                  <a:lnTo>
                    <a:pt x="743" y="1536"/>
                  </a:lnTo>
                  <a:lnTo>
                    <a:pt x="729" y="1517"/>
                  </a:lnTo>
                  <a:lnTo>
                    <a:pt x="706" y="1469"/>
                  </a:lnTo>
                  <a:lnTo>
                    <a:pt x="698" y="1433"/>
                  </a:lnTo>
                  <a:lnTo>
                    <a:pt x="698" y="1396"/>
                  </a:lnTo>
                  <a:lnTo>
                    <a:pt x="715" y="1368"/>
                  </a:lnTo>
                  <a:lnTo>
                    <a:pt x="723" y="1332"/>
                  </a:lnTo>
                  <a:lnTo>
                    <a:pt x="743" y="1304"/>
                  </a:lnTo>
                  <a:lnTo>
                    <a:pt x="759" y="1270"/>
                  </a:lnTo>
                  <a:lnTo>
                    <a:pt x="782" y="1228"/>
                  </a:lnTo>
                  <a:lnTo>
                    <a:pt x="796" y="1192"/>
                  </a:lnTo>
                  <a:lnTo>
                    <a:pt x="810" y="1169"/>
                  </a:lnTo>
                  <a:lnTo>
                    <a:pt x="818" y="1102"/>
                  </a:lnTo>
                  <a:lnTo>
                    <a:pt x="810" y="1074"/>
                  </a:lnTo>
                  <a:lnTo>
                    <a:pt x="796" y="1037"/>
                  </a:lnTo>
                  <a:lnTo>
                    <a:pt x="790" y="1015"/>
                  </a:lnTo>
                  <a:lnTo>
                    <a:pt x="790" y="987"/>
                  </a:lnTo>
                  <a:lnTo>
                    <a:pt x="810" y="962"/>
                  </a:lnTo>
                  <a:lnTo>
                    <a:pt x="818" y="939"/>
                  </a:lnTo>
                  <a:lnTo>
                    <a:pt x="824" y="917"/>
                  </a:lnTo>
                  <a:lnTo>
                    <a:pt x="832" y="880"/>
                  </a:lnTo>
                  <a:lnTo>
                    <a:pt x="841" y="844"/>
                  </a:lnTo>
                  <a:lnTo>
                    <a:pt x="841" y="785"/>
                  </a:lnTo>
                  <a:lnTo>
                    <a:pt x="855" y="743"/>
                  </a:lnTo>
                  <a:lnTo>
                    <a:pt x="855" y="684"/>
                  </a:lnTo>
                  <a:lnTo>
                    <a:pt x="855" y="631"/>
                  </a:lnTo>
                  <a:lnTo>
                    <a:pt x="855" y="586"/>
                  </a:lnTo>
                  <a:lnTo>
                    <a:pt x="855" y="544"/>
                  </a:lnTo>
                  <a:lnTo>
                    <a:pt x="855" y="522"/>
                  </a:lnTo>
                  <a:lnTo>
                    <a:pt x="751" y="586"/>
                  </a:lnTo>
                  <a:lnTo>
                    <a:pt x="597" y="0"/>
                  </a:lnTo>
                  <a:lnTo>
                    <a:pt x="773" y="446"/>
                  </a:lnTo>
                  <a:lnTo>
                    <a:pt x="877" y="233"/>
                  </a:lnTo>
                  <a:lnTo>
                    <a:pt x="922" y="485"/>
                  </a:lnTo>
                  <a:lnTo>
                    <a:pt x="922" y="494"/>
                  </a:lnTo>
                  <a:lnTo>
                    <a:pt x="922" y="530"/>
                  </a:lnTo>
                  <a:lnTo>
                    <a:pt x="919" y="544"/>
                  </a:lnTo>
                  <a:lnTo>
                    <a:pt x="919" y="586"/>
                  </a:lnTo>
                  <a:lnTo>
                    <a:pt x="919" y="623"/>
                  </a:lnTo>
                  <a:lnTo>
                    <a:pt x="919" y="667"/>
                  </a:lnTo>
                  <a:lnTo>
                    <a:pt x="908" y="707"/>
                  </a:lnTo>
                  <a:lnTo>
                    <a:pt x="908" y="735"/>
                  </a:lnTo>
                  <a:lnTo>
                    <a:pt x="908" y="766"/>
                  </a:lnTo>
                  <a:lnTo>
                    <a:pt x="908" y="816"/>
                  </a:lnTo>
                  <a:lnTo>
                    <a:pt x="900" y="844"/>
                  </a:lnTo>
                  <a:lnTo>
                    <a:pt x="900" y="880"/>
                  </a:lnTo>
                  <a:lnTo>
                    <a:pt x="897" y="897"/>
                  </a:lnTo>
                  <a:lnTo>
                    <a:pt x="897" y="939"/>
                  </a:lnTo>
                  <a:lnTo>
                    <a:pt x="869" y="970"/>
                  </a:lnTo>
                  <a:lnTo>
                    <a:pt x="855" y="998"/>
                  </a:lnTo>
                  <a:lnTo>
                    <a:pt x="841" y="1015"/>
                  </a:lnTo>
                  <a:lnTo>
                    <a:pt x="832" y="1037"/>
                  </a:lnTo>
                  <a:lnTo>
                    <a:pt x="841" y="1074"/>
                  </a:lnTo>
                  <a:lnTo>
                    <a:pt x="841" y="1130"/>
                  </a:lnTo>
                  <a:lnTo>
                    <a:pt x="855" y="1183"/>
                  </a:lnTo>
                  <a:lnTo>
                    <a:pt x="849" y="1236"/>
                  </a:lnTo>
                  <a:lnTo>
                    <a:pt x="827" y="1270"/>
                  </a:lnTo>
                  <a:lnTo>
                    <a:pt x="801" y="1295"/>
                  </a:lnTo>
                  <a:lnTo>
                    <a:pt x="787" y="1315"/>
                  </a:lnTo>
                  <a:lnTo>
                    <a:pt x="773" y="1340"/>
                  </a:lnTo>
                  <a:lnTo>
                    <a:pt x="765" y="1368"/>
                  </a:lnTo>
                  <a:lnTo>
                    <a:pt x="765" y="1405"/>
                  </a:lnTo>
                  <a:lnTo>
                    <a:pt x="773" y="1441"/>
                  </a:lnTo>
                  <a:lnTo>
                    <a:pt x="773" y="1492"/>
                  </a:lnTo>
                  <a:lnTo>
                    <a:pt x="787" y="1545"/>
                  </a:lnTo>
                  <a:lnTo>
                    <a:pt x="801" y="1590"/>
                  </a:lnTo>
                  <a:lnTo>
                    <a:pt x="810" y="1626"/>
                  </a:lnTo>
                  <a:lnTo>
                    <a:pt x="824" y="1663"/>
                  </a:lnTo>
                  <a:lnTo>
                    <a:pt x="827" y="1691"/>
                  </a:lnTo>
                  <a:lnTo>
                    <a:pt x="832" y="1699"/>
                  </a:lnTo>
                  <a:lnTo>
                    <a:pt x="656" y="2047"/>
                  </a:lnTo>
                  <a:lnTo>
                    <a:pt x="647" y="2047"/>
                  </a:lnTo>
                  <a:lnTo>
                    <a:pt x="628" y="2061"/>
                  </a:lnTo>
                  <a:lnTo>
                    <a:pt x="611" y="2080"/>
                  </a:lnTo>
                  <a:lnTo>
                    <a:pt x="580" y="2097"/>
                  </a:lnTo>
                  <a:lnTo>
                    <a:pt x="560" y="2097"/>
                  </a:lnTo>
                  <a:lnTo>
                    <a:pt x="544" y="2105"/>
                  </a:lnTo>
                  <a:lnTo>
                    <a:pt x="521" y="2105"/>
                  </a:lnTo>
                  <a:lnTo>
                    <a:pt x="502" y="2117"/>
                  </a:lnTo>
                  <a:lnTo>
                    <a:pt x="473" y="2117"/>
                  </a:lnTo>
                  <a:lnTo>
                    <a:pt x="451" y="2125"/>
                  </a:lnTo>
                  <a:lnTo>
                    <a:pt x="426" y="2125"/>
                  </a:lnTo>
                  <a:lnTo>
                    <a:pt x="406" y="2125"/>
                  </a:lnTo>
                  <a:lnTo>
                    <a:pt x="375" y="2117"/>
                  </a:lnTo>
                  <a:lnTo>
                    <a:pt x="353" y="2105"/>
                  </a:lnTo>
                  <a:lnTo>
                    <a:pt x="325" y="2097"/>
                  </a:lnTo>
                  <a:lnTo>
                    <a:pt x="303" y="2097"/>
                  </a:lnTo>
                  <a:lnTo>
                    <a:pt x="274" y="2080"/>
                  </a:lnTo>
                  <a:lnTo>
                    <a:pt x="258" y="2069"/>
                  </a:lnTo>
                  <a:lnTo>
                    <a:pt x="235" y="2061"/>
                  </a:lnTo>
                  <a:lnTo>
                    <a:pt x="213" y="2038"/>
                  </a:lnTo>
                  <a:lnTo>
                    <a:pt x="193" y="2021"/>
                  </a:lnTo>
                  <a:lnTo>
                    <a:pt x="179" y="2016"/>
                  </a:lnTo>
                  <a:lnTo>
                    <a:pt x="157" y="2007"/>
                  </a:lnTo>
                  <a:lnTo>
                    <a:pt x="148" y="1999"/>
                  </a:lnTo>
                  <a:lnTo>
                    <a:pt x="134" y="1979"/>
                  </a:lnTo>
                  <a:lnTo>
                    <a:pt x="132" y="1979"/>
                  </a:lnTo>
                  <a:lnTo>
                    <a:pt x="134" y="1979"/>
                  </a:lnTo>
                  <a:lnTo>
                    <a:pt x="146" y="1979"/>
                  </a:lnTo>
                  <a:lnTo>
                    <a:pt x="168" y="1971"/>
                  </a:lnTo>
                  <a:lnTo>
                    <a:pt x="193" y="1971"/>
                  </a:lnTo>
                  <a:lnTo>
                    <a:pt x="213" y="1962"/>
                  </a:lnTo>
                  <a:lnTo>
                    <a:pt x="235" y="1943"/>
                  </a:lnTo>
                  <a:lnTo>
                    <a:pt x="249" y="1929"/>
                  </a:lnTo>
                  <a:lnTo>
                    <a:pt x="263" y="1920"/>
                  </a:lnTo>
                  <a:lnTo>
                    <a:pt x="263" y="1892"/>
                  </a:lnTo>
                  <a:lnTo>
                    <a:pt x="249" y="1876"/>
                  </a:lnTo>
                  <a:lnTo>
                    <a:pt x="235" y="1856"/>
                  </a:lnTo>
                  <a:lnTo>
                    <a:pt x="216" y="1839"/>
                  </a:lnTo>
                  <a:lnTo>
                    <a:pt x="193" y="1817"/>
                  </a:lnTo>
                  <a:lnTo>
                    <a:pt x="168" y="1803"/>
                  </a:lnTo>
                  <a:lnTo>
                    <a:pt x="134" y="1794"/>
                  </a:lnTo>
                  <a:lnTo>
                    <a:pt x="112" y="1786"/>
                  </a:lnTo>
                  <a:lnTo>
                    <a:pt x="95" y="1775"/>
                  </a:lnTo>
                  <a:lnTo>
                    <a:pt x="75" y="1775"/>
                  </a:lnTo>
                  <a:lnTo>
                    <a:pt x="61" y="1775"/>
                  </a:lnTo>
                  <a:lnTo>
                    <a:pt x="53" y="1775"/>
                  </a:lnTo>
                  <a:lnTo>
                    <a:pt x="31" y="1786"/>
                  </a:lnTo>
                  <a:lnTo>
                    <a:pt x="31" y="179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2" name="Freeform 126"/>
            <p:cNvSpPr>
              <a:spLocks noChangeArrowheads="1"/>
            </p:cNvSpPr>
            <p:nvPr/>
          </p:nvSpPr>
          <p:spPr bwMode="auto">
            <a:xfrm>
              <a:off x="648" y="2798"/>
              <a:ext cx="208" cy="481"/>
            </a:xfrm>
            <a:custGeom>
              <a:avLst/>
              <a:gdLst>
                <a:gd name="T0" fmla="*/ 0 w 923"/>
                <a:gd name="T1" fmla="*/ 897 h 2126"/>
                <a:gd name="T2" fmla="*/ 443 w 923"/>
                <a:gd name="T3" fmla="*/ 283 h 2126"/>
                <a:gd name="T4" fmla="*/ 462 w 923"/>
                <a:gd name="T5" fmla="*/ 401 h 2126"/>
                <a:gd name="T6" fmla="*/ 473 w 923"/>
                <a:gd name="T7" fmla="*/ 564 h 2126"/>
                <a:gd name="T8" fmla="*/ 462 w 923"/>
                <a:gd name="T9" fmla="*/ 766 h 2126"/>
                <a:gd name="T10" fmla="*/ 415 w 923"/>
                <a:gd name="T11" fmla="*/ 956 h 2126"/>
                <a:gd name="T12" fmla="*/ 367 w 923"/>
                <a:gd name="T13" fmla="*/ 1110 h 2126"/>
                <a:gd name="T14" fmla="*/ 311 w 923"/>
                <a:gd name="T15" fmla="*/ 1304 h 2126"/>
                <a:gd name="T16" fmla="*/ 381 w 923"/>
                <a:gd name="T17" fmla="*/ 1340 h 2126"/>
                <a:gd name="T18" fmla="*/ 473 w 923"/>
                <a:gd name="T19" fmla="*/ 1323 h 2126"/>
                <a:gd name="T20" fmla="*/ 530 w 923"/>
                <a:gd name="T21" fmla="*/ 1388 h 2126"/>
                <a:gd name="T22" fmla="*/ 415 w 923"/>
                <a:gd name="T23" fmla="*/ 1590 h 2126"/>
                <a:gd name="T24" fmla="*/ 333 w 923"/>
                <a:gd name="T25" fmla="*/ 1741 h 2126"/>
                <a:gd name="T26" fmla="*/ 325 w 923"/>
                <a:gd name="T27" fmla="*/ 1803 h 2126"/>
                <a:gd name="T28" fmla="*/ 434 w 923"/>
                <a:gd name="T29" fmla="*/ 1775 h 2126"/>
                <a:gd name="T30" fmla="*/ 510 w 923"/>
                <a:gd name="T31" fmla="*/ 1831 h 2126"/>
                <a:gd name="T32" fmla="*/ 560 w 923"/>
                <a:gd name="T33" fmla="*/ 1920 h 2126"/>
                <a:gd name="T34" fmla="*/ 661 w 923"/>
                <a:gd name="T35" fmla="*/ 1856 h 2126"/>
                <a:gd name="T36" fmla="*/ 757 w 923"/>
                <a:gd name="T37" fmla="*/ 1671 h 2126"/>
                <a:gd name="T38" fmla="*/ 743 w 923"/>
                <a:gd name="T39" fmla="*/ 1536 h 2126"/>
                <a:gd name="T40" fmla="*/ 698 w 923"/>
                <a:gd name="T41" fmla="*/ 1396 h 2126"/>
                <a:gd name="T42" fmla="*/ 759 w 923"/>
                <a:gd name="T43" fmla="*/ 1270 h 2126"/>
                <a:gd name="T44" fmla="*/ 818 w 923"/>
                <a:gd name="T45" fmla="*/ 1102 h 2126"/>
                <a:gd name="T46" fmla="*/ 790 w 923"/>
                <a:gd name="T47" fmla="*/ 987 h 2126"/>
                <a:gd name="T48" fmla="*/ 832 w 923"/>
                <a:gd name="T49" fmla="*/ 880 h 2126"/>
                <a:gd name="T50" fmla="*/ 855 w 923"/>
                <a:gd name="T51" fmla="*/ 684 h 2126"/>
                <a:gd name="T52" fmla="*/ 855 w 923"/>
                <a:gd name="T53" fmla="*/ 522 h 2126"/>
                <a:gd name="T54" fmla="*/ 877 w 923"/>
                <a:gd name="T55" fmla="*/ 233 h 2126"/>
                <a:gd name="T56" fmla="*/ 919 w 923"/>
                <a:gd name="T57" fmla="*/ 544 h 2126"/>
                <a:gd name="T58" fmla="*/ 908 w 923"/>
                <a:gd name="T59" fmla="*/ 707 h 2126"/>
                <a:gd name="T60" fmla="*/ 900 w 923"/>
                <a:gd name="T61" fmla="*/ 844 h 2126"/>
                <a:gd name="T62" fmla="*/ 869 w 923"/>
                <a:gd name="T63" fmla="*/ 970 h 2126"/>
                <a:gd name="T64" fmla="*/ 841 w 923"/>
                <a:gd name="T65" fmla="*/ 1074 h 2126"/>
                <a:gd name="T66" fmla="*/ 827 w 923"/>
                <a:gd name="T67" fmla="*/ 1270 h 2126"/>
                <a:gd name="T68" fmla="*/ 765 w 923"/>
                <a:gd name="T69" fmla="*/ 1368 h 2126"/>
                <a:gd name="T70" fmla="*/ 787 w 923"/>
                <a:gd name="T71" fmla="*/ 1545 h 2126"/>
                <a:gd name="T72" fmla="*/ 827 w 923"/>
                <a:gd name="T73" fmla="*/ 1691 h 2126"/>
                <a:gd name="T74" fmla="*/ 628 w 923"/>
                <a:gd name="T75" fmla="*/ 2061 h 2126"/>
                <a:gd name="T76" fmla="*/ 544 w 923"/>
                <a:gd name="T77" fmla="*/ 2105 h 2126"/>
                <a:gd name="T78" fmla="*/ 451 w 923"/>
                <a:gd name="T79" fmla="*/ 2125 h 2126"/>
                <a:gd name="T80" fmla="*/ 353 w 923"/>
                <a:gd name="T81" fmla="*/ 2105 h 2126"/>
                <a:gd name="T82" fmla="*/ 258 w 923"/>
                <a:gd name="T83" fmla="*/ 2069 h 2126"/>
                <a:gd name="T84" fmla="*/ 179 w 923"/>
                <a:gd name="T85" fmla="*/ 2016 h 2126"/>
                <a:gd name="T86" fmla="*/ 132 w 923"/>
                <a:gd name="T87" fmla="*/ 1979 h 2126"/>
                <a:gd name="T88" fmla="*/ 193 w 923"/>
                <a:gd name="T89" fmla="*/ 1971 h 2126"/>
                <a:gd name="T90" fmla="*/ 263 w 923"/>
                <a:gd name="T91" fmla="*/ 1920 h 2126"/>
                <a:gd name="T92" fmla="*/ 216 w 923"/>
                <a:gd name="T93" fmla="*/ 1839 h 2126"/>
                <a:gd name="T94" fmla="*/ 112 w 923"/>
                <a:gd name="T95" fmla="*/ 1786 h 2126"/>
                <a:gd name="T96" fmla="*/ 53 w 923"/>
                <a:gd name="T97" fmla="*/ 1775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23" h="2126">
                  <a:moveTo>
                    <a:pt x="31" y="1794"/>
                  </a:moveTo>
                  <a:lnTo>
                    <a:pt x="61" y="1545"/>
                  </a:lnTo>
                  <a:lnTo>
                    <a:pt x="59" y="1082"/>
                  </a:lnTo>
                  <a:lnTo>
                    <a:pt x="0" y="897"/>
                  </a:lnTo>
                  <a:lnTo>
                    <a:pt x="61" y="906"/>
                  </a:lnTo>
                  <a:lnTo>
                    <a:pt x="227" y="726"/>
                  </a:lnTo>
                  <a:lnTo>
                    <a:pt x="443" y="272"/>
                  </a:lnTo>
                  <a:lnTo>
                    <a:pt x="443" y="283"/>
                  </a:lnTo>
                  <a:lnTo>
                    <a:pt x="448" y="317"/>
                  </a:lnTo>
                  <a:lnTo>
                    <a:pt x="451" y="331"/>
                  </a:lnTo>
                  <a:lnTo>
                    <a:pt x="462" y="373"/>
                  </a:lnTo>
                  <a:lnTo>
                    <a:pt x="462" y="401"/>
                  </a:lnTo>
                  <a:lnTo>
                    <a:pt x="471" y="446"/>
                  </a:lnTo>
                  <a:lnTo>
                    <a:pt x="471" y="485"/>
                  </a:lnTo>
                  <a:lnTo>
                    <a:pt x="473" y="530"/>
                  </a:lnTo>
                  <a:lnTo>
                    <a:pt x="473" y="564"/>
                  </a:lnTo>
                  <a:lnTo>
                    <a:pt x="473" y="623"/>
                  </a:lnTo>
                  <a:lnTo>
                    <a:pt x="473" y="667"/>
                  </a:lnTo>
                  <a:lnTo>
                    <a:pt x="471" y="718"/>
                  </a:lnTo>
                  <a:lnTo>
                    <a:pt x="462" y="766"/>
                  </a:lnTo>
                  <a:lnTo>
                    <a:pt x="462" y="816"/>
                  </a:lnTo>
                  <a:lnTo>
                    <a:pt x="443" y="861"/>
                  </a:lnTo>
                  <a:lnTo>
                    <a:pt x="434" y="906"/>
                  </a:lnTo>
                  <a:lnTo>
                    <a:pt x="415" y="956"/>
                  </a:lnTo>
                  <a:lnTo>
                    <a:pt x="406" y="998"/>
                  </a:lnTo>
                  <a:lnTo>
                    <a:pt x="392" y="1037"/>
                  </a:lnTo>
                  <a:lnTo>
                    <a:pt x="381" y="1074"/>
                  </a:lnTo>
                  <a:lnTo>
                    <a:pt x="367" y="1110"/>
                  </a:lnTo>
                  <a:lnTo>
                    <a:pt x="353" y="1161"/>
                  </a:lnTo>
                  <a:lnTo>
                    <a:pt x="333" y="1211"/>
                  </a:lnTo>
                  <a:lnTo>
                    <a:pt x="317" y="1270"/>
                  </a:lnTo>
                  <a:lnTo>
                    <a:pt x="311" y="1304"/>
                  </a:lnTo>
                  <a:lnTo>
                    <a:pt x="317" y="1332"/>
                  </a:lnTo>
                  <a:lnTo>
                    <a:pt x="333" y="1340"/>
                  </a:lnTo>
                  <a:lnTo>
                    <a:pt x="367" y="1340"/>
                  </a:lnTo>
                  <a:lnTo>
                    <a:pt x="381" y="1340"/>
                  </a:lnTo>
                  <a:lnTo>
                    <a:pt x="403" y="1340"/>
                  </a:lnTo>
                  <a:lnTo>
                    <a:pt x="415" y="1332"/>
                  </a:lnTo>
                  <a:lnTo>
                    <a:pt x="437" y="1332"/>
                  </a:lnTo>
                  <a:lnTo>
                    <a:pt x="473" y="1323"/>
                  </a:lnTo>
                  <a:lnTo>
                    <a:pt x="507" y="1323"/>
                  </a:lnTo>
                  <a:lnTo>
                    <a:pt x="530" y="1332"/>
                  </a:lnTo>
                  <a:lnTo>
                    <a:pt x="538" y="1360"/>
                  </a:lnTo>
                  <a:lnTo>
                    <a:pt x="530" y="1388"/>
                  </a:lnTo>
                  <a:lnTo>
                    <a:pt x="507" y="1441"/>
                  </a:lnTo>
                  <a:lnTo>
                    <a:pt x="473" y="1500"/>
                  </a:lnTo>
                  <a:lnTo>
                    <a:pt x="437" y="1564"/>
                  </a:lnTo>
                  <a:lnTo>
                    <a:pt x="415" y="1590"/>
                  </a:lnTo>
                  <a:lnTo>
                    <a:pt x="403" y="1626"/>
                  </a:lnTo>
                  <a:lnTo>
                    <a:pt x="381" y="1654"/>
                  </a:lnTo>
                  <a:lnTo>
                    <a:pt x="367" y="1691"/>
                  </a:lnTo>
                  <a:lnTo>
                    <a:pt x="333" y="1741"/>
                  </a:lnTo>
                  <a:lnTo>
                    <a:pt x="317" y="1786"/>
                  </a:lnTo>
                  <a:lnTo>
                    <a:pt x="308" y="1803"/>
                  </a:lnTo>
                  <a:lnTo>
                    <a:pt x="317" y="1808"/>
                  </a:lnTo>
                  <a:lnTo>
                    <a:pt x="325" y="1803"/>
                  </a:lnTo>
                  <a:lnTo>
                    <a:pt x="353" y="1803"/>
                  </a:lnTo>
                  <a:lnTo>
                    <a:pt x="375" y="1794"/>
                  </a:lnTo>
                  <a:lnTo>
                    <a:pt x="406" y="1786"/>
                  </a:lnTo>
                  <a:lnTo>
                    <a:pt x="434" y="1775"/>
                  </a:lnTo>
                  <a:lnTo>
                    <a:pt x="462" y="1786"/>
                  </a:lnTo>
                  <a:lnTo>
                    <a:pt x="479" y="1794"/>
                  </a:lnTo>
                  <a:lnTo>
                    <a:pt x="493" y="1808"/>
                  </a:lnTo>
                  <a:lnTo>
                    <a:pt x="510" y="1831"/>
                  </a:lnTo>
                  <a:lnTo>
                    <a:pt x="521" y="1867"/>
                  </a:lnTo>
                  <a:lnTo>
                    <a:pt x="530" y="1892"/>
                  </a:lnTo>
                  <a:lnTo>
                    <a:pt x="546" y="1912"/>
                  </a:lnTo>
                  <a:lnTo>
                    <a:pt x="560" y="1920"/>
                  </a:lnTo>
                  <a:lnTo>
                    <a:pt x="588" y="1929"/>
                  </a:lnTo>
                  <a:lnTo>
                    <a:pt x="611" y="1912"/>
                  </a:lnTo>
                  <a:lnTo>
                    <a:pt x="639" y="1892"/>
                  </a:lnTo>
                  <a:lnTo>
                    <a:pt x="661" y="1856"/>
                  </a:lnTo>
                  <a:lnTo>
                    <a:pt x="698" y="1817"/>
                  </a:lnTo>
                  <a:lnTo>
                    <a:pt x="715" y="1775"/>
                  </a:lnTo>
                  <a:lnTo>
                    <a:pt x="743" y="1721"/>
                  </a:lnTo>
                  <a:lnTo>
                    <a:pt x="757" y="1671"/>
                  </a:lnTo>
                  <a:lnTo>
                    <a:pt x="765" y="1635"/>
                  </a:lnTo>
                  <a:lnTo>
                    <a:pt x="765" y="1598"/>
                  </a:lnTo>
                  <a:lnTo>
                    <a:pt x="759" y="1564"/>
                  </a:lnTo>
                  <a:lnTo>
                    <a:pt x="743" y="1536"/>
                  </a:lnTo>
                  <a:lnTo>
                    <a:pt x="729" y="1517"/>
                  </a:lnTo>
                  <a:lnTo>
                    <a:pt x="706" y="1469"/>
                  </a:lnTo>
                  <a:lnTo>
                    <a:pt x="698" y="1433"/>
                  </a:lnTo>
                  <a:lnTo>
                    <a:pt x="698" y="1396"/>
                  </a:lnTo>
                  <a:lnTo>
                    <a:pt x="715" y="1368"/>
                  </a:lnTo>
                  <a:lnTo>
                    <a:pt x="723" y="1332"/>
                  </a:lnTo>
                  <a:lnTo>
                    <a:pt x="743" y="1304"/>
                  </a:lnTo>
                  <a:lnTo>
                    <a:pt x="759" y="1270"/>
                  </a:lnTo>
                  <a:lnTo>
                    <a:pt x="782" y="1228"/>
                  </a:lnTo>
                  <a:lnTo>
                    <a:pt x="796" y="1192"/>
                  </a:lnTo>
                  <a:lnTo>
                    <a:pt x="810" y="1169"/>
                  </a:lnTo>
                  <a:lnTo>
                    <a:pt x="818" y="1102"/>
                  </a:lnTo>
                  <a:lnTo>
                    <a:pt x="810" y="1074"/>
                  </a:lnTo>
                  <a:lnTo>
                    <a:pt x="796" y="1037"/>
                  </a:lnTo>
                  <a:lnTo>
                    <a:pt x="790" y="1015"/>
                  </a:lnTo>
                  <a:lnTo>
                    <a:pt x="790" y="987"/>
                  </a:lnTo>
                  <a:lnTo>
                    <a:pt x="810" y="962"/>
                  </a:lnTo>
                  <a:lnTo>
                    <a:pt x="818" y="939"/>
                  </a:lnTo>
                  <a:lnTo>
                    <a:pt x="824" y="917"/>
                  </a:lnTo>
                  <a:lnTo>
                    <a:pt x="832" y="880"/>
                  </a:lnTo>
                  <a:lnTo>
                    <a:pt x="841" y="844"/>
                  </a:lnTo>
                  <a:lnTo>
                    <a:pt x="841" y="785"/>
                  </a:lnTo>
                  <a:lnTo>
                    <a:pt x="855" y="743"/>
                  </a:lnTo>
                  <a:lnTo>
                    <a:pt x="855" y="684"/>
                  </a:lnTo>
                  <a:lnTo>
                    <a:pt x="855" y="631"/>
                  </a:lnTo>
                  <a:lnTo>
                    <a:pt x="855" y="586"/>
                  </a:lnTo>
                  <a:lnTo>
                    <a:pt x="855" y="544"/>
                  </a:lnTo>
                  <a:lnTo>
                    <a:pt x="855" y="522"/>
                  </a:lnTo>
                  <a:lnTo>
                    <a:pt x="751" y="586"/>
                  </a:lnTo>
                  <a:lnTo>
                    <a:pt x="597" y="0"/>
                  </a:lnTo>
                  <a:lnTo>
                    <a:pt x="773" y="446"/>
                  </a:lnTo>
                  <a:lnTo>
                    <a:pt x="877" y="233"/>
                  </a:lnTo>
                  <a:lnTo>
                    <a:pt x="922" y="485"/>
                  </a:lnTo>
                  <a:lnTo>
                    <a:pt x="922" y="494"/>
                  </a:lnTo>
                  <a:lnTo>
                    <a:pt x="922" y="530"/>
                  </a:lnTo>
                  <a:lnTo>
                    <a:pt x="919" y="544"/>
                  </a:lnTo>
                  <a:lnTo>
                    <a:pt x="919" y="586"/>
                  </a:lnTo>
                  <a:lnTo>
                    <a:pt x="919" y="623"/>
                  </a:lnTo>
                  <a:lnTo>
                    <a:pt x="919" y="667"/>
                  </a:lnTo>
                  <a:lnTo>
                    <a:pt x="908" y="707"/>
                  </a:lnTo>
                  <a:lnTo>
                    <a:pt x="908" y="735"/>
                  </a:lnTo>
                  <a:lnTo>
                    <a:pt x="908" y="766"/>
                  </a:lnTo>
                  <a:lnTo>
                    <a:pt x="908" y="816"/>
                  </a:lnTo>
                  <a:lnTo>
                    <a:pt x="900" y="844"/>
                  </a:lnTo>
                  <a:lnTo>
                    <a:pt x="900" y="880"/>
                  </a:lnTo>
                  <a:lnTo>
                    <a:pt x="897" y="897"/>
                  </a:lnTo>
                  <a:lnTo>
                    <a:pt x="897" y="939"/>
                  </a:lnTo>
                  <a:lnTo>
                    <a:pt x="869" y="970"/>
                  </a:lnTo>
                  <a:lnTo>
                    <a:pt x="855" y="998"/>
                  </a:lnTo>
                  <a:lnTo>
                    <a:pt x="841" y="1015"/>
                  </a:lnTo>
                  <a:lnTo>
                    <a:pt x="832" y="1037"/>
                  </a:lnTo>
                  <a:lnTo>
                    <a:pt x="841" y="1074"/>
                  </a:lnTo>
                  <a:lnTo>
                    <a:pt x="841" y="1130"/>
                  </a:lnTo>
                  <a:lnTo>
                    <a:pt x="855" y="1183"/>
                  </a:lnTo>
                  <a:lnTo>
                    <a:pt x="849" y="1236"/>
                  </a:lnTo>
                  <a:lnTo>
                    <a:pt x="827" y="1270"/>
                  </a:lnTo>
                  <a:lnTo>
                    <a:pt x="801" y="1295"/>
                  </a:lnTo>
                  <a:lnTo>
                    <a:pt x="787" y="1315"/>
                  </a:lnTo>
                  <a:lnTo>
                    <a:pt x="773" y="1340"/>
                  </a:lnTo>
                  <a:lnTo>
                    <a:pt x="765" y="1368"/>
                  </a:lnTo>
                  <a:lnTo>
                    <a:pt x="765" y="1405"/>
                  </a:lnTo>
                  <a:lnTo>
                    <a:pt x="773" y="1441"/>
                  </a:lnTo>
                  <a:lnTo>
                    <a:pt x="773" y="1492"/>
                  </a:lnTo>
                  <a:lnTo>
                    <a:pt x="787" y="1545"/>
                  </a:lnTo>
                  <a:lnTo>
                    <a:pt x="801" y="1590"/>
                  </a:lnTo>
                  <a:lnTo>
                    <a:pt x="810" y="1626"/>
                  </a:lnTo>
                  <a:lnTo>
                    <a:pt x="824" y="1663"/>
                  </a:lnTo>
                  <a:lnTo>
                    <a:pt x="827" y="1691"/>
                  </a:lnTo>
                  <a:lnTo>
                    <a:pt x="832" y="1699"/>
                  </a:lnTo>
                  <a:lnTo>
                    <a:pt x="656" y="2047"/>
                  </a:lnTo>
                  <a:lnTo>
                    <a:pt x="647" y="2047"/>
                  </a:lnTo>
                  <a:lnTo>
                    <a:pt x="628" y="2061"/>
                  </a:lnTo>
                  <a:lnTo>
                    <a:pt x="611" y="2080"/>
                  </a:lnTo>
                  <a:lnTo>
                    <a:pt x="580" y="2097"/>
                  </a:lnTo>
                  <a:lnTo>
                    <a:pt x="560" y="2097"/>
                  </a:lnTo>
                  <a:lnTo>
                    <a:pt x="544" y="2105"/>
                  </a:lnTo>
                  <a:lnTo>
                    <a:pt x="521" y="2105"/>
                  </a:lnTo>
                  <a:lnTo>
                    <a:pt x="502" y="2117"/>
                  </a:lnTo>
                  <a:lnTo>
                    <a:pt x="473" y="2117"/>
                  </a:lnTo>
                  <a:lnTo>
                    <a:pt x="451" y="2125"/>
                  </a:lnTo>
                  <a:lnTo>
                    <a:pt x="426" y="2125"/>
                  </a:lnTo>
                  <a:lnTo>
                    <a:pt x="406" y="2125"/>
                  </a:lnTo>
                  <a:lnTo>
                    <a:pt x="375" y="2117"/>
                  </a:lnTo>
                  <a:lnTo>
                    <a:pt x="353" y="2105"/>
                  </a:lnTo>
                  <a:lnTo>
                    <a:pt x="325" y="2097"/>
                  </a:lnTo>
                  <a:lnTo>
                    <a:pt x="303" y="2097"/>
                  </a:lnTo>
                  <a:lnTo>
                    <a:pt x="274" y="2080"/>
                  </a:lnTo>
                  <a:lnTo>
                    <a:pt x="258" y="2069"/>
                  </a:lnTo>
                  <a:lnTo>
                    <a:pt x="235" y="2061"/>
                  </a:lnTo>
                  <a:lnTo>
                    <a:pt x="213" y="2038"/>
                  </a:lnTo>
                  <a:lnTo>
                    <a:pt x="193" y="2021"/>
                  </a:lnTo>
                  <a:lnTo>
                    <a:pt x="179" y="2016"/>
                  </a:lnTo>
                  <a:lnTo>
                    <a:pt x="157" y="2007"/>
                  </a:lnTo>
                  <a:lnTo>
                    <a:pt x="148" y="1999"/>
                  </a:lnTo>
                  <a:lnTo>
                    <a:pt x="134" y="1979"/>
                  </a:lnTo>
                  <a:lnTo>
                    <a:pt x="132" y="1979"/>
                  </a:lnTo>
                  <a:lnTo>
                    <a:pt x="134" y="1979"/>
                  </a:lnTo>
                  <a:lnTo>
                    <a:pt x="146" y="1979"/>
                  </a:lnTo>
                  <a:lnTo>
                    <a:pt x="168" y="1971"/>
                  </a:lnTo>
                  <a:lnTo>
                    <a:pt x="193" y="1971"/>
                  </a:lnTo>
                  <a:lnTo>
                    <a:pt x="213" y="1962"/>
                  </a:lnTo>
                  <a:lnTo>
                    <a:pt x="235" y="1943"/>
                  </a:lnTo>
                  <a:lnTo>
                    <a:pt x="249" y="1929"/>
                  </a:lnTo>
                  <a:lnTo>
                    <a:pt x="263" y="1920"/>
                  </a:lnTo>
                  <a:lnTo>
                    <a:pt x="263" y="1892"/>
                  </a:lnTo>
                  <a:lnTo>
                    <a:pt x="249" y="1876"/>
                  </a:lnTo>
                  <a:lnTo>
                    <a:pt x="235" y="1856"/>
                  </a:lnTo>
                  <a:lnTo>
                    <a:pt x="216" y="1839"/>
                  </a:lnTo>
                  <a:lnTo>
                    <a:pt x="193" y="1817"/>
                  </a:lnTo>
                  <a:lnTo>
                    <a:pt x="168" y="1803"/>
                  </a:lnTo>
                  <a:lnTo>
                    <a:pt x="134" y="1794"/>
                  </a:lnTo>
                  <a:lnTo>
                    <a:pt x="112" y="1786"/>
                  </a:lnTo>
                  <a:lnTo>
                    <a:pt x="95" y="1775"/>
                  </a:lnTo>
                  <a:lnTo>
                    <a:pt x="75" y="1775"/>
                  </a:lnTo>
                  <a:lnTo>
                    <a:pt x="61" y="1775"/>
                  </a:lnTo>
                  <a:lnTo>
                    <a:pt x="53" y="1775"/>
                  </a:lnTo>
                  <a:lnTo>
                    <a:pt x="31" y="1786"/>
                  </a:lnTo>
                  <a:lnTo>
                    <a:pt x="31" y="1794"/>
                  </a:lnTo>
                </a:path>
              </a:pathLst>
            </a:custGeom>
            <a:solidFill>
              <a:srgbClr val="EADC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3" name="Freeform 127"/>
            <p:cNvSpPr>
              <a:spLocks noChangeArrowheads="1"/>
            </p:cNvSpPr>
            <p:nvPr/>
          </p:nvSpPr>
          <p:spPr bwMode="auto">
            <a:xfrm>
              <a:off x="812" y="3493"/>
              <a:ext cx="157" cy="288"/>
            </a:xfrm>
            <a:custGeom>
              <a:avLst/>
              <a:gdLst>
                <a:gd name="T0" fmla="*/ 0 w 696"/>
                <a:gd name="T1" fmla="*/ 1135 h 1276"/>
                <a:gd name="T2" fmla="*/ 39 w 696"/>
                <a:gd name="T3" fmla="*/ 1107 h 1276"/>
                <a:gd name="T4" fmla="*/ 104 w 696"/>
                <a:gd name="T5" fmla="*/ 1062 h 1276"/>
                <a:gd name="T6" fmla="*/ 157 w 696"/>
                <a:gd name="T7" fmla="*/ 1023 h 1276"/>
                <a:gd name="T8" fmla="*/ 188 w 696"/>
                <a:gd name="T9" fmla="*/ 1012 h 1276"/>
                <a:gd name="T10" fmla="*/ 236 w 696"/>
                <a:gd name="T11" fmla="*/ 995 h 1276"/>
                <a:gd name="T12" fmla="*/ 275 w 696"/>
                <a:gd name="T13" fmla="*/ 995 h 1276"/>
                <a:gd name="T14" fmla="*/ 311 w 696"/>
                <a:gd name="T15" fmla="*/ 1012 h 1276"/>
                <a:gd name="T16" fmla="*/ 334 w 696"/>
                <a:gd name="T17" fmla="*/ 1023 h 1276"/>
                <a:gd name="T18" fmla="*/ 356 w 696"/>
                <a:gd name="T19" fmla="*/ 958 h 1276"/>
                <a:gd name="T20" fmla="*/ 384 w 696"/>
                <a:gd name="T21" fmla="*/ 905 h 1276"/>
                <a:gd name="T22" fmla="*/ 415 w 696"/>
                <a:gd name="T23" fmla="*/ 832 h 1276"/>
                <a:gd name="T24" fmla="*/ 457 w 696"/>
                <a:gd name="T25" fmla="*/ 723 h 1276"/>
                <a:gd name="T26" fmla="*/ 496 w 696"/>
                <a:gd name="T27" fmla="*/ 591 h 1276"/>
                <a:gd name="T28" fmla="*/ 547 w 696"/>
                <a:gd name="T29" fmla="*/ 451 h 1276"/>
                <a:gd name="T30" fmla="*/ 592 w 696"/>
                <a:gd name="T31" fmla="*/ 317 h 1276"/>
                <a:gd name="T32" fmla="*/ 634 w 696"/>
                <a:gd name="T33" fmla="*/ 193 h 1276"/>
                <a:gd name="T34" fmla="*/ 665 w 696"/>
                <a:gd name="T35" fmla="*/ 95 h 1276"/>
                <a:gd name="T36" fmla="*/ 693 w 696"/>
                <a:gd name="T37" fmla="*/ 31 h 1276"/>
                <a:gd name="T38" fmla="*/ 693 w 696"/>
                <a:gd name="T39" fmla="*/ 22 h 1276"/>
                <a:gd name="T40" fmla="*/ 681 w 696"/>
                <a:gd name="T41" fmla="*/ 84 h 1276"/>
                <a:gd name="T42" fmla="*/ 659 w 696"/>
                <a:gd name="T43" fmla="*/ 165 h 1276"/>
                <a:gd name="T44" fmla="*/ 637 w 696"/>
                <a:gd name="T45" fmla="*/ 272 h 1276"/>
                <a:gd name="T46" fmla="*/ 614 w 696"/>
                <a:gd name="T47" fmla="*/ 389 h 1276"/>
                <a:gd name="T48" fmla="*/ 589 w 696"/>
                <a:gd name="T49" fmla="*/ 518 h 1276"/>
                <a:gd name="T50" fmla="*/ 564 w 696"/>
                <a:gd name="T51" fmla="*/ 636 h 1276"/>
                <a:gd name="T52" fmla="*/ 547 w 696"/>
                <a:gd name="T53" fmla="*/ 754 h 1276"/>
                <a:gd name="T54" fmla="*/ 530 w 696"/>
                <a:gd name="T55" fmla="*/ 849 h 1276"/>
                <a:gd name="T56" fmla="*/ 516 w 696"/>
                <a:gd name="T57" fmla="*/ 936 h 1276"/>
                <a:gd name="T58" fmla="*/ 505 w 696"/>
                <a:gd name="T59" fmla="*/ 995 h 1276"/>
                <a:gd name="T60" fmla="*/ 505 w 696"/>
                <a:gd name="T61" fmla="*/ 1054 h 1276"/>
                <a:gd name="T62" fmla="*/ 496 w 696"/>
                <a:gd name="T63" fmla="*/ 1107 h 1276"/>
                <a:gd name="T64" fmla="*/ 496 w 696"/>
                <a:gd name="T65" fmla="*/ 1135 h 1276"/>
                <a:gd name="T66" fmla="*/ 258 w 696"/>
                <a:gd name="T67" fmla="*/ 1267 h 1276"/>
                <a:gd name="T68" fmla="*/ 224 w 696"/>
                <a:gd name="T69" fmla="*/ 1267 h 1276"/>
                <a:gd name="T70" fmla="*/ 180 w 696"/>
                <a:gd name="T71" fmla="*/ 1253 h 1276"/>
                <a:gd name="T72" fmla="*/ 121 w 696"/>
                <a:gd name="T73" fmla="*/ 1244 h 1276"/>
                <a:gd name="T74" fmla="*/ 76 w 696"/>
                <a:gd name="T75" fmla="*/ 1216 h 1276"/>
                <a:gd name="T76" fmla="*/ 37 w 696"/>
                <a:gd name="T77" fmla="*/ 1188 h 1276"/>
                <a:gd name="T78" fmla="*/ 3 w 696"/>
                <a:gd name="T79" fmla="*/ 115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6" h="1276">
                  <a:moveTo>
                    <a:pt x="0" y="1143"/>
                  </a:moveTo>
                  <a:lnTo>
                    <a:pt x="0" y="1135"/>
                  </a:lnTo>
                  <a:lnTo>
                    <a:pt x="23" y="1127"/>
                  </a:lnTo>
                  <a:lnTo>
                    <a:pt x="39" y="1107"/>
                  </a:lnTo>
                  <a:lnTo>
                    <a:pt x="70" y="1090"/>
                  </a:lnTo>
                  <a:lnTo>
                    <a:pt x="104" y="1062"/>
                  </a:lnTo>
                  <a:lnTo>
                    <a:pt x="140" y="1045"/>
                  </a:lnTo>
                  <a:lnTo>
                    <a:pt x="157" y="1023"/>
                  </a:lnTo>
                  <a:lnTo>
                    <a:pt x="177" y="1023"/>
                  </a:lnTo>
                  <a:lnTo>
                    <a:pt x="188" y="1012"/>
                  </a:lnTo>
                  <a:lnTo>
                    <a:pt x="208" y="1012"/>
                  </a:lnTo>
                  <a:lnTo>
                    <a:pt x="236" y="995"/>
                  </a:lnTo>
                  <a:lnTo>
                    <a:pt x="258" y="995"/>
                  </a:lnTo>
                  <a:lnTo>
                    <a:pt x="275" y="995"/>
                  </a:lnTo>
                  <a:lnTo>
                    <a:pt x="295" y="1003"/>
                  </a:lnTo>
                  <a:lnTo>
                    <a:pt x="311" y="1012"/>
                  </a:lnTo>
                  <a:lnTo>
                    <a:pt x="325" y="1023"/>
                  </a:lnTo>
                  <a:lnTo>
                    <a:pt x="334" y="1023"/>
                  </a:lnTo>
                  <a:lnTo>
                    <a:pt x="342" y="995"/>
                  </a:lnTo>
                  <a:lnTo>
                    <a:pt x="356" y="958"/>
                  </a:lnTo>
                  <a:lnTo>
                    <a:pt x="370" y="936"/>
                  </a:lnTo>
                  <a:lnTo>
                    <a:pt x="384" y="905"/>
                  </a:lnTo>
                  <a:lnTo>
                    <a:pt x="393" y="869"/>
                  </a:lnTo>
                  <a:lnTo>
                    <a:pt x="415" y="832"/>
                  </a:lnTo>
                  <a:lnTo>
                    <a:pt x="437" y="773"/>
                  </a:lnTo>
                  <a:lnTo>
                    <a:pt x="457" y="723"/>
                  </a:lnTo>
                  <a:lnTo>
                    <a:pt x="471" y="656"/>
                  </a:lnTo>
                  <a:lnTo>
                    <a:pt x="496" y="591"/>
                  </a:lnTo>
                  <a:lnTo>
                    <a:pt x="519" y="518"/>
                  </a:lnTo>
                  <a:lnTo>
                    <a:pt x="547" y="451"/>
                  </a:lnTo>
                  <a:lnTo>
                    <a:pt x="564" y="378"/>
                  </a:lnTo>
                  <a:lnTo>
                    <a:pt x="592" y="317"/>
                  </a:lnTo>
                  <a:lnTo>
                    <a:pt x="614" y="252"/>
                  </a:lnTo>
                  <a:lnTo>
                    <a:pt x="634" y="193"/>
                  </a:lnTo>
                  <a:lnTo>
                    <a:pt x="651" y="140"/>
                  </a:lnTo>
                  <a:lnTo>
                    <a:pt x="665" y="95"/>
                  </a:lnTo>
                  <a:lnTo>
                    <a:pt x="673" y="47"/>
                  </a:lnTo>
                  <a:lnTo>
                    <a:pt x="693" y="31"/>
                  </a:lnTo>
                  <a:lnTo>
                    <a:pt x="695" y="0"/>
                  </a:lnTo>
                  <a:lnTo>
                    <a:pt x="693" y="22"/>
                  </a:lnTo>
                  <a:lnTo>
                    <a:pt x="687" y="47"/>
                  </a:lnTo>
                  <a:lnTo>
                    <a:pt x="681" y="84"/>
                  </a:lnTo>
                  <a:lnTo>
                    <a:pt x="673" y="118"/>
                  </a:lnTo>
                  <a:lnTo>
                    <a:pt x="659" y="165"/>
                  </a:lnTo>
                  <a:lnTo>
                    <a:pt x="651" y="213"/>
                  </a:lnTo>
                  <a:lnTo>
                    <a:pt x="637" y="272"/>
                  </a:lnTo>
                  <a:lnTo>
                    <a:pt x="622" y="319"/>
                  </a:lnTo>
                  <a:lnTo>
                    <a:pt x="614" y="389"/>
                  </a:lnTo>
                  <a:lnTo>
                    <a:pt x="597" y="451"/>
                  </a:lnTo>
                  <a:lnTo>
                    <a:pt x="589" y="518"/>
                  </a:lnTo>
                  <a:lnTo>
                    <a:pt x="575" y="569"/>
                  </a:lnTo>
                  <a:lnTo>
                    <a:pt x="564" y="636"/>
                  </a:lnTo>
                  <a:lnTo>
                    <a:pt x="555" y="706"/>
                  </a:lnTo>
                  <a:lnTo>
                    <a:pt x="547" y="754"/>
                  </a:lnTo>
                  <a:lnTo>
                    <a:pt x="538" y="799"/>
                  </a:lnTo>
                  <a:lnTo>
                    <a:pt x="530" y="849"/>
                  </a:lnTo>
                  <a:lnTo>
                    <a:pt x="519" y="886"/>
                  </a:lnTo>
                  <a:lnTo>
                    <a:pt x="516" y="936"/>
                  </a:lnTo>
                  <a:lnTo>
                    <a:pt x="505" y="958"/>
                  </a:lnTo>
                  <a:lnTo>
                    <a:pt x="505" y="995"/>
                  </a:lnTo>
                  <a:lnTo>
                    <a:pt x="505" y="1023"/>
                  </a:lnTo>
                  <a:lnTo>
                    <a:pt x="505" y="1054"/>
                  </a:lnTo>
                  <a:lnTo>
                    <a:pt x="496" y="1090"/>
                  </a:lnTo>
                  <a:lnTo>
                    <a:pt x="496" y="1107"/>
                  </a:lnTo>
                  <a:lnTo>
                    <a:pt x="496" y="1127"/>
                  </a:lnTo>
                  <a:lnTo>
                    <a:pt x="496" y="1135"/>
                  </a:lnTo>
                  <a:lnTo>
                    <a:pt x="266" y="1275"/>
                  </a:lnTo>
                  <a:lnTo>
                    <a:pt x="258" y="1267"/>
                  </a:lnTo>
                  <a:lnTo>
                    <a:pt x="247" y="1267"/>
                  </a:lnTo>
                  <a:lnTo>
                    <a:pt x="224" y="1267"/>
                  </a:lnTo>
                  <a:lnTo>
                    <a:pt x="208" y="1267"/>
                  </a:lnTo>
                  <a:lnTo>
                    <a:pt x="180" y="1253"/>
                  </a:lnTo>
                  <a:lnTo>
                    <a:pt x="149" y="1253"/>
                  </a:lnTo>
                  <a:lnTo>
                    <a:pt x="121" y="1244"/>
                  </a:lnTo>
                  <a:lnTo>
                    <a:pt x="98" y="1233"/>
                  </a:lnTo>
                  <a:lnTo>
                    <a:pt x="76" y="1216"/>
                  </a:lnTo>
                  <a:lnTo>
                    <a:pt x="53" y="1208"/>
                  </a:lnTo>
                  <a:lnTo>
                    <a:pt x="37" y="1188"/>
                  </a:lnTo>
                  <a:lnTo>
                    <a:pt x="23" y="1180"/>
                  </a:lnTo>
                  <a:lnTo>
                    <a:pt x="3" y="1157"/>
                  </a:lnTo>
                  <a:lnTo>
                    <a:pt x="0" y="114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4" name="Freeform 128"/>
            <p:cNvSpPr>
              <a:spLocks noChangeArrowheads="1"/>
            </p:cNvSpPr>
            <p:nvPr/>
          </p:nvSpPr>
          <p:spPr bwMode="auto">
            <a:xfrm>
              <a:off x="812" y="3493"/>
              <a:ext cx="157" cy="288"/>
            </a:xfrm>
            <a:custGeom>
              <a:avLst/>
              <a:gdLst>
                <a:gd name="T0" fmla="*/ 0 w 696"/>
                <a:gd name="T1" fmla="*/ 1135 h 1276"/>
                <a:gd name="T2" fmla="*/ 39 w 696"/>
                <a:gd name="T3" fmla="*/ 1107 h 1276"/>
                <a:gd name="T4" fmla="*/ 104 w 696"/>
                <a:gd name="T5" fmla="*/ 1062 h 1276"/>
                <a:gd name="T6" fmla="*/ 157 w 696"/>
                <a:gd name="T7" fmla="*/ 1023 h 1276"/>
                <a:gd name="T8" fmla="*/ 188 w 696"/>
                <a:gd name="T9" fmla="*/ 1012 h 1276"/>
                <a:gd name="T10" fmla="*/ 236 w 696"/>
                <a:gd name="T11" fmla="*/ 995 h 1276"/>
                <a:gd name="T12" fmla="*/ 275 w 696"/>
                <a:gd name="T13" fmla="*/ 995 h 1276"/>
                <a:gd name="T14" fmla="*/ 311 w 696"/>
                <a:gd name="T15" fmla="*/ 1012 h 1276"/>
                <a:gd name="T16" fmla="*/ 334 w 696"/>
                <a:gd name="T17" fmla="*/ 1023 h 1276"/>
                <a:gd name="T18" fmla="*/ 356 w 696"/>
                <a:gd name="T19" fmla="*/ 958 h 1276"/>
                <a:gd name="T20" fmla="*/ 384 w 696"/>
                <a:gd name="T21" fmla="*/ 905 h 1276"/>
                <a:gd name="T22" fmla="*/ 415 w 696"/>
                <a:gd name="T23" fmla="*/ 832 h 1276"/>
                <a:gd name="T24" fmla="*/ 457 w 696"/>
                <a:gd name="T25" fmla="*/ 723 h 1276"/>
                <a:gd name="T26" fmla="*/ 496 w 696"/>
                <a:gd name="T27" fmla="*/ 591 h 1276"/>
                <a:gd name="T28" fmla="*/ 547 w 696"/>
                <a:gd name="T29" fmla="*/ 451 h 1276"/>
                <a:gd name="T30" fmla="*/ 592 w 696"/>
                <a:gd name="T31" fmla="*/ 317 h 1276"/>
                <a:gd name="T32" fmla="*/ 634 w 696"/>
                <a:gd name="T33" fmla="*/ 193 h 1276"/>
                <a:gd name="T34" fmla="*/ 665 w 696"/>
                <a:gd name="T35" fmla="*/ 95 h 1276"/>
                <a:gd name="T36" fmla="*/ 693 w 696"/>
                <a:gd name="T37" fmla="*/ 31 h 1276"/>
                <a:gd name="T38" fmla="*/ 693 w 696"/>
                <a:gd name="T39" fmla="*/ 22 h 1276"/>
                <a:gd name="T40" fmla="*/ 681 w 696"/>
                <a:gd name="T41" fmla="*/ 84 h 1276"/>
                <a:gd name="T42" fmla="*/ 659 w 696"/>
                <a:gd name="T43" fmla="*/ 165 h 1276"/>
                <a:gd name="T44" fmla="*/ 637 w 696"/>
                <a:gd name="T45" fmla="*/ 272 h 1276"/>
                <a:gd name="T46" fmla="*/ 614 w 696"/>
                <a:gd name="T47" fmla="*/ 389 h 1276"/>
                <a:gd name="T48" fmla="*/ 589 w 696"/>
                <a:gd name="T49" fmla="*/ 518 h 1276"/>
                <a:gd name="T50" fmla="*/ 564 w 696"/>
                <a:gd name="T51" fmla="*/ 636 h 1276"/>
                <a:gd name="T52" fmla="*/ 547 w 696"/>
                <a:gd name="T53" fmla="*/ 754 h 1276"/>
                <a:gd name="T54" fmla="*/ 530 w 696"/>
                <a:gd name="T55" fmla="*/ 849 h 1276"/>
                <a:gd name="T56" fmla="*/ 516 w 696"/>
                <a:gd name="T57" fmla="*/ 936 h 1276"/>
                <a:gd name="T58" fmla="*/ 505 w 696"/>
                <a:gd name="T59" fmla="*/ 995 h 1276"/>
                <a:gd name="T60" fmla="*/ 505 w 696"/>
                <a:gd name="T61" fmla="*/ 1054 h 1276"/>
                <a:gd name="T62" fmla="*/ 496 w 696"/>
                <a:gd name="T63" fmla="*/ 1107 h 1276"/>
                <a:gd name="T64" fmla="*/ 496 w 696"/>
                <a:gd name="T65" fmla="*/ 1135 h 1276"/>
                <a:gd name="T66" fmla="*/ 258 w 696"/>
                <a:gd name="T67" fmla="*/ 1267 h 1276"/>
                <a:gd name="T68" fmla="*/ 224 w 696"/>
                <a:gd name="T69" fmla="*/ 1267 h 1276"/>
                <a:gd name="T70" fmla="*/ 180 w 696"/>
                <a:gd name="T71" fmla="*/ 1253 h 1276"/>
                <a:gd name="T72" fmla="*/ 121 w 696"/>
                <a:gd name="T73" fmla="*/ 1244 h 1276"/>
                <a:gd name="T74" fmla="*/ 76 w 696"/>
                <a:gd name="T75" fmla="*/ 1216 h 1276"/>
                <a:gd name="T76" fmla="*/ 37 w 696"/>
                <a:gd name="T77" fmla="*/ 1188 h 1276"/>
                <a:gd name="T78" fmla="*/ 3 w 696"/>
                <a:gd name="T79" fmla="*/ 115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6" h="1276">
                  <a:moveTo>
                    <a:pt x="0" y="1143"/>
                  </a:moveTo>
                  <a:lnTo>
                    <a:pt x="0" y="1135"/>
                  </a:lnTo>
                  <a:lnTo>
                    <a:pt x="23" y="1127"/>
                  </a:lnTo>
                  <a:lnTo>
                    <a:pt x="39" y="1107"/>
                  </a:lnTo>
                  <a:lnTo>
                    <a:pt x="70" y="1090"/>
                  </a:lnTo>
                  <a:lnTo>
                    <a:pt x="104" y="1062"/>
                  </a:lnTo>
                  <a:lnTo>
                    <a:pt x="140" y="1045"/>
                  </a:lnTo>
                  <a:lnTo>
                    <a:pt x="157" y="1023"/>
                  </a:lnTo>
                  <a:lnTo>
                    <a:pt x="177" y="1023"/>
                  </a:lnTo>
                  <a:lnTo>
                    <a:pt x="188" y="1012"/>
                  </a:lnTo>
                  <a:lnTo>
                    <a:pt x="208" y="1012"/>
                  </a:lnTo>
                  <a:lnTo>
                    <a:pt x="236" y="995"/>
                  </a:lnTo>
                  <a:lnTo>
                    <a:pt x="258" y="995"/>
                  </a:lnTo>
                  <a:lnTo>
                    <a:pt x="275" y="995"/>
                  </a:lnTo>
                  <a:lnTo>
                    <a:pt x="295" y="1003"/>
                  </a:lnTo>
                  <a:lnTo>
                    <a:pt x="311" y="1012"/>
                  </a:lnTo>
                  <a:lnTo>
                    <a:pt x="325" y="1023"/>
                  </a:lnTo>
                  <a:lnTo>
                    <a:pt x="334" y="1023"/>
                  </a:lnTo>
                  <a:lnTo>
                    <a:pt x="342" y="995"/>
                  </a:lnTo>
                  <a:lnTo>
                    <a:pt x="356" y="958"/>
                  </a:lnTo>
                  <a:lnTo>
                    <a:pt x="370" y="936"/>
                  </a:lnTo>
                  <a:lnTo>
                    <a:pt x="384" y="905"/>
                  </a:lnTo>
                  <a:lnTo>
                    <a:pt x="393" y="869"/>
                  </a:lnTo>
                  <a:lnTo>
                    <a:pt x="415" y="832"/>
                  </a:lnTo>
                  <a:lnTo>
                    <a:pt x="437" y="773"/>
                  </a:lnTo>
                  <a:lnTo>
                    <a:pt x="457" y="723"/>
                  </a:lnTo>
                  <a:lnTo>
                    <a:pt x="471" y="656"/>
                  </a:lnTo>
                  <a:lnTo>
                    <a:pt x="496" y="591"/>
                  </a:lnTo>
                  <a:lnTo>
                    <a:pt x="519" y="518"/>
                  </a:lnTo>
                  <a:lnTo>
                    <a:pt x="547" y="451"/>
                  </a:lnTo>
                  <a:lnTo>
                    <a:pt x="564" y="378"/>
                  </a:lnTo>
                  <a:lnTo>
                    <a:pt x="592" y="317"/>
                  </a:lnTo>
                  <a:lnTo>
                    <a:pt x="614" y="252"/>
                  </a:lnTo>
                  <a:lnTo>
                    <a:pt x="634" y="193"/>
                  </a:lnTo>
                  <a:lnTo>
                    <a:pt x="651" y="140"/>
                  </a:lnTo>
                  <a:lnTo>
                    <a:pt x="665" y="95"/>
                  </a:lnTo>
                  <a:lnTo>
                    <a:pt x="673" y="47"/>
                  </a:lnTo>
                  <a:lnTo>
                    <a:pt x="693" y="31"/>
                  </a:lnTo>
                  <a:lnTo>
                    <a:pt x="695" y="0"/>
                  </a:lnTo>
                  <a:lnTo>
                    <a:pt x="693" y="22"/>
                  </a:lnTo>
                  <a:lnTo>
                    <a:pt x="687" y="47"/>
                  </a:lnTo>
                  <a:lnTo>
                    <a:pt x="681" y="84"/>
                  </a:lnTo>
                  <a:lnTo>
                    <a:pt x="673" y="118"/>
                  </a:lnTo>
                  <a:lnTo>
                    <a:pt x="659" y="165"/>
                  </a:lnTo>
                  <a:lnTo>
                    <a:pt x="651" y="213"/>
                  </a:lnTo>
                  <a:lnTo>
                    <a:pt x="637" y="272"/>
                  </a:lnTo>
                  <a:lnTo>
                    <a:pt x="622" y="319"/>
                  </a:lnTo>
                  <a:lnTo>
                    <a:pt x="614" y="389"/>
                  </a:lnTo>
                  <a:lnTo>
                    <a:pt x="597" y="451"/>
                  </a:lnTo>
                  <a:lnTo>
                    <a:pt x="589" y="518"/>
                  </a:lnTo>
                  <a:lnTo>
                    <a:pt x="575" y="569"/>
                  </a:lnTo>
                  <a:lnTo>
                    <a:pt x="564" y="636"/>
                  </a:lnTo>
                  <a:lnTo>
                    <a:pt x="555" y="706"/>
                  </a:lnTo>
                  <a:lnTo>
                    <a:pt x="547" y="754"/>
                  </a:lnTo>
                  <a:lnTo>
                    <a:pt x="538" y="799"/>
                  </a:lnTo>
                  <a:lnTo>
                    <a:pt x="530" y="849"/>
                  </a:lnTo>
                  <a:lnTo>
                    <a:pt x="519" y="886"/>
                  </a:lnTo>
                  <a:lnTo>
                    <a:pt x="516" y="936"/>
                  </a:lnTo>
                  <a:lnTo>
                    <a:pt x="505" y="958"/>
                  </a:lnTo>
                  <a:lnTo>
                    <a:pt x="505" y="995"/>
                  </a:lnTo>
                  <a:lnTo>
                    <a:pt x="505" y="1023"/>
                  </a:lnTo>
                  <a:lnTo>
                    <a:pt x="505" y="1054"/>
                  </a:lnTo>
                  <a:lnTo>
                    <a:pt x="496" y="1090"/>
                  </a:lnTo>
                  <a:lnTo>
                    <a:pt x="496" y="1107"/>
                  </a:lnTo>
                  <a:lnTo>
                    <a:pt x="496" y="1127"/>
                  </a:lnTo>
                  <a:lnTo>
                    <a:pt x="496" y="1135"/>
                  </a:lnTo>
                  <a:lnTo>
                    <a:pt x="266" y="1275"/>
                  </a:lnTo>
                  <a:lnTo>
                    <a:pt x="258" y="1267"/>
                  </a:lnTo>
                  <a:lnTo>
                    <a:pt x="247" y="1267"/>
                  </a:lnTo>
                  <a:lnTo>
                    <a:pt x="224" y="1267"/>
                  </a:lnTo>
                  <a:lnTo>
                    <a:pt x="208" y="1267"/>
                  </a:lnTo>
                  <a:lnTo>
                    <a:pt x="180" y="1253"/>
                  </a:lnTo>
                  <a:lnTo>
                    <a:pt x="149" y="1253"/>
                  </a:lnTo>
                  <a:lnTo>
                    <a:pt x="121" y="1244"/>
                  </a:lnTo>
                  <a:lnTo>
                    <a:pt x="98" y="1233"/>
                  </a:lnTo>
                  <a:lnTo>
                    <a:pt x="76" y="1216"/>
                  </a:lnTo>
                  <a:lnTo>
                    <a:pt x="53" y="1208"/>
                  </a:lnTo>
                  <a:lnTo>
                    <a:pt x="37" y="1188"/>
                  </a:lnTo>
                  <a:lnTo>
                    <a:pt x="23" y="1180"/>
                  </a:lnTo>
                  <a:lnTo>
                    <a:pt x="3" y="1157"/>
                  </a:lnTo>
                  <a:lnTo>
                    <a:pt x="0" y="1143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5" name="Freeform 129"/>
            <p:cNvSpPr>
              <a:spLocks noChangeArrowheads="1"/>
            </p:cNvSpPr>
            <p:nvPr/>
          </p:nvSpPr>
          <p:spPr bwMode="auto">
            <a:xfrm>
              <a:off x="814" y="3753"/>
              <a:ext cx="154" cy="61"/>
            </a:xfrm>
            <a:custGeom>
              <a:avLst/>
              <a:gdLst>
                <a:gd name="T0" fmla="*/ 81 w 685"/>
                <a:gd name="T1" fmla="*/ 0 h 273"/>
                <a:gd name="T2" fmla="*/ 22 w 685"/>
                <a:gd name="T3" fmla="*/ 141 h 273"/>
                <a:gd name="T4" fmla="*/ 0 w 685"/>
                <a:gd name="T5" fmla="*/ 272 h 273"/>
                <a:gd name="T6" fmla="*/ 684 w 685"/>
                <a:gd name="T7" fmla="*/ 214 h 273"/>
                <a:gd name="T8" fmla="*/ 628 w 685"/>
                <a:gd name="T9" fmla="*/ 96 h 273"/>
                <a:gd name="T10" fmla="*/ 619 w 685"/>
                <a:gd name="T11" fmla="*/ 96 h 273"/>
                <a:gd name="T12" fmla="*/ 611 w 685"/>
                <a:gd name="T13" fmla="*/ 96 h 273"/>
                <a:gd name="T14" fmla="*/ 591 w 685"/>
                <a:gd name="T15" fmla="*/ 96 h 273"/>
                <a:gd name="T16" fmla="*/ 574 w 685"/>
                <a:gd name="T17" fmla="*/ 104 h 273"/>
                <a:gd name="T18" fmla="*/ 543 w 685"/>
                <a:gd name="T19" fmla="*/ 104 h 273"/>
                <a:gd name="T20" fmla="*/ 515 w 685"/>
                <a:gd name="T21" fmla="*/ 104 h 273"/>
                <a:gd name="T22" fmla="*/ 493 w 685"/>
                <a:gd name="T23" fmla="*/ 96 h 273"/>
                <a:gd name="T24" fmla="*/ 462 w 685"/>
                <a:gd name="T25" fmla="*/ 96 h 273"/>
                <a:gd name="T26" fmla="*/ 434 w 685"/>
                <a:gd name="T27" fmla="*/ 87 h 273"/>
                <a:gd name="T28" fmla="*/ 406 w 685"/>
                <a:gd name="T29" fmla="*/ 68 h 273"/>
                <a:gd name="T30" fmla="*/ 378 w 685"/>
                <a:gd name="T31" fmla="*/ 51 h 273"/>
                <a:gd name="T32" fmla="*/ 361 w 685"/>
                <a:gd name="T33" fmla="*/ 43 h 273"/>
                <a:gd name="T34" fmla="*/ 347 w 685"/>
                <a:gd name="T35" fmla="*/ 23 h 273"/>
                <a:gd name="T36" fmla="*/ 330 w 685"/>
                <a:gd name="T37" fmla="*/ 14 h 273"/>
                <a:gd name="T38" fmla="*/ 316 w 685"/>
                <a:gd name="T39" fmla="*/ 0 h 273"/>
                <a:gd name="T40" fmla="*/ 168 w 685"/>
                <a:gd name="T41" fmla="*/ 96 h 273"/>
                <a:gd name="T42" fmla="*/ 81 w 685"/>
                <a:gd name="T4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5" h="273">
                  <a:moveTo>
                    <a:pt x="81" y="0"/>
                  </a:moveTo>
                  <a:lnTo>
                    <a:pt x="22" y="141"/>
                  </a:lnTo>
                  <a:lnTo>
                    <a:pt x="0" y="272"/>
                  </a:lnTo>
                  <a:lnTo>
                    <a:pt x="684" y="214"/>
                  </a:lnTo>
                  <a:lnTo>
                    <a:pt x="628" y="96"/>
                  </a:lnTo>
                  <a:lnTo>
                    <a:pt x="619" y="96"/>
                  </a:lnTo>
                  <a:lnTo>
                    <a:pt x="611" y="96"/>
                  </a:lnTo>
                  <a:lnTo>
                    <a:pt x="591" y="96"/>
                  </a:lnTo>
                  <a:lnTo>
                    <a:pt x="574" y="104"/>
                  </a:lnTo>
                  <a:lnTo>
                    <a:pt x="543" y="104"/>
                  </a:lnTo>
                  <a:lnTo>
                    <a:pt x="515" y="104"/>
                  </a:lnTo>
                  <a:lnTo>
                    <a:pt x="493" y="96"/>
                  </a:lnTo>
                  <a:lnTo>
                    <a:pt x="462" y="96"/>
                  </a:lnTo>
                  <a:lnTo>
                    <a:pt x="434" y="87"/>
                  </a:lnTo>
                  <a:lnTo>
                    <a:pt x="406" y="68"/>
                  </a:lnTo>
                  <a:lnTo>
                    <a:pt x="378" y="51"/>
                  </a:lnTo>
                  <a:lnTo>
                    <a:pt x="361" y="43"/>
                  </a:lnTo>
                  <a:lnTo>
                    <a:pt x="347" y="23"/>
                  </a:lnTo>
                  <a:lnTo>
                    <a:pt x="330" y="14"/>
                  </a:lnTo>
                  <a:lnTo>
                    <a:pt x="316" y="0"/>
                  </a:lnTo>
                  <a:lnTo>
                    <a:pt x="168" y="96"/>
                  </a:lnTo>
                  <a:lnTo>
                    <a:pt x="8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6" name="Freeform 130"/>
            <p:cNvSpPr>
              <a:spLocks noChangeArrowheads="1"/>
            </p:cNvSpPr>
            <p:nvPr/>
          </p:nvSpPr>
          <p:spPr bwMode="auto">
            <a:xfrm>
              <a:off x="814" y="3753"/>
              <a:ext cx="154" cy="61"/>
            </a:xfrm>
            <a:custGeom>
              <a:avLst/>
              <a:gdLst>
                <a:gd name="T0" fmla="*/ 81 w 685"/>
                <a:gd name="T1" fmla="*/ 0 h 273"/>
                <a:gd name="T2" fmla="*/ 22 w 685"/>
                <a:gd name="T3" fmla="*/ 141 h 273"/>
                <a:gd name="T4" fmla="*/ 0 w 685"/>
                <a:gd name="T5" fmla="*/ 272 h 273"/>
                <a:gd name="T6" fmla="*/ 684 w 685"/>
                <a:gd name="T7" fmla="*/ 214 h 273"/>
                <a:gd name="T8" fmla="*/ 628 w 685"/>
                <a:gd name="T9" fmla="*/ 96 h 273"/>
                <a:gd name="T10" fmla="*/ 619 w 685"/>
                <a:gd name="T11" fmla="*/ 96 h 273"/>
                <a:gd name="T12" fmla="*/ 611 w 685"/>
                <a:gd name="T13" fmla="*/ 96 h 273"/>
                <a:gd name="T14" fmla="*/ 591 w 685"/>
                <a:gd name="T15" fmla="*/ 96 h 273"/>
                <a:gd name="T16" fmla="*/ 574 w 685"/>
                <a:gd name="T17" fmla="*/ 104 h 273"/>
                <a:gd name="T18" fmla="*/ 543 w 685"/>
                <a:gd name="T19" fmla="*/ 104 h 273"/>
                <a:gd name="T20" fmla="*/ 515 w 685"/>
                <a:gd name="T21" fmla="*/ 104 h 273"/>
                <a:gd name="T22" fmla="*/ 493 w 685"/>
                <a:gd name="T23" fmla="*/ 96 h 273"/>
                <a:gd name="T24" fmla="*/ 462 w 685"/>
                <a:gd name="T25" fmla="*/ 96 h 273"/>
                <a:gd name="T26" fmla="*/ 434 w 685"/>
                <a:gd name="T27" fmla="*/ 87 h 273"/>
                <a:gd name="T28" fmla="*/ 406 w 685"/>
                <a:gd name="T29" fmla="*/ 68 h 273"/>
                <a:gd name="T30" fmla="*/ 378 w 685"/>
                <a:gd name="T31" fmla="*/ 51 h 273"/>
                <a:gd name="T32" fmla="*/ 361 w 685"/>
                <a:gd name="T33" fmla="*/ 43 h 273"/>
                <a:gd name="T34" fmla="*/ 347 w 685"/>
                <a:gd name="T35" fmla="*/ 23 h 273"/>
                <a:gd name="T36" fmla="*/ 330 w 685"/>
                <a:gd name="T37" fmla="*/ 14 h 273"/>
                <a:gd name="T38" fmla="*/ 316 w 685"/>
                <a:gd name="T39" fmla="*/ 0 h 273"/>
                <a:gd name="T40" fmla="*/ 168 w 685"/>
                <a:gd name="T41" fmla="*/ 96 h 273"/>
                <a:gd name="T42" fmla="*/ 81 w 685"/>
                <a:gd name="T4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5" h="273">
                  <a:moveTo>
                    <a:pt x="81" y="0"/>
                  </a:moveTo>
                  <a:lnTo>
                    <a:pt x="22" y="141"/>
                  </a:lnTo>
                  <a:lnTo>
                    <a:pt x="0" y="272"/>
                  </a:lnTo>
                  <a:lnTo>
                    <a:pt x="684" y="214"/>
                  </a:lnTo>
                  <a:lnTo>
                    <a:pt x="628" y="96"/>
                  </a:lnTo>
                  <a:lnTo>
                    <a:pt x="619" y="96"/>
                  </a:lnTo>
                  <a:lnTo>
                    <a:pt x="611" y="96"/>
                  </a:lnTo>
                  <a:lnTo>
                    <a:pt x="591" y="96"/>
                  </a:lnTo>
                  <a:lnTo>
                    <a:pt x="574" y="104"/>
                  </a:lnTo>
                  <a:lnTo>
                    <a:pt x="543" y="104"/>
                  </a:lnTo>
                  <a:lnTo>
                    <a:pt x="515" y="104"/>
                  </a:lnTo>
                  <a:lnTo>
                    <a:pt x="493" y="96"/>
                  </a:lnTo>
                  <a:lnTo>
                    <a:pt x="462" y="96"/>
                  </a:lnTo>
                  <a:lnTo>
                    <a:pt x="434" y="87"/>
                  </a:lnTo>
                  <a:lnTo>
                    <a:pt x="406" y="68"/>
                  </a:lnTo>
                  <a:lnTo>
                    <a:pt x="378" y="51"/>
                  </a:lnTo>
                  <a:lnTo>
                    <a:pt x="361" y="43"/>
                  </a:lnTo>
                  <a:lnTo>
                    <a:pt x="347" y="23"/>
                  </a:lnTo>
                  <a:lnTo>
                    <a:pt x="330" y="14"/>
                  </a:lnTo>
                  <a:lnTo>
                    <a:pt x="316" y="0"/>
                  </a:lnTo>
                  <a:lnTo>
                    <a:pt x="168" y="96"/>
                  </a:lnTo>
                  <a:lnTo>
                    <a:pt x="81" y="0"/>
                  </a:lnTo>
                </a:path>
              </a:pathLst>
            </a:custGeom>
            <a:solidFill>
              <a:srgbClr val="8F46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7" name="Freeform 131"/>
            <p:cNvSpPr>
              <a:spLocks noChangeArrowheads="1"/>
            </p:cNvSpPr>
            <p:nvPr/>
          </p:nvSpPr>
          <p:spPr bwMode="auto">
            <a:xfrm>
              <a:off x="787" y="2441"/>
              <a:ext cx="138" cy="378"/>
            </a:xfrm>
            <a:custGeom>
              <a:avLst/>
              <a:gdLst>
                <a:gd name="T0" fmla="*/ 434 w 612"/>
                <a:gd name="T1" fmla="*/ 0 h 1672"/>
                <a:gd name="T2" fmla="*/ 546 w 612"/>
                <a:gd name="T3" fmla="*/ 322 h 1672"/>
                <a:gd name="T4" fmla="*/ 544 w 612"/>
                <a:gd name="T5" fmla="*/ 412 h 1672"/>
                <a:gd name="T6" fmla="*/ 611 w 612"/>
                <a:gd name="T7" fmla="*/ 617 h 1672"/>
                <a:gd name="T8" fmla="*/ 555 w 612"/>
                <a:gd name="T9" fmla="*/ 729 h 1672"/>
                <a:gd name="T10" fmla="*/ 555 w 612"/>
                <a:gd name="T11" fmla="*/ 1046 h 1672"/>
                <a:gd name="T12" fmla="*/ 412 w 612"/>
                <a:gd name="T13" fmla="*/ 1236 h 1672"/>
                <a:gd name="T14" fmla="*/ 266 w 612"/>
                <a:gd name="T15" fmla="*/ 1671 h 1672"/>
                <a:gd name="T16" fmla="*/ 31 w 612"/>
                <a:gd name="T17" fmla="*/ 1337 h 1672"/>
                <a:gd name="T18" fmla="*/ 31 w 612"/>
                <a:gd name="T19" fmla="*/ 1317 h 1672"/>
                <a:gd name="T20" fmla="*/ 36 w 612"/>
                <a:gd name="T21" fmla="*/ 1306 h 1672"/>
                <a:gd name="T22" fmla="*/ 39 w 612"/>
                <a:gd name="T23" fmla="*/ 1278 h 1672"/>
                <a:gd name="T24" fmla="*/ 50 w 612"/>
                <a:gd name="T25" fmla="*/ 1236 h 1672"/>
                <a:gd name="T26" fmla="*/ 53 w 612"/>
                <a:gd name="T27" fmla="*/ 1183 h 1672"/>
                <a:gd name="T28" fmla="*/ 62 w 612"/>
                <a:gd name="T29" fmla="*/ 1124 h 1672"/>
                <a:gd name="T30" fmla="*/ 62 w 612"/>
                <a:gd name="T31" fmla="*/ 1088 h 1672"/>
                <a:gd name="T32" fmla="*/ 62 w 612"/>
                <a:gd name="T33" fmla="*/ 1057 h 1672"/>
                <a:gd name="T34" fmla="*/ 62 w 612"/>
                <a:gd name="T35" fmla="*/ 1015 h 1672"/>
                <a:gd name="T36" fmla="*/ 62 w 612"/>
                <a:gd name="T37" fmla="*/ 978 h 1672"/>
                <a:gd name="T38" fmla="*/ 62 w 612"/>
                <a:gd name="T39" fmla="*/ 925 h 1672"/>
                <a:gd name="T40" fmla="*/ 53 w 612"/>
                <a:gd name="T41" fmla="*/ 875 h 1672"/>
                <a:gd name="T42" fmla="*/ 53 w 612"/>
                <a:gd name="T43" fmla="*/ 835 h 1672"/>
                <a:gd name="T44" fmla="*/ 50 w 612"/>
                <a:gd name="T45" fmla="*/ 785 h 1672"/>
                <a:gd name="T46" fmla="*/ 45 w 612"/>
                <a:gd name="T47" fmla="*/ 740 h 1672"/>
                <a:gd name="T48" fmla="*/ 36 w 612"/>
                <a:gd name="T49" fmla="*/ 704 h 1672"/>
                <a:gd name="T50" fmla="*/ 31 w 612"/>
                <a:gd name="T51" fmla="*/ 645 h 1672"/>
                <a:gd name="T52" fmla="*/ 22 w 612"/>
                <a:gd name="T53" fmla="*/ 617 h 1672"/>
                <a:gd name="T54" fmla="*/ 14 w 612"/>
                <a:gd name="T55" fmla="*/ 577 h 1672"/>
                <a:gd name="T56" fmla="*/ 14 w 612"/>
                <a:gd name="T57" fmla="*/ 544 h 1672"/>
                <a:gd name="T58" fmla="*/ 8 w 612"/>
                <a:gd name="T59" fmla="*/ 507 h 1672"/>
                <a:gd name="T60" fmla="*/ 3 w 612"/>
                <a:gd name="T61" fmla="*/ 491 h 1672"/>
                <a:gd name="T62" fmla="*/ 0 w 612"/>
                <a:gd name="T63" fmla="*/ 454 h 1672"/>
                <a:gd name="T64" fmla="*/ 0 w 612"/>
                <a:gd name="T65" fmla="*/ 440 h 1672"/>
                <a:gd name="T66" fmla="*/ 162 w 612"/>
                <a:gd name="T67" fmla="*/ 146 h 1672"/>
                <a:gd name="T68" fmla="*/ 434 w 612"/>
                <a:gd name="T69" fmla="*/ 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2" h="1672">
                  <a:moveTo>
                    <a:pt x="434" y="0"/>
                  </a:moveTo>
                  <a:lnTo>
                    <a:pt x="546" y="322"/>
                  </a:lnTo>
                  <a:lnTo>
                    <a:pt x="544" y="412"/>
                  </a:lnTo>
                  <a:lnTo>
                    <a:pt x="611" y="617"/>
                  </a:lnTo>
                  <a:lnTo>
                    <a:pt x="555" y="729"/>
                  </a:lnTo>
                  <a:lnTo>
                    <a:pt x="555" y="1046"/>
                  </a:lnTo>
                  <a:lnTo>
                    <a:pt x="412" y="1236"/>
                  </a:lnTo>
                  <a:lnTo>
                    <a:pt x="266" y="1671"/>
                  </a:lnTo>
                  <a:lnTo>
                    <a:pt x="31" y="1337"/>
                  </a:lnTo>
                  <a:lnTo>
                    <a:pt x="31" y="1317"/>
                  </a:lnTo>
                  <a:lnTo>
                    <a:pt x="36" y="1306"/>
                  </a:lnTo>
                  <a:lnTo>
                    <a:pt x="39" y="1278"/>
                  </a:lnTo>
                  <a:lnTo>
                    <a:pt x="50" y="1236"/>
                  </a:lnTo>
                  <a:lnTo>
                    <a:pt x="53" y="1183"/>
                  </a:lnTo>
                  <a:lnTo>
                    <a:pt x="62" y="1124"/>
                  </a:lnTo>
                  <a:lnTo>
                    <a:pt x="62" y="1088"/>
                  </a:lnTo>
                  <a:lnTo>
                    <a:pt x="62" y="1057"/>
                  </a:lnTo>
                  <a:lnTo>
                    <a:pt x="62" y="1015"/>
                  </a:lnTo>
                  <a:lnTo>
                    <a:pt x="62" y="978"/>
                  </a:lnTo>
                  <a:lnTo>
                    <a:pt x="62" y="925"/>
                  </a:lnTo>
                  <a:lnTo>
                    <a:pt x="53" y="875"/>
                  </a:lnTo>
                  <a:lnTo>
                    <a:pt x="53" y="835"/>
                  </a:lnTo>
                  <a:lnTo>
                    <a:pt x="50" y="785"/>
                  </a:lnTo>
                  <a:lnTo>
                    <a:pt x="45" y="740"/>
                  </a:lnTo>
                  <a:lnTo>
                    <a:pt x="36" y="704"/>
                  </a:lnTo>
                  <a:lnTo>
                    <a:pt x="31" y="645"/>
                  </a:lnTo>
                  <a:lnTo>
                    <a:pt x="22" y="617"/>
                  </a:lnTo>
                  <a:lnTo>
                    <a:pt x="14" y="577"/>
                  </a:lnTo>
                  <a:lnTo>
                    <a:pt x="14" y="544"/>
                  </a:lnTo>
                  <a:lnTo>
                    <a:pt x="8" y="507"/>
                  </a:lnTo>
                  <a:lnTo>
                    <a:pt x="3" y="491"/>
                  </a:lnTo>
                  <a:lnTo>
                    <a:pt x="0" y="454"/>
                  </a:lnTo>
                  <a:lnTo>
                    <a:pt x="0" y="440"/>
                  </a:lnTo>
                  <a:lnTo>
                    <a:pt x="162" y="146"/>
                  </a:lnTo>
                  <a:lnTo>
                    <a:pt x="43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8" name="Freeform 132"/>
            <p:cNvSpPr>
              <a:spLocks noChangeArrowheads="1"/>
            </p:cNvSpPr>
            <p:nvPr/>
          </p:nvSpPr>
          <p:spPr bwMode="auto">
            <a:xfrm>
              <a:off x="787" y="2441"/>
              <a:ext cx="138" cy="378"/>
            </a:xfrm>
            <a:custGeom>
              <a:avLst/>
              <a:gdLst>
                <a:gd name="T0" fmla="*/ 434 w 612"/>
                <a:gd name="T1" fmla="*/ 0 h 1672"/>
                <a:gd name="T2" fmla="*/ 546 w 612"/>
                <a:gd name="T3" fmla="*/ 322 h 1672"/>
                <a:gd name="T4" fmla="*/ 544 w 612"/>
                <a:gd name="T5" fmla="*/ 412 h 1672"/>
                <a:gd name="T6" fmla="*/ 611 w 612"/>
                <a:gd name="T7" fmla="*/ 617 h 1672"/>
                <a:gd name="T8" fmla="*/ 555 w 612"/>
                <a:gd name="T9" fmla="*/ 729 h 1672"/>
                <a:gd name="T10" fmla="*/ 555 w 612"/>
                <a:gd name="T11" fmla="*/ 1046 h 1672"/>
                <a:gd name="T12" fmla="*/ 412 w 612"/>
                <a:gd name="T13" fmla="*/ 1236 h 1672"/>
                <a:gd name="T14" fmla="*/ 266 w 612"/>
                <a:gd name="T15" fmla="*/ 1671 h 1672"/>
                <a:gd name="T16" fmla="*/ 31 w 612"/>
                <a:gd name="T17" fmla="*/ 1337 h 1672"/>
                <a:gd name="T18" fmla="*/ 31 w 612"/>
                <a:gd name="T19" fmla="*/ 1317 h 1672"/>
                <a:gd name="T20" fmla="*/ 36 w 612"/>
                <a:gd name="T21" fmla="*/ 1306 h 1672"/>
                <a:gd name="T22" fmla="*/ 39 w 612"/>
                <a:gd name="T23" fmla="*/ 1278 h 1672"/>
                <a:gd name="T24" fmla="*/ 50 w 612"/>
                <a:gd name="T25" fmla="*/ 1236 h 1672"/>
                <a:gd name="T26" fmla="*/ 53 w 612"/>
                <a:gd name="T27" fmla="*/ 1183 h 1672"/>
                <a:gd name="T28" fmla="*/ 62 w 612"/>
                <a:gd name="T29" fmla="*/ 1124 h 1672"/>
                <a:gd name="T30" fmla="*/ 62 w 612"/>
                <a:gd name="T31" fmla="*/ 1088 h 1672"/>
                <a:gd name="T32" fmla="*/ 62 w 612"/>
                <a:gd name="T33" fmla="*/ 1057 h 1672"/>
                <a:gd name="T34" fmla="*/ 62 w 612"/>
                <a:gd name="T35" fmla="*/ 1015 h 1672"/>
                <a:gd name="T36" fmla="*/ 62 w 612"/>
                <a:gd name="T37" fmla="*/ 978 h 1672"/>
                <a:gd name="T38" fmla="*/ 62 w 612"/>
                <a:gd name="T39" fmla="*/ 925 h 1672"/>
                <a:gd name="T40" fmla="*/ 53 w 612"/>
                <a:gd name="T41" fmla="*/ 875 h 1672"/>
                <a:gd name="T42" fmla="*/ 53 w 612"/>
                <a:gd name="T43" fmla="*/ 835 h 1672"/>
                <a:gd name="T44" fmla="*/ 50 w 612"/>
                <a:gd name="T45" fmla="*/ 785 h 1672"/>
                <a:gd name="T46" fmla="*/ 45 w 612"/>
                <a:gd name="T47" fmla="*/ 740 h 1672"/>
                <a:gd name="T48" fmla="*/ 36 w 612"/>
                <a:gd name="T49" fmla="*/ 704 h 1672"/>
                <a:gd name="T50" fmla="*/ 31 w 612"/>
                <a:gd name="T51" fmla="*/ 645 h 1672"/>
                <a:gd name="T52" fmla="*/ 22 w 612"/>
                <a:gd name="T53" fmla="*/ 617 h 1672"/>
                <a:gd name="T54" fmla="*/ 14 w 612"/>
                <a:gd name="T55" fmla="*/ 577 h 1672"/>
                <a:gd name="T56" fmla="*/ 14 w 612"/>
                <a:gd name="T57" fmla="*/ 544 h 1672"/>
                <a:gd name="T58" fmla="*/ 8 w 612"/>
                <a:gd name="T59" fmla="*/ 507 h 1672"/>
                <a:gd name="T60" fmla="*/ 3 w 612"/>
                <a:gd name="T61" fmla="*/ 491 h 1672"/>
                <a:gd name="T62" fmla="*/ 0 w 612"/>
                <a:gd name="T63" fmla="*/ 454 h 1672"/>
                <a:gd name="T64" fmla="*/ 0 w 612"/>
                <a:gd name="T65" fmla="*/ 440 h 1672"/>
                <a:gd name="T66" fmla="*/ 162 w 612"/>
                <a:gd name="T67" fmla="*/ 146 h 1672"/>
                <a:gd name="T68" fmla="*/ 434 w 612"/>
                <a:gd name="T69" fmla="*/ 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2" h="1672">
                  <a:moveTo>
                    <a:pt x="434" y="0"/>
                  </a:moveTo>
                  <a:lnTo>
                    <a:pt x="546" y="322"/>
                  </a:lnTo>
                  <a:lnTo>
                    <a:pt x="544" y="412"/>
                  </a:lnTo>
                  <a:lnTo>
                    <a:pt x="611" y="617"/>
                  </a:lnTo>
                  <a:lnTo>
                    <a:pt x="555" y="729"/>
                  </a:lnTo>
                  <a:lnTo>
                    <a:pt x="555" y="1046"/>
                  </a:lnTo>
                  <a:lnTo>
                    <a:pt x="412" y="1236"/>
                  </a:lnTo>
                  <a:lnTo>
                    <a:pt x="266" y="1671"/>
                  </a:lnTo>
                  <a:lnTo>
                    <a:pt x="31" y="1337"/>
                  </a:lnTo>
                  <a:lnTo>
                    <a:pt x="31" y="1317"/>
                  </a:lnTo>
                  <a:lnTo>
                    <a:pt x="36" y="1306"/>
                  </a:lnTo>
                  <a:lnTo>
                    <a:pt x="39" y="1278"/>
                  </a:lnTo>
                  <a:lnTo>
                    <a:pt x="50" y="1236"/>
                  </a:lnTo>
                  <a:lnTo>
                    <a:pt x="53" y="1183"/>
                  </a:lnTo>
                  <a:lnTo>
                    <a:pt x="62" y="1124"/>
                  </a:lnTo>
                  <a:lnTo>
                    <a:pt x="62" y="1088"/>
                  </a:lnTo>
                  <a:lnTo>
                    <a:pt x="62" y="1057"/>
                  </a:lnTo>
                  <a:lnTo>
                    <a:pt x="62" y="1015"/>
                  </a:lnTo>
                  <a:lnTo>
                    <a:pt x="62" y="978"/>
                  </a:lnTo>
                  <a:lnTo>
                    <a:pt x="62" y="925"/>
                  </a:lnTo>
                  <a:lnTo>
                    <a:pt x="53" y="875"/>
                  </a:lnTo>
                  <a:lnTo>
                    <a:pt x="53" y="835"/>
                  </a:lnTo>
                  <a:lnTo>
                    <a:pt x="50" y="785"/>
                  </a:lnTo>
                  <a:lnTo>
                    <a:pt x="45" y="740"/>
                  </a:lnTo>
                  <a:lnTo>
                    <a:pt x="36" y="704"/>
                  </a:lnTo>
                  <a:lnTo>
                    <a:pt x="31" y="645"/>
                  </a:lnTo>
                  <a:lnTo>
                    <a:pt x="22" y="617"/>
                  </a:lnTo>
                  <a:lnTo>
                    <a:pt x="14" y="577"/>
                  </a:lnTo>
                  <a:lnTo>
                    <a:pt x="14" y="544"/>
                  </a:lnTo>
                  <a:lnTo>
                    <a:pt x="8" y="507"/>
                  </a:lnTo>
                  <a:lnTo>
                    <a:pt x="3" y="491"/>
                  </a:lnTo>
                  <a:lnTo>
                    <a:pt x="0" y="454"/>
                  </a:lnTo>
                  <a:lnTo>
                    <a:pt x="0" y="440"/>
                  </a:lnTo>
                  <a:lnTo>
                    <a:pt x="162" y="146"/>
                  </a:lnTo>
                  <a:lnTo>
                    <a:pt x="434" y="0"/>
                  </a:lnTo>
                </a:path>
              </a:pathLst>
            </a:custGeom>
            <a:solidFill>
              <a:srgbClr val="F0C5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89" name="Freeform 133"/>
            <p:cNvSpPr>
              <a:spLocks noChangeArrowheads="1"/>
            </p:cNvSpPr>
            <p:nvPr/>
          </p:nvSpPr>
          <p:spPr bwMode="auto">
            <a:xfrm>
              <a:off x="840" y="2841"/>
              <a:ext cx="28" cy="71"/>
            </a:xfrm>
            <a:custGeom>
              <a:avLst/>
              <a:gdLst>
                <a:gd name="T0" fmla="*/ 37 w 127"/>
                <a:gd name="T1" fmla="*/ 9 h 318"/>
                <a:gd name="T2" fmla="*/ 82 w 127"/>
                <a:gd name="T3" fmla="*/ 0 h 318"/>
                <a:gd name="T4" fmla="*/ 96 w 127"/>
                <a:gd name="T5" fmla="*/ 25 h 318"/>
                <a:gd name="T6" fmla="*/ 112 w 127"/>
                <a:gd name="T7" fmla="*/ 76 h 318"/>
                <a:gd name="T8" fmla="*/ 118 w 127"/>
                <a:gd name="T9" fmla="*/ 121 h 318"/>
                <a:gd name="T10" fmla="*/ 126 w 127"/>
                <a:gd name="T11" fmla="*/ 140 h 318"/>
                <a:gd name="T12" fmla="*/ 68 w 127"/>
                <a:gd name="T13" fmla="*/ 317 h 318"/>
                <a:gd name="T14" fmla="*/ 0 w 127"/>
                <a:gd name="T15" fmla="*/ 140 h 318"/>
                <a:gd name="T16" fmla="*/ 37 w 127"/>
                <a:gd name="T17" fmla="*/ 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318">
                  <a:moveTo>
                    <a:pt x="37" y="9"/>
                  </a:moveTo>
                  <a:lnTo>
                    <a:pt x="82" y="0"/>
                  </a:lnTo>
                  <a:lnTo>
                    <a:pt x="96" y="25"/>
                  </a:lnTo>
                  <a:lnTo>
                    <a:pt x="112" y="76"/>
                  </a:lnTo>
                  <a:lnTo>
                    <a:pt x="118" y="121"/>
                  </a:lnTo>
                  <a:lnTo>
                    <a:pt x="126" y="140"/>
                  </a:lnTo>
                  <a:lnTo>
                    <a:pt x="68" y="317"/>
                  </a:lnTo>
                  <a:lnTo>
                    <a:pt x="0" y="140"/>
                  </a:lnTo>
                  <a:lnTo>
                    <a:pt x="37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0" name="Freeform 134"/>
            <p:cNvSpPr>
              <a:spLocks noChangeArrowheads="1"/>
            </p:cNvSpPr>
            <p:nvPr/>
          </p:nvSpPr>
          <p:spPr bwMode="auto">
            <a:xfrm>
              <a:off x="840" y="2841"/>
              <a:ext cx="28" cy="71"/>
            </a:xfrm>
            <a:custGeom>
              <a:avLst/>
              <a:gdLst>
                <a:gd name="T0" fmla="*/ 37 w 127"/>
                <a:gd name="T1" fmla="*/ 9 h 318"/>
                <a:gd name="T2" fmla="*/ 82 w 127"/>
                <a:gd name="T3" fmla="*/ 0 h 318"/>
                <a:gd name="T4" fmla="*/ 96 w 127"/>
                <a:gd name="T5" fmla="*/ 25 h 318"/>
                <a:gd name="T6" fmla="*/ 112 w 127"/>
                <a:gd name="T7" fmla="*/ 76 h 318"/>
                <a:gd name="T8" fmla="*/ 118 w 127"/>
                <a:gd name="T9" fmla="*/ 121 h 318"/>
                <a:gd name="T10" fmla="*/ 126 w 127"/>
                <a:gd name="T11" fmla="*/ 140 h 318"/>
                <a:gd name="T12" fmla="*/ 68 w 127"/>
                <a:gd name="T13" fmla="*/ 317 h 318"/>
                <a:gd name="T14" fmla="*/ 0 w 127"/>
                <a:gd name="T15" fmla="*/ 140 h 318"/>
                <a:gd name="T16" fmla="*/ 37 w 127"/>
                <a:gd name="T17" fmla="*/ 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318">
                  <a:moveTo>
                    <a:pt x="37" y="9"/>
                  </a:moveTo>
                  <a:lnTo>
                    <a:pt x="82" y="0"/>
                  </a:lnTo>
                  <a:lnTo>
                    <a:pt x="96" y="25"/>
                  </a:lnTo>
                  <a:lnTo>
                    <a:pt x="112" y="76"/>
                  </a:lnTo>
                  <a:lnTo>
                    <a:pt x="118" y="121"/>
                  </a:lnTo>
                  <a:lnTo>
                    <a:pt x="126" y="140"/>
                  </a:lnTo>
                  <a:lnTo>
                    <a:pt x="68" y="317"/>
                  </a:lnTo>
                  <a:lnTo>
                    <a:pt x="0" y="140"/>
                  </a:lnTo>
                  <a:lnTo>
                    <a:pt x="37" y="9"/>
                  </a:lnTo>
                </a:path>
              </a:pathLst>
            </a:custGeom>
            <a:solidFill>
              <a:srgbClr val="6E8C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1" name="Freeform 135"/>
            <p:cNvSpPr>
              <a:spLocks noChangeArrowheads="1"/>
            </p:cNvSpPr>
            <p:nvPr/>
          </p:nvSpPr>
          <p:spPr bwMode="auto">
            <a:xfrm>
              <a:off x="1547" y="2756"/>
              <a:ext cx="90" cy="55"/>
            </a:xfrm>
            <a:custGeom>
              <a:avLst/>
              <a:gdLst>
                <a:gd name="T0" fmla="*/ 0 w 402"/>
                <a:gd name="T1" fmla="*/ 120 h 247"/>
                <a:gd name="T2" fmla="*/ 89 w 402"/>
                <a:gd name="T3" fmla="*/ 0 h 247"/>
                <a:gd name="T4" fmla="*/ 98 w 402"/>
                <a:gd name="T5" fmla="*/ 0 h 247"/>
                <a:gd name="T6" fmla="*/ 112 w 402"/>
                <a:gd name="T7" fmla="*/ 0 h 247"/>
                <a:gd name="T8" fmla="*/ 131 w 402"/>
                <a:gd name="T9" fmla="*/ 8 h 247"/>
                <a:gd name="T10" fmla="*/ 154 w 402"/>
                <a:gd name="T11" fmla="*/ 8 h 247"/>
                <a:gd name="T12" fmla="*/ 176 w 402"/>
                <a:gd name="T13" fmla="*/ 16 h 247"/>
                <a:gd name="T14" fmla="*/ 201 w 402"/>
                <a:gd name="T15" fmla="*/ 16 h 247"/>
                <a:gd name="T16" fmla="*/ 235 w 402"/>
                <a:gd name="T17" fmla="*/ 16 h 247"/>
                <a:gd name="T18" fmla="*/ 260 w 402"/>
                <a:gd name="T19" fmla="*/ 16 h 247"/>
                <a:gd name="T20" fmla="*/ 288 w 402"/>
                <a:gd name="T21" fmla="*/ 36 h 247"/>
                <a:gd name="T22" fmla="*/ 308 w 402"/>
                <a:gd name="T23" fmla="*/ 44 h 247"/>
                <a:gd name="T24" fmla="*/ 330 w 402"/>
                <a:gd name="T25" fmla="*/ 61 h 247"/>
                <a:gd name="T26" fmla="*/ 356 w 402"/>
                <a:gd name="T27" fmla="*/ 81 h 247"/>
                <a:gd name="T28" fmla="*/ 367 w 402"/>
                <a:gd name="T29" fmla="*/ 103 h 247"/>
                <a:gd name="T30" fmla="*/ 401 w 402"/>
                <a:gd name="T31" fmla="*/ 246 h 247"/>
                <a:gd name="T32" fmla="*/ 154 w 402"/>
                <a:gd name="T33" fmla="*/ 246 h 247"/>
                <a:gd name="T34" fmla="*/ 0 w 402"/>
                <a:gd name="T35" fmla="*/ 12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2" h="247">
                  <a:moveTo>
                    <a:pt x="0" y="120"/>
                  </a:moveTo>
                  <a:lnTo>
                    <a:pt x="89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31" y="8"/>
                  </a:lnTo>
                  <a:lnTo>
                    <a:pt x="154" y="8"/>
                  </a:lnTo>
                  <a:lnTo>
                    <a:pt x="176" y="16"/>
                  </a:lnTo>
                  <a:lnTo>
                    <a:pt x="201" y="16"/>
                  </a:lnTo>
                  <a:lnTo>
                    <a:pt x="235" y="16"/>
                  </a:lnTo>
                  <a:lnTo>
                    <a:pt x="260" y="16"/>
                  </a:lnTo>
                  <a:lnTo>
                    <a:pt x="288" y="36"/>
                  </a:lnTo>
                  <a:lnTo>
                    <a:pt x="308" y="44"/>
                  </a:lnTo>
                  <a:lnTo>
                    <a:pt x="330" y="61"/>
                  </a:lnTo>
                  <a:lnTo>
                    <a:pt x="356" y="81"/>
                  </a:lnTo>
                  <a:lnTo>
                    <a:pt x="367" y="103"/>
                  </a:lnTo>
                  <a:lnTo>
                    <a:pt x="401" y="246"/>
                  </a:lnTo>
                  <a:lnTo>
                    <a:pt x="154" y="246"/>
                  </a:lnTo>
                  <a:lnTo>
                    <a:pt x="0" y="1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2" name="Freeform 136"/>
            <p:cNvSpPr>
              <a:spLocks noChangeArrowheads="1"/>
            </p:cNvSpPr>
            <p:nvPr/>
          </p:nvSpPr>
          <p:spPr bwMode="auto">
            <a:xfrm>
              <a:off x="1547" y="2756"/>
              <a:ext cx="90" cy="55"/>
            </a:xfrm>
            <a:custGeom>
              <a:avLst/>
              <a:gdLst>
                <a:gd name="T0" fmla="*/ 0 w 402"/>
                <a:gd name="T1" fmla="*/ 120 h 247"/>
                <a:gd name="T2" fmla="*/ 89 w 402"/>
                <a:gd name="T3" fmla="*/ 0 h 247"/>
                <a:gd name="T4" fmla="*/ 98 w 402"/>
                <a:gd name="T5" fmla="*/ 0 h 247"/>
                <a:gd name="T6" fmla="*/ 112 w 402"/>
                <a:gd name="T7" fmla="*/ 0 h 247"/>
                <a:gd name="T8" fmla="*/ 131 w 402"/>
                <a:gd name="T9" fmla="*/ 8 h 247"/>
                <a:gd name="T10" fmla="*/ 154 w 402"/>
                <a:gd name="T11" fmla="*/ 8 h 247"/>
                <a:gd name="T12" fmla="*/ 176 w 402"/>
                <a:gd name="T13" fmla="*/ 16 h 247"/>
                <a:gd name="T14" fmla="*/ 201 w 402"/>
                <a:gd name="T15" fmla="*/ 16 h 247"/>
                <a:gd name="T16" fmla="*/ 235 w 402"/>
                <a:gd name="T17" fmla="*/ 16 h 247"/>
                <a:gd name="T18" fmla="*/ 260 w 402"/>
                <a:gd name="T19" fmla="*/ 16 h 247"/>
                <a:gd name="T20" fmla="*/ 288 w 402"/>
                <a:gd name="T21" fmla="*/ 36 h 247"/>
                <a:gd name="T22" fmla="*/ 308 w 402"/>
                <a:gd name="T23" fmla="*/ 44 h 247"/>
                <a:gd name="T24" fmla="*/ 330 w 402"/>
                <a:gd name="T25" fmla="*/ 61 h 247"/>
                <a:gd name="T26" fmla="*/ 356 w 402"/>
                <a:gd name="T27" fmla="*/ 81 h 247"/>
                <a:gd name="T28" fmla="*/ 367 w 402"/>
                <a:gd name="T29" fmla="*/ 103 h 247"/>
                <a:gd name="T30" fmla="*/ 401 w 402"/>
                <a:gd name="T31" fmla="*/ 246 h 247"/>
                <a:gd name="T32" fmla="*/ 154 w 402"/>
                <a:gd name="T33" fmla="*/ 246 h 247"/>
                <a:gd name="T34" fmla="*/ 0 w 402"/>
                <a:gd name="T35" fmla="*/ 12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2" h="247">
                  <a:moveTo>
                    <a:pt x="0" y="120"/>
                  </a:moveTo>
                  <a:lnTo>
                    <a:pt x="89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31" y="8"/>
                  </a:lnTo>
                  <a:lnTo>
                    <a:pt x="154" y="8"/>
                  </a:lnTo>
                  <a:lnTo>
                    <a:pt x="176" y="16"/>
                  </a:lnTo>
                  <a:lnTo>
                    <a:pt x="201" y="16"/>
                  </a:lnTo>
                  <a:lnTo>
                    <a:pt x="235" y="16"/>
                  </a:lnTo>
                  <a:lnTo>
                    <a:pt x="260" y="16"/>
                  </a:lnTo>
                  <a:lnTo>
                    <a:pt x="288" y="36"/>
                  </a:lnTo>
                  <a:lnTo>
                    <a:pt x="308" y="44"/>
                  </a:lnTo>
                  <a:lnTo>
                    <a:pt x="330" y="61"/>
                  </a:lnTo>
                  <a:lnTo>
                    <a:pt x="356" y="81"/>
                  </a:lnTo>
                  <a:lnTo>
                    <a:pt x="367" y="103"/>
                  </a:lnTo>
                  <a:lnTo>
                    <a:pt x="401" y="246"/>
                  </a:lnTo>
                  <a:lnTo>
                    <a:pt x="154" y="246"/>
                  </a:lnTo>
                  <a:lnTo>
                    <a:pt x="0" y="120"/>
                  </a:lnTo>
                </a:path>
              </a:pathLst>
            </a:cu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3" name="Freeform 137"/>
            <p:cNvSpPr>
              <a:spLocks noChangeArrowheads="1"/>
            </p:cNvSpPr>
            <p:nvPr/>
          </p:nvSpPr>
          <p:spPr bwMode="auto">
            <a:xfrm>
              <a:off x="1901" y="2215"/>
              <a:ext cx="92" cy="96"/>
            </a:xfrm>
            <a:custGeom>
              <a:avLst/>
              <a:gdLst>
                <a:gd name="T0" fmla="*/ 0 w 410"/>
                <a:gd name="T1" fmla="*/ 233 h 427"/>
                <a:gd name="T2" fmla="*/ 5 w 410"/>
                <a:gd name="T3" fmla="*/ 221 h 427"/>
                <a:gd name="T4" fmla="*/ 25 w 410"/>
                <a:gd name="T5" fmla="*/ 221 h 427"/>
                <a:gd name="T6" fmla="*/ 42 w 410"/>
                <a:gd name="T7" fmla="*/ 191 h 427"/>
                <a:gd name="T8" fmla="*/ 70 w 410"/>
                <a:gd name="T9" fmla="*/ 163 h 427"/>
                <a:gd name="T10" fmla="*/ 92 w 410"/>
                <a:gd name="T11" fmla="*/ 126 h 427"/>
                <a:gd name="T12" fmla="*/ 109 w 410"/>
                <a:gd name="T13" fmla="*/ 87 h 427"/>
                <a:gd name="T14" fmla="*/ 129 w 410"/>
                <a:gd name="T15" fmla="*/ 56 h 427"/>
                <a:gd name="T16" fmla="*/ 129 w 410"/>
                <a:gd name="T17" fmla="*/ 45 h 427"/>
                <a:gd name="T18" fmla="*/ 129 w 410"/>
                <a:gd name="T19" fmla="*/ 36 h 427"/>
                <a:gd name="T20" fmla="*/ 143 w 410"/>
                <a:gd name="T21" fmla="*/ 20 h 427"/>
                <a:gd name="T22" fmla="*/ 146 w 410"/>
                <a:gd name="T23" fmla="*/ 8 h 427"/>
                <a:gd name="T24" fmla="*/ 160 w 410"/>
                <a:gd name="T25" fmla="*/ 0 h 427"/>
                <a:gd name="T26" fmla="*/ 174 w 410"/>
                <a:gd name="T27" fmla="*/ 0 h 427"/>
                <a:gd name="T28" fmla="*/ 196 w 410"/>
                <a:gd name="T29" fmla="*/ 8 h 427"/>
                <a:gd name="T30" fmla="*/ 218 w 410"/>
                <a:gd name="T31" fmla="*/ 20 h 427"/>
                <a:gd name="T32" fmla="*/ 241 w 410"/>
                <a:gd name="T33" fmla="*/ 36 h 427"/>
                <a:gd name="T34" fmla="*/ 277 w 410"/>
                <a:gd name="T35" fmla="*/ 45 h 427"/>
                <a:gd name="T36" fmla="*/ 308 w 410"/>
                <a:gd name="T37" fmla="*/ 64 h 427"/>
                <a:gd name="T38" fmla="*/ 328 w 410"/>
                <a:gd name="T39" fmla="*/ 87 h 427"/>
                <a:gd name="T40" fmla="*/ 353 w 410"/>
                <a:gd name="T41" fmla="*/ 95 h 427"/>
                <a:gd name="T42" fmla="*/ 364 w 410"/>
                <a:gd name="T43" fmla="*/ 104 h 427"/>
                <a:gd name="T44" fmla="*/ 367 w 410"/>
                <a:gd name="T45" fmla="*/ 109 h 427"/>
                <a:gd name="T46" fmla="*/ 409 w 410"/>
                <a:gd name="T47" fmla="*/ 339 h 427"/>
                <a:gd name="T48" fmla="*/ 255 w 410"/>
                <a:gd name="T49" fmla="*/ 426 h 427"/>
                <a:gd name="T50" fmla="*/ 0 w 410"/>
                <a:gd name="T51" fmla="*/ 2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0" h="427">
                  <a:moveTo>
                    <a:pt x="0" y="233"/>
                  </a:moveTo>
                  <a:lnTo>
                    <a:pt x="5" y="221"/>
                  </a:lnTo>
                  <a:lnTo>
                    <a:pt x="25" y="221"/>
                  </a:lnTo>
                  <a:lnTo>
                    <a:pt x="42" y="191"/>
                  </a:lnTo>
                  <a:lnTo>
                    <a:pt x="70" y="163"/>
                  </a:lnTo>
                  <a:lnTo>
                    <a:pt x="92" y="126"/>
                  </a:lnTo>
                  <a:lnTo>
                    <a:pt x="109" y="87"/>
                  </a:lnTo>
                  <a:lnTo>
                    <a:pt x="129" y="56"/>
                  </a:lnTo>
                  <a:lnTo>
                    <a:pt x="129" y="45"/>
                  </a:lnTo>
                  <a:lnTo>
                    <a:pt x="129" y="36"/>
                  </a:lnTo>
                  <a:lnTo>
                    <a:pt x="143" y="20"/>
                  </a:lnTo>
                  <a:lnTo>
                    <a:pt x="146" y="8"/>
                  </a:lnTo>
                  <a:lnTo>
                    <a:pt x="160" y="0"/>
                  </a:lnTo>
                  <a:lnTo>
                    <a:pt x="174" y="0"/>
                  </a:lnTo>
                  <a:lnTo>
                    <a:pt x="196" y="8"/>
                  </a:lnTo>
                  <a:lnTo>
                    <a:pt x="218" y="20"/>
                  </a:lnTo>
                  <a:lnTo>
                    <a:pt x="241" y="36"/>
                  </a:lnTo>
                  <a:lnTo>
                    <a:pt x="277" y="45"/>
                  </a:lnTo>
                  <a:lnTo>
                    <a:pt x="308" y="64"/>
                  </a:lnTo>
                  <a:lnTo>
                    <a:pt x="328" y="87"/>
                  </a:lnTo>
                  <a:lnTo>
                    <a:pt x="353" y="95"/>
                  </a:lnTo>
                  <a:lnTo>
                    <a:pt x="364" y="104"/>
                  </a:lnTo>
                  <a:lnTo>
                    <a:pt x="367" y="109"/>
                  </a:lnTo>
                  <a:lnTo>
                    <a:pt x="409" y="339"/>
                  </a:lnTo>
                  <a:lnTo>
                    <a:pt x="255" y="426"/>
                  </a:lnTo>
                  <a:lnTo>
                    <a:pt x="0" y="23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4" name="Freeform 138"/>
            <p:cNvSpPr>
              <a:spLocks noChangeArrowheads="1"/>
            </p:cNvSpPr>
            <p:nvPr/>
          </p:nvSpPr>
          <p:spPr bwMode="auto">
            <a:xfrm>
              <a:off x="1901" y="2215"/>
              <a:ext cx="92" cy="96"/>
            </a:xfrm>
            <a:custGeom>
              <a:avLst/>
              <a:gdLst>
                <a:gd name="T0" fmla="*/ 0 w 410"/>
                <a:gd name="T1" fmla="*/ 233 h 427"/>
                <a:gd name="T2" fmla="*/ 5 w 410"/>
                <a:gd name="T3" fmla="*/ 221 h 427"/>
                <a:gd name="T4" fmla="*/ 25 w 410"/>
                <a:gd name="T5" fmla="*/ 221 h 427"/>
                <a:gd name="T6" fmla="*/ 42 w 410"/>
                <a:gd name="T7" fmla="*/ 191 h 427"/>
                <a:gd name="T8" fmla="*/ 70 w 410"/>
                <a:gd name="T9" fmla="*/ 163 h 427"/>
                <a:gd name="T10" fmla="*/ 92 w 410"/>
                <a:gd name="T11" fmla="*/ 126 h 427"/>
                <a:gd name="T12" fmla="*/ 109 w 410"/>
                <a:gd name="T13" fmla="*/ 87 h 427"/>
                <a:gd name="T14" fmla="*/ 129 w 410"/>
                <a:gd name="T15" fmla="*/ 56 h 427"/>
                <a:gd name="T16" fmla="*/ 129 w 410"/>
                <a:gd name="T17" fmla="*/ 45 h 427"/>
                <a:gd name="T18" fmla="*/ 129 w 410"/>
                <a:gd name="T19" fmla="*/ 36 h 427"/>
                <a:gd name="T20" fmla="*/ 143 w 410"/>
                <a:gd name="T21" fmla="*/ 20 h 427"/>
                <a:gd name="T22" fmla="*/ 146 w 410"/>
                <a:gd name="T23" fmla="*/ 8 h 427"/>
                <a:gd name="T24" fmla="*/ 160 w 410"/>
                <a:gd name="T25" fmla="*/ 0 h 427"/>
                <a:gd name="T26" fmla="*/ 174 w 410"/>
                <a:gd name="T27" fmla="*/ 0 h 427"/>
                <a:gd name="T28" fmla="*/ 196 w 410"/>
                <a:gd name="T29" fmla="*/ 8 h 427"/>
                <a:gd name="T30" fmla="*/ 218 w 410"/>
                <a:gd name="T31" fmla="*/ 20 h 427"/>
                <a:gd name="T32" fmla="*/ 241 w 410"/>
                <a:gd name="T33" fmla="*/ 36 h 427"/>
                <a:gd name="T34" fmla="*/ 277 w 410"/>
                <a:gd name="T35" fmla="*/ 45 h 427"/>
                <a:gd name="T36" fmla="*/ 308 w 410"/>
                <a:gd name="T37" fmla="*/ 64 h 427"/>
                <a:gd name="T38" fmla="*/ 328 w 410"/>
                <a:gd name="T39" fmla="*/ 87 h 427"/>
                <a:gd name="T40" fmla="*/ 353 w 410"/>
                <a:gd name="T41" fmla="*/ 95 h 427"/>
                <a:gd name="T42" fmla="*/ 364 w 410"/>
                <a:gd name="T43" fmla="*/ 104 h 427"/>
                <a:gd name="T44" fmla="*/ 367 w 410"/>
                <a:gd name="T45" fmla="*/ 109 h 427"/>
                <a:gd name="T46" fmla="*/ 409 w 410"/>
                <a:gd name="T47" fmla="*/ 339 h 427"/>
                <a:gd name="T48" fmla="*/ 255 w 410"/>
                <a:gd name="T49" fmla="*/ 426 h 427"/>
                <a:gd name="T50" fmla="*/ 0 w 410"/>
                <a:gd name="T51" fmla="*/ 2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0" h="427">
                  <a:moveTo>
                    <a:pt x="0" y="233"/>
                  </a:moveTo>
                  <a:lnTo>
                    <a:pt x="5" y="221"/>
                  </a:lnTo>
                  <a:lnTo>
                    <a:pt x="25" y="221"/>
                  </a:lnTo>
                  <a:lnTo>
                    <a:pt x="42" y="191"/>
                  </a:lnTo>
                  <a:lnTo>
                    <a:pt x="70" y="163"/>
                  </a:lnTo>
                  <a:lnTo>
                    <a:pt x="92" y="126"/>
                  </a:lnTo>
                  <a:lnTo>
                    <a:pt x="109" y="87"/>
                  </a:lnTo>
                  <a:lnTo>
                    <a:pt x="129" y="56"/>
                  </a:lnTo>
                  <a:lnTo>
                    <a:pt x="129" y="45"/>
                  </a:lnTo>
                  <a:lnTo>
                    <a:pt x="129" y="36"/>
                  </a:lnTo>
                  <a:lnTo>
                    <a:pt x="143" y="20"/>
                  </a:lnTo>
                  <a:lnTo>
                    <a:pt x="146" y="8"/>
                  </a:lnTo>
                  <a:lnTo>
                    <a:pt x="160" y="0"/>
                  </a:lnTo>
                  <a:lnTo>
                    <a:pt x="174" y="0"/>
                  </a:lnTo>
                  <a:lnTo>
                    <a:pt x="196" y="8"/>
                  </a:lnTo>
                  <a:lnTo>
                    <a:pt x="218" y="20"/>
                  </a:lnTo>
                  <a:lnTo>
                    <a:pt x="241" y="36"/>
                  </a:lnTo>
                  <a:lnTo>
                    <a:pt x="277" y="45"/>
                  </a:lnTo>
                  <a:lnTo>
                    <a:pt x="308" y="64"/>
                  </a:lnTo>
                  <a:lnTo>
                    <a:pt x="328" y="87"/>
                  </a:lnTo>
                  <a:lnTo>
                    <a:pt x="353" y="95"/>
                  </a:lnTo>
                  <a:lnTo>
                    <a:pt x="364" y="104"/>
                  </a:lnTo>
                  <a:lnTo>
                    <a:pt x="367" y="109"/>
                  </a:lnTo>
                  <a:lnTo>
                    <a:pt x="409" y="339"/>
                  </a:lnTo>
                  <a:lnTo>
                    <a:pt x="255" y="426"/>
                  </a:lnTo>
                  <a:lnTo>
                    <a:pt x="0" y="233"/>
                  </a:lnTo>
                </a:path>
              </a:pathLst>
            </a:cu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5" name="Freeform 139"/>
            <p:cNvSpPr>
              <a:spLocks noChangeArrowheads="1"/>
            </p:cNvSpPr>
            <p:nvPr/>
          </p:nvSpPr>
          <p:spPr bwMode="auto">
            <a:xfrm>
              <a:off x="1431" y="2759"/>
              <a:ext cx="213" cy="78"/>
            </a:xfrm>
            <a:custGeom>
              <a:avLst/>
              <a:gdLst>
                <a:gd name="T0" fmla="*/ 14 w 943"/>
                <a:gd name="T1" fmla="*/ 146 h 349"/>
                <a:gd name="T2" fmla="*/ 6 w 943"/>
                <a:gd name="T3" fmla="*/ 118 h 349"/>
                <a:gd name="T4" fmla="*/ 0 w 943"/>
                <a:gd name="T5" fmla="*/ 90 h 349"/>
                <a:gd name="T6" fmla="*/ 6 w 943"/>
                <a:gd name="T7" fmla="*/ 37 h 349"/>
                <a:gd name="T8" fmla="*/ 23 w 943"/>
                <a:gd name="T9" fmla="*/ 20 h 349"/>
                <a:gd name="T10" fmla="*/ 45 w 943"/>
                <a:gd name="T11" fmla="*/ 9 h 349"/>
                <a:gd name="T12" fmla="*/ 76 w 943"/>
                <a:gd name="T13" fmla="*/ 0 h 349"/>
                <a:gd name="T14" fmla="*/ 82 w 943"/>
                <a:gd name="T15" fmla="*/ 0 h 349"/>
                <a:gd name="T16" fmla="*/ 110 w 943"/>
                <a:gd name="T17" fmla="*/ 0 h 349"/>
                <a:gd name="T18" fmla="*/ 135 w 943"/>
                <a:gd name="T19" fmla="*/ 0 h 349"/>
                <a:gd name="T20" fmla="*/ 171 w 943"/>
                <a:gd name="T21" fmla="*/ 20 h 349"/>
                <a:gd name="T22" fmla="*/ 191 w 943"/>
                <a:gd name="T23" fmla="*/ 20 h 349"/>
                <a:gd name="T24" fmla="*/ 208 w 943"/>
                <a:gd name="T25" fmla="*/ 20 h 349"/>
                <a:gd name="T26" fmla="*/ 227 w 943"/>
                <a:gd name="T27" fmla="*/ 28 h 349"/>
                <a:gd name="T28" fmla="*/ 244 w 943"/>
                <a:gd name="T29" fmla="*/ 37 h 349"/>
                <a:gd name="T30" fmla="*/ 267 w 943"/>
                <a:gd name="T31" fmla="*/ 37 h 349"/>
                <a:gd name="T32" fmla="*/ 289 w 943"/>
                <a:gd name="T33" fmla="*/ 37 h 349"/>
                <a:gd name="T34" fmla="*/ 317 w 943"/>
                <a:gd name="T35" fmla="*/ 45 h 349"/>
                <a:gd name="T36" fmla="*/ 345 w 943"/>
                <a:gd name="T37" fmla="*/ 54 h 349"/>
                <a:gd name="T38" fmla="*/ 362 w 943"/>
                <a:gd name="T39" fmla="*/ 54 h 349"/>
                <a:gd name="T40" fmla="*/ 390 w 943"/>
                <a:gd name="T41" fmla="*/ 54 h 349"/>
                <a:gd name="T42" fmla="*/ 404 w 943"/>
                <a:gd name="T43" fmla="*/ 54 h 349"/>
                <a:gd name="T44" fmla="*/ 426 w 943"/>
                <a:gd name="T45" fmla="*/ 54 h 349"/>
                <a:gd name="T46" fmla="*/ 443 w 943"/>
                <a:gd name="T47" fmla="*/ 45 h 349"/>
                <a:gd name="T48" fmla="*/ 463 w 943"/>
                <a:gd name="T49" fmla="*/ 45 h 349"/>
                <a:gd name="T50" fmla="*/ 480 w 943"/>
                <a:gd name="T51" fmla="*/ 37 h 349"/>
                <a:gd name="T52" fmla="*/ 494 w 943"/>
                <a:gd name="T53" fmla="*/ 37 h 349"/>
                <a:gd name="T54" fmla="*/ 516 w 943"/>
                <a:gd name="T55" fmla="*/ 37 h 349"/>
                <a:gd name="T56" fmla="*/ 539 w 943"/>
                <a:gd name="T57" fmla="*/ 28 h 349"/>
                <a:gd name="T58" fmla="*/ 547 w 943"/>
                <a:gd name="T59" fmla="*/ 28 h 349"/>
                <a:gd name="T60" fmla="*/ 553 w 943"/>
                <a:gd name="T61" fmla="*/ 28 h 349"/>
                <a:gd name="T62" fmla="*/ 558 w 943"/>
                <a:gd name="T63" fmla="*/ 45 h 349"/>
                <a:gd name="T64" fmla="*/ 583 w 943"/>
                <a:gd name="T65" fmla="*/ 101 h 349"/>
                <a:gd name="T66" fmla="*/ 597 w 943"/>
                <a:gd name="T67" fmla="*/ 127 h 349"/>
                <a:gd name="T68" fmla="*/ 625 w 943"/>
                <a:gd name="T69" fmla="*/ 155 h 349"/>
                <a:gd name="T70" fmla="*/ 639 w 943"/>
                <a:gd name="T71" fmla="*/ 171 h 349"/>
                <a:gd name="T72" fmla="*/ 670 w 943"/>
                <a:gd name="T73" fmla="*/ 185 h 349"/>
                <a:gd name="T74" fmla="*/ 693 w 943"/>
                <a:gd name="T75" fmla="*/ 185 h 349"/>
                <a:gd name="T76" fmla="*/ 724 w 943"/>
                <a:gd name="T77" fmla="*/ 171 h 349"/>
                <a:gd name="T78" fmla="*/ 735 w 943"/>
                <a:gd name="T79" fmla="*/ 163 h 349"/>
                <a:gd name="T80" fmla="*/ 752 w 943"/>
                <a:gd name="T81" fmla="*/ 163 h 349"/>
                <a:gd name="T82" fmla="*/ 774 w 943"/>
                <a:gd name="T83" fmla="*/ 163 h 349"/>
                <a:gd name="T84" fmla="*/ 794 w 943"/>
                <a:gd name="T85" fmla="*/ 163 h 349"/>
                <a:gd name="T86" fmla="*/ 819 w 943"/>
                <a:gd name="T87" fmla="*/ 146 h 349"/>
                <a:gd name="T88" fmla="*/ 850 w 943"/>
                <a:gd name="T89" fmla="*/ 146 h 349"/>
                <a:gd name="T90" fmla="*/ 869 w 943"/>
                <a:gd name="T91" fmla="*/ 135 h 349"/>
                <a:gd name="T92" fmla="*/ 878 w 943"/>
                <a:gd name="T93" fmla="*/ 135 h 349"/>
                <a:gd name="T94" fmla="*/ 886 w 943"/>
                <a:gd name="T95" fmla="*/ 155 h 349"/>
                <a:gd name="T96" fmla="*/ 906 w 943"/>
                <a:gd name="T97" fmla="*/ 213 h 349"/>
                <a:gd name="T98" fmla="*/ 920 w 943"/>
                <a:gd name="T99" fmla="*/ 241 h 349"/>
                <a:gd name="T100" fmla="*/ 928 w 943"/>
                <a:gd name="T101" fmla="*/ 272 h 349"/>
                <a:gd name="T102" fmla="*/ 937 w 943"/>
                <a:gd name="T103" fmla="*/ 312 h 349"/>
                <a:gd name="T104" fmla="*/ 942 w 943"/>
                <a:gd name="T105" fmla="*/ 348 h 349"/>
                <a:gd name="T106" fmla="*/ 104 w 943"/>
                <a:gd name="T107" fmla="*/ 90 h 349"/>
                <a:gd name="T108" fmla="*/ 14 w 943"/>
                <a:gd name="T109" fmla="*/ 146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3" h="349">
                  <a:moveTo>
                    <a:pt x="14" y="146"/>
                  </a:moveTo>
                  <a:lnTo>
                    <a:pt x="6" y="118"/>
                  </a:lnTo>
                  <a:lnTo>
                    <a:pt x="0" y="90"/>
                  </a:lnTo>
                  <a:lnTo>
                    <a:pt x="6" y="37"/>
                  </a:lnTo>
                  <a:lnTo>
                    <a:pt x="23" y="20"/>
                  </a:lnTo>
                  <a:lnTo>
                    <a:pt x="45" y="9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110" y="0"/>
                  </a:lnTo>
                  <a:lnTo>
                    <a:pt x="135" y="0"/>
                  </a:lnTo>
                  <a:lnTo>
                    <a:pt x="171" y="20"/>
                  </a:lnTo>
                  <a:lnTo>
                    <a:pt x="191" y="20"/>
                  </a:lnTo>
                  <a:lnTo>
                    <a:pt x="208" y="20"/>
                  </a:lnTo>
                  <a:lnTo>
                    <a:pt x="227" y="28"/>
                  </a:lnTo>
                  <a:lnTo>
                    <a:pt x="244" y="37"/>
                  </a:lnTo>
                  <a:lnTo>
                    <a:pt x="267" y="37"/>
                  </a:lnTo>
                  <a:lnTo>
                    <a:pt x="289" y="37"/>
                  </a:lnTo>
                  <a:lnTo>
                    <a:pt x="317" y="45"/>
                  </a:lnTo>
                  <a:lnTo>
                    <a:pt x="345" y="54"/>
                  </a:lnTo>
                  <a:lnTo>
                    <a:pt x="362" y="54"/>
                  </a:lnTo>
                  <a:lnTo>
                    <a:pt x="390" y="54"/>
                  </a:lnTo>
                  <a:lnTo>
                    <a:pt x="404" y="54"/>
                  </a:lnTo>
                  <a:lnTo>
                    <a:pt x="426" y="54"/>
                  </a:lnTo>
                  <a:lnTo>
                    <a:pt x="443" y="45"/>
                  </a:lnTo>
                  <a:lnTo>
                    <a:pt x="463" y="45"/>
                  </a:lnTo>
                  <a:lnTo>
                    <a:pt x="480" y="37"/>
                  </a:lnTo>
                  <a:lnTo>
                    <a:pt x="494" y="37"/>
                  </a:lnTo>
                  <a:lnTo>
                    <a:pt x="516" y="37"/>
                  </a:lnTo>
                  <a:lnTo>
                    <a:pt x="539" y="28"/>
                  </a:lnTo>
                  <a:lnTo>
                    <a:pt x="547" y="28"/>
                  </a:lnTo>
                  <a:lnTo>
                    <a:pt x="553" y="28"/>
                  </a:lnTo>
                  <a:lnTo>
                    <a:pt x="558" y="45"/>
                  </a:lnTo>
                  <a:lnTo>
                    <a:pt x="583" y="101"/>
                  </a:lnTo>
                  <a:lnTo>
                    <a:pt x="597" y="127"/>
                  </a:lnTo>
                  <a:lnTo>
                    <a:pt x="625" y="155"/>
                  </a:lnTo>
                  <a:lnTo>
                    <a:pt x="639" y="171"/>
                  </a:lnTo>
                  <a:lnTo>
                    <a:pt x="670" y="185"/>
                  </a:lnTo>
                  <a:lnTo>
                    <a:pt x="693" y="185"/>
                  </a:lnTo>
                  <a:lnTo>
                    <a:pt x="724" y="171"/>
                  </a:lnTo>
                  <a:lnTo>
                    <a:pt x="735" y="163"/>
                  </a:lnTo>
                  <a:lnTo>
                    <a:pt x="752" y="163"/>
                  </a:lnTo>
                  <a:lnTo>
                    <a:pt x="774" y="163"/>
                  </a:lnTo>
                  <a:lnTo>
                    <a:pt x="794" y="163"/>
                  </a:lnTo>
                  <a:lnTo>
                    <a:pt x="819" y="146"/>
                  </a:lnTo>
                  <a:lnTo>
                    <a:pt x="850" y="146"/>
                  </a:lnTo>
                  <a:lnTo>
                    <a:pt x="869" y="135"/>
                  </a:lnTo>
                  <a:lnTo>
                    <a:pt x="878" y="135"/>
                  </a:lnTo>
                  <a:lnTo>
                    <a:pt x="886" y="155"/>
                  </a:lnTo>
                  <a:lnTo>
                    <a:pt x="906" y="213"/>
                  </a:lnTo>
                  <a:lnTo>
                    <a:pt x="920" y="241"/>
                  </a:lnTo>
                  <a:lnTo>
                    <a:pt x="928" y="272"/>
                  </a:lnTo>
                  <a:lnTo>
                    <a:pt x="937" y="312"/>
                  </a:lnTo>
                  <a:lnTo>
                    <a:pt x="942" y="348"/>
                  </a:lnTo>
                  <a:lnTo>
                    <a:pt x="104" y="90"/>
                  </a:lnTo>
                  <a:lnTo>
                    <a:pt x="14" y="14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6" name="Freeform 140"/>
            <p:cNvSpPr>
              <a:spLocks noChangeArrowheads="1"/>
            </p:cNvSpPr>
            <p:nvPr/>
          </p:nvSpPr>
          <p:spPr bwMode="auto">
            <a:xfrm>
              <a:off x="1431" y="2759"/>
              <a:ext cx="213" cy="78"/>
            </a:xfrm>
            <a:custGeom>
              <a:avLst/>
              <a:gdLst>
                <a:gd name="T0" fmla="*/ 14 w 943"/>
                <a:gd name="T1" fmla="*/ 146 h 349"/>
                <a:gd name="T2" fmla="*/ 6 w 943"/>
                <a:gd name="T3" fmla="*/ 118 h 349"/>
                <a:gd name="T4" fmla="*/ 0 w 943"/>
                <a:gd name="T5" fmla="*/ 90 h 349"/>
                <a:gd name="T6" fmla="*/ 6 w 943"/>
                <a:gd name="T7" fmla="*/ 37 h 349"/>
                <a:gd name="T8" fmla="*/ 23 w 943"/>
                <a:gd name="T9" fmla="*/ 20 h 349"/>
                <a:gd name="T10" fmla="*/ 45 w 943"/>
                <a:gd name="T11" fmla="*/ 9 h 349"/>
                <a:gd name="T12" fmla="*/ 76 w 943"/>
                <a:gd name="T13" fmla="*/ 0 h 349"/>
                <a:gd name="T14" fmla="*/ 82 w 943"/>
                <a:gd name="T15" fmla="*/ 0 h 349"/>
                <a:gd name="T16" fmla="*/ 110 w 943"/>
                <a:gd name="T17" fmla="*/ 0 h 349"/>
                <a:gd name="T18" fmla="*/ 135 w 943"/>
                <a:gd name="T19" fmla="*/ 0 h 349"/>
                <a:gd name="T20" fmla="*/ 171 w 943"/>
                <a:gd name="T21" fmla="*/ 20 h 349"/>
                <a:gd name="T22" fmla="*/ 191 w 943"/>
                <a:gd name="T23" fmla="*/ 20 h 349"/>
                <a:gd name="T24" fmla="*/ 208 w 943"/>
                <a:gd name="T25" fmla="*/ 20 h 349"/>
                <a:gd name="T26" fmla="*/ 227 w 943"/>
                <a:gd name="T27" fmla="*/ 28 h 349"/>
                <a:gd name="T28" fmla="*/ 244 w 943"/>
                <a:gd name="T29" fmla="*/ 37 h 349"/>
                <a:gd name="T30" fmla="*/ 267 w 943"/>
                <a:gd name="T31" fmla="*/ 37 h 349"/>
                <a:gd name="T32" fmla="*/ 289 w 943"/>
                <a:gd name="T33" fmla="*/ 37 h 349"/>
                <a:gd name="T34" fmla="*/ 317 w 943"/>
                <a:gd name="T35" fmla="*/ 45 h 349"/>
                <a:gd name="T36" fmla="*/ 345 w 943"/>
                <a:gd name="T37" fmla="*/ 54 h 349"/>
                <a:gd name="T38" fmla="*/ 362 w 943"/>
                <a:gd name="T39" fmla="*/ 54 h 349"/>
                <a:gd name="T40" fmla="*/ 390 w 943"/>
                <a:gd name="T41" fmla="*/ 54 h 349"/>
                <a:gd name="T42" fmla="*/ 404 w 943"/>
                <a:gd name="T43" fmla="*/ 54 h 349"/>
                <a:gd name="T44" fmla="*/ 426 w 943"/>
                <a:gd name="T45" fmla="*/ 54 h 349"/>
                <a:gd name="T46" fmla="*/ 443 w 943"/>
                <a:gd name="T47" fmla="*/ 45 h 349"/>
                <a:gd name="T48" fmla="*/ 463 w 943"/>
                <a:gd name="T49" fmla="*/ 45 h 349"/>
                <a:gd name="T50" fmla="*/ 480 w 943"/>
                <a:gd name="T51" fmla="*/ 37 h 349"/>
                <a:gd name="T52" fmla="*/ 494 w 943"/>
                <a:gd name="T53" fmla="*/ 37 h 349"/>
                <a:gd name="T54" fmla="*/ 516 w 943"/>
                <a:gd name="T55" fmla="*/ 37 h 349"/>
                <a:gd name="T56" fmla="*/ 539 w 943"/>
                <a:gd name="T57" fmla="*/ 28 h 349"/>
                <a:gd name="T58" fmla="*/ 547 w 943"/>
                <a:gd name="T59" fmla="*/ 28 h 349"/>
                <a:gd name="T60" fmla="*/ 553 w 943"/>
                <a:gd name="T61" fmla="*/ 28 h 349"/>
                <a:gd name="T62" fmla="*/ 558 w 943"/>
                <a:gd name="T63" fmla="*/ 45 h 349"/>
                <a:gd name="T64" fmla="*/ 583 w 943"/>
                <a:gd name="T65" fmla="*/ 101 h 349"/>
                <a:gd name="T66" fmla="*/ 597 w 943"/>
                <a:gd name="T67" fmla="*/ 127 h 349"/>
                <a:gd name="T68" fmla="*/ 625 w 943"/>
                <a:gd name="T69" fmla="*/ 155 h 349"/>
                <a:gd name="T70" fmla="*/ 639 w 943"/>
                <a:gd name="T71" fmla="*/ 171 h 349"/>
                <a:gd name="T72" fmla="*/ 670 w 943"/>
                <a:gd name="T73" fmla="*/ 185 h 349"/>
                <a:gd name="T74" fmla="*/ 693 w 943"/>
                <a:gd name="T75" fmla="*/ 185 h 349"/>
                <a:gd name="T76" fmla="*/ 724 w 943"/>
                <a:gd name="T77" fmla="*/ 171 h 349"/>
                <a:gd name="T78" fmla="*/ 735 w 943"/>
                <a:gd name="T79" fmla="*/ 163 h 349"/>
                <a:gd name="T80" fmla="*/ 752 w 943"/>
                <a:gd name="T81" fmla="*/ 163 h 349"/>
                <a:gd name="T82" fmla="*/ 774 w 943"/>
                <a:gd name="T83" fmla="*/ 163 h 349"/>
                <a:gd name="T84" fmla="*/ 794 w 943"/>
                <a:gd name="T85" fmla="*/ 163 h 349"/>
                <a:gd name="T86" fmla="*/ 819 w 943"/>
                <a:gd name="T87" fmla="*/ 146 h 349"/>
                <a:gd name="T88" fmla="*/ 850 w 943"/>
                <a:gd name="T89" fmla="*/ 146 h 349"/>
                <a:gd name="T90" fmla="*/ 869 w 943"/>
                <a:gd name="T91" fmla="*/ 135 h 349"/>
                <a:gd name="T92" fmla="*/ 878 w 943"/>
                <a:gd name="T93" fmla="*/ 135 h 349"/>
                <a:gd name="T94" fmla="*/ 886 w 943"/>
                <a:gd name="T95" fmla="*/ 155 h 349"/>
                <a:gd name="T96" fmla="*/ 906 w 943"/>
                <a:gd name="T97" fmla="*/ 213 h 349"/>
                <a:gd name="T98" fmla="*/ 920 w 943"/>
                <a:gd name="T99" fmla="*/ 241 h 349"/>
                <a:gd name="T100" fmla="*/ 928 w 943"/>
                <a:gd name="T101" fmla="*/ 272 h 349"/>
                <a:gd name="T102" fmla="*/ 937 w 943"/>
                <a:gd name="T103" fmla="*/ 312 h 349"/>
                <a:gd name="T104" fmla="*/ 942 w 943"/>
                <a:gd name="T105" fmla="*/ 348 h 349"/>
                <a:gd name="T106" fmla="*/ 104 w 943"/>
                <a:gd name="T107" fmla="*/ 90 h 349"/>
                <a:gd name="T108" fmla="*/ 14 w 943"/>
                <a:gd name="T109" fmla="*/ 146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3" h="349">
                  <a:moveTo>
                    <a:pt x="14" y="146"/>
                  </a:moveTo>
                  <a:lnTo>
                    <a:pt x="6" y="118"/>
                  </a:lnTo>
                  <a:lnTo>
                    <a:pt x="0" y="90"/>
                  </a:lnTo>
                  <a:lnTo>
                    <a:pt x="6" y="37"/>
                  </a:lnTo>
                  <a:lnTo>
                    <a:pt x="23" y="20"/>
                  </a:lnTo>
                  <a:lnTo>
                    <a:pt x="45" y="9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110" y="0"/>
                  </a:lnTo>
                  <a:lnTo>
                    <a:pt x="135" y="0"/>
                  </a:lnTo>
                  <a:lnTo>
                    <a:pt x="171" y="20"/>
                  </a:lnTo>
                  <a:lnTo>
                    <a:pt x="191" y="20"/>
                  </a:lnTo>
                  <a:lnTo>
                    <a:pt x="208" y="20"/>
                  </a:lnTo>
                  <a:lnTo>
                    <a:pt x="227" y="28"/>
                  </a:lnTo>
                  <a:lnTo>
                    <a:pt x="244" y="37"/>
                  </a:lnTo>
                  <a:lnTo>
                    <a:pt x="267" y="37"/>
                  </a:lnTo>
                  <a:lnTo>
                    <a:pt x="289" y="37"/>
                  </a:lnTo>
                  <a:lnTo>
                    <a:pt x="317" y="45"/>
                  </a:lnTo>
                  <a:lnTo>
                    <a:pt x="345" y="54"/>
                  </a:lnTo>
                  <a:lnTo>
                    <a:pt x="362" y="54"/>
                  </a:lnTo>
                  <a:lnTo>
                    <a:pt x="390" y="54"/>
                  </a:lnTo>
                  <a:lnTo>
                    <a:pt x="404" y="54"/>
                  </a:lnTo>
                  <a:lnTo>
                    <a:pt x="426" y="54"/>
                  </a:lnTo>
                  <a:lnTo>
                    <a:pt x="443" y="45"/>
                  </a:lnTo>
                  <a:lnTo>
                    <a:pt x="463" y="45"/>
                  </a:lnTo>
                  <a:lnTo>
                    <a:pt x="480" y="37"/>
                  </a:lnTo>
                  <a:lnTo>
                    <a:pt x="494" y="37"/>
                  </a:lnTo>
                  <a:lnTo>
                    <a:pt x="516" y="37"/>
                  </a:lnTo>
                  <a:lnTo>
                    <a:pt x="539" y="28"/>
                  </a:lnTo>
                  <a:lnTo>
                    <a:pt x="547" y="28"/>
                  </a:lnTo>
                  <a:lnTo>
                    <a:pt x="553" y="28"/>
                  </a:lnTo>
                  <a:lnTo>
                    <a:pt x="558" y="45"/>
                  </a:lnTo>
                  <a:lnTo>
                    <a:pt x="583" y="101"/>
                  </a:lnTo>
                  <a:lnTo>
                    <a:pt x="597" y="127"/>
                  </a:lnTo>
                  <a:lnTo>
                    <a:pt x="625" y="155"/>
                  </a:lnTo>
                  <a:lnTo>
                    <a:pt x="639" y="171"/>
                  </a:lnTo>
                  <a:lnTo>
                    <a:pt x="670" y="185"/>
                  </a:lnTo>
                  <a:lnTo>
                    <a:pt x="693" y="185"/>
                  </a:lnTo>
                  <a:lnTo>
                    <a:pt x="724" y="171"/>
                  </a:lnTo>
                  <a:lnTo>
                    <a:pt x="735" y="163"/>
                  </a:lnTo>
                  <a:lnTo>
                    <a:pt x="752" y="163"/>
                  </a:lnTo>
                  <a:lnTo>
                    <a:pt x="774" y="163"/>
                  </a:lnTo>
                  <a:lnTo>
                    <a:pt x="794" y="163"/>
                  </a:lnTo>
                  <a:lnTo>
                    <a:pt x="819" y="146"/>
                  </a:lnTo>
                  <a:lnTo>
                    <a:pt x="850" y="146"/>
                  </a:lnTo>
                  <a:lnTo>
                    <a:pt x="869" y="135"/>
                  </a:lnTo>
                  <a:lnTo>
                    <a:pt x="878" y="135"/>
                  </a:lnTo>
                  <a:lnTo>
                    <a:pt x="886" y="155"/>
                  </a:lnTo>
                  <a:lnTo>
                    <a:pt x="906" y="213"/>
                  </a:lnTo>
                  <a:lnTo>
                    <a:pt x="920" y="241"/>
                  </a:lnTo>
                  <a:lnTo>
                    <a:pt x="928" y="272"/>
                  </a:lnTo>
                  <a:lnTo>
                    <a:pt x="937" y="312"/>
                  </a:lnTo>
                  <a:lnTo>
                    <a:pt x="942" y="348"/>
                  </a:lnTo>
                  <a:lnTo>
                    <a:pt x="104" y="90"/>
                  </a:lnTo>
                  <a:lnTo>
                    <a:pt x="14" y="146"/>
                  </a:lnTo>
                </a:path>
              </a:pathLst>
            </a:cu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7" name="Freeform 141"/>
            <p:cNvSpPr>
              <a:spLocks noChangeArrowheads="1"/>
            </p:cNvSpPr>
            <p:nvPr/>
          </p:nvSpPr>
          <p:spPr bwMode="auto">
            <a:xfrm>
              <a:off x="679" y="1286"/>
              <a:ext cx="1915" cy="2895"/>
            </a:xfrm>
            <a:custGeom>
              <a:avLst/>
              <a:gdLst>
                <a:gd name="T0" fmla="*/ 104 w 8447"/>
                <a:gd name="T1" fmla="*/ 12252 h 12769"/>
                <a:gd name="T2" fmla="*/ 328 w 8447"/>
                <a:gd name="T3" fmla="*/ 11478 h 12769"/>
                <a:gd name="T4" fmla="*/ 463 w 8447"/>
                <a:gd name="T5" fmla="*/ 11131 h 12769"/>
                <a:gd name="T6" fmla="*/ 698 w 8447"/>
                <a:gd name="T7" fmla="*/ 11097 h 12769"/>
                <a:gd name="T8" fmla="*/ 1102 w 8447"/>
                <a:gd name="T9" fmla="*/ 11089 h 12769"/>
                <a:gd name="T10" fmla="*/ 1340 w 8447"/>
                <a:gd name="T11" fmla="*/ 11089 h 12769"/>
                <a:gd name="T12" fmla="*/ 1419 w 8447"/>
                <a:gd name="T13" fmla="*/ 10463 h 12769"/>
                <a:gd name="T14" fmla="*/ 1559 w 8447"/>
                <a:gd name="T15" fmla="*/ 9541 h 12769"/>
                <a:gd name="T16" fmla="*/ 1640 w 8447"/>
                <a:gd name="T17" fmla="*/ 9079 h 12769"/>
                <a:gd name="T18" fmla="*/ 1906 w 8447"/>
                <a:gd name="T19" fmla="*/ 8983 h 12769"/>
                <a:gd name="T20" fmla="*/ 2512 w 8447"/>
                <a:gd name="T21" fmla="*/ 8922 h 12769"/>
                <a:gd name="T22" fmla="*/ 2952 w 8447"/>
                <a:gd name="T23" fmla="*/ 8930 h 12769"/>
                <a:gd name="T24" fmla="*/ 3033 w 8447"/>
                <a:gd name="T25" fmla="*/ 8406 h 12769"/>
                <a:gd name="T26" fmla="*/ 3238 w 8447"/>
                <a:gd name="T27" fmla="*/ 7296 h 12769"/>
                <a:gd name="T28" fmla="*/ 3415 w 8447"/>
                <a:gd name="T29" fmla="*/ 6612 h 12769"/>
                <a:gd name="T30" fmla="*/ 4600 w 8447"/>
                <a:gd name="T31" fmla="*/ 6649 h 12769"/>
                <a:gd name="T32" fmla="*/ 4853 w 8447"/>
                <a:gd name="T33" fmla="*/ 5530 h 12769"/>
                <a:gd name="T34" fmla="*/ 5153 w 8447"/>
                <a:gd name="T35" fmla="*/ 4557 h 12769"/>
                <a:gd name="T36" fmla="*/ 5332 w 8447"/>
                <a:gd name="T37" fmla="*/ 4398 h 12769"/>
                <a:gd name="T38" fmla="*/ 5685 w 8447"/>
                <a:gd name="T39" fmla="*/ 4586 h 12769"/>
                <a:gd name="T40" fmla="*/ 5980 w 8447"/>
                <a:gd name="T41" fmla="*/ 4824 h 12769"/>
                <a:gd name="T42" fmla="*/ 6198 w 8447"/>
                <a:gd name="T43" fmla="*/ 4277 h 12769"/>
                <a:gd name="T44" fmla="*/ 6731 w 8447"/>
                <a:gd name="T45" fmla="*/ 2579 h 12769"/>
                <a:gd name="T46" fmla="*/ 7148 w 8447"/>
                <a:gd name="T47" fmla="*/ 1539 h 12769"/>
                <a:gd name="T48" fmla="*/ 7148 w 8447"/>
                <a:gd name="T49" fmla="*/ 1281 h 12769"/>
                <a:gd name="T50" fmla="*/ 6899 w 8447"/>
                <a:gd name="T51" fmla="*/ 914 h 12769"/>
                <a:gd name="T52" fmla="*/ 6641 w 8447"/>
                <a:gd name="T53" fmla="*/ 673 h 12769"/>
                <a:gd name="T54" fmla="*/ 6832 w 8447"/>
                <a:gd name="T55" fmla="*/ 552 h 12769"/>
                <a:gd name="T56" fmla="*/ 7555 w 8447"/>
                <a:gd name="T57" fmla="*/ 286 h 12769"/>
                <a:gd name="T58" fmla="*/ 8261 w 8447"/>
                <a:gd name="T59" fmla="*/ 25 h 12769"/>
                <a:gd name="T60" fmla="*/ 8376 w 8447"/>
                <a:gd name="T61" fmla="*/ 488 h 12769"/>
                <a:gd name="T62" fmla="*/ 8446 w 8447"/>
                <a:gd name="T63" fmla="*/ 2363 h 12769"/>
                <a:gd name="T64" fmla="*/ 8371 w 8447"/>
                <a:gd name="T65" fmla="*/ 3652 h 12769"/>
                <a:gd name="T66" fmla="*/ 8303 w 8447"/>
                <a:gd name="T67" fmla="*/ 3784 h 12769"/>
                <a:gd name="T68" fmla="*/ 8141 w 8447"/>
                <a:gd name="T69" fmla="*/ 3305 h 12769"/>
                <a:gd name="T70" fmla="*/ 7891 w 8447"/>
                <a:gd name="T71" fmla="*/ 2738 h 12769"/>
                <a:gd name="T72" fmla="*/ 7732 w 8447"/>
                <a:gd name="T73" fmla="*/ 2887 h 12769"/>
                <a:gd name="T74" fmla="*/ 7325 w 8447"/>
                <a:gd name="T75" fmla="*/ 4434 h 12769"/>
                <a:gd name="T76" fmla="*/ 6868 w 8447"/>
                <a:gd name="T77" fmla="*/ 6531 h 12769"/>
                <a:gd name="T78" fmla="*/ 6686 w 8447"/>
                <a:gd name="T79" fmla="*/ 7010 h 12769"/>
                <a:gd name="T80" fmla="*/ 6263 w 8447"/>
                <a:gd name="T81" fmla="*/ 6716 h 12769"/>
                <a:gd name="T82" fmla="*/ 5652 w 8447"/>
                <a:gd name="T83" fmla="*/ 6377 h 12769"/>
                <a:gd name="T84" fmla="*/ 5475 w 8447"/>
                <a:gd name="T85" fmla="*/ 6478 h 12769"/>
                <a:gd name="T86" fmla="*/ 5352 w 8447"/>
                <a:gd name="T87" fmla="*/ 7887 h 12769"/>
                <a:gd name="T88" fmla="*/ 5262 w 8447"/>
                <a:gd name="T89" fmla="*/ 9079 h 12769"/>
                <a:gd name="T90" fmla="*/ 5211 w 8447"/>
                <a:gd name="T91" fmla="*/ 9393 h 12769"/>
                <a:gd name="T92" fmla="*/ 4712 w 8447"/>
                <a:gd name="T93" fmla="*/ 9160 h 12769"/>
                <a:gd name="T94" fmla="*/ 4085 w 8447"/>
                <a:gd name="T95" fmla="*/ 8969 h 12769"/>
                <a:gd name="T96" fmla="*/ 3813 w 8447"/>
                <a:gd name="T97" fmla="*/ 8939 h 12769"/>
                <a:gd name="T98" fmla="*/ 3771 w 8447"/>
                <a:gd name="T99" fmla="*/ 9541 h 12769"/>
                <a:gd name="T100" fmla="*/ 3703 w 8447"/>
                <a:gd name="T101" fmla="*/ 10564 h 12769"/>
                <a:gd name="T102" fmla="*/ 3664 w 8447"/>
                <a:gd name="T103" fmla="*/ 11189 h 12769"/>
                <a:gd name="T104" fmla="*/ 3277 w 8447"/>
                <a:gd name="T105" fmla="*/ 11060 h 12769"/>
                <a:gd name="T106" fmla="*/ 2537 w 8447"/>
                <a:gd name="T107" fmla="*/ 10889 h 12769"/>
                <a:gd name="T108" fmla="*/ 2134 w 8447"/>
                <a:gd name="T109" fmla="*/ 10898 h 12769"/>
                <a:gd name="T110" fmla="*/ 2136 w 8447"/>
                <a:gd name="T111" fmla="*/ 11330 h 12769"/>
                <a:gd name="T112" fmla="*/ 2173 w 8447"/>
                <a:gd name="T113" fmla="*/ 12207 h 12769"/>
                <a:gd name="T114" fmla="*/ 2156 w 8447"/>
                <a:gd name="T115" fmla="*/ 12751 h 12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447" h="12769">
                  <a:moveTo>
                    <a:pt x="0" y="12706"/>
                  </a:moveTo>
                  <a:lnTo>
                    <a:pt x="0" y="12683"/>
                  </a:lnTo>
                  <a:lnTo>
                    <a:pt x="6" y="12664"/>
                  </a:lnTo>
                  <a:lnTo>
                    <a:pt x="12" y="12641"/>
                  </a:lnTo>
                  <a:lnTo>
                    <a:pt x="23" y="12597"/>
                  </a:lnTo>
                  <a:lnTo>
                    <a:pt x="37" y="12538"/>
                  </a:lnTo>
                  <a:lnTo>
                    <a:pt x="56" y="12473"/>
                  </a:lnTo>
                  <a:lnTo>
                    <a:pt x="70" y="12400"/>
                  </a:lnTo>
                  <a:lnTo>
                    <a:pt x="93" y="12333"/>
                  </a:lnTo>
                  <a:lnTo>
                    <a:pt x="104" y="12252"/>
                  </a:lnTo>
                  <a:lnTo>
                    <a:pt x="129" y="12170"/>
                  </a:lnTo>
                  <a:lnTo>
                    <a:pt x="152" y="12075"/>
                  </a:lnTo>
                  <a:lnTo>
                    <a:pt x="174" y="11994"/>
                  </a:lnTo>
                  <a:lnTo>
                    <a:pt x="191" y="11899"/>
                  </a:lnTo>
                  <a:lnTo>
                    <a:pt x="219" y="11826"/>
                  </a:lnTo>
                  <a:lnTo>
                    <a:pt x="241" y="11744"/>
                  </a:lnTo>
                  <a:lnTo>
                    <a:pt x="269" y="11683"/>
                  </a:lnTo>
                  <a:lnTo>
                    <a:pt x="281" y="11596"/>
                  </a:lnTo>
                  <a:lnTo>
                    <a:pt x="303" y="11531"/>
                  </a:lnTo>
                  <a:lnTo>
                    <a:pt x="328" y="11478"/>
                  </a:lnTo>
                  <a:lnTo>
                    <a:pt x="345" y="11419"/>
                  </a:lnTo>
                  <a:lnTo>
                    <a:pt x="359" y="11366"/>
                  </a:lnTo>
                  <a:lnTo>
                    <a:pt x="382" y="11318"/>
                  </a:lnTo>
                  <a:lnTo>
                    <a:pt x="396" y="11274"/>
                  </a:lnTo>
                  <a:lnTo>
                    <a:pt x="412" y="11248"/>
                  </a:lnTo>
                  <a:lnTo>
                    <a:pt x="426" y="11206"/>
                  </a:lnTo>
                  <a:lnTo>
                    <a:pt x="435" y="11189"/>
                  </a:lnTo>
                  <a:lnTo>
                    <a:pt x="446" y="11161"/>
                  </a:lnTo>
                  <a:lnTo>
                    <a:pt x="454" y="11142"/>
                  </a:lnTo>
                  <a:lnTo>
                    <a:pt x="463" y="11131"/>
                  </a:lnTo>
                  <a:lnTo>
                    <a:pt x="477" y="11131"/>
                  </a:lnTo>
                  <a:lnTo>
                    <a:pt x="480" y="11119"/>
                  </a:lnTo>
                  <a:lnTo>
                    <a:pt x="508" y="11119"/>
                  </a:lnTo>
                  <a:lnTo>
                    <a:pt x="522" y="11111"/>
                  </a:lnTo>
                  <a:lnTo>
                    <a:pt x="550" y="11111"/>
                  </a:lnTo>
                  <a:lnTo>
                    <a:pt x="575" y="11111"/>
                  </a:lnTo>
                  <a:lnTo>
                    <a:pt x="609" y="11111"/>
                  </a:lnTo>
                  <a:lnTo>
                    <a:pt x="639" y="11111"/>
                  </a:lnTo>
                  <a:lnTo>
                    <a:pt x="667" y="11111"/>
                  </a:lnTo>
                  <a:lnTo>
                    <a:pt x="698" y="11097"/>
                  </a:lnTo>
                  <a:lnTo>
                    <a:pt x="743" y="11097"/>
                  </a:lnTo>
                  <a:lnTo>
                    <a:pt x="785" y="11097"/>
                  </a:lnTo>
                  <a:lnTo>
                    <a:pt x="824" y="11097"/>
                  </a:lnTo>
                  <a:lnTo>
                    <a:pt x="861" y="11097"/>
                  </a:lnTo>
                  <a:lnTo>
                    <a:pt x="911" y="11097"/>
                  </a:lnTo>
                  <a:lnTo>
                    <a:pt x="942" y="11089"/>
                  </a:lnTo>
                  <a:lnTo>
                    <a:pt x="979" y="11089"/>
                  </a:lnTo>
                  <a:lnTo>
                    <a:pt x="1023" y="11089"/>
                  </a:lnTo>
                  <a:lnTo>
                    <a:pt x="1066" y="11089"/>
                  </a:lnTo>
                  <a:lnTo>
                    <a:pt x="1102" y="11089"/>
                  </a:lnTo>
                  <a:lnTo>
                    <a:pt x="1138" y="11089"/>
                  </a:lnTo>
                  <a:lnTo>
                    <a:pt x="1175" y="11089"/>
                  </a:lnTo>
                  <a:lnTo>
                    <a:pt x="1206" y="11089"/>
                  </a:lnTo>
                  <a:lnTo>
                    <a:pt x="1234" y="11089"/>
                  </a:lnTo>
                  <a:lnTo>
                    <a:pt x="1259" y="11089"/>
                  </a:lnTo>
                  <a:lnTo>
                    <a:pt x="1279" y="11089"/>
                  </a:lnTo>
                  <a:lnTo>
                    <a:pt x="1304" y="11089"/>
                  </a:lnTo>
                  <a:lnTo>
                    <a:pt x="1326" y="11089"/>
                  </a:lnTo>
                  <a:lnTo>
                    <a:pt x="1340" y="11097"/>
                  </a:lnTo>
                  <a:lnTo>
                    <a:pt x="1340" y="11089"/>
                  </a:lnTo>
                  <a:lnTo>
                    <a:pt x="1340" y="11072"/>
                  </a:lnTo>
                  <a:lnTo>
                    <a:pt x="1340" y="11035"/>
                  </a:lnTo>
                  <a:lnTo>
                    <a:pt x="1351" y="10985"/>
                  </a:lnTo>
                  <a:lnTo>
                    <a:pt x="1360" y="10932"/>
                  </a:lnTo>
                  <a:lnTo>
                    <a:pt x="1360" y="10875"/>
                  </a:lnTo>
                  <a:lnTo>
                    <a:pt x="1374" y="10803"/>
                  </a:lnTo>
                  <a:lnTo>
                    <a:pt x="1385" y="10727"/>
                  </a:lnTo>
                  <a:lnTo>
                    <a:pt x="1396" y="10637"/>
                  </a:lnTo>
                  <a:lnTo>
                    <a:pt x="1408" y="10556"/>
                  </a:lnTo>
                  <a:lnTo>
                    <a:pt x="1419" y="10463"/>
                  </a:lnTo>
                  <a:lnTo>
                    <a:pt x="1436" y="10368"/>
                  </a:lnTo>
                  <a:lnTo>
                    <a:pt x="1444" y="10270"/>
                  </a:lnTo>
                  <a:lnTo>
                    <a:pt x="1458" y="10166"/>
                  </a:lnTo>
                  <a:lnTo>
                    <a:pt x="1478" y="10063"/>
                  </a:lnTo>
                  <a:lnTo>
                    <a:pt x="1492" y="9984"/>
                  </a:lnTo>
                  <a:lnTo>
                    <a:pt x="1503" y="9880"/>
                  </a:lnTo>
                  <a:lnTo>
                    <a:pt x="1517" y="9799"/>
                  </a:lnTo>
                  <a:lnTo>
                    <a:pt x="1525" y="9704"/>
                  </a:lnTo>
                  <a:lnTo>
                    <a:pt x="1545" y="9623"/>
                  </a:lnTo>
                  <a:lnTo>
                    <a:pt x="1559" y="9541"/>
                  </a:lnTo>
                  <a:lnTo>
                    <a:pt x="1573" y="9463"/>
                  </a:lnTo>
                  <a:lnTo>
                    <a:pt x="1581" y="9401"/>
                  </a:lnTo>
                  <a:lnTo>
                    <a:pt x="1595" y="9345"/>
                  </a:lnTo>
                  <a:lnTo>
                    <a:pt x="1604" y="9278"/>
                  </a:lnTo>
                  <a:lnTo>
                    <a:pt x="1612" y="9225"/>
                  </a:lnTo>
                  <a:lnTo>
                    <a:pt x="1618" y="9182"/>
                  </a:lnTo>
                  <a:lnTo>
                    <a:pt x="1626" y="9152"/>
                  </a:lnTo>
                  <a:lnTo>
                    <a:pt x="1640" y="9098"/>
                  </a:lnTo>
                  <a:lnTo>
                    <a:pt x="1640" y="9087"/>
                  </a:lnTo>
                  <a:lnTo>
                    <a:pt x="1640" y="9079"/>
                  </a:lnTo>
                  <a:lnTo>
                    <a:pt x="1654" y="9079"/>
                  </a:lnTo>
                  <a:lnTo>
                    <a:pt x="1663" y="9070"/>
                  </a:lnTo>
                  <a:lnTo>
                    <a:pt x="1685" y="9056"/>
                  </a:lnTo>
                  <a:lnTo>
                    <a:pt x="1699" y="9048"/>
                  </a:lnTo>
                  <a:lnTo>
                    <a:pt x="1727" y="9040"/>
                  </a:lnTo>
                  <a:lnTo>
                    <a:pt x="1752" y="9028"/>
                  </a:lnTo>
                  <a:lnTo>
                    <a:pt x="1789" y="9028"/>
                  </a:lnTo>
                  <a:lnTo>
                    <a:pt x="1825" y="9011"/>
                  </a:lnTo>
                  <a:lnTo>
                    <a:pt x="1867" y="8992"/>
                  </a:lnTo>
                  <a:lnTo>
                    <a:pt x="1906" y="8983"/>
                  </a:lnTo>
                  <a:lnTo>
                    <a:pt x="1960" y="8981"/>
                  </a:lnTo>
                  <a:lnTo>
                    <a:pt x="2010" y="8961"/>
                  </a:lnTo>
                  <a:lnTo>
                    <a:pt x="2069" y="8953"/>
                  </a:lnTo>
                  <a:lnTo>
                    <a:pt x="2128" y="8939"/>
                  </a:lnTo>
                  <a:lnTo>
                    <a:pt x="2187" y="8939"/>
                  </a:lnTo>
                  <a:lnTo>
                    <a:pt x="2246" y="8930"/>
                  </a:lnTo>
                  <a:lnTo>
                    <a:pt x="2313" y="8922"/>
                  </a:lnTo>
                  <a:lnTo>
                    <a:pt x="2383" y="8922"/>
                  </a:lnTo>
                  <a:lnTo>
                    <a:pt x="2450" y="8922"/>
                  </a:lnTo>
                  <a:lnTo>
                    <a:pt x="2512" y="8922"/>
                  </a:lnTo>
                  <a:lnTo>
                    <a:pt x="2582" y="8922"/>
                  </a:lnTo>
                  <a:lnTo>
                    <a:pt x="2641" y="8922"/>
                  </a:lnTo>
                  <a:lnTo>
                    <a:pt x="2703" y="8922"/>
                  </a:lnTo>
                  <a:lnTo>
                    <a:pt x="2753" y="8922"/>
                  </a:lnTo>
                  <a:lnTo>
                    <a:pt x="2806" y="8922"/>
                  </a:lnTo>
                  <a:lnTo>
                    <a:pt x="2848" y="8922"/>
                  </a:lnTo>
                  <a:lnTo>
                    <a:pt x="2890" y="8930"/>
                  </a:lnTo>
                  <a:lnTo>
                    <a:pt x="2921" y="8930"/>
                  </a:lnTo>
                  <a:lnTo>
                    <a:pt x="2938" y="8930"/>
                  </a:lnTo>
                  <a:lnTo>
                    <a:pt x="2952" y="8930"/>
                  </a:lnTo>
                  <a:lnTo>
                    <a:pt x="2966" y="8939"/>
                  </a:lnTo>
                  <a:lnTo>
                    <a:pt x="2966" y="8930"/>
                  </a:lnTo>
                  <a:lnTo>
                    <a:pt x="2966" y="8902"/>
                  </a:lnTo>
                  <a:lnTo>
                    <a:pt x="2966" y="8857"/>
                  </a:lnTo>
                  <a:lnTo>
                    <a:pt x="2974" y="8807"/>
                  </a:lnTo>
                  <a:lnTo>
                    <a:pt x="2989" y="8748"/>
                  </a:lnTo>
                  <a:lnTo>
                    <a:pt x="2997" y="8672"/>
                  </a:lnTo>
                  <a:lnTo>
                    <a:pt x="3003" y="8585"/>
                  </a:lnTo>
                  <a:lnTo>
                    <a:pt x="3025" y="8510"/>
                  </a:lnTo>
                  <a:lnTo>
                    <a:pt x="3033" y="8406"/>
                  </a:lnTo>
                  <a:lnTo>
                    <a:pt x="3053" y="8305"/>
                  </a:lnTo>
                  <a:lnTo>
                    <a:pt x="3070" y="8193"/>
                  </a:lnTo>
                  <a:lnTo>
                    <a:pt x="3092" y="8092"/>
                  </a:lnTo>
                  <a:lnTo>
                    <a:pt x="3106" y="7969"/>
                  </a:lnTo>
                  <a:lnTo>
                    <a:pt x="3129" y="7862"/>
                  </a:lnTo>
                  <a:lnTo>
                    <a:pt x="3148" y="7739"/>
                  </a:lnTo>
                  <a:lnTo>
                    <a:pt x="3174" y="7641"/>
                  </a:lnTo>
                  <a:lnTo>
                    <a:pt x="3196" y="7517"/>
                  </a:lnTo>
                  <a:lnTo>
                    <a:pt x="3210" y="7408"/>
                  </a:lnTo>
                  <a:lnTo>
                    <a:pt x="3238" y="7296"/>
                  </a:lnTo>
                  <a:lnTo>
                    <a:pt x="3255" y="7215"/>
                  </a:lnTo>
                  <a:lnTo>
                    <a:pt x="3277" y="7111"/>
                  </a:lnTo>
                  <a:lnTo>
                    <a:pt x="3305" y="7033"/>
                  </a:lnTo>
                  <a:lnTo>
                    <a:pt x="3325" y="6948"/>
                  </a:lnTo>
                  <a:lnTo>
                    <a:pt x="3347" y="6878"/>
                  </a:lnTo>
                  <a:lnTo>
                    <a:pt x="3364" y="6811"/>
                  </a:lnTo>
                  <a:lnTo>
                    <a:pt x="3384" y="6744"/>
                  </a:lnTo>
                  <a:lnTo>
                    <a:pt x="3392" y="6699"/>
                  </a:lnTo>
                  <a:lnTo>
                    <a:pt x="3409" y="6649"/>
                  </a:lnTo>
                  <a:lnTo>
                    <a:pt x="3415" y="6612"/>
                  </a:lnTo>
                  <a:lnTo>
                    <a:pt x="3423" y="6598"/>
                  </a:lnTo>
                  <a:lnTo>
                    <a:pt x="3431" y="6581"/>
                  </a:lnTo>
                  <a:lnTo>
                    <a:pt x="3437" y="6581"/>
                  </a:lnTo>
                  <a:lnTo>
                    <a:pt x="4555" y="6937"/>
                  </a:lnTo>
                  <a:lnTo>
                    <a:pt x="4555" y="6929"/>
                  </a:lnTo>
                  <a:lnTo>
                    <a:pt x="4558" y="6898"/>
                  </a:lnTo>
                  <a:lnTo>
                    <a:pt x="4570" y="6853"/>
                  </a:lnTo>
                  <a:lnTo>
                    <a:pt x="4578" y="6803"/>
                  </a:lnTo>
                  <a:lnTo>
                    <a:pt x="4586" y="6724"/>
                  </a:lnTo>
                  <a:lnTo>
                    <a:pt x="4600" y="6649"/>
                  </a:lnTo>
                  <a:lnTo>
                    <a:pt x="4617" y="6559"/>
                  </a:lnTo>
                  <a:lnTo>
                    <a:pt x="4637" y="6478"/>
                  </a:lnTo>
                  <a:lnTo>
                    <a:pt x="4659" y="6360"/>
                  </a:lnTo>
                  <a:lnTo>
                    <a:pt x="4682" y="6253"/>
                  </a:lnTo>
                  <a:lnTo>
                    <a:pt x="4704" y="6136"/>
                  </a:lnTo>
                  <a:lnTo>
                    <a:pt x="4735" y="6015"/>
                  </a:lnTo>
                  <a:lnTo>
                    <a:pt x="4757" y="5889"/>
                  </a:lnTo>
                  <a:lnTo>
                    <a:pt x="4791" y="5774"/>
                  </a:lnTo>
                  <a:lnTo>
                    <a:pt x="4816" y="5642"/>
                  </a:lnTo>
                  <a:lnTo>
                    <a:pt x="4853" y="5530"/>
                  </a:lnTo>
                  <a:lnTo>
                    <a:pt x="4886" y="5404"/>
                  </a:lnTo>
                  <a:lnTo>
                    <a:pt x="4912" y="5295"/>
                  </a:lnTo>
                  <a:lnTo>
                    <a:pt x="4940" y="5183"/>
                  </a:lnTo>
                  <a:lnTo>
                    <a:pt x="4982" y="5073"/>
                  </a:lnTo>
                  <a:lnTo>
                    <a:pt x="5007" y="4972"/>
                  </a:lnTo>
                  <a:lnTo>
                    <a:pt x="5035" y="4869"/>
                  </a:lnTo>
                  <a:lnTo>
                    <a:pt x="5066" y="4779"/>
                  </a:lnTo>
                  <a:lnTo>
                    <a:pt x="5099" y="4703"/>
                  </a:lnTo>
                  <a:lnTo>
                    <a:pt x="5116" y="4622"/>
                  </a:lnTo>
                  <a:lnTo>
                    <a:pt x="5153" y="4557"/>
                  </a:lnTo>
                  <a:lnTo>
                    <a:pt x="5167" y="4499"/>
                  </a:lnTo>
                  <a:lnTo>
                    <a:pt x="5183" y="4445"/>
                  </a:lnTo>
                  <a:lnTo>
                    <a:pt x="5203" y="4412"/>
                  </a:lnTo>
                  <a:lnTo>
                    <a:pt x="5211" y="4381"/>
                  </a:lnTo>
                  <a:lnTo>
                    <a:pt x="5220" y="4361"/>
                  </a:lnTo>
                  <a:lnTo>
                    <a:pt x="5234" y="4361"/>
                  </a:lnTo>
                  <a:lnTo>
                    <a:pt x="5265" y="4372"/>
                  </a:lnTo>
                  <a:lnTo>
                    <a:pt x="5279" y="4381"/>
                  </a:lnTo>
                  <a:lnTo>
                    <a:pt x="5307" y="4389"/>
                  </a:lnTo>
                  <a:lnTo>
                    <a:pt x="5332" y="4398"/>
                  </a:lnTo>
                  <a:lnTo>
                    <a:pt x="5366" y="4420"/>
                  </a:lnTo>
                  <a:lnTo>
                    <a:pt x="5396" y="4431"/>
                  </a:lnTo>
                  <a:lnTo>
                    <a:pt x="5424" y="4445"/>
                  </a:lnTo>
                  <a:lnTo>
                    <a:pt x="5455" y="4462"/>
                  </a:lnTo>
                  <a:lnTo>
                    <a:pt x="5500" y="4479"/>
                  </a:lnTo>
                  <a:lnTo>
                    <a:pt x="5534" y="4499"/>
                  </a:lnTo>
                  <a:lnTo>
                    <a:pt x="5573" y="4521"/>
                  </a:lnTo>
                  <a:lnTo>
                    <a:pt x="5609" y="4549"/>
                  </a:lnTo>
                  <a:lnTo>
                    <a:pt x="5652" y="4566"/>
                  </a:lnTo>
                  <a:lnTo>
                    <a:pt x="5685" y="4586"/>
                  </a:lnTo>
                  <a:lnTo>
                    <a:pt x="5722" y="4611"/>
                  </a:lnTo>
                  <a:lnTo>
                    <a:pt x="5755" y="4644"/>
                  </a:lnTo>
                  <a:lnTo>
                    <a:pt x="5792" y="4667"/>
                  </a:lnTo>
                  <a:lnTo>
                    <a:pt x="5823" y="4692"/>
                  </a:lnTo>
                  <a:lnTo>
                    <a:pt x="5859" y="4712"/>
                  </a:lnTo>
                  <a:lnTo>
                    <a:pt x="5884" y="4740"/>
                  </a:lnTo>
                  <a:lnTo>
                    <a:pt x="5918" y="4771"/>
                  </a:lnTo>
                  <a:lnTo>
                    <a:pt x="5935" y="4787"/>
                  </a:lnTo>
                  <a:lnTo>
                    <a:pt x="5963" y="4807"/>
                  </a:lnTo>
                  <a:lnTo>
                    <a:pt x="5980" y="4824"/>
                  </a:lnTo>
                  <a:lnTo>
                    <a:pt x="5999" y="4843"/>
                  </a:lnTo>
                  <a:lnTo>
                    <a:pt x="6022" y="4866"/>
                  </a:lnTo>
                  <a:lnTo>
                    <a:pt x="6030" y="4869"/>
                  </a:lnTo>
                  <a:lnTo>
                    <a:pt x="6030" y="4852"/>
                  </a:lnTo>
                  <a:lnTo>
                    <a:pt x="6050" y="4815"/>
                  </a:lnTo>
                  <a:lnTo>
                    <a:pt x="6061" y="4740"/>
                  </a:lnTo>
                  <a:lnTo>
                    <a:pt x="6089" y="4656"/>
                  </a:lnTo>
                  <a:lnTo>
                    <a:pt x="6117" y="4549"/>
                  </a:lnTo>
                  <a:lnTo>
                    <a:pt x="6156" y="4420"/>
                  </a:lnTo>
                  <a:lnTo>
                    <a:pt x="6198" y="4277"/>
                  </a:lnTo>
                  <a:lnTo>
                    <a:pt x="6243" y="4131"/>
                  </a:lnTo>
                  <a:lnTo>
                    <a:pt x="6293" y="3960"/>
                  </a:lnTo>
                  <a:lnTo>
                    <a:pt x="6352" y="3787"/>
                  </a:lnTo>
                  <a:lnTo>
                    <a:pt x="6397" y="3602"/>
                  </a:lnTo>
                  <a:lnTo>
                    <a:pt x="6456" y="3431"/>
                  </a:lnTo>
                  <a:lnTo>
                    <a:pt x="6509" y="3254"/>
                  </a:lnTo>
                  <a:lnTo>
                    <a:pt x="6574" y="3072"/>
                  </a:lnTo>
                  <a:lnTo>
                    <a:pt x="6633" y="2907"/>
                  </a:lnTo>
                  <a:lnTo>
                    <a:pt x="6686" y="2738"/>
                  </a:lnTo>
                  <a:lnTo>
                    <a:pt x="6731" y="2579"/>
                  </a:lnTo>
                  <a:lnTo>
                    <a:pt x="6790" y="2436"/>
                  </a:lnTo>
                  <a:lnTo>
                    <a:pt x="6837" y="2295"/>
                  </a:lnTo>
                  <a:lnTo>
                    <a:pt x="6891" y="2167"/>
                  </a:lnTo>
                  <a:lnTo>
                    <a:pt x="6930" y="2049"/>
                  </a:lnTo>
                  <a:lnTo>
                    <a:pt x="6980" y="1937"/>
                  </a:lnTo>
                  <a:lnTo>
                    <a:pt x="7022" y="1836"/>
                  </a:lnTo>
                  <a:lnTo>
                    <a:pt x="7062" y="1752"/>
                  </a:lnTo>
                  <a:lnTo>
                    <a:pt x="7095" y="1665"/>
                  </a:lnTo>
                  <a:lnTo>
                    <a:pt x="7120" y="1598"/>
                  </a:lnTo>
                  <a:lnTo>
                    <a:pt x="7148" y="1539"/>
                  </a:lnTo>
                  <a:lnTo>
                    <a:pt x="7171" y="1494"/>
                  </a:lnTo>
                  <a:lnTo>
                    <a:pt x="7190" y="1443"/>
                  </a:lnTo>
                  <a:lnTo>
                    <a:pt x="7202" y="1424"/>
                  </a:lnTo>
                  <a:lnTo>
                    <a:pt x="7207" y="1407"/>
                  </a:lnTo>
                  <a:lnTo>
                    <a:pt x="7216" y="1407"/>
                  </a:lnTo>
                  <a:lnTo>
                    <a:pt x="7207" y="1393"/>
                  </a:lnTo>
                  <a:lnTo>
                    <a:pt x="7193" y="1365"/>
                  </a:lnTo>
                  <a:lnTo>
                    <a:pt x="7176" y="1340"/>
                  </a:lnTo>
                  <a:lnTo>
                    <a:pt x="7162" y="1306"/>
                  </a:lnTo>
                  <a:lnTo>
                    <a:pt x="7148" y="1281"/>
                  </a:lnTo>
                  <a:lnTo>
                    <a:pt x="7132" y="1253"/>
                  </a:lnTo>
                  <a:lnTo>
                    <a:pt x="7104" y="1202"/>
                  </a:lnTo>
                  <a:lnTo>
                    <a:pt x="7081" y="1180"/>
                  </a:lnTo>
                  <a:lnTo>
                    <a:pt x="7062" y="1143"/>
                  </a:lnTo>
                  <a:lnTo>
                    <a:pt x="7036" y="1104"/>
                  </a:lnTo>
                  <a:lnTo>
                    <a:pt x="7014" y="1059"/>
                  </a:lnTo>
                  <a:lnTo>
                    <a:pt x="6980" y="1023"/>
                  </a:lnTo>
                  <a:lnTo>
                    <a:pt x="6958" y="995"/>
                  </a:lnTo>
                  <a:lnTo>
                    <a:pt x="6930" y="958"/>
                  </a:lnTo>
                  <a:lnTo>
                    <a:pt x="6899" y="914"/>
                  </a:lnTo>
                  <a:lnTo>
                    <a:pt x="6868" y="872"/>
                  </a:lnTo>
                  <a:lnTo>
                    <a:pt x="6837" y="846"/>
                  </a:lnTo>
                  <a:lnTo>
                    <a:pt x="6815" y="818"/>
                  </a:lnTo>
                  <a:lnTo>
                    <a:pt x="6781" y="790"/>
                  </a:lnTo>
                  <a:lnTo>
                    <a:pt x="6756" y="759"/>
                  </a:lnTo>
                  <a:lnTo>
                    <a:pt x="6722" y="737"/>
                  </a:lnTo>
                  <a:lnTo>
                    <a:pt x="6708" y="729"/>
                  </a:lnTo>
                  <a:lnTo>
                    <a:pt x="6678" y="701"/>
                  </a:lnTo>
                  <a:lnTo>
                    <a:pt x="6663" y="684"/>
                  </a:lnTo>
                  <a:lnTo>
                    <a:pt x="6641" y="673"/>
                  </a:lnTo>
                  <a:lnTo>
                    <a:pt x="6633" y="656"/>
                  </a:lnTo>
                  <a:lnTo>
                    <a:pt x="6610" y="633"/>
                  </a:lnTo>
                  <a:lnTo>
                    <a:pt x="6605" y="633"/>
                  </a:lnTo>
                  <a:lnTo>
                    <a:pt x="6613" y="625"/>
                  </a:lnTo>
                  <a:lnTo>
                    <a:pt x="6633" y="614"/>
                  </a:lnTo>
                  <a:lnTo>
                    <a:pt x="6663" y="605"/>
                  </a:lnTo>
                  <a:lnTo>
                    <a:pt x="6692" y="588"/>
                  </a:lnTo>
                  <a:lnTo>
                    <a:pt x="6731" y="577"/>
                  </a:lnTo>
                  <a:lnTo>
                    <a:pt x="6781" y="560"/>
                  </a:lnTo>
                  <a:lnTo>
                    <a:pt x="6832" y="552"/>
                  </a:lnTo>
                  <a:lnTo>
                    <a:pt x="6885" y="524"/>
                  </a:lnTo>
                  <a:lnTo>
                    <a:pt x="6949" y="507"/>
                  </a:lnTo>
                  <a:lnTo>
                    <a:pt x="7014" y="479"/>
                  </a:lnTo>
                  <a:lnTo>
                    <a:pt x="7081" y="462"/>
                  </a:lnTo>
                  <a:lnTo>
                    <a:pt x="7157" y="420"/>
                  </a:lnTo>
                  <a:lnTo>
                    <a:pt x="7235" y="403"/>
                  </a:lnTo>
                  <a:lnTo>
                    <a:pt x="7317" y="367"/>
                  </a:lnTo>
                  <a:lnTo>
                    <a:pt x="7398" y="347"/>
                  </a:lnTo>
                  <a:lnTo>
                    <a:pt x="7474" y="311"/>
                  </a:lnTo>
                  <a:lnTo>
                    <a:pt x="7555" y="286"/>
                  </a:lnTo>
                  <a:lnTo>
                    <a:pt x="7642" y="258"/>
                  </a:lnTo>
                  <a:lnTo>
                    <a:pt x="7723" y="221"/>
                  </a:lnTo>
                  <a:lnTo>
                    <a:pt x="7802" y="179"/>
                  </a:lnTo>
                  <a:lnTo>
                    <a:pt x="7877" y="162"/>
                  </a:lnTo>
                  <a:lnTo>
                    <a:pt x="7959" y="134"/>
                  </a:lnTo>
                  <a:lnTo>
                    <a:pt x="8031" y="109"/>
                  </a:lnTo>
                  <a:lnTo>
                    <a:pt x="8093" y="81"/>
                  </a:lnTo>
                  <a:lnTo>
                    <a:pt x="8163" y="61"/>
                  </a:lnTo>
                  <a:lnTo>
                    <a:pt x="8208" y="45"/>
                  </a:lnTo>
                  <a:lnTo>
                    <a:pt x="8261" y="25"/>
                  </a:lnTo>
                  <a:lnTo>
                    <a:pt x="8298" y="8"/>
                  </a:lnTo>
                  <a:lnTo>
                    <a:pt x="8326" y="0"/>
                  </a:lnTo>
                  <a:lnTo>
                    <a:pt x="8340" y="0"/>
                  </a:lnTo>
                  <a:lnTo>
                    <a:pt x="8348" y="0"/>
                  </a:lnTo>
                  <a:lnTo>
                    <a:pt x="8348" y="17"/>
                  </a:lnTo>
                  <a:lnTo>
                    <a:pt x="8348" y="61"/>
                  </a:lnTo>
                  <a:lnTo>
                    <a:pt x="8357" y="126"/>
                  </a:lnTo>
                  <a:lnTo>
                    <a:pt x="8365" y="230"/>
                  </a:lnTo>
                  <a:lnTo>
                    <a:pt x="8371" y="347"/>
                  </a:lnTo>
                  <a:lnTo>
                    <a:pt x="8376" y="488"/>
                  </a:lnTo>
                  <a:lnTo>
                    <a:pt x="8385" y="633"/>
                  </a:lnTo>
                  <a:lnTo>
                    <a:pt x="8393" y="810"/>
                  </a:lnTo>
                  <a:lnTo>
                    <a:pt x="8407" y="981"/>
                  </a:lnTo>
                  <a:lnTo>
                    <a:pt x="8415" y="1180"/>
                  </a:lnTo>
                  <a:lnTo>
                    <a:pt x="8424" y="1376"/>
                  </a:lnTo>
                  <a:lnTo>
                    <a:pt x="8435" y="1578"/>
                  </a:lnTo>
                  <a:lnTo>
                    <a:pt x="8435" y="1768"/>
                  </a:lnTo>
                  <a:lnTo>
                    <a:pt x="8444" y="1973"/>
                  </a:lnTo>
                  <a:lnTo>
                    <a:pt x="8444" y="2167"/>
                  </a:lnTo>
                  <a:lnTo>
                    <a:pt x="8446" y="2363"/>
                  </a:lnTo>
                  <a:lnTo>
                    <a:pt x="8444" y="2534"/>
                  </a:lnTo>
                  <a:lnTo>
                    <a:pt x="8438" y="2705"/>
                  </a:lnTo>
                  <a:lnTo>
                    <a:pt x="8435" y="2850"/>
                  </a:lnTo>
                  <a:lnTo>
                    <a:pt x="8424" y="3005"/>
                  </a:lnTo>
                  <a:lnTo>
                    <a:pt x="8415" y="3136"/>
                  </a:lnTo>
                  <a:lnTo>
                    <a:pt x="8407" y="3254"/>
                  </a:lnTo>
                  <a:lnTo>
                    <a:pt x="8393" y="3372"/>
                  </a:lnTo>
                  <a:lnTo>
                    <a:pt x="8385" y="3476"/>
                  </a:lnTo>
                  <a:lnTo>
                    <a:pt x="8376" y="3571"/>
                  </a:lnTo>
                  <a:lnTo>
                    <a:pt x="8371" y="3652"/>
                  </a:lnTo>
                  <a:lnTo>
                    <a:pt x="8362" y="3717"/>
                  </a:lnTo>
                  <a:lnTo>
                    <a:pt x="8348" y="3784"/>
                  </a:lnTo>
                  <a:lnTo>
                    <a:pt x="8340" y="3815"/>
                  </a:lnTo>
                  <a:lnTo>
                    <a:pt x="8340" y="3857"/>
                  </a:lnTo>
                  <a:lnTo>
                    <a:pt x="8340" y="3874"/>
                  </a:lnTo>
                  <a:lnTo>
                    <a:pt x="8340" y="3882"/>
                  </a:lnTo>
                  <a:lnTo>
                    <a:pt x="8329" y="3865"/>
                  </a:lnTo>
                  <a:lnTo>
                    <a:pt x="8317" y="3823"/>
                  </a:lnTo>
                  <a:lnTo>
                    <a:pt x="8312" y="3798"/>
                  </a:lnTo>
                  <a:lnTo>
                    <a:pt x="8303" y="3784"/>
                  </a:lnTo>
                  <a:lnTo>
                    <a:pt x="8295" y="3747"/>
                  </a:lnTo>
                  <a:lnTo>
                    <a:pt x="8281" y="3705"/>
                  </a:lnTo>
                  <a:lnTo>
                    <a:pt x="8267" y="3661"/>
                  </a:lnTo>
                  <a:lnTo>
                    <a:pt x="8259" y="3616"/>
                  </a:lnTo>
                  <a:lnTo>
                    <a:pt x="8236" y="3571"/>
                  </a:lnTo>
                  <a:lnTo>
                    <a:pt x="8225" y="3526"/>
                  </a:lnTo>
                  <a:lnTo>
                    <a:pt x="8202" y="3459"/>
                  </a:lnTo>
                  <a:lnTo>
                    <a:pt x="8180" y="3403"/>
                  </a:lnTo>
                  <a:lnTo>
                    <a:pt x="8163" y="3352"/>
                  </a:lnTo>
                  <a:lnTo>
                    <a:pt x="8141" y="3305"/>
                  </a:lnTo>
                  <a:lnTo>
                    <a:pt x="8113" y="3234"/>
                  </a:lnTo>
                  <a:lnTo>
                    <a:pt x="8093" y="3173"/>
                  </a:lnTo>
                  <a:lnTo>
                    <a:pt x="8068" y="3108"/>
                  </a:lnTo>
                  <a:lnTo>
                    <a:pt x="8034" y="3055"/>
                  </a:lnTo>
                  <a:lnTo>
                    <a:pt x="8012" y="2988"/>
                  </a:lnTo>
                  <a:lnTo>
                    <a:pt x="7987" y="2932"/>
                  </a:lnTo>
                  <a:lnTo>
                    <a:pt x="7959" y="2878"/>
                  </a:lnTo>
                  <a:lnTo>
                    <a:pt x="7936" y="2834"/>
                  </a:lnTo>
                  <a:lnTo>
                    <a:pt x="7914" y="2775"/>
                  </a:lnTo>
                  <a:lnTo>
                    <a:pt x="7891" y="2738"/>
                  </a:lnTo>
                  <a:lnTo>
                    <a:pt x="7869" y="2693"/>
                  </a:lnTo>
                  <a:lnTo>
                    <a:pt x="7860" y="2665"/>
                  </a:lnTo>
                  <a:lnTo>
                    <a:pt x="7832" y="2621"/>
                  </a:lnTo>
                  <a:lnTo>
                    <a:pt x="7827" y="2601"/>
                  </a:lnTo>
                  <a:lnTo>
                    <a:pt x="7824" y="2612"/>
                  </a:lnTo>
                  <a:lnTo>
                    <a:pt x="7813" y="2637"/>
                  </a:lnTo>
                  <a:lnTo>
                    <a:pt x="7802" y="2674"/>
                  </a:lnTo>
                  <a:lnTo>
                    <a:pt x="7782" y="2730"/>
                  </a:lnTo>
                  <a:lnTo>
                    <a:pt x="7760" y="2792"/>
                  </a:lnTo>
                  <a:lnTo>
                    <a:pt x="7732" y="2887"/>
                  </a:lnTo>
                  <a:lnTo>
                    <a:pt x="7706" y="2977"/>
                  </a:lnTo>
                  <a:lnTo>
                    <a:pt x="7678" y="3100"/>
                  </a:lnTo>
                  <a:lnTo>
                    <a:pt x="7633" y="3218"/>
                  </a:lnTo>
                  <a:lnTo>
                    <a:pt x="7597" y="3352"/>
                  </a:lnTo>
                  <a:lnTo>
                    <a:pt x="7555" y="3506"/>
                  </a:lnTo>
                  <a:lnTo>
                    <a:pt x="7516" y="3669"/>
                  </a:lnTo>
                  <a:lnTo>
                    <a:pt x="7471" y="3846"/>
                  </a:lnTo>
                  <a:lnTo>
                    <a:pt x="7420" y="4028"/>
                  </a:lnTo>
                  <a:lnTo>
                    <a:pt x="7370" y="4221"/>
                  </a:lnTo>
                  <a:lnTo>
                    <a:pt x="7325" y="4434"/>
                  </a:lnTo>
                  <a:lnTo>
                    <a:pt x="7272" y="4653"/>
                  </a:lnTo>
                  <a:lnTo>
                    <a:pt x="7216" y="4869"/>
                  </a:lnTo>
                  <a:lnTo>
                    <a:pt x="7165" y="5090"/>
                  </a:lnTo>
                  <a:lnTo>
                    <a:pt x="7120" y="5323"/>
                  </a:lnTo>
                  <a:lnTo>
                    <a:pt x="7073" y="5530"/>
                  </a:lnTo>
                  <a:lnTo>
                    <a:pt x="7025" y="5752"/>
                  </a:lnTo>
                  <a:lnTo>
                    <a:pt x="6980" y="5965"/>
                  </a:lnTo>
                  <a:lnTo>
                    <a:pt x="6944" y="6169"/>
                  </a:lnTo>
                  <a:lnTo>
                    <a:pt x="6905" y="6360"/>
                  </a:lnTo>
                  <a:lnTo>
                    <a:pt x="6868" y="6531"/>
                  </a:lnTo>
                  <a:lnTo>
                    <a:pt x="6837" y="6679"/>
                  </a:lnTo>
                  <a:lnTo>
                    <a:pt x="6815" y="6817"/>
                  </a:lnTo>
                  <a:lnTo>
                    <a:pt x="6790" y="6920"/>
                  </a:lnTo>
                  <a:lnTo>
                    <a:pt x="6778" y="7002"/>
                  </a:lnTo>
                  <a:lnTo>
                    <a:pt x="6764" y="7055"/>
                  </a:lnTo>
                  <a:lnTo>
                    <a:pt x="6764" y="7075"/>
                  </a:lnTo>
                  <a:lnTo>
                    <a:pt x="6756" y="7066"/>
                  </a:lnTo>
                  <a:lnTo>
                    <a:pt x="6731" y="7047"/>
                  </a:lnTo>
                  <a:lnTo>
                    <a:pt x="6708" y="7033"/>
                  </a:lnTo>
                  <a:lnTo>
                    <a:pt x="6686" y="7010"/>
                  </a:lnTo>
                  <a:lnTo>
                    <a:pt x="6663" y="6982"/>
                  </a:lnTo>
                  <a:lnTo>
                    <a:pt x="6633" y="6965"/>
                  </a:lnTo>
                  <a:lnTo>
                    <a:pt x="6591" y="6937"/>
                  </a:lnTo>
                  <a:lnTo>
                    <a:pt x="6554" y="6912"/>
                  </a:lnTo>
                  <a:lnTo>
                    <a:pt x="6515" y="6878"/>
                  </a:lnTo>
                  <a:lnTo>
                    <a:pt x="6470" y="6842"/>
                  </a:lnTo>
                  <a:lnTo>
                    <a:pt x="6420" y="6817"/>
                  </a:lnTo>
                  <a:lnTo>
                    <a:pt x="6369" y="6780"/>
                  </a:lnTo>
                  <a:lnTo>
                    <a:pt x="6316" y="6744"/>
                  </a:lnTo>
                  <a:lnTo>
                    <a:pt x="6263" y="6716"/>
                  </a:lnTo>
                  <a:lnTo>
                    <a:pt x="6198" y="6679"/>
                  </a:lnTo>
                  <a:lnTo>
                    <a:pt x="6131" y="6640"/>
                  </a:lnTo>
                  <a:lnTo>
                    <a:pt x="6061" y="6598"/>
                  </a:lnTo>
                  <a:lnTo>
                    <a:pt x="5999" y="6559"/>
                  </a:lnTo>
                  <a:lnTo>
                    <a:pt x="5932" y="6531"/>
                  </a:lnTo>
                  <a:lnTo>
                    <a:pt x="5873" y="6494"/>
                  </a:lnTo>
                  <a:lnTo>
                    <a:pt x="5814" y="6458"/>
                  </a:lnTo>
                  <a:lnTo>
                    <a:pt x="5755" y="6427"/>
                  </a:lnTo>
                  <a:lnTo>
                    <a:pt x="5699" y="6391"/>
                  </a:lnTo>
                  <a:lnTo>
                    <a:pt x="5652" y="6377"/>
                  </a:lnTo>
                  <a:lnTo>
                    <a:pt x="5601" y="6360"/>
                  </a:lnTo>
                  <a:lnTo>
                    <a:pt x="5567" y="6340"/>
                  </a:lnTo>
                  <a:lnTo>
                    <a:pt x="5534" y="6318"/>
                  </a:lnTo>
                  <a:lnTo>
                    <a:pt x="5509" y="6309"/>
                  </a:lnTo>
                  <a:lnTo>
                    <a:pt x="5500" y="6301"/>
                  </a:lnTo>
                  <a:lnTo>
                    <a:pt x="5497" y="6301"/>
                  </a:lnTo>
                  <a:lnTo>
                    <a:pt x="5486" y="6309"/>
                  </a:lnTo>
                  <a:lnTo>
                    <a:pt x="5486" y="6349"/>
                  </a:lnTo>
                  <a:lnTo>
                    <a:pt x="5478" y="6399"/>
                  </a:lnTo>
                  <a:lnTo>
                    <a:pt x="5475" y="6478"/>
                  </a:lnTo>
                  <a:lnTo>
                    <a:pt x="5464" y="6581"/>
                  </a:lnTo>
                  <a:lnTo>
                    <a:pt x="5450" y="6688"/>
                  </a:lnTo>
                  <a:lnTo>
                    <a:pt x="5441" y="6811"/>
                  </a:lnTo>
                  <a:lnTo>
                    <a:pt x="5439" y="6948"/>
                  </a:lnTo>
                  <a:lnTo>
                    <a:pt x="5419" y="7091"/>
                  </a:lnTo>
                  <a:lnTo>
                    <a:pt x="5410" y="7251"/>
                  </a:lnTo>
                  <a:lnTo>
                    <a:pt x="5396" y="7400"/>
                  </a:lnTo>
                  <a:lnTo>
                    <a:pt x="5382" y="7562"/>
                  </a:lnTo>
                  <a:lnTo>
                    <a:pt x="5368" y="7722"/>
                  </a:lnTo>
                  <a:lnTo>
                    <a:pt x="5352" y="7887"/>
                  </a:lnTo>
                  <a:lnTo>
                    <a:pt x="5346" y="8033"/>
                  </a:lnTo>
                  <a:lnTo>
                    <a:pt x="5338" y="8193"/>
                  </a:lnTo>
                  <a:lnTo>
                    <a:pt x="5321" y="8333"/>
                  </a:lnTo>
                  <a:lnTo>
                    <a:pt x="5307" y="8459"/>
                  </a:lnTo>
                  <a:lnTo>
                    <a:pt x="5301" y="8577"/>
                  </a:lnTo>
                  <a:lnTo>
                    <a:pt x="5287" y="8698"/>
                  </a:lnTo>
                  <a:lnTo>
                    <a:pt x="5279" y="8798"/>
                  </a:lnTo>
                  <a:lnTo>
                    <a:pt x="5270" y="8911"/>
                  </a:lnTo>
                  <a:lnTo>
                    <a:pt x="5265" y="8992"/>
                  </a:lnTo>
                  <a:lnTo>
                    <a:pt x="5262" y="9079"/>
                  </a:lnTo>
                  <a:lnTo>
                    <a:pt x="5251" y="9143"/>
                  </a:lnTo>
                  <a:lnTo>
                    <a:pt x="5251" y="9216"/>
                  </a:lnTo>
                  <a:lnTo>
                    <a:pt x="5242" y="9261"/>
                  </a:lnTo>
                  <a:lnTo>
                    <a:pt x="5242" y="9320"/>
                  </a:lnTo>
                  <a:lnTo>
                    <a:pt x="5239" y="9345"/>
                  </a:lnTo>
                  <a:lnTo>
                    <a:pt x="5239" y="9381"/>
                  </a:lnTo>
                  <a:lnTo>
                    <a:pt x="5239" y="9393"/>
                  </a:lnTo>
                  <a:lnTo>
                    <a:pt x="5239" y="9401"/>
                  </a:lnTo>
                  <a:lnTo>
                    <a:pt x="5234" y="9401"/>
                  </a:lnTo>
                  <a:lnTo>
                    <a:pt x="5211" y="9393"/>
                  </a:lnTo>
                  <a:lnTo>
                    <a:pt x="5192" y="9373"/>
                  </a:lnTo>
                  <a:lnTo>
                    <a:pt x="5161" y="9365"/>
                  </a:lnTo>
                  <a:lnTo>
                    <a:pt x="5116" y="9337"/>
                  </a:lnTo>
                  <a:lnTo>
                    <a:pt x="5074" y="9320"/>
                  </a:lnTo>
                  <a:lnTo>
                    <a:pt x="5026" y="9300"/>
                  </a:lnTo>
                  <a:lnTo>
                    <a:pt x="4970" y="9278"/>
                  </a:lnTo>
                  <a:lnTo>
                    <a:pt x="4912" y="9241"/>
                  </a:lnTo>
                  <a:lnTo>
                    <a:pt x="4850" y="9216"/>
                  </a:lnTo>
                  <a:lnTo>
                    <a:pt x="4780" y="9191"/>
                  </a:lnTo>
                  <a:lnTo>
                    <a:pt x="4712" y="9160"/>
                  </a:lnTo>
                  <a:lnTo>
                    <a:pt x="4645" y="9132"/>
                  </a:lnTo>
                  <a:lnTo>
                    <a:pt x="4578" y="9115"/>
                  </a:lnTo>
                  <a:lnTo>
                    <a:pt x="4511" y="9079"/>
                  </a:lnTo>
                  <a:lnTo>
                    <a:pt x="4446" y="9056"/>
                  </a:lnTo>
                  <a:lnTo>
                    <a:pt x="4373" y="9040"/>
                  </a:lnTo>
                  <a:lnTo>
                    <a:pt x="4314" y="9020"/>
                  </a:lnTo>
                  <a:lnTo>
                    <a:pt x="4253" y="9003"/>
                  </a:lnTo>
                  <a:lnTo>
                    <a:pt x="4197" y="8992"/>
                  </a:lnTo>
                  <a:lnTo>
                    <a:pt x="4138" y="8981"/>
                  </a:lnTo>
                  <a:lnTo>
                    <a:pt x="4085" y="8969"/>
                  </a:lnTo>
                  <a:lnTo>
                    <a:pt x="4034" y="8961"/>
                  </a:lnTo>
                  <a:lnTo>
                    <a:pt x="3998" y="8961"/>
                  </a:lnTo>
                  <a:lnTo>
                    <a:pt x="3953" y="8939"/>
                  </a:lnTo>
                  <a:lnTo>
                    <a:pt x="3916" y="8939"/>
                  </a:lnTo>
                  <a:lnTo>
                    <a:pt x="3886" y="8939"/>
                  </a:lnTo>
                  <a:lnTo>
                    <a:pt x="3863" y="8939"/>
                  </a:lnTo>
                  <a:lnTo>
                    <a:pt x="3841" y="8939"/>
                  </a:lnTo>
                  <a:lnTo>
                    <a:pt x="3827" y="8939"/>
                  </a:lnTo>
                  <a:lnTo>
                    <a:pt x="3818" y="8939"/>
                  </a:lnTo>
                  <a:lnTo>
                    <a:pt x="3813" y="8939"/>
                  </a:lnTo>
                  <a:lnTo>
                    <a:pt x="3813" y="8961"/>
                  </a:lnTo>
                  <a:lnTo>
                    <a:pt x="3804" y="8983"/>
                  </a:lnTo>
                  <a:lnTo>
                    <a:pt x="3804" y="9028"/>
                  </a:lnTo>
                  <a:lnTo>
                    <a:pt x="3799" y="9079"/>
                  </a:lnTo>
                  <a:lnTo>
                    <a:pt x="3799" y="9132"/>
                  </a:lnTo>
                  <a:lnTo>
                    <a:pt x="3793" y="9205"/>
                  </a:lnTo>
                  <a:lnTo>
                    <a:pt x="3793" y="9278"/>
                  </a:lnTo>
                  <a:lnTo>
                    <a:pt x="3790" y="9365"/>
                  </a:lnTo>
                  <a:lnTo>
                    <a:pt x="3782" y="9446"/>
                  </a:lnTo>
                  <a:lnTo>
                    <a:pt x="3771" y="9541"/>
                  </a:lnTo>
                  <a:lnTo>
                    <a:pt x="3771" y="9639"/>
                  </a:lnTo>
                  <a:lnTo>
                    <a:pt x="3762" y="9732"/>
                  </a:lnTo>
                  <a:lnTo>
                    <a:pt x="3759" y="9836"/>
                  </a:lnTo>
                  <a:lnTo>
                    <a:pt x="3754" y="9945"/>
                  </a:lnTo>
                  <a:lnTo>
                    <a:pt x="3754" y="10049"/>
                  </a:lnTo>
                  <a:lnTo>
                    <a:pt x="3745" y="10147"/>
                  </a:lnTo>
                  <a:lnTo>
                    <a:pt x="3731" y="10262"/>
                  </a:lnTo>
                  <a:lnTo>
                    <a:pt x="3723" y="10360"/>
                  </a:lnTo>
                  <a:lnTo>
                    <a:pt x="3717" y="10472"/>
                  </a:lnTo>
                  <a:lnTo>
                    <a:pt x="3703" y="10564"/>
                  </a:lnTo>
                  <a:lnTo>
                    <a:pt x="3703" y="10660"/>
                  </a:lnTo>
                  <a:lnTo>
                    <a:pt x="3695" y="10744"/>
                  </a:lnTo>
                  <a:lnTo>
                    <a:pt x="3695" y="10839"/>
                  </a:lnTo>
                  <a:lnTo>
                    <a:pt x="3687" y="10906"/>
                  </a:lnTo>
                  <a:lnTo>
                    <a:pt x="3681" y="10976"/>
                  </a:lnTo>
                  <a:lnTo>
                    <a:pt x="3675" y="11044"/>
                  </a:lnTo>
                  <a:lnTo>
                    <a:pt x="3675" y="11097"/>
                  </a:lnTo>
                  <a:lnTo>
                    <a:pt x="3664" y="11139"/>
                  </a:lnTo>
                  <a:lnTo>
                    <a:pt x="3664" y="11170"/>
                  </a:lnTo>
                  <a:lnTo>
                    <a:pt x="3664" y="11189"/>
                  </a:lnTo>
                  <a:lnTo>
                    <a:pt x="3664" y="11198"/>
                  </a:lnTo>
                  <a:lnTo>
                    <a:pt x="3653" y="11189"/>
                  </a:lnTo>
                  <a:lnTo>
                    <a:pt x="3636" y="11189"/>
                  </a:lnTo>
                  <a:lnTo>
                    <a:pt x="3614" y="11170"/>
                  </a:lnTo>
                  <a:lnTo>
                    <a:pt x="3577" y="11161"/>
                  </a:lnTo>
                  <a:lnTo>
                    <a:pt x="3524" y="11142"/>
                  </a:lnTo>
                  <a:lnTo>
                    <a:pt x="3476" y="11131"/>
                  </a:lnTo>
                  <a:lnTo>
                    <a:pt x="3415" y="11111"/>
                  </a:lnTo>
                  <a:lnTo>
                    <a:pt x="3356" y="11089"/>
                  </a:lnTo>
                  <a:lnTo>
                    <a:pt x="3277" y="11060"/>
                  </a:lnTo>
                  <a:lnTo>
                    <a:pt x="3210" y="11044"/>
                  </a:lnTo>
                  <a:lnTo>
                    <a:pt x="3134" y="11024"/>
                  </a:lnTo>
                  <a:lnTo>
                    <a:pt x="3053" y="11007"/>
                  </a:lnTo>
                  <a:lnTo>
                    <a:pt x="2974" y="10976"/>
                  </a:lnTo>
                  <a:lnTo>
                    <a:pt x="2899" y="10957"/>
                  </a:lnTo>
                  <a:lnTo>
                    <a:pt x="2826" y="10940"/>
                  </a:lnTo>
                  <a:lnTo>
                    <a:pt x="2753" y="10932"/>
                  </a:lnTo>
                  <a:lnTo>
                    <a:pt x="2672" y="10918"/>
                  </a:lnTo>
                  <a:lnTo>
                    <a:pt x="2604" y="10906"/>
                  </a:lnTo>
                  <a:lnTo>
                    <a:pt x="2537" y="10889"/>
                  </a:lnTo>
                  <a:lnTo>
                    <a:pt x="2487" y="10889"/>
                  </a:lnTo>
                  <a:lnTo>
                    <a:pt x="2422" y="10889"/>
                  </a:lnTo>
                  <a:lnTo>
                    <a:pt x="2372" y="10889"/>
                  </a:lnTo>
                  <a:lnTo>
                    <a:pt x="2324" y="10889"/>
                  </a:lnTo>
                  <a:lnTo>
                    <a:pt x="2282" y="10889"/>
                  </a:lnTo>
                  <a:lnTo>
                    <a:pt x="2243" y="10889"/>
                  </a:lnTo>
                  <a:lnTo>
                    <a:pt x="2206" y="10889"/>
                  </a:lnTo>
                  <a:lnTo>
                    <a:pt x="2173" y="10889"/>
                  </a:lnTo>
                  <a:lnTo>
                    <a:pt x="2156" y="10898"/>
                  </a:lnTo>
                  <a:lnTo>
                    <a:pt x="2134" y="10898"/>
                  </a:lnTo>
                  <a:lnTo>
                    <a:pt x="2125" y="10906"/>
                  </a:lnTo>
                  <a:lnTo>
                    <a:pt x="2111" y="10906"/>
                  </a:lnTo>
                  <a:lnTo>
                    <a:pt x="2111" y="10932"/>
                  </a:lnTo>
                  <a:lnTo>
                    <a:pt x="2111" y="10957"/>
                  </a:lnTo>
                  <a:lnTo>
                    <a:pt x="2120" y="11007"/>
                  </a:lnTo>
                  <a:lnTo>
                    <a:pt x="2120" y="11052"/>
                  </a:lnTo>
                  <a:lnTo>
                    <a:pt x="2128" y="11119"/>
                  </a:lnTo>
                  <a:lnTo>
                    <a:pt x="2128" y="11178"/>
                  </a:lnTo>
                  <a:lnTo>
                    <a:pt x="2136" y="11257"/>
                  </a:lnTo>
                  <a:lnTo>
                    <a:pt x="2136" y="11330"/>
                  </a:lnTo>
                  <a:lnTo>
                    <a:pt x="2142" y="11419"/>
                  </a:lnTo>
                  <a:lnTo>
                    <a:pt x="2148" y="11515"/>
                  </a:lnTo>
                  <a:lnTo>
                    <a:pt x="2156" y="11604"/>
                  </a:lnTo>
                  <a:lnTo>
                    <a:pt x="2156" y="11700"/>
                  </a:lnTo>
                  <a:lnTo>
                    <a:pt x="2164" y="11781"/>
                  </a:lnTo>
                  <a:lnTo>
                    <a:pt x="2164" y="11871"/>
                  </a:lnTo>
                  <a:lnTo>
                    <a:pt x="2173" y="11966"/>
                  </a:lnTo>
                  <a:lnTo>
                    <a:pt x="2173" y="12047"/>
                  </a:lnTo>
                  <a:lnTo>
                    <a:pt x="2173" y="12134"/>
                  </a:lnTo>
                  <a:lnTo>
                    <a:pt x="2173" y="12207"/>
                  </a:lnTo>
                  <a:lnTo>
                    <a:pt x="2173" y="12280"/>
                  </a:lnTo>
                  <a:lnTo>
                    <a:pt x="2173" y="12353"/>
                  </a:lnTo>
                  <a:lnTo>
                    <a:pt x="2173" y="12420"/>
                  </a:lnTo>
                  <a:lnTo>
                    <a:pt x="2170" y="12482"/>
                  </a:lnTo>
                  <a:lnTo>
                    <a:pt x="2170" y="12538"/>
                  </a:lnTo>
                  <a:lnTo>
                    <a:pt x="2164" y="12588"/>
                  </a:lnTo>
                  <a:lnTo>
                    <a:pt x="2164" y="12633"/>
                  </a:lnTo>
                  <a:lnTo>
                    <a:pt x="2164" y="12664"/>
                  </a:lnTo>
                  <a:lnTo>
                    <a:pt x="2164" y="12706"/>
                  </a:lnTo>
                  <a:lnTo>
                    <a:pt x="2156" y="12751"/>
                  </a:lnTo>
                  <a:lnTo>
                    <a:pt x="2156" y="12768"/>
                  </a:lnTo>
                  <a:lnTo>
                    <a:pt x="0" y="127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8" name="Freeform 142"/>
            <p:cNvSpPr>
              <a:spLocks noChangeArrowheads="1"/>
            </p:cNvSpPr>
            <p:nvPr/>
          </p:nvSpPr>
          <p:spPr bwMode="auto">
            <a:xfrm>
              <a:off x="679" y="1286"/>
              <a:ext cx="1915" cy="2895"/>
            </a:xfrm>
            <a:custGeom>
              <a:avLst/>
              <a:gdLst>
                <a:gd name="T0" fmla="*/ 104 w 8447"/>
                <a:gd name="T1" fmla="*/ 12252 h 12769"/>
                <a:gd name="T2" fmla="*/ 328 w 8447"/>
                <a:gd name="T3" fmla="*/ 11478 h 12769"/>
                <a:gd name="T4" fmla="*/ 463 w 8447"/>
                <a:gd name="T5" fmla="*/ 11131 h 12769"/>
                <a:gd name="T6" fmla="*/ 698 w 8447"/>
                <a:gd name="T7" fmla="*/ 11097 h 12769"/>
                <a:gd name="T8" fmla="*/ 1102 w 8447"/>
                <a:gd name="T9" fmla="*/ 11089 h 12769"/>
                <a:gd name="T10" fmla="*/ 1340 w 8447"/>
                <a:gd name="T11" fmla="*/ 11089 h 12769"/>
                <a:gd name="T12" fmla="*/ 1419 w 8447"/>
                <a:gd name="T13" fmla="*/ 10463 h 12769"/>
                <a:gd name="T14" fmla="*/ 1559 w 8447"/>
                <a:gd name="T15" fmla="*/ 9541 h 12769"/>
                <a:gd name="T16" fmla="*/ 1640 w 8447"/>
                <a:gd name="T17" fmla="*/ 9079 h 12769"/>
                <a:gd name="T18" fmla="*/ 1906 w 8447"/>
                <a:gd name="T19" fmla="*/ 8983 h 12769"/>
                <a:gd name="T20" fmla="*/ 2512 w 8447"/>
                <a:gd name="T21" fmla="*/ 8922 h 12769"/>
                <a:gd name="T22" fmla="*/ 2952 w 8447"/>
                <a:gd name="T23" fmla="*/ 8930 h 12769"/>
                <a:gd name="T24" fmla="*/ 3033 w 8447"/>
                <a:gd name="T25" fmla="*/ 8406 h 12769"/>
                <a:gd name="T26" fmla="*/ 3238 w 8447"/>
                <a:gd name="T27" fmla="*/ 7296 h 12769"/>
                <a:gd name="T28" fmla="*/ 3415 w 8447"/>
                <a:gd name="T29" fmla="*/ 6612 h 12769"/>
                <a:gd name="T30" fmla="*/ 4600 w 8447"/>
                <a:gd name="T31" fmla="*/ 6649 h 12769"/>
                <a:gd name="T32" fmla="*/ 4853 w 8447"/>
                <a:gd name="T33" fmla="*/ 5530 h 12769"/>
                <a:gd name="T34" fmla="*/ 5153 w 8447"/>
                <a:gd name="T35" fmla="*/ 4557 h 12769"/>
                <a:gd name="T36" fmla="*/ 5332 w 8447"/>
                <a:gd name="T37" fmla="*/ 4398 h 12769"/>
                <a:gd name="T38" fmla="*/ 5685 w 8447"/>
                <a:gd name="T39" fmla="*/ 4586 h 12769"/>
                <a:gd name="T40" fmla="*/ 5980 w 8447"/>
                <a:gd name="T41" fmla="*/ 4824 h 12769"/>
                <a:gd name="T42" fmla="*/ 6198 w 8447"/>
                <a:gd name="T43" fmla="*/ 4277 h 12769"/>
                <a:gd name="T44" fmla="*/ 6731 w 8447"/>
                <a:gd name="T45" fmla="*/ 2579 h 12769"/>
                <a:gd name="T46" fmla="*/ 7148 w 8447"/>
                <a:gd name="T47" fmla="*/ 1539 h 12769"/>
                <a:gd name="T48" fmla="*/ 7148 w 8447"/>
                <a:gd name="T49" fmla="*/ 1281 h 12769"/>
                <a:gd name="T50" fmla="*/ 6899 w 8447"/>
                <a:gd name="T51" fmla="*/ 914 h 12769"/>
                <a:gd name="T52" fmla="*/ 6641 w 8447"/>
                <a:gd name="T53" fmla="*/ 673 h 12769"/>
                <a:gd name="T54" fmla="*/ 6832 w 8447"/>
                <a:gd name="T55" fmla="*/ 552 h 12769"/>
                <a:gd name="T56" fmla="*/ 7555 w 8447"/>
                <a:gd name="T57" fmla="*/ 286 h 12769"/>
                <a:gd name="T58" fmla="*/ 8261 w 8447"/>
                <a:gd name="T59" fmla="*/ 25 h 12769"/>
                <a:gd name="T60" fmla="*/ 8376 w 8447"/>
                <a:gd name="T61" fmla="*/ 488 h 12769"/>
                <a:gd name="T62" fmla="*/ 8446 w 8447"/>
                <a:gd name="T63" fmla="*/ 2363 h 12769"/>
                <a:gd name="T64" fmla="*/ 8371 w 8447"/>
                <a:gd name="T65" fmla="*/ 3652 h 12769"/>
                <a:gd name="T66" fmla="*/ 8303 w 8447"/>
                <a:gd name="T67" fmla="*/ 3784 h 12769"/>
                <a:gd name="T68" fmla="*/ 8141 w 8447"/>
                <a:gd name="T69" fmla="*/ 3305 h 12769"/>
                <a:gd name="T70" fmla="*/ 7891 w 8447"/>
                <a:gd name="T71" fmla="*/ 2738 h 12769"/>
                <a:gd name="T72" fmla="*/ 7732 w 8447"/>
                <a:gd name="T73" fmla="*/ 2887 h 12769"/>
                <a:gd name="T74" fmla="*/ 7325 w 8447"/>
                <a:gd name="T75" fmla="*/ 4434 h 12769"/>
                <a:gd name="T76" fmla="*/ 6868 w 8447"/>
                <a:gd name="T77" fmla="*/ 6531 h 12769"/>
                <a:gd name="T78" fmla="*/ 6686 w 8447"/>
                <a:gd name="T79" fmla="*/ 7010 h 12769"/>
                <a:gd name="T80" fmla="*/ 6263 w 8447"/>
                <a:gd name="T81" fmla="*/ 6716 h 12769"/>
                <a:gd name="T82" fmla="*/ 5652 w 8447"/>
                <a:gd name="T83" fmla="*/ 6377 h 12769"/>
                <a:gd name="T84" fmla="*/ 5475 w 8447"/>
                <a:gd name="T85" fmla="*/ 6478 h 12769"/>
                <a:gd name="T86" fmla="*/ 5352 w 8447"/>
                <a:gd name="T87" fmla="*/ 7887 h 12769"/>
                <a:gd name="T88" fmla="*/ 5262 w 8447"/>
                <a:gd name="T89" fmla="*/ 9079 h 12769"/>
                <a:gd name="T90" fmla="*/ 5211 w 8447"/>
                <a:gd name="T91" fmla="*/ 9393 h 12769"/>
                <a:gd name="T92" fmla="*/ 4712 w 8447"/>
                <a:gd name="T93" fmla="*/ 9160 h 12769"/>
                <a:gd name="T94" fmla="*/ 4085 w 8447"/>
                <a:gd name="T95" fmla="*/ 8969 h 12769"/>
                <a:gd name="T96" fmla="*/ 3813 w 8447"/>
                <a:gd name="T97" fmla="*/ 8939 h 12769"/>
                <a:gd name="T98" fmla="*/ 3771 w 8447"/>
                <a:gd name="T99" fmla="*/ 9541 h 12769"/>
                <a:gd name="T100" fmla="*/ 3703 w 8447"/>
                <a:gd name="T101" fmla="*/ 10564 h 12769"/>
                <a:gd name="T102" fmla="*/ 3664 w 8447"/>
                <a:gd name="T103" fmla="*/ 11189 h 12769"/>
                <a:gd name="T104" fmla="*/ 3277 w 8447"/>
                <a:gd name="T105" fmla="*/ 11060 h 12769"/>
                <a:gd name="T106" fmla="*/ 2537 w 8447"/>
                <a:gd name="T107" fmla="*/ 10889 h 12769"/>
                <a:gd name="T108" fmla="*/ 2134 w 8447"/>
                <a:gd name="T109" fmla="*/ 10898 h 12769"/>
                <a:gd name="T110" fmla="*/ 2136 w 8447"/>
                <a:gd name="T111" fmla="*/ 11330 h 12769"/>
                <a:gd name="T112" fmla="*/ 2173 w 8447"/>
                <a:gd name="T113" fmla="*/ 12207 h 12769"/>
                <a:gd name="T114" fmla="*/ 2156 w 8447"/>
                <a:gd name="T115" fmla="*/ 12751 h 12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447" h="12769">
                  <a:moveTo>
                    <a:pt x="0" y="12706"/>
                  </a:moveTo>
                  <a:lnTo>
                    <a:pt x="0" y="12683"/>
                  </a:lnTo>
                  <a:lnTo>
                    <a:pt x="6" y="12664"/>
                  </a:lnTo>
                  <a:lnTo>
                    <a:pt x="12" y="12641"/>
                  </a:lnTo>
                  <a:lnTo>
                    <a:pt x="23" y="12597"/>
                  </a:lnTo>
                  <a:lnTo>
                    <a:pt x="37" y="12538"/>
                  </a:lnTo>
                  <a:lnTo>
                    <a:pt x="56" y="12473"/>
                  </a:lnTo>
                  <a:lnTo>
                    <a:pt x="70" y="12400"/>
                  </a:lnTo>
                  <a:lnTo>
                    <a:pt x="93" y="12333"/>
                  </a:lnTo>
                  <a:lnTo>
                    <a:pt x="104" y="12252"/>
                  </a:lnTo>
                  <a:lnTo>
                    <a:pt x="129" y="12170"/>
                  </a:lnTo>
                  <a:lnTo>
                    <a:pt x="152" y="12075"/>
                  </a:lnTo>
                  <a:lnTo>
                    <a:pt x="174" y="11994"/>
                  </a:lnTo>
                  <a:lnTo>
                    <a:pt x="191" y="11899"/>
                  </a:lnTo>
                  <a:lnTo>
                    <a:pt x="219" y="11826"/>
                  </a:lnTo>
                  <a:lnTo>
                    <a:pt x="241" y="11744"/>
                  </a:lnTo>
                  <a:lnTo>
                    <a:pt x="269" y="11683"/>
                  </a:lnTo>
                  <a:lnTo>
                    <a:pt x="281" y="11596"/>
                  </a:lnTo>
                  <a:lnTo>
                    <a:pt x="303" y="11531"/>
                  </a:lnTo>
                  <a:lnTo>
                    <a:pt x="328" y="11478"/>
                  </a:lnTo>
                  <a:lnTo>
                    <a:pt x="345" y="11419"/>
                  </a:lnTo>
                  <a:lnTo>
                    <a:pt x="359" y="11366"/>
                  </a:lnTo>
                  <a:lnTo>
                    <a:pt x="382" y="11318"/>
                  </a:lnTo>
                  <a:lnTo>
                    <a:pt x="396" y="11274"/>
                  </a:lnTo>
                  <a:lnTo>
                    <a:pt x="412" y="11248"/>
                  </a:lnTo>
                  <a:lnTo>
                    <a:pt x="426" y="11206"/>
                  </a:lnTo>
                  <a:lnTo>
                    <a:pt x="435" y="11189"/>
                  </a:lnTo>
                  <a:lnTo>
                    <a:pt x="446" y="11161"/>
                  </a:lnTo>
                  <a:lnTo>
                    <a:pt x="454" y="11142"/>
                  </a:lnTo>
                  <a:lnTo>
                    <a:pt x="463" y="11131"/>
                  </a:lnTo>
                  <a:lnTo>
                    <a:pt x="477" y="11131"/>
                  </a:lnTo>
                  <a:lnTo>
                    <a:pt x="480" y="11119"/>
                  </a:lnTo>
                  <a:lnTo>
                    <a:pt x="508" y="11119"/>
                  </a:lnTo>
                  <a:lnTo>
                    <a:pt x="522" y="11111"/>
                  </a:lnTo>
                  <a:lnTo>
                    <a:pt x="550" y="11111"/>
                  </a:lnTo>
                  <a:lnTo>
                    <a:pt x="575" y="11111"/>
                  </a:lnTo>
                  <a:lnTo>
                    <a:pt x="609" y="11111"/>
                  </a:lnTo>
                  <a:lnTo>
                    <a:pt x="639" y="11111"/>
                  </a:lnTo>
                  <a:lnTo>
                    <a:pt x="667" y="11111"/>
                  </a:lnTo>
                  <a:lnTo>
                    <a:pt x="698" y="11097"/>
                  </a:lnTo>
                  <a:lnTo>
                    <a:pt x="743" y="11097"/>
                  </a:lnTo>
                  <a:lnTo>
                    <a:pt x="785" y="11097"/>
                  </a:lnTo>
                  <a:lnTo>
                    <a:pt x="824" y="11097"/>
                  </a:lnTo>
                  <a:lnTo>
                    <a:pt x="861" y="11097"/>
                  </a:lnTo>
                  <a:lnTo>
                    <a:pt x="911" y="11097"/>
                  </a:lnTo>
                  <a:lnTo>
                    <a:pt x="942" y="11089"/>
                  </a:lnTo>
                  <a:lnTo>
                    <a:pt x="979" y="11089"/>
                  </a:lnTo>
                  <a:lnTo>
                    <a:pt x="1023" y="11089"/>
                  </a:lnTo>
                  <a:lnTo>
                    <a:pt x="1066" y="11089"/>
                  </a:lnTo>
                  <a:lnTo>
                    <a:pt x="1102" y="11089"/>
                  </a:lnTo>
                  <a:lnTo>
                    <a:pt x="1138" y="11089"/>
                  </a:lnTo>
                  <a:lnTo>
                    <a:pt x="1175" y="11089"/>
                  </a:lnTo>
                  <a:lnTo>
                    <a:pt x="1206" y="11089"/>
                  </a:lnTo>
                  <a:lnTo>
                    <a:pt x="1234" y="11089"/>
                  </a:lnTo>
                  <a:lnTo>
                    <a:pt x="1259" y="11089"/>
                  </a:lnTo>
                  <a:lnTo>
                    <a:pt x="1279" y="11089"/>
                  </a:lnTo>
                  <a:lnTo>
                    <a:pt x="1304" y="11089"/>
                  </a:lnTo>
                  <a:lnTo>
                    <a:pt x="1326" y="11089"/>
                  </a:lnTo>
                  <a:lnTo>
                    <a:pt x="1340" y="11097"/>
                  </a:lnTo>
                  <a:lnTo>
                    <a:pt x="1340" y="11089"/>
                  </a:lnTo>
                  <a:lnTo>
                    <a:pt x="1340" y="11072"/>
                  </a:lnTo>
                  <a:lnTo>
                    <a:pt x="1340" y="11035"/>
                  </a:lnTo>
                  <a:lnTo>
                    <a:pt x="1351" y="10985"/>
                  </a:lnTo>
                  <a:lnTo>
                    <a:pt x="1360" y="10932"/>
                  </a:lnTo>
                  <a:lnTo>
                    <a:pt x="1360" y="10875"/>
                  </a:lnTo>
                  <a:lnTo>
                    <a:pt x="1374" y="10803"/>
                  </a:lnTo>
                  <a:lnTo>
                    <a:pt x="1385" y="10727"/>
                  </a:lnTo>
                  <a:lnTo>
                    <a:pt x="1396" y="10637"/>
                  </a:lnTo>
                  <a:lnTo>
                    <a:pt x="1408" y="10556"/>
                  </a:lnTo>
                  <a:lnTo>
                    <a:pt x="1419" y="10463"/>
                  </a:lnTo>
                  <a:lnTo>
                    <a:pt x="1436" y="10368"/>
                  </a:lnTo>
                  <a:lnTo>
                    <a:pt x="1444" y="10270"/>
                  </a:lnTo>
                  <a:lnTo>
                    <a:pt x="1458" y="10166"/>
                  </a:lnTo>
                  <a:lnTo>
                    <a:pt x="1478" y="10063"/>
                  </a:lnTo>
                  <a:lnTo>
                    <a:pt x="1492" y="9984"/>
                  </a:lnTo>
                  <a:lnTo>
                    <a:pt x="1503" y="9880"/>
                  </a:lnTo>
                  <a:lnTo>
                    <a:pt x="1517" y="9799"/>
                  </a:lnTo>
                  <a:lnTo>
                    <a:pt x="1525" y="9704"/>
                  </a:lnTo>
                  <a:lnTo>
                    <a:pt x="1545" y="9623"/>
                  </a:lnTo>
                  <a:lnTo>
                    <a:pt x="1559" y="9541"/>
                  </a:lnTo>
                  <a:lnTo>
                    <a:pt x="1573" y="9463"/>
                  </a:lnTo>
                  <a:lnTo>
                    <a:pt x="1581" y="9401"/>
                  </a:lnTo>
                  <a:lnTo>
                    <a:pt x="1595" y="9345"/>
                  </a:lnTo>
                  <a:lnTo>
                    <a:pt x="1604" y="9278"/>
                  </a:lnTo>
                  <a:lnTo>
                    <a:pt x="1612" y="9225"/>
                  </a:lnTo>
                  <a:lnTo>
                    <a:pt x="1618" y="9182"/>
                  </a:lnTo>
                  <a:lnTo>
                    <a:pt x="1626" y="9152"/>
                  </a:lnTo>
                  <a:lnTo>
                    <a:pt x="1640" y="9098"/>
                  </a:lnTo>
                  <a:lnTo>
                    <a:pt x="1640" y="9087"/>
                  </a:lnTo>
                  <a:lnTo>
                    <a:pt x="1640" y="9079"/>
                  </a:lnTo>
                  <a:lnTo>
                    <a:pt x="1654" y="9079"/>
                  </a:lnTo>
                  <a:lnTo>
                    <a:pt x="1663" y="9070"/>
                  </a:lnTo>
                  <a:lnTo>
                    <a:pt x="1685" y="9056"/>
                  </a:lnTo>
                  <a:lnTo>
                    <a:pt x="1699" y="9048"/>
                  </a:lnTo>
                  <a:lnTo>
                    <a:pt x="1727" y="9040"/>
                  </a:lnTo>
                  <a:lnTo>
                    <a:pt x="1752" y="9028"/>
                  </a:lnTo>
                  <a:lnTo>
                    <a:pt x="1789" y="9028"/>
                  </a:lnTo>
                  <a:lnTo>
                    <a:pt x="1825" y="9011"/>
                  </a:lnTo>
                  <a:lnTo>
                    <a:pt x="1867" y="8992"/>
                  </a:lnTo>
                  <a:lnTo>
                    <a:pt x="1906" y="8983"/>
                  </a:lnTo>
                  <a:lnTo>
                    <a:pt x="1960" y="8981"/>
                  </a:lnTo>
                  <a:lnTo>
                    <a:pt x="2010" y="8961"/>
                  </a:lnTo>
                  <a:lnTo>
                    <a:pt x="2069" y="8953"/>
                  </a:lnTo>
                  <a:lnTo>
                    <a:pt x="2128" y="8939"/>
                  </a:lnTo>
                  <a:lnTo>
                    <a:pt x="2187" y="8939"/>
                  </a:lnTo>
                  <a:lnTo>
                    <a:pt x="2246" y="8930"/>
                  </a:lnTo>
                  <a:lnTo>
                    <a:pt x="2313" y="8922"/>
                  </a:lnTo>
                  <a:lnTo>
                    <a:pt x="2383" y="8922"/>
                  </a:lnTo>
                  <a:lnTo>
                    <a:pt x="2450" y="8922"/>
                  </a:lnTo>
                  <a:lnTo>
                    <a:pt x="2512" y="8922"/>
                  </a:lnTo>
                  <a:lnTo>
                    <a:pt x="2582" y="8922"/>
                  </a:lnTo>
                  <a:lnTo>
                    <a:pt x="2641" y="8922"/>
                  </a:lnTo>
                  <a:lnTo>
                    <a:pt x="2703" y="8922"/>
                  </a:lnTo>
                  <a:lnTo>
                    <a:pt x="2753" y="8922"/>
                  </a:lnTo>
                  <a:lnTo>
                    <a:pt x="2806" y="8922"/>
                  </a:lnTo>
                  <a:lnTo>
                    <a:pt x="2848" y="8922"/>
                  </a:lnTo>
                  <a:lnTo>
                    <a:pt x="2890" y="8930"/>
                  </a:lnTo>
                  <a:lnTo>
                    <a:pt x="2921" y="8930"/>
                  </a:lnTo>
                  <a:lnTo>
                    <a:pt x="2938" y="8930"/>
                  </a:lnTo>
                  <a:lnTo>
                    <a:pt x="2952" y="8930"/>
                  </a:lnTo>
                  <a:lnTo>
                    <a:pt x="2966" y="8939"/>
                  </a:lnTo>
                  <a:lnTo>
                    <a:pt x="2966" y="8930"/>
                  </a:lnTo>
                  <a:lnTo>
                    <a:pt x="2966" y="8902"/>
                  </a:lnTo>
                  <a:lnTo>
                    <a:pt x="2966" y="8857"/>
                  </a:lnTo>
                  <a:lnTo>
                    <a:pt x="2974" y="8807"/>
                  </a:lnTo>
                  <a:lnTo>
                    <a:pt x="2989" y="8748"/>
                  </a:lnTo>
                  <a:lnTo>
                    <a:pt x="2997" y="8672"/>
                  </a:lnTo>
                  <a:lnTo>
                    <a:pt x="3003" y="8585"/>
                  </a:lnTo>
                  <a:lnTo>
                    <a:pt x="3025" y="8510"/>
                  </a:lnTo>
                  <a:lnTo>
                    <a:pt x="3033" y="8406"/>
                  </a:lnTo>
                  <a:lnTo>
                    <a:pt x="3053" y="8305"/>
                  </a:lnTo>
                  <a:lnTo>
                    <a:pt x="3070" y="8193"/>
                  </a:lnTo>
                  <a:lnTo>
                    <a:pt x="3092" y="8092"/>
                  </a:lnTo>
                  <a:lnTo>
                    <a:pt x="3106" y="7969"/>
                  </a:lnTo>
                  <a:lnTo>
                    <a:pt x="3129" y="7862"/>
                  </a:lnTo>
                  <a:lnTo>
                    <a:pt x="3148" y="7739"/>
                  </a:lnTo>
                  <a:lnTo>
                    <a:pt x="3174" y="7641"/>
                  </a:lnTo>
                  <a:lnTo>
                    <a:pt x="3196" y="7517"/>
                  </a:lnTo>
                  <a:lnTo>
                    <a:pt x="3210" y="7408"/>
                  </a:lnTo>
                  <a:lnTo>
                    <a:pt x="3238" y="7296"/>
                  </a:lnTo>
                  <a:lnTo>
                    <a:pt x="3255" y="7215"/>
                  </a:lnTo>
                  <a:lnTo>
                    <a:pt x="3277" y="7111"/>
                  </a:lnTo>
                  <a:lnTo>
                    <a:pt x="3305" y="7033"/>
                  </a:lnTo>
                  <a:lnTo>
                    <a:pt x="3325" y="6948"/>
                  </a:lnTo>
                  <a:lnTo>
                    <a:pt x="3347" y="6878"/>
                  </a:lnTo>
                  <a:lnTo>
                    <a:pt x="3364" y="6811"/>
                  </a:lnTo>
                  <a:lnTo>
                    <a:pt x="3384" y="6744"/>
                  </a:lnTo>
                  <a:lnTo>
                    <a:pt x="3392" y="6699"/>
                  </a:lnTo>
                  <a:lnTo>
                    <a:pt x="3409" y="6649"/>
                  </a:lnTo>
                  <a:lnTo>
                    <a:pt x="3415" y="6612"/>
                  </a:lnTo>
                  <a:lnTo>
                    <a:pt x="3423" y="6598"/>
                  </a:lnTo>
                  <a:lnTo>
                    <a:pt x="3431" y="6581"/>
                  </a:lnTo>
                  <a:lnTo>
                    <a:pt x="3437" y="6581"/>
                  </a:lnTo>
                  <a:lnTo>
                    <a:pt x="4555" y="6937"/>
                  </a:lnTo>
                  <a:lnTo>
                    <a:pt x="4555" y="6929"/>
                  </a:lnTo>
                  <a:lnTo>
                    <a:pt x="4558" y="6898"/>
                  </a:lnTo>
                  <a:lnTo>
                    <a:pt x="4570" y="6853"/>
                  </a:lnTo>
                  <a:lnTo>
                    <a:pt x="4578" y="6803"/>
                  </a:lnTo>
                  <a:lnTo>
                    <a:pt x="4586" y="6724"/>
                  </a:lnTo>
                  <a:lnTo>
                    <a:pt x="4600" y="6649"/>
                  </a:lnTo>
                  <a:lnTo>
                    <a:pt x="4617" y="6559"/>
                  </a:lnTo>
                  <a:lnTo>
                    <a:pt x="4637" y="6478"/>
                  </a:lnTo>
                  <a:lnTo>
                    <a:pt x="4659" y="6360"/>
                  </a:lnTo>
                  <a:lnTo>
                    <a:pt x="4682" y="6253"/>
                  </a:lnTo>
                  <a:lnTo>
                    <a:pt x="4704" y="6136"/>
                  </a:lnTo>
                  <a:lnTo>
                    <a:pt x="4735" y="6015"/>
                  </a:lnTo>
                  <a:lnTo>
                    <a:pt x="4757" y="5889"/>
                  </a:lnTo>
                  <a:lnTo>
                    <a:pt x="4791" y="5774"/>
                  </a:lnTo>
                  <a:lnTo>
                    <a:pt x="4816" y="5642"/>
                  </a:lnTo>
                  <a:lnTo>
                    <a:pt x="4853" y="5530"/>
                  </a:lnTo>
                  <a:lnTo>
                    <a:pt x="4886" y="5404"/>
                  </a:lnTo>
                  <a:lnTo>
                    <a:pt x="4912" y="5295"/>
                  </a:lnTo>
                  <a:lnTo>
                    <a:pt x="4940" y="5183"/>
                  </a:lnTo>
                  <a:lnTo>
                    <a:pt x="4982" y="5073"/>
                  </a:lnTo>
                  <a:lnTo>
                    <a:pt x="5007" y="4972"/>
                  </a:lnTo>
                  <a:lnTo>
                    <a:pt x="5035" y="4869"/>
                  </a:lnTo>
                  <a:lnTo>
                    <a:pt x="5066" y="4779"/>
                  </a:lnTo>
                  <a:lnTo>
                    <a:pt x="5099" y="4703"/>
                  </a:lnTo>
                  <a:lnTo>
                    <a:pt x="5116" y="4622"/>
                  </a:lnTo>
                  <a:lnTo>
                    <a:pt x="5153" y="4557"/>
                  </a:lnTo>
                  <a:lnTo>
                    <a:pt x="5167" y="4499"/>
                  </a:lnTo>
                  <a:lnTo>
                    <a:pt x="5183" y="4445"/>
                  </a:lnTo>
                  <a:lnTo>
                    <a:pt x="5203" y="4412"/>
                  </a:lnTo>
                  <a:lnTo>
                    <a:pt x="5211" y="4381"/>
                  </a:lnTo>
                  <a:lnTo>
                    <a:pt x="5220" y="4361"/>
                  </a:lnTo>
                  <a:lnTo>
                    <a:pt x="5234" y="4361"/>
                  </a:lnTo>
                  <a:lnTo>
                    <a:pt x="5265" y="4372"/>
                  </a:lnTo>
                  <a:lnTo>
                    <a:pt x="5279" y="4381"/>
                  </a:lnTo>
                  <a:lnTo>
                    <a:pt x="5307" y="4389"/>
                  </a:lnTo>
                  <a:lnTo>
                    <a:pt x="5332" y="4398"/>
                  </a:lnTo>
                  <a:lnTo>
                    <a:pt x="5366" y="4420"/>
                  </a:lnTo>
                  <a:lnTo>
                    <a:pt x="5396" y="4431"/>
                  </a:lnTo>
                  <a:lnTo>
                    <a:pt x="5424" y="4445"/>
                  </a:lnTo>
                  <a:lnTo>
                    <a:pt x="5455" y="4462"/>
                  </a:lnTo>
                  <a:lnTo>
                    <a:pt x="5500" y="4479"/>
                  </a:lnTo>
                  <a:lnTo>
                    <a:pt x="5534" y="4499"/>
                  </a:lnTo>
                  <a:lnTo>
                    <a:pt x="5573" y="4521"/>
                  </a:lnTo>
                  <a:lnTo>
                    <a:pt x="5609" y="4549"/>
                  </a:lnTo>
                  <a:lnTo>
                    <a:pt x="5652" y="4566"/>
                  </a:lnTo>
                  <a:lnTo>
                    <a:pt x="5685" y="4586"/>
                  </a:lnTo>
                  <a:lnTo>
                    <a:pt x="5722" y="4611"/>
                  </a:lnTo>
                  <a:lnTo>
                    <a:pt x="5755" y="4644"/>
                  </a:lnTo>
                  <a:lnTo>
                    <a:pt x="5792" y="4667"/>
                  </a:lnTo>
                  <a:lnTo>
                    <a:pt x="5823" y="4692"/>
                  </a:lnTo>
                  <a:lnTo>
                    <a:pt x="5859" y="4712"/>
                  </a:lnTo>
                  <a:lnTo>
                    <a:pt x="5884" y="4740"/>
                  </a:lnTo>
                  <a:lnTo>
                    <a:pt x="5918" y="4771"/>
                  </a:lnTo>
                  <a:lnTo>
                    <a:pt x="5935" y="4787"/>
                  </a:lnTo>
                  <a:lnTo>
                    <a:pt x="5963" y="4807"/>
                  </a:lnTo>
                  <a:lnTo>
                    <a:pt x="5980" y="4824"/>
                  </a:lnTo>
                  <a:lnTo>
                    <a:pt x="5999" y="4843"/>
                  </a:lnTo>
                  <a:lnTo>
                    <a:pt x="6022" y="4866"/>
                  </a:lnTo>
                  <a:lnTo>
                    <a:pt x="6030" y="4869"/>
                  </a:lnTo>
                  <a:lnTo>
                    <a:pt x="6030" y="4852"/>
                  </a:lnTo>
                  <a:lnTo>
                    <a:pt x="6050" y="4815"/>
                  </a:lnTo>
                  <a:lnTo>
                    <a:pt x="6061" y="4740"/>
                  </a:lnTo>
                  <a:lnTo>
                    <a:pt x="6089" y="4656"/>
                  </a:lnTo>
                  <a:lnTo>
                    <a:pt x="6117" y="4549"/>
                  </a:lnTo>
                  <a:lnTo>
                    <a:pt x="6156" y="4420"/>
                  </a:lnTo>
                  <a:lnTo>
                    <a:pt x="6198" y="4277"/>
                  </a:lnTo>
                  <a:lnTo>
                    <a:pt x="6243" y="4131"/>
                  </a:lnTo>
                  <a:lnTo>
                    <a:pt x="6293" y="3960"/>
                  </a:lnTo>
                  <a:lnTo>
                    <a:pt x="6352" y="3787"/>
                  </a:lnTo>
                  <a:lnTo>
                    <a:pt x="6397" y="3602"/>
                  </a:lnTo>
                  <a:lnTo>
                    <a:pt x="6456" y="3431"/>
                  </a:lnTo>
                  <a:lnTo>
                    <a:pt x="6509" y="3254"/>
                  </a:lnTo>
                  <a:lnTo>
                    <a:pt x="6574" y="3072"/>
                  </a:lnTo>
                  <a:lnTo>
                    <a:pt x="6633" y="2907"/>
                  </a:lnTo>
                  <a:lnTo>
                    <a:pt x="6686" y="2738"/>
                  </a:lnTo>
                  <a:lnTo>
                    <a:pt x="6731" y="2579"/>
                  </a:lnTo>
                  <a:lnTo>
                    <a:pt x="6790" y="2436"/>
                  </a:lnTo>
                  <a:lnTo>
                    <a:pt x="6837" y="2295"/>
                  </a:lnTo>
                  <a:lnTo>
                    <a:pt x="6891" y="2167"/>
                  </a:lnTo>
                  <a:lnTo>
                    <a:pt x="6930" y="2049"/>
                  </a:lnTo>
                  <a:lnTo>
                    <a:pt x="6980" y="1937"/>
                  </a:lnTo>
                  <a:lnTo>
                    <a:pt x="7022" y="1836"/>
                  </a:lnTo>
                  <a:lnTo>
                    <a:pt x="7062" y="1752"/>
                  </a:lnTo>
                  <a:lnTo>
                    <a:pt x="7095" y="1665"/>
                  </a:lnTo>
                  <a:lnTo>
                    <a:pt x="7120" y="1598"/>
                  </a:lnTo>
                  <a:lnTo>
                    <a:pt x="7148" y="1539"/>
                  </a:lnTo>
                  <a:lnTo>
                    <a:pt x="7171" y="1494"/>
                  </a:lnTo>
                  <a:lnTo>
                    <a:pt x="7190" y="1443"/>
                  </a:lnTo>
                  <a:lnTo>
                    <a:pt x="7202" y="1424"/>
                  </a:lnTo>
                  <a:lnTo>
                    <a:pt x="7207" y="1407"/>
                  </a:lnTo>
                  <a:lnTo>
                    <a:pt x="7216" y="1407"/>
                  </a:lnTo>
                  <a:lnTo>
                    <a:pt x="7207" y="1393"/>
                  </a:lnTo>
                  <a:lnTo>
                    <a:pt x="7193" y="1365"/>
                  </a:lnTo>
                  <a:lnTo>
                    <a:pt x="7176" y="1340"/>
                  </a:lnTo>
                  <a:lnTo>
                    <a:pt x="7162" y="1306"/>
                  </a:lnTo>
                  <a:lnTo>
                    <a:pt x="7148" y="1281"/>
                  </a:lnTo>
                  <a:lnTo>
                    <a:pt x="7132" y="1253"/>
                  </a:lnTo>
                  <a:lnTo>
                    <a:pt x="7104" y="1202"/>
                  </a:lnTo>
                  <a:lnTo>
                    <a:pt x="7081" y="1180"/>
                  </a:lnTo>
                  <a:lnTo>
                    <a:pt x="7062" y="1143"/>
                  </a:lnTo>
                  <a:lnTo>
                    <a:pt x="7036" y="1104"/>
                  </a:lnTo>
                  <a:lnTo>
                    <a:pt x="7014" y="1059"/>
                  </a:lnTo>
                  <a:lnTo>
                    <a:pt x="6980" y="1023"/>
                  </a:lnTo>
                  <a:lnTo>
                    <a:pt x="6958" y="995"/>
                  </a:lnTo>
                  <a:lnTo>
                    <a:pt x="6930" y="958"/>
                  </a:lnTo>
                  <a:lnTo>
                    <a:pt x="6899" y="914"/>
                  </a:lnTo>
                  <a:lnTo>
                    <a:pt x="6868" y="872"/>
                  </a:lnTo>
                  <a:lnTo>
                    <a:pt x="6837" y="846"/>
                  </a:lnTo>
                  <a:lnTo>
                    <a:pt x="6815" y="818"/>
                  </a:lnTo>
                  <a:lnTo>
                    <a:pt x="6781" y="790"/>
                  </a:lnTo>
                  <a:lnTo>
                    <a:pt x="6756" y="759"/>
                  </a:lnTo>
                  <a:lnTo>
                    <a:pt x="6722" y="737"/>
                  </a:lnTo>
                  <a:lnTo>
                    <a:pt x="6708" y="729"/>
                  </a:lnTo>
                  <a:lnTo>
                    <a:pt x="6678" y="701"/>
                  </a:lnTo>
                  <a:lnTo>
                    <a:pt x="6663" y="684"/>
                  </a:lnTo>
                  <a:lnTo>
                    <a:pt x="6641" y="673"/>
                  </a:lnTo>
                  <a:lnTo>
                    <a:pt x="6633" y="656"/>
                  </a:lnTo>
                  <a:lnTo>
                    <a:pt x="6610" y="633"/>
                  </a:lnTo>
                  <a:lnTo>
                    <a:pt x="6605" y="633"/>
                  </a:lnTo>
                  <a:lnTo>
                    <a:pt x="6613" y="625"/>
                  </a:lnTo>
                  <a:lnTo>
                    <a:pt x="6633" y="614"/>
                  </a:lnTo>
                  <a:lnTo>
                    <a:pt x="6663" y="605"/>
                  </a:lnTo>
                  <a:lnTo>
                    <a:pt x="6692" y="588"/>
                  </a:lnTo>
                  <a:lnTo>
                    <a:pt x="6731" y="577"/>
                  </a:lnTo>
                  <a:lnTo>
                    <a:pt x="6781" y="560"/>
                  </a:lnTo>
                  <a:lnTo>
                    <a:pt x="6832" y="552"/>
                  </a:lnTo>
                  <a:lnTo>
                    <a:pt x="6885" y="524"/>
                  </a:lnTo>
                  <a:lnTo>
                    <a:pt x="6949" y="507"/>
                  </a:lnTo>
                  <a:lnTo>
                    <a:pt x="7014" y="479"/>
                  </a:lnTo>
                  <a:lnTo>
                    <a:pt x="7081" y="462"/>
                  </a:lnTo>
                  <a:lnTo>
                    <a:pt x="7157" y="420"/>
                  </a:lnTo>
                  <a:lnTo>
                    <a:pt x="7235" y="403"/>
                  </a:lnTo>
                  <a:lnTo>
                    <a:pt x="7317" y="367"/>
                  </a:lnTo>
                  <a:lnTo>
                    <a:pt x="7398" y="347"/>
                  </a:lnTo>
                  <a:lnTo>
                    <a:pt x="7474" y="311"/>
                  </a:lnTo>
                  <a:lnTo>
                    <a:pt x="7555" y="286"/>
                  </a:lnTo>
                  <a:lnTo>
                    <a:pt x="7642" y="258"/>
                  </a:lnTo>
                  <a:lnTo>
                    <a:pt x="7723" y="221"/>
                  </a:lnTo>
                  <a:lnTo>
                    <a:pt x="7802" y="179"/>
                  </a:lnTo>
                  <a:lnTo>
                    <a:pt x="7877" y="162"/>
                  </a:lnTo>
                  <a:lnTo>
                    <a:pt x="7959" y="134"/>
                  </a:lnTo>
                  <a:lnTo>
                    <a:pt x="8031" y="109"/>
                  </a:lnTo>
                  <a:lnTo>
                    <a:pt x="8093" y="81"/>
                  </a:lnTo>
                  <a:lnTo>
                    <a:pt x="8163" y="61"/>
                  </a:lnTo>
                  <a:lnTo>
                    <a:pt x="8208" y="45"/>
                  </a:lnTo>
                  <a:lnTo>
                    <a:pt x="8261" y="25"/>
                  </a:lnTo>
                  <a:lnTo>
                    <a:pt x="8298" y="8"/>
                  </a:lnTo>
                  <a:lnTo>
                    <a:pt x="8326" y="0"/>
                  </a:lnTo>
                  <a:lnTo>
                    <a:pt x="8340" y="0"/>
                  </a:lnTo>
                  <a:lnTo>
                    <a:pt x="8348" y="0"/>
                  </a:lnTo>
                  <a:lnTo>
                    <a:pt x="8348" y="17"/>
                  </a:lnTo>
                  <a:lnTo>
                    <a:pt x="8348" y="61"/>
                  </a:lnTo>
                  <a:lnTo>
                    <a:pt x="8357" y="126"/>
                  </a:lnTo>
                  <a:lnTo>
                    <a:pt x="8365" y="230"/>
                  </a:lnTo>
                  <a:lnTo>
                    <a:pt x="8371" y="347"/>
                  </a:lnTo>
                  <a:lnTo>
                    <a:pt x="8376" y="488"/>
                  </a:lnTo>
                  <a:lnTo>
                    <a:pt x="8385" y="633"/>
                  </a:lnTo>
                  <a:lnTo>
                    <a:pt x="8393" y="810"/>
                  </a:lnTo>
                  <a:lnTo>
                    <a:pt x="8407" y="981"/>
                  </a:lnTo>
                  <a:lnTo>
                    <a:pt x="8415" y="1180"/>
                  </a:lnTo>
                  <a:lnTo>
                    <a:pt x="8424" y="1376"/>
                  </a:lnTo>
                  <a:lnTo>
                    <a:pt x="8435" y="1578"/>
                  </a:lnTo>
                  <a:lnTo>
                    <a:pt x="8435" y="1768"/>
                  </a:lnTo>
                  <a:lnTo>
                    <a:pt x="8444" y="1973"/>
                  </a:lnTo>
                  <a:lnTo>
                    <a:pt x="8444" y="2167"/>
                  </a:lnTo>
                  <a:lnTo>
                    <a:pt x="8446" y="2363"/>
                  </a:lnTo>
                  <a:lnTo>
                    <a:pt x="8444" y="2534"/>
                  </a:lnTo>
                  <a:lnTo>
                    <a:pt x="8438" y="2705"/>
                  </a:lnTo>
                  <a:lnTo>
                    <a:pt x="8435" y="2850"/>
                  </a:lnTo>
                  <a:lnTo>
                    <a:pt x="8424" y="3005"/>
                  </a:lnTo>
                  <a:lnTo>
                    <a:pt x="8415" y="3136"/>
                  </a:lnTo>
                  <a:lnTo>
                    <a:pt x="8407" y="3254"/>
                  </a:lnTo>
                  <a:lnTo>
                    <a:pt x="8393" y="3372"/>
                  </a:lnTo>
                  <a:lnTo>
                    <a:pt x="8385" y="3476"/>
                  </a:lnTo>
                  <a:lnTo>
                    <a:pt x="8376" y="3571"/>
                  </a:lnTo>
                  <a:lnTo>
                    <a:pt x="8371" y="3652"/>
                  </a:lnTo>
                  <a:lnTo>
                    <a:pt x="8362" y="3717"/>
                  </a:lnTo>
                  <a:lnTo>
                    <a:pt x="8348" y="3784"/>
                  </a:lnTo>
                  <a:lnTo>
                    <a:pt x="8340" y="3815"/>
                  </a:lnTo>
                  <a:lnTo>
                    <a:pt x="8340" y="3857"/>
                  </a:lnTo>
                  <a:lnTo>
                    <a:pt x="8340" y="3874"/>
                  </a:lnTo>
                  <a:lnTo>
                    <a:pt x="8340" y="3882"/>
                  </a:lnTo>
                  <a:lnTo>
                    <a:pt x="8329" y="3865"/>
                  </a:lnTo>
                  <a:lnTo>
                    <a:pt x="8317" y="3823"/>
                  </a:lnTo>
                  <a:lnTo>
                    <a:pt x="8312" y="3798"/>
                  </a:lnTo>
                  <a:lnTo>
                    <a:pt x="8303" y="3784"/>
                  </a:lnTo>
                  <a:lnTo>
                    <a:pt x="8295" y="3747"/>
                  </a:lnTo>
                  <a:lnTo>
                    <a:pt x="8281" y="3705"/>
                  </a:lnTo>
                  <a:lnTo>
                    <a:pt x="8267" y="3661"/>
                  </a:lnTo>
                  <a:lnTo>
                    <a:pt x="8259" y="3616"/>
                  </a:lnTo>
                  <a:lnTo>
                    <a:pt x="8236" y="3571"/>
                  </a:lnTo>
                  <a:lnTo>
                    <a:pt x="8225" y="3526"/>
                  </a:lnTo>
                  <a:lnTo>
                    <a:pt x="8202" y="3459"/>
                  </a:lnTo>
                  <a:lnTo>
                    <a:pt x="8180" y="3403"/>
                  </a:lnTo>
                  <a:lnTo>
                    <a:pt x="8163" y="3352"/>
                  </a:lnTo>
                  <a:lnTo>
                    <a:pt x="8141" y="3305"/>
                  </a:lnTo>
                  <a:lnTo>
                    <a:pt x="8113" y="3234"/>
                  </a:lnTo>
                  <a:lnTo>
                    <a:pt x="8093" y="3173"/>
                  </a:lnTo>
                  <a:lnTo>
                    <a:pt x="8068" y="3108"/>
                  </a:lnTo>
                  <a:lnTo>
                    <a:pt x="8034" y="3055"/>
                  </a:lnTo>
                  <a:lnTo>
                    <a:pt x="8012" y="2988"/>
                  </a:lnTo>
                  <a:lnTo>
                    <a:pt x="7987" y="2932"/>
                  </a:lnTo>
                  <a:lnTo>
                    <a:pt x="7959" y="2878"/>
                  </a:lnTo>
                  <a:lnTo>
                    <a:pt x="7936" y="2834"/>
                  </a:lnTo>
                  <a:lnTo>
                    <a:pt x="7914" y="2775"/>
                  </a:lnTo>
                  <a:lnTo>
                    <a:pt x="7891" y="2738"/>
                  </a:lnTo>
                  <a:lnTo>
                    <a:pt x="7869" y="2693"/>
                  </a:lnTo>
                  <a:lnTo>
                    <a:pt x="7860" y="2665"/>
                  </a:lnTo>
                  <a:lnTo>
                    <a:pt x="7832" y="2621"/>
                  </a:lnTo>
                  <a:lnTo>
                    <a:pt x="7827" y="2601"/>
                  </a:lnTo>
                  <a:lnTo>
                    <a:pt x="7824" y="2612"/>
                  </a:lnTo>
                  <a:lnTo>
                    <a:pt x="7813" y="2637"/>
                  </a:lnTo>
                  <a:lnTo>
                    <a:pt x="7802" y="2674"/>
                  </a:lnTo>
                  <a:lnTo>
                    <a:pt x="7782" y="2730"/>
                  </a:lnTo>
                  <a:lnTo>
                    <a:pt x="7760" y="2792"/>
                  </a:lnTo>
                  <a:lnTo>
                    <a:pt x="7732" y="2887"/>
                  </a:lnTo>
                  <a:lnTo>
                    <a:pt x="7706" y="2977"/>
                  </a:lnTo>
                  <a:lnTo>
                    <a:pt x="7678" y="3100"/>
                  </a:lnTo>
                  <a:lnTo>
                    <a:pt x="7633" y="3218"/>
                  </a:lnTo>
                  <a:lnTo>
                    <a:pt x="7597" y="3352"/>
                  </a:lnTo>
                  <a:lnTo>
                    <a:pt x="7555" y="3506"/>
                  </a:lnTo>
                  <a:lnTo>
                    <a:pt x="7516" y="3669"/>
                  </a:lnTo>
                  <a:lnTo>
                    <a:pt x="7471" y="3846"/>
                  </a:lnTo>
                  <a:lnTo>
                    <a:pt x="7420" y="4028"/>
                  </a:lnTo>
                  <a:lnTo>
                    <a:pt x="7370" y="4221"/>
                  </a:lnTo>
                  <a:lnTo>
                    <a:pt x="7325" y="4434"/>
                  </a:lnTo>
                  <a:lnTo>
                    <a:pt x="7272" y="4653"/>
                  </a:lnTo>
                  <a:lnTo>
                    <a:pt x="7216" y="4869"/>
                  </a:lnTo>
                  <a:lnTo>
                    <a:pt x="7165" y="5090"/>
                  </a:lnTo>
                  <a:lnTo>
                    <a:pt x="7120" y="5323"/>
                  </a:lnTo>
                  <a:lnTo>
                    <a:pt x="7073" y="5530"/>
                  </a:lnTo>
                  <a:lnTo>
                    <a:pt x="7025" y="5752"/>
                  </a:lnTo>
                  <a:lnTo>
                    <a:pt x="6980" y="5965"/>
                  </a:lnTo>
                  <a:lnTo>
                    <a:pt x="6944" y="6169"/>
                  </a:lnTo>
                  <a:lnTo>
                    <a:pt x="6905" y="6360"/>
                  </a:lnTo>
                  <a:lnTo>
                    <a:pt x="6868" y="6531"/>
                  </a:lnTo>
                  <a:lnTo>
                    <a:pt x="6837" y="6679"/>
                  </a:lnTo>
                  <a:lnTo>
                    <a:pt x="6815" y="6817"/>
                  </a:lnTo>
                  <a:lnTo>
                    <a:pt x="6790" y="6920"/>
                  </a:lnTo>
                  <a:lnTo>
                    <a:pt x="6778" y="7002"/>
                  </a:lnTo>
                  <a:lnTo>
                    <a:pt x="6764" y="7055"/>
                  </a:lnTo>
                  <a:lnTo>
                    <a:pt x="6764" y="7075"/>
                  </a:lnTo>
                  <a:lnTo>
                    <a:pt x="6756" y="7066"/>
                  </a:lnTo>
                  <a:lnTo>
                    <a:pt x="6731" y="7047"/>
                  </a:lnTo>
                  <a:lnTo>
                    <a:pt x="6708" y="7033"/>
                  </a:lnTo>
                  <a:lnTo>
                    <a:pt x="6686" y="7010"/>
                  </a:lnTo>
                  <a:lnTo>
                    <a:pt x="6663" y="6982"/>
                  </a:lnTo>
                  <a:lnTo>
                    <a:pt x="6633" y="6965"/>
                  </a:lnTo>
                  <a:lnTo>
                    <a:pt x="6591" y="6937"/>
                  </a:lnTo>
                  <a:lnTo>
                    <a:pt x="6554" y="6912"/>
                  </a:lnTo>
                  <a:lnTo>
                    <a:pt x="6515" y="6878"/>
                  </a:lnTo>
                  <a:lnTo>
                    <a:pt x="6470" y="6842"/>
                  </a:lnTo>
                  <a:lnTo>
                    <a:pt x="6420" y="6817"/>
                  </a:lnTo>
                  <a:lnTo>
                    <a:pt x="6369" y="6780"/>
                  </a:lnTo>
                  <a:lnTo>
                    <a:pt x="6316" y="6744"/>
                  </a:lnTo>
                  <a:lnTo>
                    <a:pt x="6263" y="6716"/>
                  </a:lnTo>
                  <a:lnTo>
                    <a:pt x="6198" y="6679"/>
                  </a:lnTo>
                  <a:lnTo>
                    <a:pt x="6131" y="6640"/>
                  </a:lnTo>
                  <a:lnTo>
                    <a:pt x="6061" y="6598"/>
                  </a:lnTo>
                  <a:lnTo>
                    <a:pt x="5999" y="6559"/>
                  </a:lnTo>
                  <a:lnTo>
                    <a:pt x="5932" y="6531"/>
                  </a:lnTo>
                  <a:lnTo>
                    <a:pt x="5873" y="6494"/>
                  </a:lnTo>
                  <a:lnTo>
                    <a:pt x="5814" y="6458"/>
                  </a:lnTo>
                  <a:lnTo>
                    <a:pt x="5755" y="6427"/>
                  </a:lnTo>
                  <a:lnTo>
                    <a:pt x="5699" y="6391"/>
                  </a:lnTo>
                  <a:lnTo>
                    <a:pt x="5652" y="6377"/>
                  </a:lnTo>
                  <a:lnTo>
                    <a:pt x="5601" y="6360"/>
                  </a:lnTo>
                  <a:lnTo>
                    <a:pt x="5567" y="6340"/>
                  </a:lnTo>
                  <a:lnTo>
                    <a:pt x="5534" y="6318"/>
                  </a:lnTo>
                  <a:lnTo>
                    <a:pt x="5509" y="6309"/>
                  </a:lnTo>
                  <a:lnTo>
                    <a:pt x="5500" y="6301"/>
                  </a:lnTo>
                  <a:lnTo>
                    <a:pt x="5497" y="6301"/>
                  </a:lnTo>
                  <a:lnTo>
                    <a:pt x="5486" y="6309"/>
                  </a:lnTo>
                  <a:lnTo>
                    <a:pt x="5486" y="6349"/>
                  </a:lnTo>
                  <a:lnTo>
                    <a:pt x="5478" y="6399"/>
                  </a:lnTo>
                  <a:lnTo>
                    <a:pt x="5475" y="6478"/>
                  </a:lnTo>
                  <a:lnTo>
                    <a:pt x="5464" y="6581"/>
                  </a:lnTo>
                  <a:lnTo>
                    <a:pt x="5450" y="6688"/>
                  </a:lnTo>
                  <a:lnTo>
                    <a:pt x="5441" y="6811"/>
                  </a:lnTo>
                  <a:lnTo>
                    <a:pt x="5439" y="6948"/>
                  </a:lnTo>
                  <a:lnTo>
                    <a:pt x="5419" y="7091"/>
                  </a:lnTo>
                  <a:lnTo>
                    <a:pt x="5410" y="7251"/>
                  </a:lnTo>
                  <a:lnTo>
                    <a:pt x="5396" y="7400"/>
                  </a:lnTo>
                  <a:lnTo>
                    <a:pt x="5382" y="7562"/>
                  </a:lnTo>
                  <a:lnTo>
                    <a:pt x="5368" y="7722"/>
                  </a:lnTo>
                  <a:lnTo>
                    <a:pt x="5352" y="7887"/>
                  </a:lnTo>
                  <a:lnTo>
                    <a:pt x="5346" y="8033"/>
                  </a:lnTo>
                  <a:lnTo>
                    <a:pt x="5338" y="8193"/>
                  </a:lnTo>
                  <a:lnTo>
                    <a:pt x="5321" y="8333"/>
                  </a:lnTo>
                  <a:lnTo>
                    <a:pt x="5307" y="8459"/>
                  </a:lnTo>
                  <a:lnTo>
                    <a:pt x="5301" y="8577"/>
                  </a:lnTo>
                  <a:lnTo>
                    <a:pt x="5287" y="8698"/>
                  </a:lnTo>
                  <a:lnTo>
                    <a:pt x="5279" y="8798"/>
                  </a:lnTo>
                  <a:lnTo>
                    <a:pt x="5270" y="8911"/>
                  </a:lnTo>
                  <a:lnTo>
                    <a:pt x="5265" y="8992"/>
                  </a:lnTo>
                  <a:lnTo>
                    <a:pt x="5262" y="9079"/>
                  </a:lnTo>
                  <a:lnTo>
                    <a:pt x="5251" y="9143"/>
                  </a:lnTo>
                  <a:lnTo>
                    <a:pt x="5251" y="9216"/>
                  </a:lnTo>
                  <a:lnTo>
                    <a:pt x="5242" y="9261"/>
                  </a:lnTo>
                  <a:lnTo>
                    <a:pt x="5242" y="9320"/>
                  </a:lnTo>
                  <a:lnTo>
                    <a:pt x="5239" y="9345"/>
                  </a:lnTo>
                  <a:lnTo>
                    <a:pt x="5239" y="9381"/>
                  </a:lnTo>
                  <a:lnTo>
                    <a:pt x="5239" y="9393"/>
                  </a:lnTo>
                  <a:lnTo>
                    <a:pt x="5239" y="9401"/>
                  </a:lnTo>
                  <a:lnTo>
                    <a:pt x="5234" y="9401"/>
                  </a:lnTo>
                  <a:lnTo>
                    <a:pt x="5211" y="9393"/>
                  </a:lnTo>
                  <a:lnTo>
                    <a:pt x="5192" y="9373"/>
                  </a:lnTo>
                  <a:lnTo>
                    <a:pt x="5161" y="9365"/>
                  </a:lnTo>
                  <a:lnTo>
                    <a:pt x="5116" y="9337"/>
                  </a:lnTo>
                  <a:lnTo>
                    <a:pt x="5074" y="9320"/>
                  </a:lnTo>
                  <a:lnTo>
                    <a:pt x="5026" y="9300"/>
                  </a:lnTo>
                  <a:lnTo>
                    <a:pt x="4970" y="9278"/>
                  </a:lnTo>
                  <a:lnTo>
                    <a:pt x="4912" y="9241"/>
                  </a:lnTo>
                  <a:lnTo>
                    <a:pt x="4850" y="9216"/>
                  </a:lnTo>
                  <a:lnTo>
                    <a:pt x="4780" y="9191"/>
                  </a:lnTo>
                  <a:lnTo>
                    <a:pt x="4712" y="9160"/>
                  </a:lnTo>
                  <a:lnTo>
                    <a:pt x="4645" y="9132"/>
                  </a:lnTo>
                  <a:lnTo>
                    <a:pt x="4578" y="9115"/>
                  </a:lnTo>
                  <a:lnTo>
                    <a:pt x="4511" y="9079"/>
                  </a:lnTo>
                  <a:lnTo>
                    <a:pt x="4446" y="9056"/>
                  </a:lnTo>
                  <a:lnTo>
                    <a:pt x="4373" y="9040"/>
                  </a:lnTo>
                  <a:lnTo>
                    <a:pt x="4314" y="9020"/>
                  </a:lnTo>
                  <a:lnTo>
                    <a:pt x="4253" y="9003"/>
                  </a:lnTo>
                  <a:lnTo>
                    <a:pt x="4197" y="8992"/>
                  </a:lnTo>
                  <a:lnTo>
                    <a:pt x="4138" y="8981"/>
                  </a:lnTo>
                  <a:lnTo>
                    <a:pt x="4085" y="8969"/>
                  </a:lnTo>
                  <a:lnTo>
                    <a:pt x="4034" y="8961"/>
                  </a:lnTo>
                  <a:lnTo>
                    <a:pt x="3998" y="8961"/>
                  </a:lnTo>
                  <a:lnTo>
                    <a:pt x="3953" y="8939"/>
                  </a:lnTo>
                  <a:lnTo>
                    <a:pt x="3916" y="8939"/>
                  </a:lnTo>
                  <a:lnTo>
                    <a:pt x="3886" y="8939"/>
                  </a:lnTo>
                  <a:lnTo>
                    <a:pt x="3863" y="8939"/>
                  </a:lnTo>
                  <a:lnTo>
                    <a:pt x="3841" y="8939"/>
                  </a:lnTo>
                  <a:lnTo>
                    <a:pt x="3827" y="8939"/>
                  </a:lnTo>
                  <a:lnTo>
                    <a:pt x="3818" y="8939"/>
                  </a:lnTo>
                  <a:lnTo>
                    <a:pt x="3813" y="8939"/>
                  </a:lnTo>
                  <a:lnTo>
                    <a:pt x="3813" y="8961"/>
                  </a:lnTo>
                  <a:lnTo>
                    <a:pt x="3804" y="8983"/>
                  </a:lnTo>
                  <a:lnTo>
                    <a:pt x="3804" y="9028"/>
                  </a:lnTo>
                  <a:lnTo>
                    <a:pt x="3799" y="9079"/>
                  </a:lnTo>
                  <a:lnTo>
                    <a:pt x="3799" y="9132"/>
                  </a:lnTo>
                  <a:lnTo>
                    <a:pt x="3793" y="9205"/>
                  </a:lnTo>
                  <a:lnTo>
                    <a:pt x="3793" y="9278"/>
                  </a:lnTo>
                  <a:lnTo>
                    <a:pt x="3790" y="9365"/>
                  </a:lnTo>
                  <a:lnTo>
                    <a:pt x="3782" y="9446"/>
                  </a:lnTo>
                  <a:lnTo>
                    <a:pt x="3771" y="9541"/>
                  </a:lnTo>
                  <a:lnTo>
                    <a:pt x="3771" y="9639"/>
                  </a:lnTo>
                  <a:lnTo>
                    <a:pt x="3762" y="9732"/>
                  </a:lnTo>
                  <a:lnTo>
                    <a:pt x="3759" y="9836"/>
                  </a:lnTo>
                  <a:lnTo>
                    <a:pt x="3754" y="9945"/>
                  </a:lnTo>
                  <a:lnTo>
                    <a:pt x="3754" y="10049"/>
                  </a:lnTo>
                  <a:lnTo>
                    <a:pt x="3745" y="10147"/>
                  </a:lnTo>
                  <a:lnTo>
                    <a:pt x="3731" y="10262"/>
                  </a:lnTo>
                  <a:lnTo>
                    <a:pt x="3723" y="10360"/>
                  </a:lnTo>
                  <a:lnTo>
                    <a:pt x="3717" y="10472"/>
                  </a:lnTo>
                  <a:lnTo>
                    <a:pt x="3703" y="10564"/>
                  </a:lnTo>
                  <a:lnTo>
                    <a:pt x="3703" y="10660"/>
                  </a:lnTo>
                  <a:lnTo>
                    <a:pt x="3695" y="10744"/>
                  </a:lnTo>
                  <a:lnTo>
                    <a:pt x="3695" y="10839"/>
                  </a:lnTo>
                  <a:lnTo>
                    <a:pt x="3687" y="10906"/>
                  </a:lnTo>
                  <a:lnTo>
                    <a:pt x="3681" y="10976"/>
                  </a:lnTo>
                  <a:lnTo>
                    <a:pt x="3675" y="11044"/>
                  </a:lnTo>
                  <a:lnTo>
                    <a:pt x="3675" y="11097"/>
                  </a:lnTo>
                  <a:lnTo>
                    <a:pt x="3664" y="11139"/>
                  </a:lnTo>
                  <a:lnTo>
                    <a:pt x="3664" y="11170"/>
                  </a:lnTo>
                  <a:lnTo>
                    <a:pt x="3664" y="11189"/>
                  </a:lnTo>
                  <a:lnTo>
                    <a:pt x="3664" y="11198"/>
                  </a:lnTo>
                  <a:lnTo>
                    <a:pt x="3653" y="11189"/>
                  </a:lnTo>
                  <a:lnTo>
                    <a:pt x="3636" y="11189"/>
                  </a:lnTo>
                  <a:lnTo>
                    <a:pt x="3614" y="11170"/>
                  </a:lnTo>
                  <a:lnTo>
                    <a:pt x="3577" y="11161"/>
                  </a:lnTo>
                  <a:lnTo>
                    <a:pt x="3524" y="11142"/>
                  </a:lnTo>
                  <a:lnTo>
                    <a:pt x="3476" y="11131"/>
                  </a:lnTo>
                  <a:lnTo>
                    <a:pt x="3415" y="11111"/>
                  </a:lnTo>
                  <a:lnTo>
                    <a:pt x="3356" y="11089"/>
                  </a:lnTo>
                  <a:lnTo>
                    <a:pt x="3277" y="11060"/>
                  </a:lnTo>
                  <a:lnTo>
                    <a:pt x="3210" y="11044"/>
                  </a:lnTo>
                  <a:lnTo>
                    <a:pt x="3134" y="11024"/>
                  </a:lnTo>
                  <a:lnTo>
                    <a:pt x="3053" y="11007"/>
                  </a:lnTo>
                  <a:lnTo>
                    <a:pt x="2974" y="10976"/>
                  </a:lnTo>
                  <a:lnTo>
                    <a:pt x="2899" y="10957"/>
                  </a:lnTo>
                  <a:lnTo>
                    <a:pt x="2826" y="10940"/>
                  </a:lnTo>
                  <a:lnTo>
                    <a:pt x="2753" y="10932"/>
                  </a:lnTo>
                  <a:lnTo>
                    <a:pt x="2672" y="10918"/>
                  </a:lnTo>
                  <a:lnTo>
                    <a:pt x="2604" y="10906"/>
                  </a:lnTo>
                  <a:lnTo>
                    <a:pt x="2537" y="10889"/>
                  </a:lnTo>
                  <a:lnTo>
                    <a:pt x="2487" y="10889"/>
                  </a:lnTo>
                  <a:lnTo>
                    <a:pt x="2422" y="10889"/>
                  </a:lnTo>
                  <a:lnTo>
                    <a:pt x="2372" y="10889"/>
                  </a:lnTo>
                  <a:lnTo>
                    <a:pt x="2324" y="10889"/>
                  </a:lnTo>
                  <a:lnTo>
                    <a:pt x="2282" y="10889"/>
                  </a:lnTo>
                  <a:lnTo>
                    <a:pt x="2243" y="10889"/>
                  </a:lnTo>
                  <a:lnTo>
                    <a:pt x="2206" y="10889"/>
                  </a:lnTo>
                  <a:lnTo>
                    <a:pt x="2173" y="10889"/>
                  </a:lnTo>
                  <a:lnTo>
                    <a:pt x="2156" y="10898"/>
                  </a:lnTo>
                  <a:lnTo>
                    <a:pt x="2134" y="10898"/>
                  </a:lnTo>
                  <a:lnTo>
                    <a:pt x="2125" y="10906"/>
                  </a:lnTo>
                  <a:lnTo>
                    <a:pt x="2111" y="10906"/>
                  </a:lnTo>
                  <a:lnTo>
                    <a:pt x="2111" y="10932"/>
                  </a:lnTo>
                  <a:lnTo>
                    <a:pt x="2111" y="10957"/>
                  </a:lnTo>
                  <a:lnTo>
                    <a:pt x="2120" y="11007"/>
                  </a:lnTo>
                  <a:lnTo>
                    <a:pt x="2120" y="11052"/>
                  </a:lnTo>
                  <a:lnTo>
                    <a:pt x="2128" y="11119"/>
                  </a:lnTo>
                  <a:lnTo>
                    <a:pt x="2128" y="11178"/>
                  </a:lnTo>
                  <a:lnTo>
                    <a:pt x="2136" y="11257"/>
                  </a:lnTo>
                  <a:lnTo>
                    <a:pt x="2136" y="11330"/>
                  </a:lnTo>
                  <a:lnTo>
                    <a:pt x="2142" y="11419"/>
                  </a:lnTo>
                  <a:lnTo>
                    <a:pt x="2148" y="11515"/>
                  </a:lnTo>
                  <a:lnTo>
                    <a:pt x="2156" y="11604"/>
                  </a:lnTo>
                  <a:lnTo>
                    <a:pt x="2156" y="11700"/>
                  </a:lnTo>
                  <a:lnTo>
                    <a:pt x="2164" y="11781"/>
                  </a:lnTo>
                  <a:lnTo>
                    <a:pt x="2164" y="11871"/>
                  </a:lnTo>
                  <a:lnTo>
                    <a:pt x="2173" y="11966"/>
                  </a:lnTo>
                  <a:lnTo>
                    <a:pt x="2173" y="12047"/>
                  </a:lnTo>
                  <a:lnTo>
                    <a:pt x="2173" y="12134"/>
                  </a:lnTo>
                  <a:lnTo>
                    <a:pt x="2173" y="12207"/>
                  </a:lnTo>
                  <a:lnTo>
                    <a:pt x="2173" y="12280"/>
                  </a:lnTo>
                  <a:lnTo>
                    <a:pt x="2173" y="12353"/>
                  </a:lnTo>
                  <a:lnTo>
                    <a:pt x="2173" y="12420"/>
                  </a:lnTo>
                  <a:lnTo>
                    <a:pt x="2170" y="12482"/>
                  </a:lnTo>
                  <a:lnTo>
                    <a:pt x="2170" y="12538"/>
                  </a:lnTo>
                  <a:lnTo>
                    <a:pt x="2164" y="12588"/>
                  </a:lnTo>
                  <a:lnTo>
                    <a:pt x="2164" y="12633"/>
                  </a:lnTo>
                  <a:lnTo>
                    <a:pt x="2164" y="12664"/>
                  </a:lnTo>
                  <a:lnTo>
                    <a:pt x="2164" y="12706"/>
                  </a:lnTo>
                  <a:lnTo>
                    <a:pt x="2156" y="12751"/>
                  </a:lnTo>
                  <a:lnTo>
                    <a:pt x="2156" y="12768"/>
                  </a:lnTo>
                  <a:lnTo>
                    <a:pt x="0" y="12706"/>
                  </a:lnTo>
                </a:path>
              </a:pathLst>
            </a:custGeom>
            <a:solidFill>
              <a:srgbClr val="FF6D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99" name="Freeform 143"/>
            <p:cNvSpPr>
              <a:spLocks noChangeArrowheads="1"/>
            </p:cNvSpPr>
            <p:nvPr/>
          </p:nvSpPr>
          <p:spPr bwMode="auto">
            <a:xfrm>
              <a:off x="1881" y="2248"/>
              <a:ext cx="174" cy="163"/>
            </a:xfrm>
            <a:custGeom>
              <a:avLst/>
              <a:gdLst>
                <a:gd name="T0" fmla="*/ 0 w 772"/>
                <a:gd name="T1" fmla="*/ 154 h 721"/>
                <a:gd name="T2" fmla="*/ 6 w 772"/>
                <a:gd name="T3" fmla="*/ 134 h 721"/>
                <a:gd name="T4" fmla="*/ 23 w 772"/>
                <a:gd name="T5" fmla="*/ 103 h 721"/>
                <a:gd name="T6" fmla="*/ 51 w 772"/>
                <a:gd name="T7" fmla="*/ 59 h 721"/>
                <a:gd name="T8" fmla="*/ 73 w 772"/>
                <a:gd name="T9" fmla="*/ 17 h 721"/>
                <a:gd name="T10" fmla="*/ 101 w 772"/>
                <a:gd name="T11" fmla="*/ 0 h 721"/>
                <a:gd name="T12" fmla="*/ 126 w 772"/>
                <a:gd name="T13" fmla="*/ 0 h 721"/>
                <a:gd name="T14" fmla="*/ 140 w 772"/>
                <a:gd name="T15" fmla="*/ 8 h 721"/>
                <a:gd name="T16" fmla="*/ 149 w 772"/>
                <a:gd name="T17" fmla="*/ 17 h 721"/>
                <a:gd name="T18" fmla="*/ 255 w 772"/>
                <a:gd name="T19" fmla="*/ 134 h 721"/>
                <a:gd name="T20" fmla="*/ 384 w 772"/>
                <a:gd name="T21" fmla="*/ 0 h 721"/>
                <a:gd name="T22" fmla="*/ 491 w 772"/>
                <a:gd name="T23" fmla="*/ 45 h 721"/>
                <a:gd name="T24" fmla="*/ 491 w 772"/>
                <a:gd name="T25" fmla="*/ 59 h 721"/>
                <a:gd name="T26" fmla="*/ 499 w 772"/>
                <a:gd name="T27" fmla="*/ 103 h 721"/>
                <a:gd name="T28" fmla="*/ 513 w 772"/>
                <a:gd name="T29" fmla="*/ 126 h 721"/>
                <a:gd name="T30" fmla="*/ 524 w 772"/>
                <a:gd name="T31" fmla="*/ 176 h 721"/>
                <a:gd name="T32" fmla="*/ 552 w 772"/>
                <a:gd name="T33" fmla="*/ 221 h 721"/>
                <a:gd name="T34" fmla="*/ 583 w 772"/>
                <a:gd name="T35" fmla="*/ 280 h 721"/>
                <a:gd name="T36" fmla="*/ 617 w 772"/>
                <a:gd name="T37" fmla="*/ 333 h 721"/>
                <a:gd name="T38" fmla="*/ 648 w 772"/>
                <a:gd name="T39" fmla="*/ 389 h 721"/>
                <a:gd name="T40" fmla="*/ 679 w 772"/>
                <a:gd name="T41" fmla="*/ 443 h 721"/>
                <a:gd name="T42" fmla="*/ 707 w 772"/>
                <a:gd name="T43" fmla="*/ 487 h 721"/>
                <a:gd name="T44" fmla="*/ 729 w 772"/>
                <a:gd name="T45" fmla="*/ 538 h 721"/>
                <a:gd name="T46" fmla="*/ 749 w 772"/>
                <a:gd name="T47" fmla="*/ 574 h 721"/>
                <a:gd name="T48" fmla="*/ 760 w 772"/>
                <a:gd name="T49" fmla="*/ 591 h 721"/>
                <a:gd name="T50" fmla="*/ 771 w 772"/>
                <a:gd name="T51" fmla="*/ 605 h 721"/>
                <a:gd name="T52" fmla="*/ 735 w 772"/>
                <a:gd name="T53" fmla="*/ 720 h 721"/>
                <a:gd name="T54" fmla="*/ 611 w 772"/>
                <a:gd name="T55" fmla="*/ 684 h 721"/>
                <a:gd name="T56" fmla="*/ 603 w 772"/>
                <a:gd name="T57" fmla="*/ 672 h 721"/>
                <a:gd name="T58" fmla="*/ 594 w 772"/>
                <a:gd name="T59" fmla="*/ 664 h 721"/>
                <a:gd name="T60" fmla="*/ 572 w 772"/>
                <a:gd name="T61" fmla="*/ 647 h 721"/>
                <a:gd name="T62" fmla="*/ 550 w 772"/>
                <a:gd name="T63" fmla="*/ 628 h 721"/>
                <a:gd name="T64" fmla="*/ 516 w 772"/>
                <a:gd name="T65" fmla="*/ 591 h 721"/>
                <a:gd name="T66" fmla="*/ 485 w 772"/>
                <a:gd name="T67" fmla="*/ 566 h 721"/>
                <a:gd name="T68" fmla="*/ 454 w 772"/>
                <a:gd name="T69" fmla="*/ 530 h 721"/>
                <a:gd name="T70" fmla="*/ 421 w 772"/>
                <a:gd name="T71" fmla="*/ 487 h 721"/>
                <a:gd name="T72" fmla="*/ 398 w 772"/>
                <a:gd name="T73" fmla="*/ 451 h 721"/>
                <a:gd name="T74" fmla="*/ 381 w 772"/>
                <a:gd name="T75" fmla="*/ 434 h 721"/>
                <a:gd name="T76" fmla="*/ 367 w 772"/>
                <a:gd name="T77" fmla="*/ 415 h 721"/>
                <a:gd name="T78" fmla="*/ 353 w 772"/>
                <a:gd name="T79" fmla="*/ 398 h 721"/>
                <a:gd name="T80" fmla="*/ 317 w 772"/>
                <a:gd name="T81" fmla="*/ 356 h 721"/>
                <a:gd name="T82" fmla="*/ 294 w 772"/>
                <a:gd name="T83" fmla="*/ 345 h 721"/>
                <a:gd name="T84" fmla="*/ 272 w 772"/>
                <a:gd name="T85" fmla="*/ 325 h 721"/>
                <a:gd name="T86" fmla="*/ 255 w 772"/>
                <a:gd name="T87" fmla="*/ 308 h 721"/>
                <a:gd name="T88" fmla="*/ 241 w 772"/>
                <a:gd name="T89" fmla="*/ 308 h 721"/>
                <a:gd name="T90" fmla="*/ 0 w 772"/>
                <a:gd name="T91" fmla="*/ 154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72" h="721">
                  <a:moveTo>
                    <a:pt x="0" y="154"/>
                  </a:moveTo>
                  <a:lnTo>
                    <a:pt x="6" y="134"/>
                  </a:lnTo>
                  <a:lnTo>
                    <a:pt x="23" y="103"/>
                  </a:lnTo>
                  <a:lnTo>
                    <a:pt x="51" y="59"/>
                  </a:lnTo>
                  <a:lnTo>
                    <a:pt x="73" y="17"/>
                  </a:lnTo>
                  <a:lnTo>
                    <a:pt x="101" y="0"/>
                  </a:lnTo>
                  <a:lnTo>
                    <a:pt x="126" y="0"/>
                  </a:lnTo>
                  <a:lnTo>
                    <a:pt x="140" y="8"/>
                  </a:lnTo>
                  <a:lnTo>
                    <a:pt x="149" y="17"/>
                  </a:lnTo>
                  <a:lnTo>
                    <a:pt x="255" y="134"/>
                  </a:lnTo>
                  <a:lnTo>
                    <a:pt x="384" y="0"/>
                  </a:lnTo>
                  <a:lnTo>
                    <a:pt x="491" y="45"/>
                  </a:lnTo>
                  <a:lnTo>
                    <a:pt x="491" y="59"/>
                  </a:lnTo>
                  <a:lnTo>
                    <a:pt x="499" y="103"/>
                  </a:lnTo>
                  <a:lnTo>
                    <a:pt x="513" y="126"/>
                  </a:lnTo>
                  <a:lnTo>
                    <a:pt x="524" y="176"/>
                  </a:lnTo>
                  <a:lnTo>
                    <a:pt x="552" y="221"/>
                  </a:lnTo>
                  <a:lnTo>
                    <a:pt x="583" y="280"/>
                  </a:lnTo>
                  <a:lnTo>
                    <a:pt x="617" y="333"/>
                  </a:lnTo>
                  <a:lnTo>
                    <a:pt x="648" y="389"/>
                  </a:lnTo>
                  <a:lnTo>
                    <a:pt x="679" y="443"/>
                  </a:lnTo>
                  <a:lnTo>
                    <a:pt x="707" y="487"/>
                  </a:lnTo>
                  <a:lnTo>
                    <a:pt x="729" y="538"/>
                  </a:lnTo>
                  <a:lnTo>
                    <a:pt x="749" y="574"/>
                  </a:lnTo>
                  <a:lnTo>
                    <a:pt x="760" y="591"/>
                  </a:lnTo>
                  <a:lnTo>
                    <a:pt x="771" y="605"/>
                  </a:lnTo>
                  <a:lnTo>
                    <a:pt x="735" y="720"/>
                  </a:lnTo>
                  <a:lnTo>
                    <a:pt x="611" y="684"/>
                  </a:lnTo>
                  <a:lnTo>
                    <a:pt x="603" y="672"/>
                  </a:lnTo>
                  <a:lnTo>
                    <a:pt x="594" y="664"/>
                  </a:lnTo>
                  <a:lnTo>
                    <a:pt x="572" y="647"/>
                  </a:lnTo>
                  <a:lnTo>
                    <a:pt x="550" y="628"/>
                  </a:lnTo>
                  <a:lnTo>
                    <a:pt x="516" y="591"/>
                  </a:lnTo>
                  <a:lnTo>
                    <a:pt x="485" y="566"/>
                  </a:lnTo>
                  <a:lnTo>
                    <a:pt x="454" y="530"/>
                  </a:lnTo>
                  <a:lnTo>
                    <a:pt x="421" y="487"/>
                  </a:lnTo>
                  <a:lnTo>
                    <a:pt x="398" y="451"/>
                  </a:lnTo>
                  <a:lnTo>
                    <a:pt x="381" y="434"/>
                  </a:lnTo>
                  <a:lnTo>
                    <a:pt x="367" y="415"/>
                  </a:lnTo>
                  <a:lnTo>
                    <a:pt x="353" y="398"/>
                  </a:lnTo>
                  <a:lnTo>
                    <a:pt x="317" y="356"/>
                  </a:lnTo>
                  <a:lnTo>
                    <a:pt x="294" y="345"/>
                  </a:lnTo>
                  <a:lnTo>
                    <a:pt x="272" y="325"/>
                  </a:lnTo>
                  <a:lnTo>
                    <a:pt x="255" y="308"/>
                  </a:lnTo>
                  <a:lnTo>
                    <a:pt x="241" y="308"/>
                  </a:lnTo>
                  <a:lnTo>
                    <a:pt x="0" y="1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0" name="Freeform 144"/>
            <p:cNvSpPr>
              <a:spLocks noChangeArrowheads="1"/>
            </p:cNvSpPr>
            <p:nvPr/>
          </p:nvSpPr>
          <p:spPr bwMode="auto">
            <a:xfrm>
              <a:off x="1881" y="2248"/>
              <a:ext cx="174" cy="163"/>
            </a:xfrm>
            <a:custGeom>
              <a:avLst/>
              <a:gdLst>
                <a:gd name="T0" fmla="*/ 0 w 772"/>
                <a:gd name="T1" fmla="*/ 154 h 721"/>
                <a:gd name="T2" fmla="*/ 6 w 772"/>
                <a:gd name="T3" fmla="*/ 134 h 721"/>
                <a:gd name="T4" fmla="*/ 23 w 772"/>
                <a:gd name="T5" fmla="*/ 103 h 721"/>
                <a:gd name="T6" fmla="*/ 51 w 772"/>
                <a:gd name="T7" fmla="*/ 59 h 721"/>
                <a:gd name="T8" fmla="*/ 73 w 772"/>
                <a:gd name="T9" fmla="*/ 17 h 721"/>
                <a:gd name="T10" fmla="*/ 101 w 772"/>
                <a:gd name="T11" fmla="*/ 0 h 721"/>
                <a:gd name="T12" fmla="*/ 126 w 772"/>
                <a:gd name="T13" fmla="*/ 0 h 721"/>
                <a:gd name="T14" fmla="*/ 140 w 772"/>
                <a:gd name="T15" fmla="*/ 8 h 721"/>
                <a:gd name="T16" fmla="*/ 149 w 772"/>
                <a:gd name="T17" fmla="*/ 17 h 721"/>
                <a:gd name="T18" fmla="*/ 255 w 772"/>
                <a:gd name="T19" fmla="*/ 134 h 721"/>
                <a:gd name="T20" fmla="*/ 384 w 772"/>
                <a:gd name="T21" fmla="*/ 0 h 721"/>
                <a:gd name="T22" fmla="*/ 491 w 772"/>
                <a:gd name="T23" fmla="*/ 45 h 721"/>
                <a:gd name="T24" fmla="*/ 491 w 772"/>
                <a:gd name="T25" fmla="*/ 59 h 721"/>
                <a:gd name="T26" fmla="*/ 499 w 772"/>
                <a:gd name="T27" fmla="*/ 103 h 721"/>
                <a:gd name="T28" fmla="*/ 513 w 772"/>
                <a:gd name="T29" fmla="*/ 126 h 721"/>
                <a:gd name="T30" fmla="*/ 524 w 772"/>
                <a:gd name="T31" fmla="*/ 176 h 721"/>
                <a:gd name="T32" fmla="*/ 552 w 772"/>
                <a:gd name="T33" fmla="*/ 221 h 721"/>
                <a:gd name="T34" fmla="*/ 583 w 772"/>
                <a:gd name="T35" fmla="*/ 280 h 721"/>
                <a:gd name="T36" fmla="*/ 617 w 772"/>
                <a:gd name="T37" fmla="*/ 333 h 721"/>
                <a:gd name="T38" fmla="*/ 648 w 772"/>
                <a:gd name="T39" fmla="*/ 389 h 721"/>
                <a:gd name="T40" fmla="*/ 679 w 772"/>
                <a:gd name="T41" fmla="*/ 443 h 721"/>
                <a:gd name="T42" fmla="*/ 707 w 772"/>
                <a:gd name="T43" fmla="*/ 487 h 721"/>
                <a:gd name="T44" fmla="*/ 729 w 772"/>
                <a:gd name="T45" fmla="*/ 538 h 721"/>
                <a:gd name="T46" fmla="*/ 749 w 772"/>
                <a:gd name="T47" fmla="*/ 574 h 721"/>
                <a:gd name="T48" fmla="*/ 760 w 772"/>
                <a:gd name="T49" fmla="*/ 591 h 721"/>
                <a:gd name="T50" fmla="*/ 771 w 772"/>
                <a:gd name="T51" fmla="*/ 605 h 721"/>
                <a:gd name="T52" fmla="*/ 735 w 772"/>
                <a:gd name="T53" fmla="*/ 720 h 721"/>
                <a:gd name="T54" fmla="*/ 611 w 772"/>
                <a:gd name="T55" fmla="*/ 684 h 721"/>
                <a:gd name="T56" fmla="*/ 603 w 772"/>
                <a:gd name="T57" fmla="*/ 672 h 721"/>
                <a:gd name="T58" fmla="*/ 594 w 772"/>
                <a:gd name="T59" fmla="*/ 664 h 721"/>
                <a:gd name="T60" fmla="*/ 572 w 772"/>
                <a:gd name="T61" fmla="*/ 647 h 721"/>
                <a:gd name="T62" fmla="*/ 550 w 772"/>
                <a:gd name="T63" fmla="*/ 628 h 721"/>
                <a:gd name="T64" fmla="*/ 516 w 772"/>
                <a:gd name="T65" fmla="*/ 591 h 721"/>
                <a:gd name="T66" fmla="*/ 485 w 772"/>
                <a:gd name="T67" fmla="*/ 566 h 721"/>
                <a:gd name="T68" fmla="*/ 454 w 772"/>
                <a:gd name="T69" fmla="*/ 530 h 721"/>
                <a:gd name="T70" fmla="*/ 421 w 772"/>
                <a:gd name="T71" fmla="*/ 487 h 721"/>
                <a:gd name="T72" fmla="*/ 398 w 772"/>
                <a:gd name="T73" fmla="*/ 451 h 721"/>
                <a:gd name="T74" fmla="*/ 381 w 772"/>
                <a:gd name="T75" fmla="*/ 434 h 721"/>
                <a:gd name="T76" fmla="*/ 367 w 772"/>
                <a:gd name="T77" fmla="*/ 415 h 721"/>
                <a:gd name="T78" fmla="*/ 353 w 772"/>
                <a:gd name="T79" fmla="*/ 398 h 721"/>
                <a:gd name="T80" fmla="*/ 317 w 772"/>
                <a:gd name="T81" fmla="*/ 356 h 721"/>
                <a:gd name="T82" fmla="*/ 294 w 772"/>
                <a:gd name="T83" fmla="*/ 345 h 721"/>
                <a:gd name="T84" fmla="*/ 272 w 772"/>
                <a:gd name="T85" fmla="*/ 325 h 721"/>
                <a:gd name="T86" fmla="*/ 255 w 772"/>
                <a:gd name="T87" fmla="*/ 308 h 721"/>
                <a:gd name="T88" fmla="*/ 241 w 772"/>
                <a:gd name="T89" fmla="*/ 308 h 721"/>
                <a:gd name="T90" fmla="*/ 0 w 772"/>
                <a:gd name="T91" fmla="*/ 154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72" h="721">
                  <a:moveTo>
                    <a:pt x="0" y="154"/>
                  </a:moveTo>
                  <a:lnTo>
                    <a:pt x="6" y="134"/>
                  </a:lnTo>
                  <a:lnTo>
                    <a:pt x="23" y="103"/>
                  </a:lnTo>
                  <a:lnTo>
                    <a:pt x="51" y="59"/>
                  </a:lnTo>
                  <a:lnTo>
                    <a:pt x="73" y="17"/>
                  </a:lnTo>
                  <a:lnTo>
                    <a:pt x="101" y="0"/>
                  </a:lnTo>
                  <a:lnTo>
                    <a:pt x="126" y="0"/>
                  </a:lnTo>
                  <a:lnTo>
                    <a:pt x="140" y="8"/>
                  </a:lnTo>
                  <a:lnTo>
                    <a:pt x="149" y="17"/>
                  </a:lnTo>
                  <a:lnTo>
                    <a:pt x="255" y="134"/>
                  </a:lnTo>
                  <a:lnTo>
                    <a:pt x="384" y="0"/>
                  </a:lnTo>
                  <a:lnTo>
                    <a:pt x="491" y="45"/>
                  </a:lnTo>
                  <a:lnTo>
                    <a:pt x="491" y="59"/>
                  </a:lnTo>
                  <a:lnTo>
                    <a:pt x="499" y="103"/>
                  </a:lnTo>
                  <a:lnTo>
                    <a:pt x="513" y="126"/>
                  </a:lnTo>
                  <a:lnTo>
                    <a:pt x="524" y="176"/>
                  </a:lnTo>
                  <a:lnTo>
                    <a:pt x="552" y="221"/>
                  </a:lnTo>
                  <a:lnTo>
                    <a:pt x="583" y="280"/>
                  </a:lnTo>
                  <a:lnTo>
                    <a:pt x="617" y="333"/>
                  </a:lnTo>
                  <a:lnTo>
                    <a:pt x="648" y="389"/>
                  </a:lnTo>
                  <a:lnTo>
                    <a:pt x="679" y="443"/>
                  </a:lnTo>
                  <a:lnTo>
                    <a:pt x="707" y="487"/>
                  </a:lnTo>
                  <a:lnTo>
                    <a:pt x="729" y="538"/>
                  </a:lnTo>
                  <a:lnTo>
                    <a:pt x="749" y="574"/>
                  </a:lnTo>
                  <a:lnTo>
                    <a:pt x="760" y="591"/>
                  </a:lnTo>
                  <a:lnTo>
                    <a:pt x="771" y="605"/>
                  </a:lnTo>
                  <a:lnTo>
                    <a:pt x="735" y="720"/>
                  </a:lnTo>
                  <a:lnTo>
                    <a:pt x="611" y="684"/>
                  </a:lnTo>
                  <a:lnTo>
                    <a:pt x="603" y="672"/>
                  </a:lnTo>
                  <a:lnTo>
                    <a:pt x="594" y="664"/>
                  </a:lnTo>
                  <a:lnTo>
                    <a:pt x="572" y="647"/>
                  </a:lnTo>
                  <a:lnTo>
                    <a:pt x="550" y="628"/>
                  </a:lnTo>
                  <a:lnTo>
                    <a:pt x="516" y="591"/>
                  </a:lnTo>
                  <a:lnTo>
                    <a:pt x="485" y="566"/>
                  </a:lnTo>
                  <a:lnTo>
                    <a:pt x="454" y="530"/>
                  </a:lnTo>
                  <a:lnTo>
                    <a:pt x="421" y="487"/>
                  </a:lnTo>
                  <a:lnTo>
                    <a:pt x="398" y="451"/>
                  </a:lnTo>
                  <a:lnTo>
                    <a:pt x="381" y="434"/>
                  </a:lnTo>
                  <a:lnTo>
                    <a:pt x="367" y="415"/>
                  </a:lnTo>
                  <a:lnTo>
                    <a:pt x="353" y="398"/>
                  </a:lnTo>
                  <a:lnTo>
                    <a:pt x="317" y="356"/>
                  </a:lnTo>
                  <a:lnTo>
                    <a:pt x="294" y="345"/>
                  </a:lnTo>
                  <a:lnTo>
                    <a:pt x="272" y="325"/>
                  </a:lnTo>
                  <a:lnTo>
                    <a:pt x="255" y="308"/>
                  </a:lnTo>
                  <a:lnTo>
                    <a:pt x="241" y="308"/>
                  </a:lnTo>
                  <a:lnTo>
                    <a:pt x="0" y="154"/>
                  </a:lnTo>
                </a:path>
              </a:pathLst>
            </a:cu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1" name="Freeform 145"/>
            <p:cNvSpPr>
              <a:spLocks noChangeArrowheads="1"/>
            </p:cNvSpPr>
            <p:nvPr/>
          </p:nvSpPr>
          <p:spPr bwMode="auto">
            <a:xfrm>
              <a:off x="482" y="3200"/>
              <a:ext cx="456" cy="897"/>
            </a:xfrm>
            <a:custGeom>
              <a:avLst/>
              <a:gdLst>
                <a:gd name="T0" fmla="*/ 788 w 2017"/>
                <a:gd name="T1" fmla="*/ 168 h 3961"/>
                <a:gd name="T2" fmla="*/ 847 w 2017"/>
                <a:gd name="T3" fmla="*/ 328 h 3961"/>
                <a:gd name="T4" fmla="*/ 903 w 2017"/>
                <a:gd name="T5" fmla="*/ 462 h 3961"/>
                <a:gd name="T6" fmla="*/ 1015 w 2017"/>
                <a:gd name="T7" fmla="*/ 588 h 3961"/>
                <a:gd name="T8" fmla="*/ 1091 w 2017"/>
                <a:gd name="T9" fmla="*/ 639 h 3961"/>
                <a:gd name="T10" fmla="*/ 1043 w 2017"/>
                <a:gd name="T11" fmla="*/ 810 h 3961"/>
                <a:gd name="T12" fmla="*/ 939 w 2017"/>
                <a:gd name="T13" fmla="*/ 1236 h 3961"/>
                <a:gd name="T14" fmla="*/ 822 w 2017"/>
                <a:gd name="T15" fmla="*/ 1752 h 3961"/>
                <a:gd name="T16" fmla="*/ 729 w 2017"/>
                <a:gd name="T17" fmla="*/ 2178 h 3961"/>
                <a:gd name="T18" fmla="*/ 684 w 2017"/>
                <a:gd name="T19" fmla="*/ 2449 h 3961"/>
                <a:gd name="T20" fmla="*/ 676 w 2017"/>
                <a:gd name="T21" fmla="*/ 2612 h 3961"/>
                <a:gd name="T22" fmla="*/ 645 w 2017"/>
                <a:gd name="T23" fmla="*/ 2752 h 3961"/>
                <a:gd name="T24" fmla="*/ 567 w 2017"/>
                <a:gd name="T25" fmla="*/ 2957 h 3961"/>
                <a:gd name="T26" fmla="*/ 404 w 2017"/>
                <a:gd name="T27" fmla="*/ 3229 h 3961"/>
                <a:gd name="T28" fmla="*/ 219 w 2017"/>
                <a:gd name="T29" fmla="*/ 3545 h 3961"/>
                <a:gd name="T30" fmla="*/ 65 w 2017"/>
                <a:gd name="T31" fmla="*/ 3784 h 3961"/>
                <a:gd name="T32" fmla="*/ 0 w 2017"/>
                <a:gd name="T33" fmla="*/ 3893 h 3961"/>
                <a:gd name="T34" fmla="*/ 354 w 2017"/>
                <a:gd name="T35" fmla="*/ 3924 h 3961"/>
                <a:gd name="T36" fmla="*/ 432 w 2017"/>
                <a:gd name="T37" fmla="*/ 3702 h 3961"/>
                <a:gd name="T38" fmla="*/ 539 w 2017"/>
                <a:gd name="T39" fmla="*/ 3400 h 3961"/>
                <a:gd name="T40" fmla="*/ 625 w 2017"/>
                <a:gd name="T41" fmla="*/ 3161 h 3961"/>
                <a:gd name="T42" fmla="*/ 684 w 2017"/>
                <a:gd name="T43" fmla="*/ 3010 h 3961"/>
                <a:gd name="T44" fmla="*/ 763 w 2017"/>
                <a:gd name="T45" fmla="*/ 2817 h 3961"/>
                <a:gd name="T46" fmla="*/ 810 w 2017"/>
                <a:gd name="T47" fmla="*/ 2727 h 3961"/>
                <a:gd name="T48" fmla="*/ 1265 w 2017"/>
                <a:gd name="T49" fmla="*/ 1485 h 3961"/>
                <a:gd name="T50" fmla="*/ 1382 w 2017"/>
                <a:gd name="T51" fmla="*/ 1513 h 3961"/>
                <a:gd name="T52" fmla="*/ 1478 w 2017"/>
                <a:gd name="T53" fmla="*/ 1544 h 3961"/>
                <a:gd name="T54" fmla="*/ 1545 w 2017"/>
                <a:gd name="T55" fmla="*/ 1564 h 3961"/>
                <a:gd name="T56" fmla="*/ 1632 w 2017"/>
                <a:gd name="T57" fmla="*/ 1609 h 3961"/>
                <a:gd name="T58" fmla="*/ 1780 w 2017"/>
                <a:gd name="T59" fmla="*/ 1272 h 3961"/>
                <a:gd name="T60" fmla="*/ 1735 w 2017"/>
                <a:gd name="T61" fmla="*/ 1211 h 3961"/>
                <a:gd name="T62" fmla="*/ 1635 w 2017"/>
                <a:gd name="T63" fmla="*/ 1129 h 3961"/>
                <a:gd name="T64" fmla="*/ 1545 w 2017"/>
                <a:gd name="T65" fmla="*/ 1059 h 3961"/>
                <a:gd name="T66" fmla="*/ 1433 w 2017"/>
                <a:gd name="T67" fmla="*/ 1006 h 3961"/>
                <a:gd name="T68" fmla="*/ 1332 w 2017"/>
                <a:gd name="T69" fmla="*/ 975 h 3961"/>
                <a:gd name="T70" fmla="*/ 1273 w 2017"/>
                <a:gd name="T71" fmla="*/ 953 h 3961"/>
                <a:gd name="T72" fmla="*/ 1340 w 2017"/>
                <a:gd name="T73" fmla="*/ 541 h 3961"/>
                <a:gd name="T74" fmla="*/ 1419 w 2017"/>
                <a:gd name="T75" fmla="*/ 350 h 3961"/>
                <a:gd name="T76" fmla="*/ 1522 w 2017"/>
                <a:gd name="T77" fmla="*/ 291 h 3961"/>
                <a:gd name="T78" fmla="*/ 1626 w 2017"/>
                <a:gd name="T79" fmla="*/ 350 h 3961"/>
                <a:gd name="T80" fmla="*/ 1699 w 2017"/>
                <a:gd name="T81" fmla="*/ 409 h 3961"/>
                <a:gd name="T82" fmla="*/ 1766 w 2017"/>
                <a:gd name="T83" fmla="*/ 471 h 3961"/>
                <a:gd name="T84" fmla="*/ 1876 w 2017"/>
                <a:gd name="T85" fmla="*/ 616 h 3961"/>
                <a:gd name="T86" fmla="*/ 1960 w 2017"/>
                <a:gd name="T87" fmla="*/ 742 h 3961"/>
                <a:gd name="T88" fmla="*/ 2007 w 2017"/>
                <a:gd name="T89" fmla="*/ 801 h 3961"/>
                <a:gd name="T90" fmla="*/ 1912 w 2017"/>
                <a:gd name="T91" fmla="*/ 616 h 3961"/>
                <a:gd name="T92" fmla="*/ 1825 w 2017"/>
                <a:gd name="T93" fmla="*/ 471 h 3961"/>
                <a:gd name="T94" fmla="*/ 1744 w 2017"/>
                <a:gd name="T95" fmla="*/ 316 h 3961"/>
                <a:gd name="T96" fmla="*/ 1657 w 2017"/>
                <a:gd name="T97" fmla="*/ 137 h 3961"/>
                <a:gd name="T98" fmla="*/ 1576 w 2017"/>
                <a:gd name="T99" fmla="*/ 0 h 3961"/>
                <a:gd name="T100" fmla="*/ 1522 w 2017"/>
                <a:gd name="T101" fmla="*/ 70 h 3961"/>
                <a:gd name="T102" fmla="*/ 1433 w 2017"/>
                <a:gd name="T103" fmla="*/ 168 h 3961"/>
                <a:gd name="T104" fmla="*/ 1304 w 2017"/>
                <a:gd name="T105" fmla="*/ 241 h 3961"/>
                <a:gd name="T106" fmla="*/ 1150 w 2017"/>
                <a:gd name="T107" fmla="*/ 249 h 3961"/>
                <a:gd name="T108" fmla="*/ 998 w 2017"/>
                <a:gd name="T109" fmla="*/ 204 h 3961"/>
                <a:gd name="T110" fmla="*/ 855 w 2017"/>
                <a:gd name="T111" fmla="*/ 137 h 3961"/>
                <a:gd name="T112" fmla="*/ 780 w 2017"/>
                <a:gd name="T113" fmla="*/ 95 h 3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17" h="3961">
                  <a:moveTo>
                    <a:pt x="766" y="87"/>
                  </a:moveTo>
                  <a:lnTo>
                    <a:pt x="766" y="106"/>
                  </a:lnTo>
                  <a:lnTo>
                    <a:pt x="780" y="129"/>
                  </a:lnTo>
                  <a:lnTo>
                    <a:pt x="788" y="168"/>
                  </a:lnTo>
                  <a:lnTo>
                    <a:pt x="802" y="213"/>
                  </a:lnTo>
                  <a:lnTo>
                    <a:pt x="824" y="269"/>
                  </a:lnTo>
                  <a:lnTo>
                    <a:pt x="833" y="300"/>
                  </a:lnTo>
                  <a:lnTo>
                    <a:pt x="847" y="328"/>
                  </a:lnTo>
                  <a:lnTo>
                    <a:pt x="855" y="358"/>
                  </a:lnTo>
                  <a:lnTo>
                    <a:pt x="869" y="409"/>
                  </a:lnTo>
                  <a:lnTo>
                    <a:pt x="889" y="434"/>
                  </a:lnTo>
                  <a:lnTo>
                    <a:pt x="903" y="462"/>
                  </a:lnTo>
                  <a:lnTo>
                    <a:pt x="914" y="490"/>
                  </a:lnTo>
                  <a:lnTo>
                    <a:pt x="939" y="521"/>
                  </a:lnTo>
                  <a:lnTo>
                    <a:pt x="973" y="552"/>
                  </a:lnTo>
                  <a:lnTo>
                    <a:pt x="1015" y="588"/>
                  </a:lnTo>
                  <a:lnTo>
                    <a:pt x="1038" y="600"/>
                  </a:lnTo>
                  <a:lnTo>
                    <a:pt x="1060" y="616"/>
                  </a:lnTo>
                  <a:lnTo>
                    <a:pt x="1080" y="630"/>
                  </a:lnTo>
                  <a:lnTo>
                    <a:pt x="1091" y="639"/>
                  </a:lnTo>
                  <a:lnTo>
                    <a:pt x="1080" y="639"/>
                  </a:lnTo>
                  <a:lnTo>
                    <a:pt x="1074" y="675"/>
                  </a:lnTo>
                  <a:lnTo>
                    <a:pt x="1060" y="742"/>
                  </a:lnTo>
                  <a:lnTo>
                    <a:pt x="1043" y="810"/>
                  </a:lnTo>
                  <a:lnTo>
                    <a:pt x="1023" y="897"/>
                  </a:lnTo>
                  <a:lnTo>
                    <a:pt x="998" y="1006"/>
                  </a:lnTo>
                  <a:lnTo>
                    <a:pt x="965" y="1118"/>
                  </a:lnTo>
                  <a:lnTo>
                    <a:pt x="939" y="1236"/>
                  </a:lnTo>
                  <a:lnTo>
                    <a:pt x="906" y="1368"/>
                  </a:lnTo>
                  <a:lnTo>
                    <a:pt x="881" y="1494"/>
                  </a:lnTo>
                  <a:lnTo>
                    <a:pt x="847" y="1625"/>
                  </a:lnTo>
                  <a:lnTo>
                    <a:pt x="822" y="1752"/>
                  </a:lnTo>
                  <a:lnTo>
                    <a:pt x="788" y="1875"/>
                  </a:lnTo>
                  <a:lnTo>
                    <a:pt x="766" y="1987"/>
                  </a:lnTo>
                  <a:lnTo>
                    <a:pt x="749" y="2088"/>
                  </a:lnTo>
                  <a:lnTo>
                    <a:pt x="729" y="2178"/>
                  </a:lnTo>
                  <a:lnTo>
                    <a:pt x="712" y="2256"/>
                  </a:lnTo>
                  <a:lnTo>
                    <a:pt x="698" y="2337"/>
                  </a:lnTo>
                  <a:lnTo>
                    <a:pt x="693" y="2382"/>
                  </a:lnTo>
                  <a:lnTo>
                    <a:pt x="684" y="2449"/>
                  </a:lnTo>
                  <a:lnTo>
                    <a:pt x="679" y="2486"/>
                  </a:lnTo>
                  <a:lnTo>
                    <a:pt x="676" y="2536"/>
                  </a:lnTo>
                  <a:lnTo>
                    <a:pt x="676" y="2567"/>
                  </a:lnTo>
                  <a:lnTo>
                    <a:pt x="676" y="2612"/>
                  </a:lnTo>
                  <a:lnTo>
                    <a:pt x="667" y="2640"/>
                  </a:lnTo>
                  <a:lnTo>
                    <a:pt x="656" y="2679"/>
                  </a:lnTo>
                  <a:lnTo>
                    <a:pt x="645" y="2716"/>
                  </a:lnTo>
                  <a:lnTo>
                    <a:pt x="645" y="2752"/>
                  </a:lnTo>
                  <a:lnTo>
                    <a:pt x="625" y="2789"/>
                  </a:lnTo>
                  <a:lnTo>
                    <a:pt x="609" y="2845"/>
                  </a:lnTo>
                  <a:lnTo>
                    <a:pt x="589" y="2890"/>
                  </a:lnTo>
                  <a:lnTo>
                    <a:pt x="567" y="2957"/>
                  </a:lnTo>
                  <a:lnTo>
                    <a:pt x="530" y="3010"/>
                  </a:lnTo>
                  <a:lnTo>
                    <a:pt x="485" y="3083"/>
                  </a:lnTo>
                  <a:lnTo>
                    <a:pt x="446" y="3161"/>
                  </a:lnTo>
                  <a:lnTo>
                    <a:pt x="404" y="3229"/>
                  </a:lnTo>
                  <a:lnTo>
                    <a:pt x="354" y="3304"/>
                  </a:lnTo>
                  <a:lnTo>
                    <a:pt x="309" y="3391"/>
                  </a:lnTo>
                  <a:lnTo>
                    <a:pt x="264" y="3450"/>
                  </a:lnTo>
                  <a:lnTo>
                    <a:pt x="219" y="3545"/>
                  </a:lnTo>
                  <a:lnTo>
                    <a:pt x="174" y="3613"/>
                  </a:lnTo>
                  <a:lnTo>
                    <a:pt x="132" y="3672"/>
                  </a:lnTo>
                  <a:lnTo>
                    <a:pt x="93" y="3730"/>
                  </a:lnTo>
                  <a:lnTo>
                    <a:pt x="65" y="3784"/>
                  </a:lnTo>
                  <a:lnTo>
                    <a:pt x="34" y="3826"/>
                  </a:lnTo>
                  <a:lnTo>
                    <a:pt x="14" y="3857"/>
                  </a:lnTo>
                  <a:lnTo>
                    <a:pt x="0" y="3876"/>
                  </a:lnTo>
                  <a:lnTo>
                    <a:pt x="0" y="3893"/>
                  </a:lnTo>
                  <a:lnTo>
                    <a:pt x="138" y="3960"/>
                  </a:lnTo>
                  <a:lnTo>
                    <a:pt x="345" y="3960"/>
                  </a:lnTo>
                  <a:lnTo>
                    <a:pt x="345" y="3943"/>
                  </a:lnTo>
                  <a:lnTo>
                    <a:pt x="354" y="3924"/>
                  </a:lnTo>
                  <a:lnTo>
                    <a:pt x="362" y="3876"/>
                  </a:lnTo>
                  <a:lnTo>
                    <a:pt x="387" y="3834"/>
                  </a:lnTo>
                  <a:lnTo>
                    <a:pt x="410" y="3767"/>
                  </a:lnTo>
                  <a:lnTo>
                    <a:pt x="432" y="3702"/>
                  </a:lnTo>
                  <a:lnTo>
                    <a:pt x="454" y="3632"/>
                  </a:lnTo>
                  <a:lnTo>
                    <a:pt x="485" y="3554"/>
                  </a:lnTo>
                  <a:lnTo>
                    <a:pt x="513" y="3473"/>
                  </a:lnTo>
                  <a:lnTo>
                    <a:pt x="539" y="3400"/>
                  </a:lnTo>
                  <a:lnTo>
                    <a:pt x="558" y="3324"/>
                  </a:lnTo>
                  <a:lnTo>
                    <a:pt x="589" y="3260"/>
                  </a:lnTo>
                  <a:lnTo>
                    <a:pt x="609" y="3201"/>
                  </a:lnTo>
                  <a:lnTo>
                    <a:pt x="625" y="3161"/>
                  </a:lnTo>
                  <a:lnTo>
                    <a:pt x="634" y="3119"/>
                  </a:lnTo>
                  <a:lnTo>
                    <a:pt x="645" y="3103"/>
                  </a:lnTo>
                  <a:lnTo>
                    <a:pt x="667" y="3055"/>
                  </a:lnTo>
                  <a:lnTo>
                    <a:pt x="684" y="3010"/>
                  </a:lnTo>
                  <a:lnTo>
                    <a:pt x="712" y="2948"/>
                  </a:lnTo>
                  <a:lnTo>
                    <a:pt x="743" y="2890"/>
                  </a:lnTo>
                  <a:lnTo>
                    <a:pt x="749" y="2853"/>
                  </a:lnTo>
                  <a:lnTo>
                    <a:pt x="763" y="2817"/>
                  </a:lnTo>
                  <a:lnTo>
                    <a:pt x="780" y="2789"/>
                  </a:lnTo>
                  <a:lnTo>
                    <a:pt x="788" y="2766"/>
                  </a:lnTo>
                  <a:lnTo>
                    <a:pt x="810" y="2735"/>
                  </a:lnTo>
                  <a:lnTo>
                    <a:pt x="810" y="2727"/>
                  </a:lnTo>
                  <a:lnTo>
                    <a:pt x="1161" y="1581"/>
                  </a:lnTo>
                  <a:lnTo>
                    <a:pt x="1228" y="1485"/>
                  </a:lnTo>
                  <a:lnTo>
                    <a:pt x="1245" y="1485"/>
                  </a:lnTo>
                  <a:lnTo>
                    <a:pt x="1265" y="1485"/>
                  </a:lnTo>
                  <a:lnTo>
                    <a:pt x="1287" y="1494"/>
                  </a:lnTo>
                  <a:lnTo>
                    <a:pt x="1315" y="1494"/>
                  </a:lnTo>
                  <a:lnTo>
                    <a:pt x="1346" y="1513"/>
                  </a:lnTo>
                  <a:lnTo>
                    <a:pt x="1382" y="1513"/>
                  </a:lnTo>
                  <a:lnTo>
                    <a:pt x="1419" y="1522"/>
                  </a:lnTo>
                  <a:lnTo>
                    <a:pt x="1433" y="1522"/>
                  </a:lnTo>
                  <a:lnTo>
                    <a:pt x="1455" y="1536"/>
                  </a:lnTo>
                  <a:lnTo>
                    <a:pt x="1478" y="1544"/>
                  </a:lnTo>
                  <a:lnTo>
                    <a:pt x="1494" y="1544"/>
                  </a:lnTo>
                  <a:lnTo>
                    <a:pt x="1508" y="1553"/>
                  </a:lnTo>
                  <a:lnTo>
                    <a:pt x="1525" y="1564"/>
                  </a:lnTo>
                  <a:lnTo>
                    <a:pt x="1545" y="1564"/>
                  </a:lnTo>
                  <a:lnTo>
                    <a:pt x="1562" y="1581"/>
                  </a:lnTo>
                  <a:lnTo>
                    <a:pt x="1590" y="1589"/>
                  </a:lnTo>
                  <a:lnTo>
                    <a:pt x="1612" y="1597"/>
                  </a:lnTo>
                  <a:lnTo>
                    <a:pt x="1632" y="1609"/>
                  </a:lnTo>
                  <a:lnTo>
                    <a:pt x="1635" y="1609"/>
                  </a:lnTo>
                  <a:lnTo>
                    <a:pt x="1811" y="1368"/>
                  </a:lnTo>
                  <a:lnTo>
                    <a:pt x="1643" y="1368"/>
                  </a:lnTo>
                  <a:lnTo>
                    <a:pt x="1780" y="1272"/>
                  </a:lnTo>
                  <a:lnTo>
                    <a:pt x="1780" y="1255"/>
                  </a:lnTo>
                  <a:lnTo>
                    <a:pt x="1766" y="1244"/>
                  </a:lnTo>
                  <a:lnTo>
                    <a:pt x="1750" y="1227"/>
                  </a:lnTo>
                  <a:lnTo>
                    <a:pt x="1735" y="1211"/>
                  </a:lnTo>
                  <a:lnTo>
                    <a:pt x="1702" y="1183"/>
                  </a:lnTo>
                  <a:lnTo>
                    <a:pt x="1671" y="1154"/>
                  </a:lnTo>
                  <a:lnTo>
                    <a:pt x="1657" y="1138"/>
                  </a:lnTo>
                  <a:lnTo>
                    <a:pt x="1635" y="1129"/>
                  </a:lnTo>
                  <a:lnTo>
                    <a:pt x="1612" y="1110"/>
                  </a:lnTo>
                  <a:lnTo>
                    <a:pt x="1598" y="1101"/>
                  </a:lnTo>
                  <a:lnTo>
                    <a:pt x="1567" y="1082"/>
                  </a:lnTo>
                  <a:lnTo>
                    <a:pt x="1545" y="1059"/>
                  </a:lnTo>
                  <a:lnTo>
                    <a:pt x="1517" y="1042"/>
                  </a:lnTo>
                  <a:lnTo>
                    <a:pt x="1492" y="1034"/>
                  </a:lnTo>
                  <a:lnTo>
                    <a:pt x="1458" y="1014"/>
                  </a:lnTo>
                  <a:lnTo>
                    <a:pt x="1433" y="1006"/>
                  </a:lnTo>
                  <a:lnTo>
                    <a:pt x="1408" y="992"/>
                  </a:lnTo>
                  <a:lnTo>
                    <a:pt x="1382" y="992"/>
                  </a:lnTo>
                  <a:lnTo>
                    <a:pt x="1354" y="975"/>
                  </a:lnTo>
                  <a:lnTo>
                    <a:pt x="1332" y="975"/>
                  </a:lnTo>
                  <a:lnTo>
                    <a:pt x="1315" y="961"/>
                  </a:lnTo>
                  <a:lnTo>
                    <a:pt x="1304" y="961"/>
                  </a:lnTo>
                  <a:lnTo>
                    <a:pt x="1279" y="953"/>
                  </a:lnTo>
                  <a:lnTo>
                    <a:pt x="1273" y="953"/>
                  </a:lnTo>
                  <a:lnTo>
                    <a:pt x="1323" y="616"/>
                  </a:lnTo>
                  <a:lnTo>
                    <a:pt x="1323" y="608"/>
                  </a:lnTo>
                  <a:lnTo>
                    <a:pt x="1326" y="580"/>
                  </a:lnTo>
                  <a:lnTo>
                    <a:pt x="1340" y="541"/>
                  </a:lnTo>
                  <a:lnTo>
                    <a:pt x="1354" y="499"/>
                  </a:lnTo>
                  <a:lnTo>
                    <a:pt x="1374" y="445"/>
                  </a:lnTo>
                  <a:lnTo>
                    <a:pt x="1396" y="386"/>
                  </a:lnTo>
                  <a:lnTo>
                    <a:pt x="1419" y="350"/>
                  </a:lnTo>
                  <a:lnTo>
                    <a:pt x="1450" y="328"/>
                  </a:lnTo>
                  <a:lnTo>
                    <a:pt x="1466" y="291"/>
                  </a:lnTo>
                  <a:lnTo>
                    <a:pt x="1494" y="291"/>
                  </a:lnTo>
                  <a:lnTo>
                    <a:pt x="1522" y="291"/>
                  </a:lnTo>
                  <a:lnTo>
                    <a:pt x="1553" y="308"/>
                  </a:lnTo>
                  <a:lnTo>
                    <a:pt x="1576" y="316"/>
                  </a:lnTo>
                  <a:lnTo>
                    <a:pt x="1604" y="330"/>
                  </a:lnTo>
                  <a:lnTo>
                    <a:pt x="1626" y="350"/>
                  </a:lnTo>
                  <a:lnTo>
                    <a:pt x="1654" y="375"/>
                  </a:lnTo>
                  <a:lnTo>
                    <a:pt x="1668" y="386"/>
                  </a:lnTo>
                  <a:lnTo>
                    <a:pt x="1679" y="400"/>
                  </a:lnTo>
                  <a:lnTo>
                    <a:pt x="1699" y="409"/>
                  </a:lnTo>
                  <a:lnTo>
                    <a:pt x="1713" y="417"/>
                  </a:lnTo>
                  <a:lnTo>
                    <a:pt x="1730" y="434"/>
                  </a:lnTo>
                  <a:lnTo>
                    <a:pt x="1750" y="454"/>
                  </a:lnTo>
                  <a:lnTo>
                    <a:pt x="1766" y="471"/>
                  </a:lnTo>
                  <a:lnTo>
                    <a:pt x="1797" y="513"/>
                  </a:lnTo>
                  <a:lnTo>
                    <a:pt x="1825" y="549"/>
                  </a:lnTo>
                  <a:lnTo>
                    <a:pt x="1862" y="588"/>
                  </a:lnTo>
                  <a:lnTo>
                    <a:pt x="1876" y="616"/>
                  </a:lnTo>
                  <a:lnTo>
                    <a:pt x="1892" y="647"/>
                  </a:lnTo>
                  <a:lnTo>
                    <a:pt x="1912" y="675"/>
                  </a:lnTo>
                  <a:lnTo>
                    <a:pt x="1935" y="703"/>
                  </a:lnTo>
                  <a:lnTo>
                    <a:pt x="1960" y="742"/>
                  </a:lnTo>
                  <a:lnTo>
                    <a:pt x="1993" y="785"/>
                  </a:lnTo>
                  <a:lnTo>
                    <a:pt x="2007" y="801"/>
                  </a:lnTo>
                  <a:lnTo>
                    <a:pt x="2016" y="821"/>
                  </a:lnTo>
                  <a:lnTo>
                    <a:pt x="2007" y="801"/>
                  </a:lnTo>
                  <a:lnTo>
                    <a:pt x="1993" y="776"/>
                  </a:lnTo>
                  <a:lnTo>
                    <a:pt x="1960" y="720"/>
                  </a:lnTo>
                  <a:lnTo>
                    <a:pt x="1935" y="667"/>
                  </a:lnTo>
                  <a:lnTo>
                    <a:pt x="1912" y="616"/>
                  </a:lnTo>
                  <a:lnTo>
                    <a:pt x="1892" y="588"/>
                  </a:lnTo>
                  <a:lnTo>
                    <a:pt x="1870" y="549"/>
                  </a:lnTo>
                  <a:lnTo>
                    <a:pt x="1848" y="513"/>
                  </a:lnTo>
                  <a:lnTo>
                    <a:pt x="1825" y="471"/>
                  </a:lnTo>
                  <a:lnTo>
                    <a:pt x="1808" y="426"/>
                  </a:lnTo>
                  <a:lnTo>
                    <a:pt x="1789" y="386"/>
                  </a:lnTo>
                  <a:lnTo>
                    <a:pt x="1766" y="350"/>
                  </a:lnTo>
                  <a:lnTo>
                    <a:pt x="1744" y="316"/>
                  </a:lnTo>
                  <a:lnTo>
                    <a:pt x="1724" y="269"/>
                  </a:lnTo>
                  <a:lnTo>
                    <a:pt x="1702" y="232"/>
                  </a:lnTo>
                  <a:lnTo>
                    <a:pt x="1691" y="204"/>
                  </a:lnTo>
                  <a:lnTo>
                    <a:pt x="1657" y="137"/>
                  </a:lnTo>
                  <a:lnTo>
                    <a:pt x="1632" y="95"/>
                  </a:lnTo>
                  <a:lnTo>
                    <a:pt x="1604" y="47"/>
                  </a:lnTo>
                  <a:lnTo>
                    <a:pt x="1590" y="19"/>
                  </a:lnTo>
                  <a:lnTo>
                    <a:pt x="1576" y="0"/>
                  </a:lnTo>
                  <a:lnTo>
                    <a:pt x="1567" y="0"/>
                  </a:lnTo>
                  <a:lnTo>
                    <a:pt x="1553" y="36"/>
                  </a:lnTo>
                  <a:lnTo>
                    <a:pt x="1531" y="47"/>
                  </a:lnTo>
                  <a:lnTo>
                    <a:pt x="1522" y="70"/>
                  </a:lnTo>
                  <a:lnTo>
                    <a:pt x="1500" y="95"/>
                  </a:lnTo>
                  <a:lnTo>
                    <a:pt x="1478" y="117"/>
                  </a:lnTo>
                  <a:lnTo>
                    <a:pt x="1455" y="137"/>
                  </a:lnTo>
                  <a:lnTo>
                    <a:pt x="1433" y="168"/>
                  </a:lnTo>
                  <a:lnTo>
                    <a:pt x="1399" y="187"/>
                  </a:lnTo>
                  <a:lnTo>
                    <a:pt x="1374" y="213"/>
                  </a:lnTo>
                  <a:lnTo>
                    <a:pt x="1332" y="224"/>
                  </a:lnTo>
                  <a:lnTo>
                    <a:pt x="1304" y="241"/>
                  </a:lnTo>
                  <a:lnTo>
                    <a:pt x="1265" y="249"/>
                  </a:lnTo>
                  <a:lnTo>
                    <a:pt x="1228" y="269"/>
                  </a:lnTo>
                  <a:lnTo>
                    <a:pt x="1197" y="258"/>
                  </a:lnTo>
                  <a:lnTo>
                    <a:pt x="1150" y="249"/>
                  </a:lnTo>
                  <a:lnTo>
                    <a:pt x="1110" y="241"/>
                  </a:lnTo>
                  <a:lnTo>
                    <a:pt x="1068" y="232"/>
                  </a:lnTo>
                  <a:lnTo>
                    <a:pt x="1032" y="213"/>
                  </a:lnTo>
                  <a:lnTo>
                    <a:pt x="998" y="204"/>
                  </a:lnTo>
                  <a:lnTo>
                    <a:pt x="956" y="187"/>
                  </a:lnTo>
                  <a:lnTo>
                    <a:pt x="925" y="176"/>
                  </a:lnTo>
                  <a:lnTo>
                    <a:pt x="889" y="154"/>
                  </a:lnTo>
                  <a:lnTo>
                    <a:pt x="855" y="137"/>
                  </a:lnTo>
                  <a:lnTo>
                    <a:pt x="830" y="117"/>
                  </a:lnTo>
                  <a:lnTo>
                    <a:pt x="810" y="109"/>
                  </a:lnTo>
                  <a:lnTo>
                    <a:pt x="788" y="106"/>
                  </a:lnTo>
                  <a:lnTo>
                    <a:pt x="780" y="95"/>
                  </a:lnTo>
                  <a:lnTo>
                    <a:pt x="766" y="8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2" name="Freeform 146"/>
            <p:cNvSpPr>
              <a:spLocks noChangeArrowheads="1"/>
            </p:cNvSpPr>
            <p:nvPr/>
          </p:nvSpPr>
          <p:spPr bwMode="auto">
            <a:xfrm>
              <a:off x="482" y="3200"/>
              <a:ext cx="456" cy="897"/>
            </a:xfrm>
            <a:custGeom>
              <a:avLst/>
              <a:gdLst>
                <a:gd name="T0" fmla="*/ 788 w 2017"/>
                <a:gd name="T1" fmla="*/ 168 h 3961"/>
                <a:gd name="T2" fmla="*/ 847 w 2017"/>
                <a:gd name="T3" fmla="*/ 328 h 3961"/>
                <a:gd name="T4" fmla="*/ 903 w 2017"/>
                <a:gd name="T5" fmla="*/ 462 h 3961"/>
                <a:gd name="T6" fmla="*/ 1015 w 2017"/>
                <a:gd name="T7" fmla="*/ 588 h 3961"/>
                <a:gd name="T8" fmla="*/ 1091 w 2017"/>
                <a:gd name="T9" fmla="*/ 639 h 3961"/>
                <a:gd name="T10" fmla="*/ 1043 w 2017"/>
                <a:gd name="T11" fmla="*/ 810 h 3961"/>
                <a:gd name="T12" fmla="*/ 939 w 2017"/>
                <a:gd name="T13" fmla="*/ 1236 h 3961"/>
                <a:gd name="T14" fmla="*/ 822 w 2017"/>
                <a:gd name="T15" fmla="*/ 1752 h 3961"/>
                <a:gd name="T16" fmla="*/ 729 w 2017"/>
                <a:gd name="T17" fmla="*/ 2178 h 3961"/>
                <a:gd name="T18" fmla="*/ 684 w 2017"/>
                <a:gd name="T19" fmla="*/ 2449 h 3961"/>
                <a:gd name="T20" fmla="*/ 676 w 2017"/>
                <a:gd name="T21" fmla="*/ 2612 h 3961"/>
                <a:gd name="T22" fmla="*/ 645 w 2017"/>
                <a:gd name="T23" fmla="*/ 2752 h 3961"/>
                <a:gd name="T24" fmla="*/ 567 w 2017"/>
                <a:gd name="T25" fmla="*/ 2957 h 3961"/>
                <a:gd name="T26" fmla="*/ 404 w 2017"/>
                <a:gd name="T27" fmla="*/ 3229 h 3961"/>
                <a:gd name="T28" fmla="*/ 219 w 2017"/>
                <a:gd name="T29" fmla="*/ 3545 h 3961"/>
                <a:gd name="T30" fmla="*/ 65 w 2017"/>
                <a:gd name="T31" fmla="*/ 3784 h 3961"/>
                <a:gd name="T32" fmla="*/ 0 w 2017"/>
                <a:gd name="T33" fmla="*/ 3893 h 3961"/>
                <a:gd name="T34" fmla="*/ 354 w 2017"/>
                <a:gd name="T35" fmla="*/ 3924 h 3961"/>
                <a:gd name="T36" fmla="*/ 432 w 2017"/>
                <a:gd name="T37" fmla="*/ 3702 h 3961"/>
                <a:gd name="T38" fmla="*/ 539 w 2017"/>
                <a:gd name="T39" fmla="*/ 3400 h 3961"/>
                <a:gd name="T40" fmla="*/ 625 w 2017"/>
                <a:gd name="T41" fmla="*/ 3161 h 3961"/>
                <a:gd name="T42" fmla="*/ 684 w 2017"/>
                <a:gd name="T43" fmla="*/ 3010 h 3961"/>
                <a:gd name="T44" fmla="*/ 763 w 2017"/>
                <a:gd name="T45" fmla="*/ 2817 h 3961"/>
                <a:gd name="T46" fmla="*/ 810 w 2017"/>
                <a:gd name="T47" fmla="*/ 2727 h 3961"/>
                <a:gd name="T48" fmla="*/ 1265 w 2017"/>
                <a:gd name="T49" fmla="*/ 1485 h 3961"/>
                <a:gd name="T50" fmla="*/ 1382 w 2017"/>
                <a:gd name="T51" fmla="*/ 1513 h 3961"/>
                <a:gd name="T52" fmla="*/ 1478 w 2017"/>
                <a:gd name="T53" fmla="*/ 1544 h 3961"/>
                <a:gd name="T54" fmla="*/ 1545 w 2017"/>
                <a:gd name="T55" fmla="*/ 1564 h 3961"/>
                <a:gd name="T56" fmla="*/ 1632 w 2017"/>
                <a:gd name="T57" fmla="*/ 1609 h 3961"/>
                <a:gd name="T58" fmla="*/ 1780 w 2017"/>
                <a:gd name="T59" fmla="*/ 1272 h 3961"/>
                <a:gd name="T60" fmla="*/ 1735 w 2017"/>
                <a:gd name="T61" fmla="*/ 1211 h 3961"/>
                <a:gd name="T62" fmla="*/ 1635 w 2017"/>
                <a:gd name="T63" fmla="*/ 1129 h 3961"/>
                <a:gd name="T64" fmla="*/ 1545 w 2017"/>
                <a:gd name="T65" fmla="*/ 1059 h 3961"/>
                <a:gd name="T66" fmla="*/ 1433 w 2017"/>
                <a:gd name="T67" fmla="*/ 1006 h 3961"/>
                <a:gd name="T68" fmla="*/ 1332 w 2017"/>
                <a:gd name="T69" fmla="*/ 975 h 3961"/>
                <a:gd name="T70" fmla="*/ 1273 w 2017"/>
                <a:gd name="T71" fmla="*/ 953 h 3961"/>
                <a:gd name="T72" fmla="*/ 1340 w 2017"/>
                <a:gd name="T73" fmla="*/ 541 h 3961"/>
                <a:gd name="T74" fmla="*/ 1419 w 2017"/>
                <a:gd name="T75" fmla="*/ 350 h 3961"/>
                <a:gd name="T76" fmla="*/ 1522 w 2017"/>
                <a:gd name="T77" fmla="*/ 291 h 3961"/>
                <a:gd name="T78" fmla="*/ 1626 w 2017"/>
                <a:gd name="T79" fmla="*/ 350 h 3961"/>
                <a:gd name="T80" fmla="*/ 1699 w 2017"/>
                <a:gd name="T81" fmla="*/ 409 h 3961"/>
                <a:gd name="T82" fmla="*/ 1766 w 2017"/>
                <a:gd name="T83" fmla="*/ 471 h 3961"/>
                <a:gd name="T84" fmla="*/ 1876 w 2017"/>
                <a:gd name="T85" fmla="*/ 616 h 3961"/>
                <a:gd name="T86" fmla="*/ 1960 w 2017"/>
                <a:gd name="T87" fmla="*/ 742 h 3961"/>
                <a:gd name="T88" fmla="*/ 2007 w 2017"/>
                <a:gd name="T89" fmla="*/ 801 h 3961"/>
                <a:gd name="T90" fmla="*/ 1912 w 2017"/>
                <a:gd name="T91" fmla="*/ 616 h 3961"/>
                <a:gd name="T92" fmla="*/ 1825 w 2017"/>
                <a:gd name="T93" fmla="*/ 471 h 3961"/>
                <a:gd name="T94" fmla="*/ 1744 w 2017"/>
                <a:gd name="T95" fmla="*/ 316 h 3961"/>
                <a:gd name="T96" fmla="*/ 1657 w 2017"/>
                <a:gd name="T97" fmla="*/ 137 h 3961"/>
                <a:gd name="T98" fmla="*/ 1576 w 2017"/>
                <a:gd name="T99" fmla="*/ 0 h 3961"/>
                <a:gd name="T100" fmla="*/ 1522 w 2017"/>
                <a:gd name="T101" fmla="*/ 70 h 3961"/>
                <a:gd name="T102" fmla="*/ 1433 w 2017"/>
                <a:gd name="T103" fmla="*/ 168 h 3961"/>
                <a:gd name="T104" fmla="*/ 1304 w 2017"/>
                <a:gd name="T105" fmla="*/ 241 h 3961"/>
                <a:gd name="T106" fmla="*/ 1150 w 2017"/>
                <a:gd name="T107" fmla="*/ 249 h 3961"/>
                <a:gd name="T108" fmla="*/ 998 w 2017"/>
                <a:gd name="T109" fmla="*/ 204 h 3961"/>
                <a:gd name="T110" fmla="*/ 855 w 2017"/>
                <a:gd name="T111" fmla="*/ 137 h 3961"/>
                <a:gd name="T112" fmla="*/ 780 w 2017"/>
                <a:gd name="T113" fmla="*/ 95 h 3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17" h="3961">
                  <a:moveTo>
                    <a:pt x="766" y="87"/>
                  </a:moveTo>
                  <a:lnTo>
                    <a:pt x="766" y="106"/>
                  </a:lnTo>
                  <a:lnTo>
                    <a:pt x="780" y="129"/>
                  </a:lnTo>
                  <a:lnTo>
                    <a:pt x="788" y="168"/>
                  </a:lnTo>
                  <a:lnTo>
                    <a:pt x="802" y="213"/>
                  </a:lnTo>
                  <a:lnTo>
                    <a:pt x="824" y="269"/>
                  </a:lnTo>
                  <a:lnTo>
                    <a:pt x="833" y="300"/>
                  </a:lnTo>
                  <a:lnTo>
                    <a:pt x="847" y="328"/>
                  </a:lnTo>
                  <a:lnTo>
                    <a:pt x="855" y="358"/>
                  </a:lnTo>
                  <a:lnTo>
                    <a:pt x="869" y="409"/>
                  </a:lnTo>
                  <a:lnTo>
                    <a:pt x="889" y="434"/>
                  </a:lnTo>
                  <a:lnTo>
                    <a:pt x="903" y="462"/>
                  </a:lnTo>
                  <a:lnTo>
                    <a:pt x="914" y="490"/>
                  </a:lnTo>
                  <a:lnTo>
                    <a:pt x="939" y="521"/>
                  </a:lnTo>
                  <a:lnTo>
                    <a:pt x="973" y="552"/>
                  </a:lnTo>
                  <a:lnTo>
                    <a:pt x="1015" y="588"/>
                  </a:lnTo>
                  <a:lnTo>
                    <a:pt x="1038" y="600"/>
                  </a:lnTo>
                  <a:lnTo>
                    <a:pt x="1060" y="616"/>
                  </a:lnTo>
                  <a:lnTo>
                    <a:pt x="1080" y="630"/>
                  </a:lnTo>
                  <a:lnTo>
                    <a:pt x="1091" y="639"/>
                  </a:lnTo>
                  <a:lnTo>
                    <a:pt x="1080" y="639"/>
                  </a:lnTo>
                  <a:lnTo>
                    <a:pt x="1074" y="675"/>
                  </a:lnTo>
                  <a:lnTo>
                    <a:pt x="1060" y="742"/>
                  </a:lnTo>
                  <a:lnTo>
                    <a:pt x="1043" y="810"/>
                  </a:lnTo>
                  <a:lnTo>
                    <a:pt x="1023" y="897"/>
                  </a:lnTo>
                  <a:lnTo>
                    <a:pt x="998" y="1006"/>
                  </a:lnTo>
                  <a:lnTo>
                    <a:pt x="965" y="1118"/>
                  </a:lnTo>
                  <a:lnTo>
                    <a:pt x="939" y="1236"/>
                  </a:lnTo>
                  <a:lnTo>
                    <a:pt x="906" y="1368"/>
                  </a:lnTo>
                  <a:lnTo>
                    <a:pt x="881" y="1494"/>
                  </a:lnTo>
                  <a:lnTo>
                    <a:pt x="847" y="1625"/>
                  </a:lnTo>
                  <a:lnTo>
                    <a:pt x="822" y="1752"/>
                  </a:lnTo>
                  <a:lnTo>
                    <a:pt x="788" y="1875"/>
                  </a:lnTo>
                  <a:lnTo>
                    <a:pt x="766" y="1987"/>
                  </a:lnTo>
                  <a:lnTo>
                    <a:pt x="749" y="2088"/>
                  </a:lnTo>
                  <a:lnTo>
                    <a:pt x="729" y="2178"/>
                  </a:lnTo>
                  <a:lnTo>
                    <a:pt x="712" y="2256"/>
                  </a:lnTo>
                  <a:lnTo>
                    <a:pt x="698" y="2337"/>
                  </a:lnTo>
                  <a:lnTo>
                    <a:pt x="693" y="2382"/>
                  </a:lnTo>
                  <a:lnTo>
                    <a:pt x="684" y="2449"/>
                  </a:lnTo>
                  <a:lnTo>
                    <a:pt x="679" y="2486"/>
                  </a:lnTo>
                  <a:lnTo>
                    <a:pt x="676" y="2536"/>
                  </a:lnTo>
                  <a:lnTo>
                    <a:pt x="676" y="2567"/>
                  </a:lnTo>
                  <a:lnTo>
                    <a:pt x="676" y="2612"/>
                  </a:lnTo>
                  <a:lnTo>
                    <a:pt x="667" y="2640"/>
                  </a:lnTo>
                  <a:lnTo>
                    <a:pt x="656" y="2679"/>
                  </a:lnTo>
                  <a:lnTo>
                    <a:pt x="645" y="2716"/>
                  </a:lnTo>
                  <a:lnTo>
                    <a:pt x="645" y="2752"/>
                  </a:lnTo>
                  <a:lnTo>
                    <a:pt x="625" y="2789"/>
                  </a:lnTo>
                  <a:lnTo>
                    <a:pt x="609" y="2845"/>
                  </a:lnTo>
                  <a:lnTo>
                    <a:pt x="589" y="2890"/>
                  </a:lnTo>
                  <a:lnTo>
                    <a:pt x="567" y="2957"/>
                  </a:lnTo>
                  <a:lnTo>
                    <a:pt x="530" y="3010"/>
                  </a:lnTo>
                  <a:lnTo>
                    <a:pt x="485" y="3083"/>
                  </a:lnTo>
                  <a:lnTo>
                    <a:pt x="446" y="3161"/>
                  </a:lnTo>
                  <a:lnTo>
                    <a:pt x="404" y="3229"/>
                  </a:lnTo>
                  <a:lnTo>
                    <a:pt x="354" y="3304"/>
                  </a:lnTo>
                  <a:lnTo>
                    <a:pt x="309" y="3391"/>
                  </a:lnTo>
                  <a:lnTo>
                    <a:pt x="264" y="3450"/>
                  </a:lnTo>
                  <a:lnTo>
                    <a:pt x="219" y="3545"/>
                  </a:lnTo>
                  <a:lnTo>
                    <a:pt x="174" y="3613"/>
                  </a:lnTo>
                  <a:lnTo>
                    <a:pt x="132" y="3672"/>
                  </a:lnTo>
                  <a:lnTo>
                    <a:pt x="93" y="3730"/>
                  </a:lnTo>
                  <a:lnTo>
                    <a:pt x="65" y="3784"/>
                  </a:lnTo>
                  <a:lnTo>
                    <a:pt x="34" y="3826"/>
                  </a:lnTo>
                  <a:lnTo>
                    <a:pt x="14" y="3857"/>
                  </a:lnTo>
                  <a:lnTo>
                    <a:pt x="0" y="3876"/>
                  </a:lnTo>
                  <a:lnTo>
                    <a:pt x="0" y="3893"/>
                  </a:lnTo>
                  <a:lnTo>
                    <a:pt x="138" y="3960"/>
                  </a:lnTo>
                  <a:lnTo>
                    <a:pt x="345" y="3960"/>
                  </a:lnTo>
                  <a:lnTo>
                    <a:pt x="345" y="3943"/>
                  </a:lnTo>
                  <a:lnTo>
                    <a:pt x="354" y="3924"/>
                  </a:lnTo>
                  <a:lnTo>
                    <a:pt x="362" y="3876"/>
                  </a:lnTo>
                  <a:lnTo>
                    <a:pt x="387" y="3834"/>
                  </a:lnTo>
                  <a:lnTo>
                    <a:pt x="410" y="3767"/>
                  </a:lnTo>
                  <a:lnTo>
                    <a:pt x="432" y="3702"/>
                  </a:lnTo>
                  <a:lnTo>
                    <a:pt x="454" y="3632"/>
                  </a:lnTo>
                  <a:lnTo>
                    <a:pt x="485" y="3554"/>
                  </a:lnTo>
                  <a:lnTo>
                    <a:pt x="513" y="3473"/>
                  </a:lnTo>
                  <a:lnTo>
                    <a:pt x="539" y="3400"/>
                  </a:lnTo>
                  <a:lnTo>
                    <a:pt x="558" y="3324"/>
                  </a:lnTo>
                  <a:lnTo>
                    <a:pt x="589" y="3260"/>
                  </a:lnTo>
                  <a:lnTo>
                    <a:pt x="609" y="3201"/>
                  </a:lnTo>
                  <a:lnTo>
                    <a:pt x="625" y="3161"/>
                  </a:lnTo>
                  <a:lnTo>
                    <a:pt x="634" y="3119"/>
                  </a:lnTo>
                  <a:lnTo>
                    <a:pt x="645" y="3103"/>
                  </a:lnTo>
                  <a:lnTo>
                    <a:pt x="667" y="3055"/>
                  </a:lnTo>
                  <a:lnTo>
                    <a:pt x="684" y="3010"/>
                  </a:lnTo>
                  <a:lnTo>
                    <a:pt x="712" y="2948"/>
                  </a:lnTo>
                  <a:lnTo>
                    <a:pt x="743" y="2890"/>
                  </a:lnTo>
                  <a:lnTo>
                    <a:pt x="749" y="2853"/>
                  </a:lnTo>
                  <a:lnTo>
                    <a:pt x="763" y="2817"/>
                  </a:lnTo>
                  <a:lnTo>
                    <a:pt x="780" y="2789"/>
                  </a:lnTo>
                  <a:lnTo>
                    <a:pt x="788" y="2766"/>
                  </a:lnTo>
                  <a:lnTo>
                    <a:pt x="810" y="2735"/>
                  </a:lnTo>
                  <a:lnTo>
                    <a:pt x="810" y="2727"/>
                  </a:lnTo>
                  <a:lnTo>
                    <a:pt x="1161" y="1581"/>
                  </a:lnTo>
                  <a:lnTo>
                    <a:pt x="1228" y="1485"/>
                  </a:lnTo>
                  <a:lnTo>
                    <a:pt x="1245" y="1485"/>
                  </a:lnTo>
                  <a:lnTo>
                    <a:pt x="1265" y="1485"/>
                  </a:lnTo>
                  <a:lnTo>
                    <a:pt x="1287" y="1494"/>
                  </a:lnTo>
                  <a:lnTo>
                    <a:pt x="1315" y="1494"/>
                  </a:lnTo>
                  <a:lnTo>
                    <a:pt x="1346" y="1513"/>
                  </a:lnTo>
                  <a:lnTo>
                    <a:pt x="1382" y="1513"/>
                  </a:lnTo>
                  <a:lnTo>
                    <a:pt x="1419" y="1522"/>
                  </a:lnTo>
                  <a:lnTo>
                    <a:pt x="1433" y="1522"/>
                  </a:lnTo>
                  <a:lnTo>
                    <a:pt x="1455" y="1536"/>
                  </a:lnTo>
                  <a:lnTo>
                    <a:pt x="1478" y="1544"/>
                  </a:lnTo>
                  <a:lnTo>
                    <a:pt x="1494" y="1544"/>
                  </a:lnTo>
                  <a:lnTo>
                    <a:pt x="1508" y="1553"/>
                  </a:lnTo>
                  <a:lnTo>
                    <a:pt x="1525" y="1564"/>
                  </a:lnTo>
                  <a:lnTo>
                    <a:pt x="1545" y="1564"/>
                  </a:lnTo>
                  <a:lnTo>
                    <a:pt x="1562" y="1581"/>
                  </a:lnTo>
                  <a:lnTo>
                    <a:pt x="1590" y="1589"/>
                  </a:lnTo>
                  <a:lnTo>
                    <a:pt x="1612" y="1597"/>
                  </a:lnTo>
                  <a:lnTo>
                    <a:pt x="1632" y="1609"/>
                  </a:lnTo>
                  <a:lnTo>
                    <a:pt x="1635" y="1609"/>
                  </a:lnTo>
                  <a:lnTo>
                    <a:pt x="1811" y="1368"/>
                  </a:lnTo>
                  <a:lnTo>
                    <a:pt x="1643" y="1368"/>
                  </a:lnTo>
                  <a:lnTo>
                    <a:pt x="1780" y="1272"/>
                  </a:lnTo>
                  <a:lnTo>
                    <a:pt x="1780" y="1255"/>
                  </a:lnTo>
                  <a:lnTo>
                    <a:pt x="1766" y="1244"/>
                  </a:lnTo>
                  <a:lnTo>
                    <a:pt x="1750" y="1227"/>
                  </a:lnTo>
                  <a:lnTo>
                    <a:pt x="1735" y="1211"/>
                  </a:lnTo>
                  <a:lnTo>
                    <a:pt x="1702" y="1183"/>
                  </a:lnTo>
                  <a:lnTo>
                    <a:pt x="1671" y="1154"/>
                  </a:lnTo>
                  <a:lnTo>
                    <a:pt x="1657" y="1138"/>
                  </a:lnTo>
                  <a:lnTo>
                    <a:pt x="1635" y="1129"/>
                  </a:lnTo>
                  <a:lnTo>
                    <a:pt x="1612" y="1110"/>
                  </a:lnTo>
                  <a:lnTo>
                    <a:pt x="1598" y="1101"/>
                  </a:lnTo>
                  <a:lnTo>
                    <a:pt x="1567" y="1082"/>
                  </a:lnTo>
                  <a:lnTo>
                    <a:pt x="1545" y="1059"/>
                  </a:lnTo>
                  <a:lnTo>
                    <a:pt x="1517" y="1042"/>
                  </a:lnTo>
                  <a:lnTo>
                    <a:pt x="1492" y="1034"/>
                  </a:lnTo>
                  <a:lnTo>
                    <a:pt x="1458" y="1014"/>
                  </a:lnTo>
                  <a:lnTo>
                    <a:pt x="1433" y="1006"/>
                  </a:lnTo>
                  <a:lnTo>
                    <a:pt x="1408" y="992"/>
                  </a:lnTo>
                  <a:lnTo>
                    <a:pt x="1382" y="992"/>
                  </a:lnTo>
                  <a:lnTo>
                    <a:pt x="1354" y="975"/>
                  </a:lnTo>
                  <a:lnTo>
                    <a:pt x="1332" y="975"/>
                  </a:lnTo>
                  <a:lnTo>
                    <a:pt x="1315" y="961"/>
                  </a:lnTo>
                  <a:lnTo>
                    <a:pt x="1304" y="961"/>
                  </a:lnTo>
                  <a:lnTo>
                    <a:pt x="1279" y="953"/>
                  </a:lnTo>
                  <a:lnTo>
                    <a:pt x="1273" y="953"/>
                  </a:lnTo>
                  <a:lnTo>
                    <a:pt x="1323" y="616"/>
                  </a:lnTo>
                  <a:lnTo>
                    <a:pt x="1323" y="608"/>
                  </a:lnTo>
                  <a:lnTo>
                    <a:pt x="1326" y="580"/>
                  </a:lnTo>
                  <a:lnTo>
                    <a:pt x="1340" y="541"/>
                  </a:lnTo>
                  <a:lnTo>
                    <a:pt x="1354" y="499"/>
                  </a:lnTo>
                  <a:lnTo>
                    <a:pt x="1374" y="445"/>
                  </a:lnTo>
                  <a:lnTo>
                    <a:pt x="1396" y="386"/>
                  </a:lnTo>
                  <a:lnTo>
                    <a:pt x="1419" y="350"/>
                  </a:lnTo>
                  <a:lnTo>
                    <a:pt x="1450" y="328"/>
                  </a:lnTo>
                  <a:lnTo>
                    <a:pt x="1466" y="291"/>
                  </a:lnTo>
                  <a:lnTo>
                    <a:pt x="1494" y="291"/>
                  </a:lnTo>
                  <a:lnTo>
                    <a:pt x="1522" y="291"/>
                  </a:lnTo>
                  <a:lnTo>
                    <a:pt x="1553" y="308"/>
                  </a:lnTo>
                  <a:lnTo>
                    <a:pt x="1576" y="316"/>
                  </a:lnTo>
                  <a:lnTo>
                    <a:pt x="1604" y="330"/>
                  </a:lnTo>
                  <a:lnTo>
                    <a:pt x="1626" y="350"/>
                  </a:lnTo>
                  <a:lnTo>
                    <a:pt x="1654" y="375"/>
                  </a:lnTo>
                  <a:lnTo>
                    <a:pt x="1668" y="386"/>
                  </a:lnTo>
                  <a:lnTo>
                    <a:pt x="1679" y="400"/>
                  </a:lnTo>
                  <a:lnTo>
                    <a:pt x="1699" y="409"/>
                  </a:lnTo>
                  <a:lnTo>
                    <a:pt x="1713" y="417"/>
                  </a:lnTo>
                  <a:lnTo>
                    <a:pt x="1730" y="434"/>
                  </a:lnTo>
                  <a:lnTo>
                    <a:pt x="1750" y="454"/>
                  </a:lnTo>
                  <a:lnTo>
                    <a:pt x="1766" y="471"/>
                  </a:lnTo>
                  <a:lnTo>
                    <a:pt x="1797" y="513"/>
                  </a:lnTo>
                  <a:lnTo>
                    <a:pt x="1825" y="549"/>
                  </a:lnTo>
                  <a:lnTo>
                    <a:pt x="1862" y="588"/>
                  </a:lnTo>
                  <a:lnTo>
                    <a:pt x="1876" y="616"/>
                  </a:lnTo>
                  <a:lnTo>
                    <a:pt x="1892" y="647"/>
                  </a:lnTo>
                  <a:lnTo>
                    <a:pt x="1912" y="675"/>
                  </a:lnTo>
                  <a:lnTo>
                    <a:pt x="1935" y="703"/>
                  </a:lnTo>
                  <a:lnTo>
                    <a:pt x="1960" y="742"/>
                  </a:lnTo>
                  <a:lnTo>
                    <a:pt x="1993" y="785"/>
                  </a:lnTo>
                  <a:lnTo>
                    <a:pt x="2007" y="801"/>
                  </a:lnTo>
                  <a:lnTo>
                    <a:pt x="2016" y="821"/>
                  </a:lnTo>
                  <a:lnTo>
                    <a:pt x="2007" y="801"/>
                  </a:lnTo>
                  <a:lnTo>
                    <a:pt x="1993" y="776"/>
                  </a:lnTo>
                  <a:lnTo>
                    <a:pt x="1960" y="720"/>
                  </a:lnTo>
                  <a:lnTo>
                    <a:pt x="1935" y="667"/>
                  </a:lnTo>
                  <a:lnTo>
                    <a:pt x="1912" y="616"/>
                  </a:lnTo>
                  <a:lnTo>
                    <a:pt x="1892" y="588"/>
                  </a:lnTo>
                  <a:lnTo>
                    <a:pt x="1870" y="549"/>
                  </a:lnTo>
                  <a:lnTo>
                    <a:pt x="1848" y="513"/>
                  </a:lnTo>
                  <a:lnTo>
                    <a:pt x="1825" y="471"/>
                  </a:lnTo>
                  <a:lnTo>
                    <a:pt x="1808" y="426"/>
                  </a:lnTo>
                  <a:lnTo>
                    <a:pt x="1789" y="386"/>
                  </a:lnTo>
                  <a:lnTo>
                    <a:pt x="1766" y="350"/>
                  </a:lnTo>
                  <a:lnTo>
                    <a:pt x="1744" y="316"/>
                  </a:lnTo>
                  <a:lnTo>
                    <a:pt x="1724" y="269"/>
                  </a:lnTo>
                  <a:lnTo>
                    <a:pt x="1702" y="232"/>
                  </a:lnTo>
                  <a:lnTo>
                    <a:pt x="1691" y="204"/>
                  </a:lnTo>
                  <a:lnTo>
                    <a:pt x="1657" y="137"/>
                  </a:lnTo>
                  <a:lnTo>
                    <a:pt x="1632" y="95"/>
                  </a:lnTo>
                  <a:lnTo>
                    <a:pt x="1604" y="47"/>
                  </a:lnTo>
                  <a:lnTo>
                    <a:pt x="1590" y="19"/>
                  </a:lnTo>
                  <a:lnTo>
                    <a:pt x="1576" y="0"/>
                  </a:lnTo>
                  <a:lnTo>
                    <a:pt x="1567" y="0"/>
                  </a:lnTo>
                  <a:lnTo>
                    <a:pt x="1553" y="36"/>
                  </a:lnTo>
                  <a:lnTo>
                    <a:pt x="1531" y="47"/>
                  </a:lnTo>
                  <a:lnTo>
                    <a:pt x="1522" y="70"/>
                  </a:lnTo>
                  <a:lnTo>
                    <a:pt x="1500" y="95"/>
                  </a:lnTo>
                  <a:lnTo>
                    <a:pt x="1478" y="117"/>
                  </a:lnTo>
                  <a:lnTo>
                    <a:pt x="1455" y="137"/>
                  </a:lnTo>
                  <a:lnTo>
                    <a:pt x="1433" y="168"/>
                  </a:lnTo>
                  <a:lnTo>
                    <a:pt x="1399" y="187"/>
                  </a:lnTo>
                  <a:lnTo>
                    <a:pt x="1374" y="213"/>
                  </a:lnTo>
                  <a:lnTo>
                    <a:pt x="1332" y="224"/>
                  </a:lnTo>
                  <a:lnTo>
                    <a:pt x="1304" y="241"/>
                  </a:lnTo>
                  <a:lnTo>
                    <a:pt x="1265" y="249"/>
                  </a:lnTo>
                  <a:lnTo>
                    <a:pt x="1228" y="269"/>
                  </a:lnTo>
                  <a:lnTo>
                    <a:pt x="1197" y="258"/>
                  </a:lnTo>
                  <a:lnTo>
                    <a:pt x="1150" y="249"/>
                  </a:lnTo>
                  <a:lnTo>
                    <a:pt x="1110" y="241"/>
                  </a:lnTo>
                  <a:lnTo>
                    <a:pt x="1068" y="232"/>
                  </a:lnTo>
                  <a:lnTo>
                    <a:pt x="1032" y="213"/>
                  </a:lnTo>
                  <a:lnTo>
                    <a:pt x="998" y="204"/>
                  </a:lnTo>
                  <a:lnTo>
                    <a:pt x="956" y="187"/>
                  </a:lnTo>
                  <a:lnTo>
                    <a:pt x="925" y="176"/>
                  </a:lnTo>
                  <a:lnTo>
                    <a:pt x="889" y="154"/>
                  </a:lnTo>
                  <a:lnTo>
                    <a:pt x="855" y="137"/>
                  </a:lnTo>
                  <a:lnTo>
                    <a:pt x="830" y="117"/>
                  </a:lnTo>
                  <a:lnTo>
                    <a:pt x="810" y="109"/>
                  </a:lnTo>
                  <a:lnTo>
                    <a:pt x="788" y="106"/>
                  </a:lnTo>
                  <a:lnTo>
                    <a:pt x="780" y="95"/>
                  </a:lnTo>
                  <a:lnTo>
                    <a:pt x="766" y="87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3" name="Freeform 147"/>
            <p:cNvSpPr>
              <a:spLocks noChangeArrowheads="1"/>
            </p:cNvSpPr>
            <p:nvPr/>
          </p:nvSpPr>
          <p:spPr bwMode="auto">
            <a:xfrm>
              <a:off x="791" y="2897"/>
              <a:ext cx="91" cy="410"/>
            </a:xfrm>
            <a:custGeom>
              <a:avLst/>
              <a:gdLst>
                <a:gd name="T0" fmla="*/ 294 w 404"/>
                <a:gd name="T1" fmla="*/ 11 h 1812"/>
                <a:gd name="T2" fmla="*/ 314 w 404"/>
                <a:gd name="T3" fmla="*/ 70 h 1812"/>
                <a:gd name="T4" fmla="*/ 330 w 404"/>
                <a:gd name="T5" fmla="*/ 129 h 1812"/>
                <a:gd name="T6" fmla="*/ 350 w 404"/>
                <a:gd name="T7" fmla="*/ 213 h 1812"/>
                <a:gd name="T8" fmla="*/ 361 w 404"/>
                <a:gd name="T9" fmla="*/ 317 h 1812"/>
                <a:gd name="T10" fmla="*/ 381 w 404"/>
                <a:gd name="T11" fmla="*/ 417 h 1812"/>
                <a:gd name="T12" fmla="*/ 395 w 404"/>
                <a:gd name="T13" fmla="*/ 541 h 1812"/>
                <a:gd name="T14" fmla="*/ 398 w 404"/>
                <a:gd name="T15" fmla="*/ 647 h 1812"/>
                <a:gd name="T16" fmla="*/ 403 w 404"/>
                <a:gd name="T17" fmla="*/ 762 h 1812"/>
                <a:gd name="T18" fmla="*/ 398 w 404"/>
                <a:gd name="T19" fmla="*/ 869 h 1812"/>
                <a:gd name="T20" fmla="*/ 389 w 404"/>
                <a:gd name="T21" fmla="*/ 992 h 1812"/>
                <a:gd name="T22" fmla="*/ 381 w 404"/>
                <a:gd name="T23" fmla="*/ 1093 h 1812"/>
                <a:gd name="T24" fmla="*/ 358 w 404"/>
                <a:gd name="T25" fmla="*/ 1197 h 1812"/>
                <a:gd name="T26" fmla="*/ 330 w 404"/>
                <a:gd name="T27" fmla="*/ 1286 h 1812"/>
                <a:gd name="T28" fmla="*/ 300 w 404"/>
                <a:gd name="T29" fmla="*/ 1376 h 1812"/>
                <a:gd name="T30" fmla="*/ 269 w 404"/>
                <a:gd name="T31" fmla="*/ 1463 h 1812"/>
                <a:gd name="T32" fmla="*/ 227 w 404"/>
                <a:gd name="T33" fmla="*/ 1527 h 1812"/>
                <a:gd name="T34" fmla="*/ 190 w 404"/>
                <a:gd name="T35" fmla="*/ 1589 h 1812"/>
                <a:gd name="T36" fmla="*/ 151 w 404"/>
                <a:gd name="T37" fmla="*/ 1668 h 1812"/>
                <a:gd name="T38" fmla="*/ 109 w 404"/>
                <a:gd name="T39" fmla="*/ 1707 h 1812"/>
                <a:gd name="T40" fmla="*/ 73 w 404"/>
                <a:gd name="T41" fmla="*/ 1757 h 1812"/>
                <a:gd name="T42" fmla="*/ 42 w 404"/>
                <a:gd name="T43" fmla="*/ 1802 h 1812"/>
                <a:gd name="T44" fmla="*/ 0 w 404"/>
                <a:gd name="T45" fmla="*/ 1471 h 1812"/>
                <a:gd name="T46" fmla="*/ 19 w 404"/>
                <a:gd name="T47" fmla="*/ 1446 h 1812"/>
                <a:gd name="T48" fmla="*/ 78 w 404"/>
                <a:gd name="T49" fmla="*/ 1368 h 1812"/>
                <a:gd name="T50" fmla="*/ 145 w 404"/>
                <a:gd name="T51" fmla="*/ 1256 h 1812"/>
                <a:gd name="T52" fmla="*/ 176 w 404"/>
                <a:gd name="T53" fmla="*/ 1177 h 1812"/>
                <a:gd name="T54" fmla="*/ 210 w 404"/>
                <a:gd name="T55" fmla="*/ 1110 h 1812"/>
                <a:gd name="T56" fmla="*/ 227 w 404"/>
                <a:gd name="T57" fmla="*/ 1020 h 1812"/>
                <a:gd name="T58" fmla="*/ 246 w 404"/>
                <a:gd name="T59" fmla="*/ 933 h 1812"/>
                <a:gd name="T60" fmla="*/ 249 w 404"/>
                <a:gd name="T61" fmla="*/ 844 h 1812"/>
                <a:gd name="T62" fmla="*/ 258 w 404"/>
                <a:gd name="T63" fmla="*/ 762 h 1812"/>
                <a:gd name="T64" fmla="*/ 258 w 404"/>
                <a:gd name="T65" fmla="*/ 667 h 1812"/>
                <a:gd name="T66" fmla="*/ 263 w 404"/>
                <a:gd name="T67" fmla="*/ 580 h 1812"/>
                <a:gd name="T68" fmla="*/ 263 w 404"/>
                <a:gd name="T69" fmla="*/ 504 h 1812"/>
                <a:gd name="T70" fmla="*/ 263 w 404"/>
                <a:gd name="T71" fmla="*/ 434 h 1812"/>
                <a:gd name="T72" fmla="*/ 263 w 404"/>
                <a:gd name="T73" fmla="*/ 359 h 1812"/>
                <a:gd name="T74" fmla="*/ 263 w 404"/>
                <a:gd name="T75" fmla="*/ 317 h 1812"/>
                <a:gd name="T76" fmla="*/ 263 w 404"/>
                <a:gd name="T77" fmla="*/ 232 h 1812"/>
                <a:gd name="T78" fmla="*/ 263 w 404"/>
                <a:gd name="T79" fmla="*/ 176 h 1812"/>
                <a:gd name="T80" fmla="*/ 294 w 404"/>
                <a:gd name="T81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4" h="1812">
                  <a:moveTo>
                    <a:pt x="294" y="0"/>
                  </a:moveTo>
                  <a:lnTo>
                    <a:pt x="294" y="11"/>
                  </a:lnTo>
                  <a:lnTo>
                    <a:pt x="305" y="50"/>
                  </a:lnTo>
                  <a:lnTo>
                    <a:pt x="314" y="70"/>
                  </a:lnTo>
                  <a:lnTo>
                    <a:pt x="322" y="95"/>
                  </a:lnTo>
                  <a:lnTo>
                    <a:pt x="330" y="129"/>
                  </a:lnTo>
                  <a:lnTo>
                    <a:pt x="339" y="176"/>
                  </a:lnTo>
                  <a:lnTo>
                    <a:pt x="350" y="213"/>
                  </a:lnTo>
                  <a:lnTo>
                    <a:pt x="358" y="263"/>
                  </a:lnTo>
                  <a:lnTo>
                    <a:pt x="361" y="317"/>
                  </a:lnTo>
                  <a:lnTo>
                    <a:pt x="372" y="359"/>
                  </a:lnTo>
                  <a:lnTo>
                    <a:pt x="381" y="417"/>
                  </a:lnTo>
                  <a:lnTo>
                    <a:pt x="389" y="471"/>
                  </a:lnTo>
                  <a:lnTo>
                    <a:pt x="395" y="541"/>
                  </a:lnTo>
                  <a:lnTo>
                    <a:pt x="398" y="588"/>
                  </a:lnTo>
                  <a:lnTo>
                    <a:pt x="398" y="647"/>
                  </a:lnTo>
                  <a:lnTo>
                    <a:pt x="403" y="703"/>
                  </a:lnTo>
                  <a:lnTo>
                    <a:pt x="403" y="762"/>
                  </a:lnTo>
                  <a:lnTo>
                    <a:pt x="403" y="821"/>
                  </a:lnTo>
                  <a:lnTo>
                    <a:pt x="398" y="869"/>
                  </a:lnTo>
                  <a:lnTo>
                    <a:pt x="398" y="925"/>
                  </a:lnTo>
                  <a:lnTo>
                    <a:pt x="389" y="992"/>
                  </a:lnTo>
                  <a:lnTo>
                    <a:pt x="389" y="1043"/>
                  </a:lnTo>
                  <a:lnTo>
                    <a:pt x="381" y="1093"/>
                  </a:lnTo>
                  <a:lnTo>
                    <a:pt x="367" y="1146"/>
                  </a:lnTo>
                  <a:lnTo>
                    <a:pt x="358" y="1197"/>
                  </a:lnTo>
                  <a:lnTo>
                    <a:pt x="350" y="1247"/>
                  </a:lnTo>
                  <a:lnTo>
                    <a:pt x="330" y="1286"/>
                  </a:lnTo>
                  <a:lnTo>
                    <a:pt x="322" y="1340"/>
                  </a:lnTo>
                  <a:lnTo>
                    <a:pt x="300" y="1376"/>
                  </a:lnTo>
                  <a:lnTo>
                    <a:pt x="291" y="1427"/>
                  </a:lnTo>
                  <a:lnTo>
                    <a:pt x="269" y="1463"/>
                  </a:lnTo>
                  <a:lnTo>
                    <a:pt x="249" y="1485"/>
                  </a:lnTo>
                  <a:lnTo>
                    <a:pt x="227" y="1527"/>
                  </a:lnTo>
                  <a:lnTo>
                    <a:pt x="213" y="1564"/>
                  </a:lnTo>
                  <a:lnTo>
                    <a:pt x="190" y="1589"/>
                  </a:lnTo>
                  <a:lnTo>
                    <a:pt x="168" y="1631"/>
                  </a:lnTo>
                  <a:lnTo>
                    <a:pt x="151" y="1668"/>
                  </a:lnTo>
                  <a:lnTo>
                    <a:pt x="131" y="1693"/>
                  </a:lnTo>
                  <a:lnTo>
                    <a:pt x="109" y="1707"/>
                  </a:lnTo>
                  <a:lnTo>
                    <a:pt x="87" y="1740"/>
                  </a:lnTo>
                  <a:lnTo>
                    <a:pt x="73" y="1757"/>
                  </a:lnTo>
                  <a:lnTo>
                    <a:pt x="64" y="1774"/>
                  </a:lnTo>
                  <a:lnTo>
                    <a:pt x="42" y="1802"/>
                  </a:lnTo>
                  <a:lnTo>
                    <a:pt x="33" y="1811"/>
                  </a:lnTo>
                  <a:lnTo>
                    <a:pt x="0" y="1471"/>
                  </a:lnTo>
                  <a:lnTo>
                    <a:pt x="5" y="1463"/>
                  </a:lnTo>
                  <a:lnTo>
                    <a:pt x="19" y="1446"/>
                  </a:lnTo>
                  <a:lnTo>
                    <a:pt x="45" y="1410"/>
                  </a:lnTo>
                  <a:lnTo>
                    <a:pt x="78" y="1368"/>
                  </a:lnTo>
                  <a:lnTo>
                    <a:pt x="109" y="1314"/>
                  </a:lnTo>
                  <a:lnTo>
                    <a:pt x="145" y="1256"/>
                  </a:lnTo>
                  <a:lnTo>
                    <a:pt x="159" y="1214"/>
                  </a:lnTo>
                  <a:lnTo>
                    <a:pt x="176" y="1177"/>
                  </a:lnTo>
                  <a:lnTo>
                    <a:pt x="190" y="1138"/>
                  </a:lnTo>
                  <a:lnTo>
                    <a:pt x="210" y="1110"/>
                  </a:lnTo>
                  <a:lnTo>
                    <a:pt x="218" y="1057"/>
                  </a:lnTo>
                  <a:lnTo>
                    <a:pt x="227" y="1020"/>
                  </a:lnTo>
                  <a:lnTo>
                    <a:pt x="232" y="975"/>
                  </a:lnTo>
                  <a:lnTo>
                    <a:pt x="246" y="933"/>
                  </a:lnTo>
                  <a:lnTo>
                    <a:pt x="246" y="888"/>
                  </a:lnTo>
                  <a:lnTo>
                    <a:pt x="249" y="844"/>
                  </a:lnTo>
                  <a:lnTo>
                    <a:pt x="255" y="801"/>
                  </a:lnTo>
                  <a:lnTo>
                    <a:pt x="258" y="762"/>
                  </a:lnTo>
                  <a:lnTo>
                    <a:pt x="258" y="717"/>
                  </a:lnTo>
                  <a:lnTo>
                    <a:pt x="258" y="667"/>
                  </a:lnTo>
                  <a:lnTo>
                    <a:pt x="258" y="622"/>
                  </a:lnTo>
                  <a:lnTo>
                    <a:pt x="263" y="580"/>
                  </a:lnTo>
                  <a:lnTo>
                    <a:pt x="263" y="549"/>
                  </a:lnTo>
                  <a:lnTo>
                    <a:pt x="263" y="504"/>
                  </a:lnTo>
                  <a:lnTo>
                    <a:pt x="263" y="462"/>
                  </a:lnTo>
                  <a:lnTo>
                    <a:pt x="263" y="434"/>
                  </a:lnTo>
                  <a:lnTo>
                    <a:pt x="263" y="401"/>
                  </a:lnTo>
                  <a:lnTo>
                    <a:pt x="263" y="359"/>
                  </a:lnTo>
                  <a:lnTo>
                    <a:pt x="263" y="336"/>
                  </a:lnTo>
                  <a:lnTo>
                    <a:pt x="263" y="317"/>
                  </a:lnTo>
                  <a:lnTo>
                    <a:pt x="263" y="272"/>
                  </a:lnTo>
                  <a:lnTo>
                    <a:pt x="263" y="232"/>
                  </a:lnTo>
                  <a:lnTo>
                    <a:pt x="263" y="196"/>
                  </a:lnTo>
                  <a:lnTo>
                    <a:pt x="263" y="176"/>
                  </a:lnTo>
                  <a:lnTo>
                    <a:pt x="263" y="168"/>
                  </a:lnTo>
                  <a:lnTo>
                    <a:pt x="29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4" name="Freeform 148"/>
            <p:cNvSpPr>
              <a:spLocks noChangeArrowheads="1"/>
            </p:cNvSpPr>
            <p:nvPr/>
          </p:nvSpPr>
          <p:spPr bwMode="auto">
            <a:xfrm>
              <a:off x="791" y="2897"/>
              <a:ext cx="91" cy="410"/>
            </a:xfrm>
            <a:custGeom>
              <a:avLst/>
              <a:gdLst>
                <a:gd name="T0" fmla="*/ 294 w 404"/>
                <a:gd name="T1" fmla="*/ 11 h 1812"/>
                <a:gd name="T2" fmla="*/ 314 w 404"/>
                <a:gd name="T3" fmla="*/ 70 h 1812"/>
                <a:gd name="T4" fmla="*/ 330 w 404"/>
                <a:gd name="T5" fmla="*/ 129 h 1812"/>
                <a:gd name="T6" fmla="*/ 350 w 404"/>
                <a:gd name="T7" fmla="*/ 213 h 1812"/>
                <a:gd name="T8" fmla="*/ 361 w 404"/>
                <a:gd name="T9" fmla="*/ 317 h 1812"/>
                <a:gd name="T10" fmla="*/ 381 w 404"/>
                <a:gd name="T11" fmla="*/ 417 h 1812"/>
                <a:gd name="T12" fmla="*/ 395 w 404"/>
                <a:gd name="T13" fmla="*/ 541 h 1812"/>
                <a:gd name="T14" fmla="*/ 398 w 404"/>
                <a:gd name="T15" fmla="*/ 647 h 1812"/>
                <a:gd name="T16" fmla="*/ 403 w 404"/>
                <a:gd name="T17" fmla="*/ 762 h 1812"/>
                <a:gd name="T18" fmla="*/ 398 w 404"/>
                <a:gd name="T19" fmla="*/ 869 h 1812"/>
                <a:gd name="T20" fmla="*/ 389 w 404"/>
                <a:gd name="T21" fmla="*/ 992 h 1812"/>
                <a:gd name="T22" fmla="*/ 381 w 404"/>
                <a:gd name="T23" fmla="*/ 1093 h 1812"/>
                <a:gd name="T24" fmla="*/ 358 w 404"/>
                <a:gd name="T25" fmla="*/ 1197 h 1812"/>
                <a:gd name="T26" fmla="*/ 330 w 404"/>
                <a:gd name="T27" fmla="*/ 1286 h 1812"/>
                <a:gd name="T28" fmla="*/ 300 w 404"/>
                <a:gd name="T29" fmla="*/ 1376 h 1812"/>
                <a:gd name="T30" fmla="*/ 269 w 404"/>
                <a:gd name="T31" fmla="*/ 1463 h 1812"/>
                <a:gd name="T32" fmla="*/ 227 w 404"/>
                <a:gd name="T33" fmla="*/ 1527 h 1812"/>
                <a:gd name="T34" fmla="*/ 190 w 404"/>
                <a:gd name="T35" fmla="*/ 1589 h 1812"/>
                <a:gd name="T36" fmla="*/ 151 w 404"/>
                <a:gd name="T37" fmla="*/ 1668 h 1812"/>
                <a:gd name="T38" fmla="*/ 109 w 404"/>
                <a:gd name="T39" fmla="*/ 1707 h 1812"/>
                <a:gd name="T40" fmla="*/ 73 w 404"/>
                <a:gd name="T41" fmla="*/ 1757 h 1812"/>
                <a:gd name="T42" fmla="*/ 42 w 404"/>
                <a:gd name="T43" fmla="*/ 1802 h 1812"/>
                <a:gd name="T44" fmla="*/ 0 w 404"/>
                <a:gd name="T45" fmla="*/ 1471 h 1812"/>
                <a:gd name="T46" fmla="*/ 19 w 404"/>
                <a:gd name="T47" fmla="*/ 1446 h 1812"/>
                <a:gd name="T48" fmla="*/ 78 w 404"/>
                <a:gd name="T49" fmla="*/ 1368 h 1812"/>
                <a:gd name="T50" fmla="*/ 145 w 404"/>
                <a:gd name="T51" fmla="*/ 1256 h 1812"/>
                <a:gd name="T52" fmla="*/ 176 w 404"/>
                <a:gd name="T53" fmla="*/ 1177 h 1812"/>
                <a:gd name="T54" fmla="*/ 210 w 404"/>
                <a:gd name="T55" fmla="*/ 1110 h 1812"/>
                <a:gd name="T56" fmla="*/ 227 w 404"/>
                <a:gd name="T57" fmla="*/ 1020 h 1812"/>
                <a:gd name="T58" fmla="*/ 246 w 404"/>
                <a:gd name="T59" fmla="*/ 933 h 1812"/>
                <a:gd name="T60" fmla="*/ 249 w 404"/>
                <a:gd name="T61" fmla="*/ 844 h 1812"/>
                <a:gd name="T62" fmla="*/ 258 w 404"/>
                <a:gd name="T63" fmla="*/ 762 h 1812"/>
                <a:gd name="T64" fmla="*/ 258 w 404"/>
                <a:gd name="T65" fmla="*/ 667 h 1812"/>
                <a:gd name="T66" fmla="*/ 263 w 404"/>
                <a:gd name="T67" fmla="*/ 580 h 1812"/>
                <a:gd name="T68" fmla="*/ 263 w 404"/>
                <a:gd name="T69" fmla="*/ 504 h 1812"/>
                <a:gd name="T70" fmla="*/ 263 w 404"/>
                <a:gd name="T71" fmla="*/ 434 h 1812"/>
                <a:gd name="T72" fmla="*/ 263 w 404"/>
                <a:gd name="T73" fmla="*/ 359 h 1812"/>
                <a:gd name="T74" fmla="*/ 263 w 404"/>
                <a:gd name="T75" fmla="*/ 317 h 1812"/>
                <a:gd name="T76" fmla="*/ 263 w 404"/>
                <a:gd name="T77" fmla="*/ 232 h 1812"/>
                <a:gd name="T78" fmla="*/ 263 w 404"/>
                <a:gd name="T79" fmla="*/ 176 h 1812"/>
                <a:gd name="T80" fmla="*/ 294 w 404"/>
                <a:gd name="T81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4" h="1812">
                  <a:moveTo>
                    <a:pt x="294" y="0"/>
                  </a:moveTo>
                  <a:lnTo>
                    <a:pt x="294" y="11"/>
                  </a:lnTo>
                  <a:lnTo>
                    <a:pt x="305" y="50"/>
                  </a:lnTo>
                  <a:lnTo>
                    <a:pt x="314" y="70"/>
                  </a:lnTo>
                  <a:lnTo>
                    <a:pt x="322" y="95"/>
                  </a:lnTo>
                  <a:lnTo>
                    <a:pt x="330" y="129"/>
                  </a:lnTo>
                  <a:lnTo>
                    <a:pt x="339" y="176"/>
                  </a:lnTo>
                  <a:lnTo>
                    <a:pt x="350" y="213"/>
                  </a:lnTo>
                  <a:lnTo>
                    <a:pt x="358" y="263"/>
                  </a:lnTo>
                  <a:lnTo>
                    <a:pt x="361" y="317"/>
                  </a:lnTo>
                  <a:lnTo>
                    <a:pt x="372" y="359"/>
                  </a:lnTo>
                  <a:lnTo>
                    <a:pt x="381" y="417"/>
                  </a:lnTo>
                  <a:lnTo>
                    <a:pt x="389" y="471"/>
                  </a:lnTo>
                  <a:lnTo>
                    <a:pt x="395" y="541"/>
                  </a:lnTo>
                  <a:lnTo>
                    <a:pt x="398" y="588"/>
                  </a:lnTo>
                  <a:lnTo>
                    <a:pt x="398" y="647"/>
                  </a:lnTo>
                  <a:lnTo>
                    <a:pt x="403" y="703"/>
                  </a:lnTo>
                  <a:lnTo>
                    <a:pt x="403" y="762"/>
                  </a:lnTo>
                  <a:lnTo>
                    <a:pt x="403" y="821"/>
                  </a:lnTo>
                  <a:lnTo>
                    <a:pt x="398" y="869"/>
                  </a:lnTo>
                  <a:lnTo>
                    <a:pt x="398" y="925"/>
                  </a:lnTo>
                  <a:lnTo>
                    <a:pt x="389" y="992"/>
                  </a:lnTo>
                  <a:lnTo>
                    <a:pt x="389" y="1043"/>
                  </a:lnTo>
                  <a:lnTo>
                    <a:pt x="381" y="1093"/>
                  </a:lnTo>
                  <a:lnTo>
                    <a:pt x="367" y="1146"/>
                  </a:lnTo>
                  <a:lnTo>
                    <a:pt x="358" y="1197"/>
                  </a:lnTo>
                  <a:lnTo>
                    <a:pt x="350" y="1247"/>
                  </a:lnTo>
                  <a:lnTo>
                    <a:pt x="330" y="1286"/>
                  </a:lnTo>
                  <a:lnTo>
                    <a:pt x="322" y="1340"/>
                  </a:lnTo>
                  <a:lnTo>
                    <a:pt x="300" y="1376"/>
                  </a:lnTo>
                  <a:lnTo>
                    <a:pt x="291" y="1427"/>
                  </a:lnTo>
                  <a:lnTo>
                    <a:pt x="269" y="1463"/>
                  </a:lnTo>
                  <a:lnTo>
                    <a:pt x="249" y="1485"/>
                  </a:lnTo>
                  <a:lnTo>
                    <a:pt x="227" y="1527"/>
                  </a:lnTo>
                  <a:lnTo>
                    <a:pt x="213" y="1564"/>
                  </a:lnTo>
                  <a:lnTo>
                    <a:pt x="190" y="1589"/>
                  </a:lnTo>
                  <a:lnTo>
                    <a:pt x="168" y="1631"/>
                  </a:lnTo>
                  <a:lnTo>
                    <a:pt x="151" y="1668"/>
                  </a:lnTo>
                  <a:lnTo>
                    <a:pt x="131" y="1693"/>
                  </a:lnTo>
                  <a:lnTo>
                    <a:pt x="109" y="1707"/>
                  </a:lnTo>
                  <a:lnTo>
                    <a:pt x="87" y="1740"/>
                  </a:lnTo>
                  <a:lnTo>
                    <a:pt x="73" y="1757"/>
                  </a:lnTo>
                  <a:lnTo>
                    <a:pt x="64" y="1774"/>
                  </a:lnTo>
                  <a:lnTo>
                    <a:pt x="42" y="1802"/>
                  </a:lnTo>
                  <a:lnTo>
                    <a:pt x="33" y="1811"/>
                  </a:lnTo>
                  <a:lnTo>
                    <a:pt x="0" y="1471"/>
                  </a:lnTo>
                  <a:lnTo>
                    <a:pt x="5" y="1463"/>
                  </a:lnTo>
                  <a:lnTo>
                    <a:pt x="19" y="1446"/>
                  </a:lnTo>
                  <a:lnTo>
                    <a:pt x="45" y="1410"/>
                  </a:lnTo>
                  <a:lnTo>
                    <a:pt x="78" y="1368"/>
                  </a:lnTo>
                  <a:lnTo>
                    <a:pt x="109" y="1314"/>
                  </a:lnTo>
                  <a:lnTo>
                    <a:pt x="145" y="1256"/>
                  </a:lnTo>
                  <a:lnTo>
                    <a:pt x="159" y="1214"/>
                  </a:lnTo>
                  <a:lnTo>
                    <a:pt x="176" y="1177"/>
                  </a:lnTo>
                  <a:lnTo>
                    <a:pt x="190" y="1138"/>
                  </a:lnTo>
                  <a:lnTo>
                    <a:pt x="210" y="1110"/>
                  </a:lnTo>
                  <a:lnTo>
                    <a:pt x="218" y="1057"/>
                  </a:lnTo>
                  <a:lnTo>
                    <a:pt x="227" y="1020"/>
                  </a:lnTo>
                  <a:lnTo>
                    <a:pt x="232" y="975"/>
                  </a:lnTo>
                  <a:lnTo>
                    <a:pt x="246" y="933"/>
                  </a:lnTo>
                  <a:lnTo>
                    <a:pt x="246" y="888"/>
                  </a:lnTo>
                  <a:lnTo>
                    <a:pt x="249" y="844"/>
                  </a:lnTo>
                  <a:lnTo>
                    <a:pt x="255" y="801"/>
                  </a:lnTo>
                  <a:lnTo>
                    <a:pt x="258" y="762"/>
                  </a:lnTo>
                  <a:lnTo>
                    <a:pt x="258" y="717"/>
                  </a:lnTo>
                  <a:lnTo>
                    <a:pt x="258" y="667"/>
                  </a:lnTo>
                  <a:lnTo>
                    <a:pt x="258" y="622"/>
                  </a:lnTo>
                  <a:lnTo>
                    <a:pt x="263" y="580"/>
                  </a:lnTo>
                  <a:lnTo>
                    <a:pt x="263" y="549"/>
                  </a:lnTo>
                  <a:lnTo>
                    <a:pt x="263" y="504"/>
                  </a:lnTo>
                  <a:lnTo>
                    <a:pt x="263" y="462"/>
                  </a:lnTo>
                  <a:lnTo>
                    <a:pt x="263" y="434"/>
                  </a:lnTo>
                  <a:lnTo>
                    <a:pt x="263" y="401"/>
                  </a:lnTo>
                  <a:lnTo>
                    <a:pt x="263" y="359"/>
                  </a:lnTo>
                  <a:lnTo>
                    <a:pt x="263" y="336"/>
                  </a:lnTo>
                  <a:lnTo>
                    <a:pt x="263" y="317"/>
                  </a:lnTo>
                  <a:lnTo>
                    <a:pt x="263" y="272"/>
                  </a:lnTo>
                  <a:lnTo>
                    <a:pt x="263" y="232"/>
                  </a:lnTo>
                  <a:lnTo>
                    <a:pt x="263" y="196"/>
                  </a:lnTo>
                  <a:lnTo>
                    <a:pt x="263" y="176"/>
                  </a:lnTo>
                  <a:lnTo>
                    <a:pt x="263" y="168"/>
                  </a:lnTo>
                  <a:lnTo>
                    <a:pt x="294" y="0"/>
                  </a:lnTo>
                </a:path>
              </a:pathLst>
            </a:custGeom>
            <a:solidFill>
              <a:srgbClr val="6E8C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5" name="Freeform 149"/>
            <p:cNvSpPr>
              <a:spLocks noChangeArrowheads="1"/>
            </p:cNvSpPr>
            <p:nvPr/>
          </p:nvSpPr>
          <p:spPr bwMode="auto">
            <a:xfrm>
              <a:off x="610" y="3245"/>
              <a:ext cx="96" cy="173"/>
            </a:xfrm>
            <a:custGeom>
              <a:avLst/>
              <a:gdLst>
                <a:gd name="T0" fmla="*/ 162 w 427"/>
                <a:gd name="T1" fmla="*/ 0 h 766"/>
                <a:gd name="T2" fmla="*/ 227 w 427"/>
                <a:gd name="T3" fmla="*/ 275 h 766"/>
                <a:gd name="T4" fmla="*/ 302 w 427"/>
                <a:gd name="T5" fmla="*/ 213 h 766"/>
                <a:gd name="T6" fmla="*/ 426 w 427"/>
                <a:gd name="T7" fmla="*/ 294 h 766"/>
                <a:gd name="T8" fmla="*/ 381 w 427"/>
                <a:gd name="T9" fmla="*/ 420 h 766"/>
                <a:gd name="T10" fmla="*/ 280 w 427"/>
                <a:gd name="T11" fmla="*/ 404 h 766"/>
                <a:gd name="T12" fmla="*/ 336 w 427"/>
                <a:gd name="T13" fmla="*/ 611 h 766"/>
                <a:gd name="T14" fmla="*/ 30 w 427"/>
                <a:gd name="T15" fmla="*/ 765 h 766"/>
                <a:gd name="T16" fmla="*/ 0 w 427"/>
                <a:gd name="T17" fmla="*/ 639 h 766"/>
                <a:gd name="T18" fmla="*/ 8 w 427"/>
                <a:gd name="T19" fmla="*/ 611 h 766"/>
                <a:gd name="T20" fmla="*/ 30 w 427"/>
                <a:gd name="T21" fmla="*/ 566 h 766"/>
                <a:gd name="T22" fmla="*/ 44 w 427"/>
                <a:gd name="T23" fmla="*/ 524 h 766"/>
                <a:gd name="T24" fmla="*/ 64 w 427"/>
                <a:gd name="T25" fmla="*/ 488 h 766"/>
                <a:gd name="T26" fmla="*/ 64 w 427"/>
                <a:gd name="T27" fmla="*/ 443 h 766"/>
                <a:gd name="T28" fmla="*/ 78 w 427"/>
                <a:gd name="T29" fmla="*/ 404 h 766"/>
                <a:gd name="T30" fmla="*/ 72 w 427"/>
                <a:gd name="T31" fmla="*/ 353 h 766"/>
                <a:gd name="T32" fmla="*/ 72 w 427"/>
                <a:gd name="T33" fmla="*/ 294 h 766"/>
                <a:gd name="T34" fmla="*/ 64 w 427"/>
                <a:gd name="T35" fmla="*/ 238 h 766"/>
                <a:gd name="T36" fmla="*/ 53 w 427"/>
                <a:gd name="T37" fmla="*/ 213 h 766"/>
                <a:gd name="T38" fmla="*/ 44 w 427"/>
                <a:gd name="T39" fmla="*/ 171 h 766"/>
                <a:gd name="T40" fmla="*/ 42 w 427"/>
                <a:gd name="T41" fmla="*/ 146 h 766"/>
                <a:gd name="T42" fmla="*/ 30 w 427"/>
                <a:gd name="T43" fmla="*/ 126 h 766"/>
                <a:gd name="T44" fmla="*/ 162 w 427"/>
                <a:gd name="T4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7" h="766">
                  <a:moveTo>
                    <a:pt x="162" y="0"/>
                  </a:moveTo>
                  <a:lnTo>
                    <a:pt x="227" y="275"/>
                  </a:lnTo>
                  <a:lnTo>
                    <a:pt x="302" y="213"/>
                  </a:lnTo>
                  <a:lnTo>
                    <a:pt x="426" y="294"/>
                  </a:lnTo>
                  <a:lnTo>
                    <a:pt x="381" y="420"/>
                  </a:lnTo>
                  <a:lnTo>
                    <a:pt x="280" y="404"/>
                  </a:lnTo>
                  <a:lnTo>
                    <a:pt x="336" y="611"/>
                  </a:lnTo>
                  <a:lnTo>
                    <a:pt x="30" y="765"/>
                  </a:lnTo>
                  <a:lnTo>
                    <a:pt x="0" y="639"/>
                  </a:lnTo>
                  <a:lnTo>
                    <a:pt x="8" y="611"/>
                  </a:lnTo>
                  <a:lnTo>
                    <a:pt x="30" y="566"/>
                  </a:lnTo>
                  <a:lnTo>
                    <a:pt x="44" y="524"/>
                  </a:lnTo>
                  <a:lnTo>
                    <a:pt x="64" y="488"/>
                  </a:lnTo>
                  <a:lnTo>
                    <a:pt x="64" y="443"/>
                  </a:lnTo>
                  <a:lnTo>
                    <a:pt x="78" y="404"/>
                  </a:lnTo>
                  <a:lnTo>
                    <a:pt x="72" y="353"/>
                  </a:lnTo>
                  <a:lnTo>
                    <a:pt x="72" y="294"/>
                  </a:lnTo>
                  <a:lnTo>
                    <a:pt x="64" y="238"/>
                  </a:lnTo>
                  <a:lnTo>
                    <a:pt x="53" y="213"/>
                  </a:lnTo>
                  <a:lnTo>
                    <a:pt x="44" y="171"/>
                  </a:lnTo>
                  <a:lnTo>
                    <a:pt x="42" y="146"/>
                  </a:lnTo>
                  <a:lnTo>
                    <a:pt x="30" y="126"/>
                  </a:lnTo>
                  <a:lnTo>
                    <a:pt x="16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6" name="Freeform 150"/>
            <p:cNvSpPr>
              <a:spLocks noChangeArrowheads="1"/>
            </p:cNvSpPr>
            <p:nvPr/>
          </p:nvSpPr>
          <p:spPr bwMode="auto">
            <a:xfrm>
              <a:off x="610" y="3245"/>
              <a:ext cx="96" cy="173"/>
            </a:xfrm>
            <a:custGeom>
              <a:avLst/>
              <a:gdLst>
                <a:gd name="T0" fmla="*/ 162 w 427"/>
                <a:gd name="T1" fmla="*/ 0 h 766"/>
                <a:gd name="T2" fmla="*/ 227 w 427"/>
                <a:gd name="T3" fmla="*/ 275 h 766"/>
                <a:gd name="T4" fmla="*/ 302 w 427"/>
                <a:gd name="T5" fmla="*/ 213 h 766"/>
                <a:gd name="T6" fmla="*/ 426 w 427"/>
                <a:gd name="T7" fmla="*/ 294 h 766"/>
                <a:gd name="T8" fmla="*/ 381 w 427"/>
                <a:gd name="T9" fmla="*/ 420 h 766"/>
                <a:gd name="T10" fmla="*/ 280 w 427"/>
                <a:gd name="T11" fmla="*/ 404 h 766"/>
                <a:gd name="T12" fmla="*/ 336 w 427"/>
                <a:gd name="T13" fmla="*/ 611 h 766"/>
                <a:gd name="T14" fmla="*/ 30 w 427"/>
                <a:gd name="T15" fmla="*/ 765 h 766"/>
                <a:gd name="T16" fmla="*/ 0 w 427"/>
                <a:gd name="T17" fmla="*/ 639 h 766"/>
                <a:gd name="T18" fmla="*/ 8 w 427"/>
                <a:gd name="T19" fmla="*/ 611 h 766"/>
                <a:gd name="T20" fmla="*/ 30 w 427"/>
                <a:gd name="T21" fmla="*/ 566 h 766"/>
                <a:gd name="T22" fmla="*/ 44 w 427"/>
                <a:gd name="T23" fmla="*/ 524 h 766"/>
                <a:gd name="T24" fmla="*/ 64 w 427"/>
                <a:gd name="T25" fmla="*/ 488 h 766"/>
                <a:gd name="T26" fmla="*/ 64 w 427"/>
                <a:gd name="T27" fmla="*/ 443 h 766"/>
                <a:gd name="T28" fmla="*/ 78 w 427"/>
                <a:gd name="T29" fmla="*/ 404 h 766"/>
                <a:gd name="T30" fmla="*/ 72 w 427"/>
                <a:gd name="T31" fmla="*/ 353 h 766"/>
                <a:gd name="T32" fmla="*/ 72 w 427"/>
                <a:gd name="T33" fmla="*/ 294 h 766"/>
                <a:gd name="T34" fmla="*/ 64 w 427"/>
                <a:gd name="T35" fmla="*/ 238 h 766"/>
                <a:gd name="T36" fmla="*/ 53 w 427"/>
                <a:gd name="T37" fmla="*/ 213 h 766"/>
                <a:gd name="T38" fmla="*/ 44 w 427"/>
                <a:gd name="T39" fmla="*/ 171 h 766"/>
                <a:gd name="T40" fmla="*/ 42 w 427"/>
                <a:gd name="T41" fmla="*/ 146 h 766"/>
                <a:gd name="T42" fmla="*/ 30 w 427"/>
                <a:gd name="T43" fmla="*/ 126 h 766"/>
                <a:gd name="T44" fmla="*/ 162 w 427"/>
                <a:gd name="T4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7" h="766">
                  <a:moveTo>
                    <a:pt x="162" y="0"/>
                  </a:moveTo>
                  <a:lnTo>
                    <a:pt x="227" y="275"/>
                  </a:lnTo>
                  <a:lnTo>
                    <a:pt x="302" y="213"/>
                  </a:lnTo>
                  <a:lnTo>
                    <a:pt x="426" y="294"/>
                  </a:lnTo>
                  <a:lnTo>
                    <a:pt x="381" y="420"/>
                  </a:lnTo>
                  <a:lnTo>
                    <a:pt x="280" y="404"/>
                  </a:lnTo>
                  <a:lnTo>
                    <a:pt x="336" y="611"/>
                  </a:lnTo>
                  <a:lnTo>
                    <a:pt x="30" y="765"/>
                  </a:lnTo>
                  <a:lnTo>
                    <a:pt x="0" y="639"/>
                  </a:lnTo>
                  <a:lnTo>
                    <a:pt x="8" y="611"/>
                  </a:lnTo>
                  <a:lnTo>
                    <a:pt x="30" y="566"/>
                  </a:lnTo>
                  <a:lnTo>
                    <a:pt x="44" y="524"/>
                  </a:lnTo>
                  <a:lnTo>
                    <a:pt x="64" y="488"/>
                  </a:lnTo>
                  <a:lnTo>
                    <a:pt x="64" y="443"/>
                  </a:lnTo>
                  <a:lnTo>
                    <a:pt x="78" y="404"/>
                  </a:lnTo>
                  <a:lnTo>
                    <a:pt x="72" y="353"/>
                  </a:lnTo>
                  <a:lnTo>
                    <a:pt x="72" y="294"/>
                  </a:lnTo>
                  <a:lnTo>
                    <a:pt x="64" y="238"/>
                  </a:lnTo>
                  <a:lnTo>
                    <a:pt x="53" y="213"/>
                  </a:lnTo>
                  <a:lnTo>
                    <a:pt x="44" y="171"/>
                  </a:lnTo>
                  <a:lnTo>
                    <a:pt x="42" y="146"/>
                  </a:lnTo>
                  <a:lnTo>
                    <a:pt x="30" y="126"/>
                  </a:lnTo>
                  <a:lnTo>
                    <a:pt x="162" y="0"/>
                  </a:lnTo>
                </a:path>
              </a:pathLst>
            </a:custGeom>
            <a:solidFill>
              <a:srgbClr val="F0C5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7" name="Freeform 151"/>
            <p:cNvSpPr>
              <a:spLocks noChangeArrowheads="1"/>
            </p:cNvSpPr>
            <p:nvPr/>
          </p:nvSpPr>
          <p:spPr bwMode="auto">
            <a:xfrm>
              <a:off x="674" y="3326"/>
              <a:ext cx="33" cy="56"/>
            </a:xfrm>
            <a:custGeom>
              <a:avLst/>
              <a:gdLst>
                <a:gd name="T0" fmla="*/ 0 w 152"/>
                <a:gd name="T1" fmla="*/ 48 h 250"/>
                <a:gd name="T2" fmla="*/ 0 w 152"/>
                <a:gd name="T3" fmla="*/ 36 h 250"/>
                <a:gd name="T4" fmla="*/ 14 w 152"/>
                <a:gd name="T5" fmla="*/ 19 h 250"/>
                <a:gd name="T6" fmla="*/ 34 w 152"/>
                <a:gd name="T7" fmla="*/ 11 h 250"/>
                <a:gd name="T8" fmla="*/ 56 w 152"/>
                <a:gd name="T9" fmla="*/ 0 h 250"/>
                <a:gd name="T10" fmla="*/ 81 w 152"/>
                <a:gd name="T11" fmla="*/ 0 h 250"/>
                <a:gd name="T12" fmla="*/ 109 w 152"/>
                <a:gd name="T13" fmla="*/ 11 h 250"/>
                <a:gd name="T14" fmla="*/ 126 w 152"/>
                <a:gd name="T15" fmla="*/ 19 h 250"/>
                <a:gd name="T16" fmla="*/ 146 w 152"/>
                <a:gd name="T17" fmla="*/ 56 h 250"/>
                <a:gd name="T18" fmla="*/ 146 w 152"/>
                <a:gd name="T19" fmla="*/ 78 h 250"/>
                <a:gd name="T20" fmla="*/ 151 w 152"/>
                <a:gd name="T21" fmla="*/ 115 h 250"/>
                <a:gd name="T22" fmla="*/ 151 w 152"/>
                <a:gd name="T23" fmla="*/ 137 h 250"/>
                <a:gd name="T24" fmla="*/ 151 w 152"/>
                <a:gd name="T25" fmla="*/ 174 h 250"/>
                <a:gd name="T26" fmla="*/ 151 w 152"/>
                <a:gd name="T27" fmla="*/ 233 h 250"/>
                <a:gd name="T28" fmla="*/ 151 w 152"/>
                <a:gd name="T29" fmla="*/ 249 h 250"/>
                <a:gd name="T30" fmla="*/ 56 w 152"/>
                <a:gd name="T31" fmla="*/ 249 h 250"/>
                <a:gd name="T32" fmla="*/ 0 w 152"/>
                <a:gd name="T33" fmla="*/ 4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2" h="250">
                  <a:moveTo>
                    <a:pt x="0" y="48"/>
                  </a:moveTo>
                  <a:lnTo>
                    <a:pt x="0" y="36"/>
                  </a:lnTo>
                  <a:lnTo>
                    <a:pt x="14" y="19"/>
                  </a:lnTo>
                  <a:lnTo>
                    <a:pt x="34" y="11"/>
                  </a:lnTo>
                  <a:lnTo>
                    <a:pt x="56" y="0"/>
                  </a:lnTo>
                  <a:lnTo>
                    <a:pt x="81" y="0"/>
                  </a:lnTo>
                  <a:lnTo>
                    <a:pt x="109" y="11"/>
                  </a:lnTo>
                  <a:lnTo>
                    <a:pt x="126" y="19"/>
                  </a:lnTo>
                  <a:lnTo>
                    <a:pt x="146" y="56"/>
                  </a:lnTo>
                  <a:lnTo>
                    <a:pt x="146" y="78"/>
                  </a:lnTo>
                  <a:lnTo>
                    <a:pt x="151" y="115"/>
                  </a:lnTo>
                  <a:lnTo>
                    <a:pt x="151" y="137"/>
                  </a:lnTo>
                  <a:lnTo>
                    <a:pt x="151" y="174"/>
                  </a:lnTo>
                  <a:lnTo>
                    <a:pt x="151" y="233"/>
                  </a:lnTo>
                  <a:lnTo>
                    <a:pt x="151" y="249"/>
                  </a:lnTo>
                  <a:lnTo>
                    <a:pt x="56" y="249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8" name="Freeform 152"/>
            <p:cNvSpPr>
              <a:spLocks noChangeArrowheads="1"/>
            </p:cNvSpPr>
            <p:nvPr/>
          </p:nvSpPr>
          <p:spPr bwMode="auto">
            <a:xfrm>
              <a:off x="674" y="3326"/>
              <a:ext cx="33" cy="56"/>
            </a:xfrm>
            <a:custGeom>
              <a:avLst/>
              <a:gdLst>
                <a:gd name="T0" fmla="*/ 0 w 152"/>
                <a:gd name="T1" fmla="*/ 48 h 250"/>
                <a:gd name="T2" fmla="*/ 0 w 152"/>
                <a:gd name="T3" fmla="*/ 36 h 250"/>
                <a:gd name="T4" fmla="*/ 14 w 152"/>
                <a:gd name="T5" fmla="*/ 19 h 250"/>
                <a:gd name="T6" fmla="*/ 34 w 152"/>
                <a:gd name="T7" fmla="*/ 11 h 250"/>
                <a:gd name="T8" fmla="*/ 56 w 152"/>
                <a:gd name="T9" fmla="*/ 0 h 250"/>
                <a:gd name="T10" fmla="*/ 81 w 152"/>
                <a:gd name="T11" fmla="*/ 0 h 250"/>
                <a:gd name="T12" fmla="*/ 109 w 152"/>
                <a:gd name="T13" fmla="*/ 11 h 250"/>
                <a:gd name="T14" fmla="*/ 126 w 152"/>
                <a:gd name="T15" fmla="*/ 19 h 250"/>
                <a:gd name="T16" fmla="*/ 146 w 152"/>
                <a:gd name="T17" fmla="*/ 56 h 250"/>
                <a:gd name="T18" fmla="*/ 146 w 152"/>
                <a:gd name="T19" fmla="*/ 78 h 250"/>
                <a:gd name="T20" fmla="*/ 151 w 152"/>
                <a:gd name="T21" fmla="*/ 115 h 250"/>
                <a:gd name="T22" fmla="*/ 151 w 152"/>
                <a:gd name="T23" fmla="*/ 137 h 250"/>
                <a:gd name="T24" fmla="*/ 151 w 152"/>
                <a:gd name="T25" fmla="*/ 174 h 250"/>
                <a:gd name="T26" fmla="*/ 151 w 152"/>
                <a:gd name="T27" fmla="*/ 233 h 250"/>
                <a:gd name="T28" fmla="*/ 151 w 152"/>
                <a:gd name="T29" fmla="*/ 249 h 250"/>
                <a:gd name="T30" fmla="*/ 56 w 152"/>
                <a:gd name="T31" fmla="*/ 249 h 250"/>
                <a:gd name="T32" fmla="*/ 0 w 152"/>
                <a:gd name="T33" fmla="*/ 4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2" h="250">
                  <a:moveTo>
                    <a:pt x="0" y="48"/>
                  </a:moveTo>
                  <a:lnTo>
                    <a:pt x="0" y="36"/>
                  </a:lnTo>
                  <a:lnTo>
                    <a:pt x="14" y="19"/>
                  </a:lnTo>
                  <a:lnTo>
                    <a:pt x="34" y="11"/>
                  </a:lnTo>
                  <a:lnTo>
                    <a:pt x="56" y="0"/>
                  </a:lnTo>
                  <a:lnTo>
                    <a:pt x="81" y="0"/>
                  </a:lnTo>
                  <a:lnTo>
                    <a:pt x="109" y="11"/>
                  </a:lnTo>
                  <a:lnTo>
                    <a:pt x="126" y="19"/>
                  </a:lnTo>
                  <a:lnTo>
                    <a:pt x="146" y="56"/>
                  </a:lnTo>
                  <a:lnTo>
                    <a:pt x="146" y="78"/>
                  </a:lnTo>
                  <a:lnTo>
                    <a:pt x="151" y="115"/>
                  </a:lnTo>
                  <a:lnTo>
                    <a:pt x="151" y="137"/>
                  </a:lnTo>
                  <a:lnTo>
                    <a:pt x="151" y="174"/>
                  </a:lnTo>
                  <a:lnTo>
                    <a:pt x="151" y="233"/>
                  </a:lnTo>
                  <a:lnTo>
                    <a:pt x="151" y="249"/>
                  </a:lnTo>
                  <a:lnTo>
                    <a:pt x="56" y="249"/>
                  </a:lnTo>
                  <a:lnTo>
                    <a:pt x="0" y="48"/>
                  </a:lnTo>
                </a:path>
              </a:pathLst>
            </a:custGeom>
            <a:solidFill>
              <a:srgbClr val="7CA1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09" name="Freeform 153"/>
            <p:cNvSpPr>
              <a:spLocks noChangeArrowheads="1"/>
            </p:cNvSpPr>
            <p:nvPr/>
          </p:nvSpPr>
          <p:spPr bwMode="auto">
            <a:xfrm>
              <a:off x="817" y="3766"/>
              <a:ext cx="29" cy="26"/>
            </a:xfrm>
            <a:custGeom>
              <a:avLst/>
              <a:gdLst>
                <a:gd name="T0" fmla="*/ 51 w 133"/>
                <a:gd name="T1" fmla="*/ 0 h 119"/>
                <a:gd name="T2" fmla="*/ 132 w 133"/>
                <a:gd name="T3" fmla="*/ 90 h 119"/>
                <a:gd name="T4" fmla="*/ 0 w 133"/>
                <a:gd name="T5" fmla="*/ 118 h 119"/>
                <a:gd name="T6" fmla="*/ 0 w 133"/>
                <a:gd name="T7" fmla="*/ 110 h 119"/>
                <a:gd name="T8" fmla="*/ 0 w 133"/>
                <a:gd name="T9" fmla="*/ 90 h 119"/>
                <a:gd name="T10" fmla="*/ 6 w 133"/>
                <a:gd name="T11" fmla="*/ 65 h 119"/>
                <a:gd name="T12" fmla="*/ 14 w 133"/>
                <a:gd name="T13" fmla="*/ 45 h 119"/>
                <a:gd name="T14" fmla="*/ 34 w 133"/>
                <a:gd name="T15" fmla="*/ 9 h 119"/>
                <a:gd name="T16" fmla="*/ 51 w 133"/>
                <a:gd name="T1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19">
                  <a:moveTo>
                    <a:pt x="51" y="0"/>
                  </a:moveTo>
                  <a:lnTo>
                    <a:pt x="132" y="90"/>
                  </a:lnTo>
                  <a:lnTo>
                    <a:pt x="0" y="118"/>
                  </a:lnTo>
                  <a:lnTo>
                    <a:pt x="0" y="110"/>
                  </a:lnTo>
                  <a:lnTo>
                    <a:pt x="0" y="90"/>
                  </a:lnTo>
                  <a:lnTo>
                    <a:pt x="6" y="65"/>
                  </a:lnTo>
                  <a:lnTo>
                    <a:pt x="14" y="45"/>
                  </a:lnTo>
                  <a:lnTo>
                    <a:pt x="34" y="9"/>
                  </a:lnTo>
                  <a:lnTo>
                    <a:pt x="5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0" name="Freeform 154"/>
            <p:cNvSpPr>
              <a:spLocks noChangeArrowheads="1"/>
            </p:cNvSpPr>
            <p:nvPr/>
          </p:nvSpPr>
          <p:spPr bwMode="auto">
            <a:xfrm>
              <a:off x="817" y="3766"/>
              <a:ext cx="29" cy="26"/>
            </a:xfrm>
            <a:custGeom>
              <a:avLst/>
              <a:gdLst>
                <a:gd name="T0" fmla="*/ 51 w 133"/>
                <a:gd name="T1" fmla="*/ 0 h 119"/>
                <a:gd name="T2" fmla="*/ 132 w 133"/>
                <a:gd name="T3" fmla="*/ 90 h 119"/>
                <a:gd name="T4" fmla="*/ 0 w 133"/>
                <a:gd name="T5" fmla="*/ 118 h 119"/>
                <a:gd name="T6" fmla="*/ 0 w 133"/>
                <a:gd name="T7" fmla="*/ 110 h 119"/>
                <a:gd name="T8" fmla="*/ 0 w 133"/>
                <a:gd name="T9" fmla="*/ 90 h 119"/>
                <a:gd name="T10" fmla="*/ 6 w 133"/>
                <a:gd name="T11" fmla="*/ 65 h 119"/>
                <a:gd name="T12" fmla="*/ 14 w 133"/>
                <a:gd name="T13" fmla="*/ 45 h 119"/>
                <a:gd name="T14" fmla="*/ 34 w 133"/>
                <a:gd name="T15" fmla="*/ 9 h 119"/>
                <a:gd name="T16" fmla="*/ 51 w 133"/>
                <a:gd name="T1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19">
                  <a:moveTo>
                    <a:pt x="51" y="0"/>
                  </a:moveTo>
                  <a:lnTo>
                    <a:pt x="132" y="90"/>
                  </a:lnTo>
                  <a:lnTo>
                    <a:pt x="0" y="118"/>
                  </a:lnTo>
                  <a:lnTo>
                    <a:pt x="0" y="110"/>
                  </a:lnTo>
                  <a:lnTo>
                    <a:pt x="0" y="90"/>
                  </a:lnTo>
                  <a:lnTo>
                    <a:pt x="6" y="65"/>
                  </a:lnTo>
                  <a:lnTo>
                    <a:pt x="14" y="45"/>
                  </a:lnTo>
                  <a:lnTo>
                    <a:pt x="34" y="9"/>
                  </a:lnTo>
                  <a:lnTo>
                    <a:pt x="51" y="0"/>
                  </a:lnTo>
                </a:path>
              </a:pathLst>
            </a:custGeom>
            <a:solidFill>
              <a:srgbClr val="FB921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1" name="Freeform 155"/>
            <p:cNvSpPr>
              <a:spLocks noChangeArrowheads="1"/>
            </p:cNvSpPr>
            <p:nvPr/>
          </p:nvSpPr>
          <p:spPr bwMode="auto">
            <a:xfrm>
              <a:off x="819" y="2435"/>
              <a:ext cx="91" cy="384"/>
            </a:xfrm>
            <a:custGeom>
              <a:avLst/>
              <a:gdLst>
                <a:gd name="T0" fmla="*/ 294 w 407"/>
                <a:gd name="T1" fmla="*/ 317 h 1697"/>
                <a:gd name="T2" fmla="*/ 325 w 407"/>
                <a:gd name="T3" fmla="*/ 493 h 1697"/>
                <a:gd name="T4" fmla="*/ 339 w 407"/>
                <a:gd name="T5" fmla="*/ 701 h 1697"/>
                <a:gd name="T6" fmla="*/ 325 w 407"/>
                <a:gd name="T7" fmla="*/ 692 h 1697"/>
                <a:gd name="T8" fmla="*/ 294 w 407"/>
                <a:gd name="T9" fmla="*/ 692 h 1697"/>
                <a:gd name="T10" fmla="*/ 249 w 407"/>
                <a:gd name="T11" fmla="*/ 692 h 1697"/>
                <a:gd name="T12" fmla="*/ 216 w 407"/>
                <a:gd name="T13" fmla="*/ 743 h 1697"/>
                <a:gd name="T14" fmla="*/ 191 w 407"/>
                <a:gd name="T15" fmla="*/ 801 h 1697"/>
                <a:gd name="T16" fmla="*/ 191 w 407"/>
                <a:gd name="T17" fmla="*/ 897 h 1697"/>
                <a:gd name="T18" fmla="*/ 205 w 407"/>
                <a:gd name="T19" fmla="*/ 978 h 1697"/>
                <a:gd name="T20" fmla="*/ 235 w 407"/>
                <a:gd name="T21" fmla="*/ 1040 h 1697"/>
                <a:gd name="T22" fmla="*/ 272 w 407"/>
                <a:gd name="T23" fmla="*/ 1082 h 1697"/>
                <a:gd name="T24" fmla="*/ 317 w 407"/>
                <a:gd name="T25" fmla="*/ 1099 h 1697"/>
                <a:gd name="T26" fmla="*/ 348 w 407"/>
                <a:gd name="T27" fmla="*/ 1099 h 1697"/>
                <a:gd name="T28" fmla="*/ 362 w 407"/>
                <a:gd name="T29" fmla="*/ 1099 h 1697"/>
                <a:gd name="T30" fmla="*/ 126 w 407"/>
                <a:gd name="T31" fmla="*/ 1696 h 1697"/>
                <a:gd name="T32" fmla="*/ 45 w 407"/>
                <a:gd name="T33" fmla="*/ 1578 h 1697"/>
                <a:gd name="T34" fmla="*/ 45 w 407"/>
                <a:gd name="T35" fmla="*/ 1516 h 1697"/>
                <a:gd name="T36" fmla="*/ 59 w 407"/>
                <a:gd name="T37" fmla="*/ 1449 h 1697"/>
                <a:gd name="T38" fmla="*/ 67 w 407"/>
                <a:gd name="T39" fmla="*/ 1376 h 1697"/>
                <a:gd name="T40" fmla="*/ 73 w 407"/>
                <a:gd name="T41" fmla="*/ 1303 h 1697"/>
                <a:gd name="T42" fmla="*/ 76 w 407"/>
                <a:gd name="T43" fmla="*/ 1225 h 1697"/>
                <a:gd name="T44" fmla="*/ 81 w 407"/>
                <a:gd name="T45" fmla="*/ 1166 h 1697"/>
                <a:gd name="T46" fmla="*/ 73 w 407"/>
                <a:gd name="T47" fmla="*/ 1090 h 1697"/>
                <a:gd name="T48" fmla="*/ 59 w 407"/>
                <a:gd name="T49" fmla="*/ 1023 h 1697"/>
                <a:gd name="T50" fmla="*/ 22 w 407"/>
                <a:gd name="T51" fmla="*/ 995 h 1697"/>
                <a:gd name="T52" fmla="*/ 14 w 407"/>
                <a:gd name="T53" fmla="*/ 922 h 1697"/>
                <a:gd name="T54" fmla="*/ 45 w 407"/>
                <a:gd name="T55" fmla="*/ 824 h 1697"/>
                <a:gd name="T56" fmla="*/ 45 w 407"/>
                <a:gd name="T57" fmla="*/ 782 h 1697"/>
                <a:gd name="T58" fmla="*/ 22 w 407"/>
                <a:gd name="T59" fmla="*/ 723 h 1697"/>
                <a:gd name="T60" fmla="*/ 8 w 407"/>
                <a:gd name="T61" fmla="*/ 647 h 1697"/>
                <a:gd name="T62" fmla="*/ 6 w 407"/>
                <a:gd name="T63" fmla="*/ 552 h 1697"/>
                <a:gd name="T64" fmla="*/ 0 w 407"/>
                <a:gd name="T65" fmla="*/ 493 h 1697"/>
                <a:gd name="T66" fmla="*/ 0 w 407"/>
                <a:gd name="T67" fmla="*/ 426 h 1697"/>
                <a:gd name="T68" fmla="*/ 6 w 407"/>
                <a:gd name="T69" fmla="*/ 347 h 1697"/>
                <a:gd name="T70" fmla="*/ 8 w 407"/>
                <a:gd name="T71" fmla="*/ 261 h 1697"/>
                <a:gd name="T72" fmla="*/ 22 w 407"/>
                <a:gd name="T73" fmla="*/ 185 h 1697"/>
                <a:gd name="T74" fmla="*/ 216 w 407"/>
                <a:gd name="T75" fmla="*/ 0 h 1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7" h="1697">
                  <a:moveTo>
                    <a:pt x="216" y="0"/>
                  </a:moveTo>
                  <a:lnTo>
                    <a:pt x="294" y="317"/>
                  </a:lnTo>
                  <a:lnTo>
                    <a:pt x="244" y="493"/>
                  </a:lnTo>
                  <a:lnTo>
                    <a:pt x="325" y="493"/>
                  </a:lnTo>
                  <a:lnTo>
                    <a:pt x="406" y="664"/>
                  </a:lnTo>
                  <a:lnTo>
                    <a:pt x="339" y="701"/>
                  </a:lnTo>
                  <a:lnTo>
                    <a:pt x="325" y="692"/>
                  </a:lnTo>
                  <a:lnTo>
                    <a:pt x="325" y="692"/>
                  </a:lnTo>
                  <a:lnTo>
                    <a:pt x="308" y="692"/>
                  </a:lnTo>
                  <a:lnTo>
                    <a:pt x="294" y="692"/>
                  </a:lnTo>
                  <a:lnTo>
                    <a:pt x="272" y="692"/>
                  </a:lnTo>
                  <a:lnTo>
                    <a:pt x="249" y="692"/>
                  </a:lnTo>
                  <a:lnTo>
                    <a:pt x="227" y="715"/>
                  </a:lnTo>
                  <a:lnTo>
                    <a:pt x="216" y="743"/>
                  </a:lnTo>
                  <a:lnTo>
                    <a:pt x="205" y="765"/>
                  </a:lnTo>
                  <a:lnTo>
                    <a:pt x="191" y="801"/>
                  </a:lnTo>
                  <a:lnTo>
                    <a:pt x="191" y="841"/>
                  </a:lnTo>
                  <a:lnTo>
                    <a:pt x="191" y="897"/>
                  </a:lnTo>
                  <a:lnTo>
                    <a:pt x="191" y="936"/>
                  </a:lnTo>
                  <a:lnTo>
                    <a:pt x="205" y="978"/>
                  </a:lnTo>
                  <a:lnTo>
                    <a:pt x="216" y="1012"/>
                  </a:lnTo>
                  <a:lnTo>
                    <a:pt x="235" y="1040"/>
                  </a:lnTo>
                  <a:lnTo>
                    <a:pt x="249" y="1062"/>
                  </a:lnTo>
                  <a:lnTo>
                    <a:pt x="272" y="1082"/>
                  </a:lnTo>
                  <a:lnTo>
                    <a:pt x="294" y="1090"/>
                  </a:lnTo>
                  <a:lnTo>
                    <a:pt x="317" y="1099"/>
                  </a:lnTo>
                  <a:lnTo>
                    <a:pt x="334" y="1099"/>
                  </a:lnTo>
                  <a:lnTo>
                    <a:pt x="348" y="1099"/>
                  </a:lnTo>
                  <a:lnTo>
                    <a:pt x="356" y="1099"/>
                  </a:lnTo>
                  <a:lnTo>
                    <a:pt x="362" y="1099"/>
                  </a:lnTo>
                  <a:lnTo>
                    <a:pt x="272" y="1261"/>
                  </a:lnTo>
                  <a:lnTo>
                    <a:pt x="126" y="1696"/>
                  </a:lnTo>
                  <a:lnTo>
                    <a:pt x="45" y="1592"/>
                  </a:lnTo>
                  <a:lnTo>
                    <a:pt x="45" y="1578"/>
                  </a:lnTo>
                  <a:lnTo>
                    <a:pt x="45" y="1541"/>
                  </a:lnTo>
                  <a:lnTo>
                    <a:pt x="45" y="1516"/>
                  </a:lnTo>
                  <a:lnTo>
                    <a:pt x="59" y="1483"/>
                  </a:lnTo>
                  <a:lnTo>
                    <a:pt x="59" y="1449"/>
                  </a:lnTo>
                  <a:lnTo>
                    <a:pt x="67" y="1413"/>
                  </a:lnTo>
                  <a:lnTo>
                    <a:pt x="67" y="1376"/>
                  </a:lnTo>
                  <a:lnTo>
                    <a:pt x="73" y="1340"/>
                  </a:lnTo>
                  <a:lnTo>
                    <a:pt x="73" y="1303"/>
                  </a:lnTo>
                  <a:lnTo>
                    <a:pt x="76" y="1261"/>
                  </a:lnTo>
                  <a:lnTo>
                    <a:pt x="76" y="1225"/>
                  </a:lnTo>
                  <a:lnTo>
                    <a:pt x="81" y="1200"/>
                  </a:lnTo>
                  <a:lnTo>
                    <a:pt x="81" y="1166"/>
                  </a:lnTo>
                  <a:lnTo>
                    <a:pt x="81" y="1143"/>
                  </a:lnTo>
                  <a:lnTo>
                    <a:pt x="73" y="1090"/>
                  </a:lnTo>
                  <a:lnTo>
                    <a:pt x="67" y="1054"/>
                  </a:lnTo>
                  <a:lnTo>
                    <a:pt x="59" y="1023"/>
                  </a:lnTo>
                  <a:lnTo>
                    <a:pt x="45" y="1012"/>
                  </a:lnTo>
                  <a:lnTo>
                    <a:pt x="22" y="995"/>
                  </a:lnTo>
                  <a:lnTo>
                    <a:pt x="8" y="967"/>
                  </a:lnTo>
                  <a:lnTo>
                    <a:pt x="14" y="922"/>
                  </a:lnTo>
                  <a:lnTo>
                    <a:pt x="31" y="869"/>
                  </a:lnTo>
                  <a:lnTo>
                    <a:pt x="45" y="824"/>
                  </a:lnTo>
                  <a:lnTo>
                    <a:pt x="59" y="801"/>
                  </a:lnTo>
                  <a:lnTo>
                    <a:pt x="45" y="782"/>
                  </a:lnTo>
                  <a:lnTo>
                    <a:pt x="31" y="754"/>
                  </a:lnTo>
                  <a:lnTo>
                    <a:pt x="22" y="723"/>
                  </a:lnTo>
                  <a:lnTo>
                    <a:pt x="14" y="692"/>
                  </a:lnTo>
                  <a:lnTo>
                    <a:pt x="8" y="647"/>
                  </a:lnTo>
                  <a:lnTo>
                    <a:pt x="8" y="591"/>
                  </a:lnTo>
                  <a:lnTo>
                    <a:pt x="6" y="552"/>
                  </a:lnTo>
                  <a:lnTo>
                    <a:pt x="0" y="530"/>
                  </a:lnTo>
                  <a:lnTo>
                    <a:pt x="0" y="493"/>
                  </a:lnTo>
                  <a:lnTo>
                    <a:pt x="0" y="460"/>
                  </a:lnTo>
                  <a:lnTo>
                    <a:pt x="0" y="426"/>
                  </a:lnTo>
                  <a:lnTo>
                    <a:pt x="6" y="389"/>
                  </a:lnTo>
                  <a:lnTo>
                    <a:pt x="6" y="347"/>
                  </a:lnTo>
                  <a:lnTo>
                    <a:pt x="8" y="319"/>
                  </a:lnTo>
                  <a:lnTo>
                    <a:pt x="8" y="261"/>
                  </a:lnTo>
                  <a:lnTo>
                    <a:pt x="14" y="213"/>
                  </a:lnTo>
                  <a:lnTo>
                    <a:pt x="22" y="185"/>
                  </a:lnTo>
                  <a:lnTo>
                    <a:pt x="22" y="176"/>
                  </a:lnTo>
                  <a:lnTo>
                    <a:pt x="21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2" name="Freeform 156"/>
            <p:cNvSpPr>
              <a:spLocks noChangeArrowheads="1"/>
            </p:cNvSpPr>
            <p:nvPr/>
          </p:nvSpPr>
          <p:spPr bwMode="auto">
            <a:xfrm>
              <a:off x="819" y="2435"/>
              <a:ext cx="91" cy="384"/>
            </a:xfrm>
            <a:custGeom>
              <a:avLst/>
              <a:gdLst>
                <a:gd name="T0" fmla="*/ 294 w 407"/>
                <a:gd name="T1" fmla="*/ 317 h 1697"/>
                <a:gd name="T2" fmla="*/ 325 w 407"/>
                <a:gd name="T3" fmla="*/ 493 h 1697"/>
                <a:gd name="T4" fmla="*/ 339 w 407"/>
                <a:gd name="T5" fmla="*/ 701 h 1697"/>
                <a:gd name="T6" fmla="*/ 325 w 407"/>
                <a:gd name="T7" fmla="*/ 692 h 1697"/>
                <a:gd name="T8" fmla="*/ 294 w 407"/>
                <a:gd name="T9" fmla="*/ 692 h 1697"/>
                <a:gd name="T10" fmla="*/ 249 w 407"/>
                <a:gd name="T11" fmla="*/ 692 h 1697"/>
                <a:gd name="T12" fmla="*/ 216 w 407"/>
                <a:gd name="T13" fmla="*/ 743 h 1697"/>
                <a:gd name="T14" fmla="*/ 191 w 407"/>
                <a:gd name="T15" fmla="*/ 801 h 1697"/>
                <a:gd name="T16" fmla="*/ 191 w 407"/>
                <a:gd name="T17" fmla="*/ 897 h 1697"/>
                <a:gd name="T18" fmla="*/ 205 w 407"/>
                <a:gd name="T19" fmla="*/ 978 h 1697"/>
                <a:gd name="T20" fmla="*/ 235 w 407"/>
                <a:gd name="T21" fmla="*/ 1040 h 1697"/>
                <a:gd name="T22" fmla="*/ 272 w 407"/>
                <a:gd name="T23" fmla="*/ 1082 h 1697"/>
                <a:gd name="T24" fmla="*/ 317 w 407"/>
                <a:gd name="T25" fmla="*/ 1099 h 1697"/>
                <a:gd name="T26" fmla="*/ 348 w 407"/>
                <a:gd name="T27" fmla="*/ 1099 h 1697"/>
                <a:gd name="T28" fmla="*/ 362 w 407"/>
                <a:gd name="T29" fmla="*/ 1099 h 1697"/>
                <a:gd name="T30" fmla="*/ 126 w 407"/>
                <a:gd name="T31" fmla="*/ 1696 h 1697"/>
                <a:gd name="T32" fmla="*/ 45 w 407"/>
                <a:gd name="T33" fmla="*/ 1578 h 1697"/>
                <a:gd name="T34" fmla="*/ 45 w 407"/>
                <a:gd name="T35" fmla="*/ 1516 h 1697"/>
                <a:gd name="T36" fmla="*/ 59 w 407"/>
                <a:gd name="T37" fmla="*/ 1449 h 1697"/>
                <a:gd name="T38" fmla="*/ 67 w 407"/>
                <a:gd name="T39" fmla="*/ 1376 h 1697"/>
                <a:gd name="T40" fmla="*/ 73 w 407"/>
                <a:gd name="T41" fmla="*/ 1303 h 1697"/>
                <a:gd name="T42" fmla="*/ 76 w 407"/>
                <a:gd name="T43" fmla="*/ 1225 h 1697"/>
                <a:gd name="T44" fmla="*/ 81 w 407"/>
                <a:gd name="T45" fmla="*/ 1166 h 1697"/>
                <a:gd name="T46" fmla="*/ 73 w 407"/>
                <a:gd name="T47" fmla="*/ 1090 h 1697"/>
                <a:gd name="T48" fmla="*/ 59 w 407"/>
                <a:gd name="T49" fmla="*/ 1023 h 1697"/>
                <a:gd name="T50" fmla="*/ 22 w 407"/>
                <a:gd name="T51" fmla="*/ 995 h 1697"/>
                <a:gd name="T52" fmla="*/ 14 w 407"/>
                <a:gd name="T53" fmla="*/ 922 h 1697"/>
                <a:gd name="T54" fmla="*/ 45 w 407"/>
                <a:gd name="T55" fmla="*/ 824 h 1697"/>
                <a:gd name="T56" fmla="*/ 45 w 407"/>
                <a:gd name="T57" fmla="*/ 782 h 1697"/>
                <a:gd name="T58" fmla="*/ 22 w 407"/>
                <a:gd name="T59" fmla="*/ 723 h 1697"/>
                <a:gd name="T60" fmla="*/ 8 w 407"/>
                <a:gd name="T61" fmla="*/ 647 h 1697"/>
                <a:gd name="T62" fmla="*/ 6 w 407"/>
                <a:gd name="T63" fmla="*/ 552 h 1697"/>
                <a:gd name="T64" fmla="*/ 0 w 407"/>
                <a:gd name="T65" fmla="*/ 493 h 1697"/>
                <a:gd name="T66" fmla="*/ 0 w 407"/>
                <a:gd name="T67" fmla="*/ 426 h 1697"/>
                <a:gd name="T68" fmla="*/ 6 w 407"/>
                <a:gd name="T69" fmla="*/ 347 h 1697"/>
                <a:gd name="T70" fmla="*/ 8 w 407"/>
                <a:gd name="T71" fmla="*/ 261 h 1697"/>
                <a:gd name="T72" fmla="*/ 22 w 407"/>
                <a:gd name="T73" fmla="*/ 185 h 1697"/>
                <a:gd name="T74" fmla="*/ 216 w 407"/>
                <a:gd name="T75" fmla="*/ 0 h 1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7" h="1697">
                  <a:moveTo>
                    <a:pt x="216" y="0"/>
                  </a:moveTo>
                  <a:lnTo>
                    <a:pt x="294" y="317"/>
                  </a:lnTo>
                  <a:lnTo>
                    <a:pt x="244" y="493"/>
                  </a:lnTo>
                  <a:lnTo>
                    <a:pt x="325" y="493"/>
                  </a:lnTo>
                  <a:lnTo>
                    <a:pt x="406" y="664"/>
                  </a:lnTo>
                  <a:lnTo>
                    <a:pt x="339" y="701"/>
                  </a:lnTo>
                  <a:lnTo>
                    <a:pt x="325" y="692"/>
                  </a:lnTo>
                  <a:lnTo>
                    <a:pt x="325" y="692"/>
                  </a:lnTo>
                  <a:lnTo>
                    <a:pt x="308" y="692"/>
                  </a:lnTo>
                  <a:lnTo>
                    <a:pt x="294" y="692"/>
                  </a:lnTo>
                  <a:lnTo>
                    <a:pt x="272" y="692"/>
                  </a:lnTo>
                  <a:lnTo>
                    <a:pt x="249" y="692"/>
                  </a:lnTo>
                  <a:lnTo>
                    <a:pt x="227" y="715"/>
                  </a:lnTo>
                  <a:lnTo>
                    <a:pt x="216" y="743"/>
                  </a:lnTo>
                  <a:lnTo>
                    <a:pt x="205" y="765"/>
                  </a:lnTo>
                  <a:lnTo>
                    <a:pt x="191" y="801"/>
                  </a:lnTo>
                  <a:lnTo>
                    <a:pt x="191" y="841"/>
                  </a:lnTo>
                  <a:lnTo>
                    <a:pt x="191" y="897"/>
                  </a:lnTo>
                  <a:lnTo>
                    <a:pt x="191" y="936"/>
                  </a:lnTo>
                  <a:lnTo>
                    <a:pt x="205" y="978"/>
                  </a:lnTo>
                  <a:lnTo>
                    <a:pt x="216" y="1012"/>
                  </a:lnTo>
                  <a:lnTo>
                    <a:pt x="235" y="1040"/>
                  </a:lnTo>
                  <a:lnTo>
                    <a:pt x="249" y="1062"/>
                  </a:lnTo>
                  <a:lnTo>
                    <a:pt x="272" y="1082"/>
                  </a:lnTo>
                  <a:lnTo>
                    <a:pt x="294" y="1090"/>
                  </a:lnTo>
                  <a:lnTo>
                    <a:pt x="317" y="1099"/>
                  </a:lnTo>
                  <a:lnTo>
                    <a:pt x="334" y="1099"/>
                  </a:lnTo>
                  <a:lnTo>
                    <a:pt x="348" y="1099"/>
                  </a:lnTo>
                  <a:lnTo>
                    <a:pt x="356" y="1099"/>
                  </a:lnTo>
                  <a:lnTo>
                    <a:pt x="362" y="1099"/>
                  </a:lnTo>
                  <a:lnTo>
                    <a:pt x="272" y="1261"/>
                  </a:lnTo>
                  <a:lnTo>
                    <a:pt x="126" y="1696"/>
                  </a:lnTo>
                  <a:lnTo>
                    <a:pt x="45" y="1592"/>
                  </a:lnTo>
                  <a:lnTo>
                    <a:pt x="45" y="1578"/>
                  </a:lnTo>
                  <a:lnTo>
                    <a:pt x="45" y="1541"/>
                  </a:lnTo>
                  <a:lnTo>
                    <a:pt x="45" y="1516"/>
                  </a:lnTo>
                  <a:lnTo>
                    <a:pt x="59" y="1483"/>
                  </a:lnTo>
                  <a:lnTo>
                    <a:pt x="59" y="1449"/>
                  </a:lnTo>
                  <a:lnTo>
                    <a:pt x="67" y="1413"/>
                  </a:lnTo>
                  <a:lnTo>
                    <a:pt x="67" y="1376"/>
                  </a:lnTo>
                  <a:lnTo>
                    <a:pt x="73" y="1340"/>
                  </a:lnTo>
                  <a:lnTo>
                    <a:pt x="73" y="1303"/>
                  </a:lnTo>
                  <a:lnTo>
                    <a:pt x="76" y="1261"/>
                  </a:lnTo>
                  <a:lnTo>
                    <a:pt x="76" y="1225"/>
                  </a:lnTo>
                  <a:lnTo>
                    <a:pt x="81" y="1200"/>
                  </a:lnTo>
                  <a:lnTo>
                    <a:pt x="81" y="1166"/>
                  </a:lnTo>
                  <a:lnTo>
                    <a:pt x="81" y="1143"/>
                  </a:lnTo>
                  <a:lnTo>
                    <a:pt x="73" y="1090"/>
                  </a:lnTo>
                  <a:lnTo>
                    <a:pt x="67" y="1054"/>
                  </a:lnTo>
                  <a:lnTo>
                    <a:pt x="59" y="1023"/>
                  </a:lnTo>
                  <a:lnTo>
                    <a:pt x="45" y="1012"/>
                  </a:lnTo>
                  <a:lnTo>
                    <a:pt x="22" y="995"/>
                  </a:lnTo>
                  <a:lnTo>
                    <a:pt x="8" y="967"/>
                  </a:lnTo>
                  <a:lnTo>
                    <a:pt x="14" y="922"/>
                  </a:lnTo>
                  <a:lnTo>
                    <a:pt x="31" y="869"/>
                  </a:lnTo>
                  <a:lnTo>
                    <a:pt x="45" y="824"/>
                  </a:lnTo>
                  <a:lnTo>
                    <a:pt x="59" y="801"/>
                  </a:lnTo>
                  <a:lnTo>
                    <a:pt x="45" y="782"/>
                  </a:lnTo>
                  <a:lnTo>
                    <a:pt x="31" y="754"/>
                  </a:lnTo>
                  <a:lnTo>
                    <a:pt x="22" y="723"/>
                  </a:lnTo>
                  <a:lnTo>
                    <a:pt x="14" y="692"/>
                  </a:lnTo>
                  <a:lnTo>
                    <a:pt x="8" y="647"/>
                  </a:lnTo>
                  <a:lnTo>
                    <a:pt x="8" y="591"/>
                  </a:lnTo>
                  <a:lnTo>
                    <a:pt x="6" y="552"/>
                  </a:lnTo>
                  <a:lnTo>
                    <a:pt x="0" y="530"/>
                  </a:lnTo>
                  <a:lnTo>
                    <a:pt x="0" y="493"/>
                  </a:lnTo>
                  <a:lnTo>
                    <a:pt x="0" y="460"/>
                  </a:lnTo>
                  <a:lnTo>
                    <a:pt x="0" y="426"/>
                  </a:lnTo>
                  <a:lnTo>
                    <a:pt x="6" y="389"/>
                  </a:lnTo>
                  <a:lnTo>
                    <a:pt x="6" y="347"/>
                  </a:lnTo>
                  <a:lnTo>
                    <a:pt x="8" y="319"/>
                  </a:lnTo>
                  <a:lnTo>
                    <a:pt x="8" y="261"/>
                  </a:lnTo>
                  <a:lnTo>
                    <a:pt x="14" y="213"/>
                  </a:lnTo>
                  <a:lnTo>
                    <a:pt x="22" y="185"/>
                  </a:lnTo>
                  <a:lnTo>
                    <a:pt x="22" y="176"/>
                  </a:lnTo>
                  <a:lnTo>
                    <a:pt x="216" y="0"/>
                  </a:lnTo>
                </a:path>
              </a:pathLst>
            </a:custGeom>
            <a:solidFill>
              <a:srgbClr val="FFA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3" name="Freeform 157"/>
            <p:cNvSpPr>
              <a:spLocks noChangeArrowheads="1"/>
            </p:cNvSpPr>
            <p:nvPr/>
          </p:nvSpPr>
          <p:spPr bwMode="auto">
            <a:xfrm>
              <a:off x="760" y="2393"/>
              <a:ext cx="144" cy="260"/>
            </a:xfrm>
            <a:custGeom>
              <a:avLst/>
              <a:gdLst>
                <a:gd name="T0" fmla="*/ 485 w 640"/>
                <a:gd name="T1" fmla="*/ 325 h 1153"/>
                <a:gd name="T2" fmla="*/ 530 w 640"/>
                <a:gd name="T3" fmla="*/ 325 h 1153"/>
                <a:gd name="T4" fmla="*/ 552 w 640"/>
                <a:gd name="T5" fmla="*/ 294 h 1153"/>
                <a:gd name="T6" fmla="*/ 614 w 640"/>
                <a:gd name="T7" fmla="*/ 364 h 1153"/>
                <a:gd name="T8" fmla="*/ 625 w 640"/>
                <a:gd name="T9" fmla="*/ 333 h 1153"/>
                <a:gd name="T10" fmla="*/ 639 w 640"/>
                <a:gd name="T11" fmla="*/ 258 h 1153"/>
                <a:gd name="T12" fmla="*/ 603 w 640"/>
                <a:gd name="T13" fmla="*/ 179 h 1153"/>
                <a:gd name="T14" fmla="*/ 575 w 640"/>
                <a:gd name="T15" fmla="*/ 151 h 1153"/>
                <a:gd name="T16" fmla="*/ 569 w 640"/>
                <a:gd name="T17" fmla="*/ 104 h 1153"/>
                <a:gd name="T18" fmla="*/ 552 w 640"/>
                <a:gd name="T19" fmla="*/ 33 h 1153"/>
                <a:gd name="T20" fmla="*/ 493 w 640"/>
                <a:gd name="T21" fmla="*/ 0 h 1153"/>
                <a:gd name="T22" fmla="*/ 457 w 640"/>
                <a:gd name="T23" fmla="*/ 8 h 1153"/>
                <a:gd name="T24" fmla="*/ 415 w 640"/>
                <a:gd name="T25" fmla="*/ 33 h 1153"/>
                <a:gd name="T26" fmla="*/ 381 w 640"/>
                <a:gd name="T27" fmla="*/ 62 h 1153"/>
                <a:gd name="T28" fmla="*/ 339 w 640"/>
                <a:gd name="T29" fmla="*/ 112 h 1153"/>
                <a:gd name="T30" fmla="*/ 280 w 640"/>
                <a:gd name="T31" fmla="*/ 179 h 1153"/>
                <a:gd name="T32" fmla="*/ 222 w 640"/>
                <a:gd name="T33" fmla="*/ 179 h 1153"/>
                <a:gd name="T34" fmla="*/ 154 w 640"/>
                <a:gd name="T35" fmla="*/ 199 h 1153"/>
                <a:gd name="T36" fmla="*/ 118 w 640"/>
                <a:gd name="T37" fmla="*/ 238 h 1153"/>
                <a:gd name="T38" fmla="*/ 73 w 640"/>
                <a:gd name="T39" fmla="*/ 294 h 1153"/>
                <a:gd name="T40" fmla="*/ 45 w 640"/>
                <a:gd name="T41" fmla="*/ 356 h 1153"/>
                <a:gd name="T42" fmla="*/ 23 w 640"/>
                <a:gd name="T43" fmla="*/ 420 h 1153"/>
                <a:gd name="T44" fmla="*/ 14 w 640"/>
                <a:gd name="T45" fmla="*/ 504 h 1153"/>
                <a:gd name="T46" fmla="*/ 23 w 640"/>
                <a:gd name="T47" fmla="*/ 574 h 1153"/>
                <a:gd name="T48" fmla="*/ 14 w 640"/>
                <a:gd name="T49" fmla="*/ 622 h 1153"/>
                <a:gd name="T50" fmla="*/ 0 w 640"/>
                <a:gd name="T51" fmla="*/ 692 h 1153"/>
                <a:gd name="T52" fmla="*/ 0 w 640"/>
                <a:gd name="T53" fmla="*/ 776 h 1153"/>
                <a:gd name="T54" fmla="*/ 14 w 640"/>
                <a:gd name="T55" fmla="*/ 880 h 1153"/>
                <a:gd name="T56" fmla="*/ 37 w 640"/>
                <a:gd name="T57" fmla="*/ 995 h 1153"/>
                <a:gd name="T58" fmla="*/ 81 w 640"/>
                <a:gd name="T59" fmla="*/ 1076 h 1153"/>
                <a:gd name="T60" fmla="*/ 149 w 640"/>
                <a:gd name="T61" fmla="*/ 1135 h 1153"/>
                <a:gd name="T62" fmla="*/ 191 w 640"/>
                <a:gd name="T63" fmla="*/ 1152 h 1153"/>
                <a:gd name="T64" fmla="*/ 227 w 640"/>
                <a:gd name="T65" fmla="*/ 958 h 1153"/>
                <a:gd name="T66" fmla="*/ 213 w 640"/>
                <a:gd name="T67" fmla="*/ 855 h 1153"/>
                <a:gd name="T68" fmla="*/ 213 w 640"/>
                <a:gd name="T69" fmla="*/ 776 h 1153"/>
                <a:gd name="T70" fmla="*/ 258 w 640"/>
                <a:gd name="T71" fmla="*/ 776 h 1153"/>
                <a:gd name="T72" fmla="*/ 297 w 640"/>
                <a:gd name="T73" fmla="*/ 804 h 1153"/>
                <a:gd name="T74" fmla="*/ 334 w 640"/>
                <a:gd name="T75" fmla="*/ 796 h 1153"/>
                <a:gd name="T76" fmla="*/ 362 w 640"/>
                <a:gd name="T77" fmla="*/ 737 h 1153"/>
                <a:gd name="T78" fmla="*/ 367 w 640"/>
                <a:gd name="T79" fmla="*/ 664 h 1153"/>
                <a:gd name="T80" fmla="*/ 362 w 640"/>
                <a:gd name="T81" fmla="*/ 605 h 1153"/>
                <a:gd name="T82" fmla="*/ 384 w 640"/>
                <a:gd name="T83" fmla="*/ 555 h 1153"/>
                <a:gd name="T84" fmla="*/ 435 w 640"/>
                <a:gd name="T85" fmla="*/ 479 h 1153"/>
                <a:gd name="T86" fmla="*/ 465 w 640"/>
                <a:gd name="T87" fmla="*/ 392 h 1153"/>
                <a:gd name="T88" fmla="*/ 474 w 640"/>
                <a:gd name="T89" fmla="*/ 311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0" h="1153">
                  <a:moveTo>
                    <a:pt x="485" y="303"/>
                  </a:moveTo>
                  <a:lnTo>
                    <a:pt x="485" y="325"/>
                  </a:lnTo>
                  <a:lnTo>
                    <a:pt x="516" y="342"/>
                  </a:lnTo>
                  <a:lnTo>
                    <a:pt x="530" y="325"/>
                  </a:lnTo>
                  <a:lnTo>
                    <a:pt x="538" y="311"/>
                  </a:lnTo>
                  <a:lnTo>
                    <a:pt x="552" y="294"/>
                  </a:lnTo>
                  <a:lnTo>
                    <a:pt x="555" y="283"/>
                  </a:lnTo>
                  <a:lnTo>
                    <a:pt x="614" y="364"/>
                  </a:lnTo>
                  <a:lnTo>
                    <a:pt x="614" y="356"/>
                  </a:lnTo>
                  <a:lnTo>
                    <a:pt x="625" y="333"/>
                  </a:lnTo>
                  <a:lnTo>
                    <a:pt x="634" y="294"/>
                  </a:lnTo>
                  <a:lnTo>
                    <a:pt x="639" y="258"/>
                  </a:lnTo>
                  <a:lnTo>
                    <a:pt x="625" y="210"/>
                  </a:lnTo>
                  <a:lnTo>
                    <a:pt x="603" y="179"/>
                  </a:lnTo>
                  <a:lnTo>
                    <a:pt x="583" y="151"/>
                  </a:lnTo>
                  <a:lnTo>
                    <a:pt x="575" y="151"/>
                  </a:lnTo>
                  <a:lnTo>
                    <a:pt x="569" y="134"/>
                  </a:lnTo>
                  <a:lnTo>
                    <a:pt x="569" y="104"/>
                  </a:lnTo>
                  <a:lnTo>
                    <a:pt x="561" y="62"/>
                  </a:lnTo>
                  <a:lnTo>
                    <a:pt x="552" y="33"/>
                  </a:lnTo>
                  <a:lnTo>
                    <a:pt x="524" y="8"/>
                  </a:lnTo>
                  <a:lnTo>
                    <a:pt x="493" y="0"/>
                  </a:lnTo>
                  <a:lnTo>
                    <a:pt x="471" y="0"/>
                  </a:lnTo>
                  <a:lnTo>
                    <a:pt x="457" y="8"/>
                  </a:lnTo>
                  <a:lnTo>
                    <a:pt x="435" y="17"/>
                  </a:lnTo>
                  <a:lnTo>
                    <a:pt x="415" y="33"/>
                  </a:lnTo>
                  <a:lnTo>
                    <a:pt x="398" y="45"/>
                  </a:lnTo>
                  <a:lnTo>
                    <a:pt x="381" y="62"/>
                  </a:lnTo>
                  <a:lnTo>
                    <a:pt x="362" y="92"/>
                  </a:lnTo>
                  <a:lnTo>
                    <a:pt x="339" y="112"/>
                  </a:lnTo>
                  <a:lnTo>
                    <a:pt x="308" y="151"/>
                  </a:lnTo>
                  <a:lnTo>
                    <a:pt x="280" y="179"/>
                  </a:lnTo>
                  <a:lnTo>
                    <a:pt x="250" y="188"/>
                  </a:lnTo>
                  <a:lnTo>
                    <a:pt x="222" y="179"/>
                  </a:lnTo>
                  <a:lnTo>
                    <a:pt x="180" y="179"/>
                  </a:lnTo>
                  <a:lnTo>
                    <a:pt x="154" y="199"/>
                  </a:lnTo>
                  <a:lnTo>
                    <a:pt x="132" y="210"/>
                  </a:lnTo>
                  <a:lnTo>
                    <a:pt x="118" y="238"/>
                  </a:lnTo>
                  <a:lnTo>
                    <a:pt x="95" y="258"/>
                  </a:lnTo>
                  <a:lnTo>
                    <a:pt x="73" y="294"/>
                  </a:lnTo>
                  <a:lnTo>
                    <a:pt x="59" y="325"/>
                  </a:lnTo>
                  <a:lnTo>
                    <a:pt x="45" y="356"/>
                  </a:lnTo>
                  <a:lnTo>
                    <a:pt x="28" y="384"/>
                  </a:lnTo>
                  <a:lnTo>
                    <a:pt x="23" y="420"/>
                  </a:lnTo>
                  <a:lnTo>
                    <a:pt x="14" y="471"/>
                  </a:lnTo>
                  <a:lnTo>
                    <a:pt x="14" y="504"/>
                  </a:lnTo>
                  <a:lnTo>
                    <a:pt x="14" y="541"/>
                  </a:lnTo>
                  <a:lnTo>
                    <a:pt x="23" y="574"/>
                  </a:lnTo>
                  <a:lnTo>
                    <a:pt x="23" y="586"/>
                  </a:lnTo>
                  <a:lnTo>
                    <a:pt x="14" y="622"/>
                  </a:lnTo>
                  <a:lnTo>
                    <a:pt x="3" y="650"/>
                  </a:lnTo>
                  <a:lnTo>
                    <a:pt x="0" y="692"/>
                  </a:lnTo>
                  <a:lnTo>
                    <a:pt x="0" y="729"/>
                  </a:lnTo>
                  <a:lnTo>
                    <a:pt x="0" y="776"/>
                  </a:lnTo>
                  <a:lnTo>
                    <a:pt x="3" y="827"/>
                  </a:lnTo>
                  <a:lnTo>
                    <a:pt x="14" y="880"/>
                  </a:lnTo>
                  <a:lnTo>
                    <a:pt x="28" y="939"/>
                  </a:lnTo>
                  <a:lnTo>
                    <a:pt x="37" y="995"/>
                  </a:lnTo>
                  <a:lnTo>
                    <a:pt x="59" y="1034"/>
                  </a:lnTo>
                  <a:lnTo>
                    <a:pt x="81" y="1076"/>
                  </a:lnTo>
                  <a:lnTo>
                    <a:pt x="118" y="1115"/>
                  </a:lnTo>
                  <a:lnTo>
                    <a:pt x="149" y="1135"/>
                  </a:lnTo>
                  <a:lnTo>
                    <a:pt x="171" y="1143"/>
                  </a:lnTo>
                  <a:lnTo>
                    <a:pt x="191" y="1152"/>
                  </a:lnTo>
                  <a:lnTo>
                    <a:pt x="230" y="986"/>
                  </a:lnTo>
                  <a:lnTo>
                    <a:pt x="227" y="958"/>
                  </a:lnTo>
                  <a:lnTo>
                    <a:pt x="222" y="914"/>
                  </a:lnTo>
                  <a:lnTo>
                    <a:pt x="213" y="855"/>
                  </a:lnTo>
                  <a:lnTo>
                    <a:pt x="205" y="827"/>
                  </a:lnTo>
                  <a:lnTo>
                    <a:pt x="213" y="776"/>
                  </a:lnTo>
                  <a:lnTo>
                    <a:pt x="236" y="762"/>
                  </a:lnTo>
                  <a:lnTo>
                    <a:pt x="258" y="776"/>
                  </a:lnTo>
                  <a:lnTo>
                    <a:pt x="280" y="796"/>
                  </a:lnTo>
                  <a:lnTo>
                    <a:pt x="297" y="804"/>
                  </a:lnTo>
                  <a:lnTo>
                    <a:pt x="317" y="810"/>
                  </a:lnTo>
                  <a:lnTo>
                    <a:pt x="334" y="796"/>
                  </a:lnTo>
                  <a:lnTo>
                    <a:pt x="348" y="776"/>
                  </a:lnTo>
                  <a:lnTo>
                    <a:pt x="362" y="737"/>
                  </a:lnTo>
                  <a:lnTo>
                    <a:pt x="370" y="701"/>
                  </a:lnTo>
                  <a:lnTo>
                    <a:pt x="367" y="664"/>
                  </a:lnTo>
                  <a:lnTo>
                    <a:pt x="362" y="633"/>
                  </a:lnTo>
                  <a:lnTo>
                    <a:pt x="362" y="605"/>
                  </a:lnTo>
                  <a:lnTo>
                    <a:pt x="370" y="577"/>
                  </a:lnTo>
                  <a:lnTo>
                    <a:pt x="384" y="555"/>
                  </a:lnTo>
                  <a:lnTo>
                    <a:pt x="407" y="524"/>
                  </a:lnTo>
                  <a:lnTo>
                    <a:pt x="435" y="479"/>
                  </a:lnTo>
                  <a:lnTo>
                    <a:pt x="457" y="443"/>
                  </a:lnTo>
                  <a:lnTo>
                    <a:pt x="465" y="392"/>
                  </a:lnTo>
                  <a:lnTo>
                    <a:pt x="474" y="347"/>
                  </a:lnTo>
                  <a:lnTo>
                    <a:pt x="474" y="311"/>
                  </a:lnTo>
                  <a:lnTo>
                    <a:pt x="485" y="3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4" name="Freeform 158"/>
            <p:cNvSpPr>
              <a:spLocks noChangeArrowheads="1"/>
            </p:cNvSpPr>
            <p:nvPr/>
          </p:nvSpPr>
          <p:spPr bwMode="auto">
            <a:xfrm>
              <a:off x="760" y="2393"/>
              <a:ext cx="144" cy="260"/>
            </a:xfrm>
            <a:custGeom>
              <a:avLst/>
              <a:gdLst>
                <a:gd name="T0" fmla="*/ 485 w 640"/>
                <a:gd name="T1" fmla="*/ 325 h 1153"/>
                <a:gd name="T2" fmla="*/ 530 w 640"/>
                <a:gd name="T3" fmla="*/ 325 h 1153"/>
                <a:gd name="T4" fmla="*/ 552 w 640"/>
                <a:gd name="T5" fmla="*/ 294 h 1153"/>
                <a:gd name="T6" fmla="*/ 614 w 640"/>
                <a:gd name="T7" fmla="*/ 364 h 1153"/>
                <a:gd name="T8" fmla="*/ 625 w 640"/>
                <a:gd name="T9" fmla="*/ 333 h 1153"/>
                <a:gd name="T10" fmla="*/ 639 w 640"/>
                <a:gd name="T11" fmla="*/ 258 h 1153"/>
                <a:gd name="T12" fmla="*/ 603 w 640"/>
                <a:gd name="T13" fmla="*/ 179 h 1153"/>
                <a:gd name="T14" fmla="*/ 575 w 640"/>
                <a:gd name="T15" fmla="*/ 151 h 1153"/>
                <a:gd name="T16" fmla="*/ 569 w 640"/>
                <a:gd name="T17" fmla="*/ 104 h 1153"/>
                <a:gd name="T18" fmla="*/ 552 w 640"/>
                <a:gd name="T19" fmla="*/ 33 h 1153"/>
                <a:gd name="T20" fmla="*/ 493 w 640"/>
                <a:gd name="T21" fmla="*/ 0 h 1153"/>
                <a:gd name="T22" fmla="*/ 457 w 640"/>
                <a:gd name="T23" fmla="*/ 8 h 1153"/>
                <a:gd name="T24" fmla="*/ 415 w 640"/>
                <a:gd name="T25" fmla="*/ 33 h 1153"/>
                <a:gd name="T26" fmla="*/ 381 w 640"/>
                <a:gd name="T27" fmla="*/ 62 h 1153"/>
                <a:gd name="T28" fmla="*/ 339 w 640"/>
                <a:gd name="T29" fmla="*/ 112 h 1153"/>
                <a:gd name="T30" fmla="*/ 280 w 640"/>
                <a:gd name="T31" fmla="*/ 179 h 1153"/>
                <a:gd name="T32" fmla="*/ 222 w 640"/>
                <a:gd name="T33" fmla="*/ 179 h 1153"/>
                <a:gd name="T34" fmla="*/ 154 w 640"/>
                <a:gd name="T35" fmla="*/ 199 h 1153"/>
                <a:gd name="T36" fmla="*/ 118 w 640"/>
                <a:gd name="T37" fmla="*/ 238 h 1153"/>
                <a:gd name="T38" fmla="*/ 73 w 640"/>
                <a:gd name="T39" fmla="*/ 294 h 1153"/>
                <a:gd name="T40" fmla="*/ 45 w 640"/>
                <a:gd name="T41" fmla="*/ 356 h 1153"/>
                <a:gd name="T42" fmla="*/ 23 w 640"/>
                <a:gd name="T43" fmla="*/ 420 h 1153"/>
                <a:gd name="T44" fmla="*/ 14 w 640"/>
                <a:gd name="T45" fmla="*/ 504 h 1153"/>
                <a:gd name="T46" fmla="*/ 23 w 640"/>
                <a:gd name="T47" fmla="*/ 574 h 1153"/>
                <a:gd name="T48" fmla="*/ 14 w 640"/>
                <a:gd name="T49" fmla="*/ 622 h 1153"/>
                <a:gd name="T50" fmla="*/ 0 w 640"/>
                <a:gd name="T51" fmla="*/ 692 h 1153"/>
                <a:gd name="T52" fmla="*/ 0 w 640"/>
                <a:gd name="T53" fmla="*/ 776 h 1153"/>
                <a:gd name="T54" fmla="*/ 14 w 640"/>
                <a:gd name="T55" fmla="*/ 880 h 1153"/>
                <a:gd name="T56" fmla="*/ 37 w 640"/>
                <a:gd name="T57" fmla="*/ 995 h 1153"/>
                <a:gd name="T58" fmla="*/ 81 w 640"/>
                <a:gd name="T59" fmla="*/ 1076 h 1153"/>
                <a:gd name="T60" fmla="*/ 149 w 640"/>
                <a:gd name="T61" fmla="*/ 1135 h 1153"/>
                <a:gd name="T62" fmla="*/ 191 w 640"/>
                <a:gd name="T63" fmla="*/ 1152 h 1153"/>
                <a:gd name="T64" fmla="*/ 227 w 640"/>
                <a:gd name="T65" fmla="*/ 958 h 1153"/>
                <a:gd name="T66" fmla="*/ 213 w 640"/>
                <a:gd name="T67" fmla="*/ 855 h 1153"/>
                <a:gd name="T68" fmla="*/ 213 w 640"/>
                <a:gd name="T69" fmla="*/ 776 h 1153"/>
                <a:gd name="T70" fmla="*/ 258 w 640"/>
                <a:gd name="T71" fmla="*/ 776 h 1153"/>
                <a:gd name="T72" fmla="*/ 297 w 640"/>
                <a:gd name="T73" fmla="*/ 804 h 1153"/>
                <a:gd name="T74" fmla="*/ 334 w 640"/>
                <a:gd name="T75" fmla="*/ 796 h 1153"/>
                <a:gd name="T76" fmla="*/ 362 w 640"/>
                <a:gd name="T77" fmla="*/ 737 h 1153"/>
                <a:gd name="T78" fmla="*/ 367 w 640"/>
                <a:gd name="T79" fmla="*/ 664 h 1153"/>
                <a:gd name="T80" fmla="*/ 362 w 640"/>
                <a:gd name="T81" fmla="*/ 605 h 1153"/>
                <a:gd name="T82" fmla="*/ 384 w 640"/>
                <a:gd name="T83" fmla="*/ 555 h 1153"/>
                <a:gd name="T84" fmla="*/ 435 w 640"/>
                <a:gd name="T85" fmla="*/ 479 h 1153"/>
                <a:gd name="T86" fmla="*/ 465 w 640"/>
                <a:gd name="T87" fmla="*/ 392 h 1153"/>
                <a:gd name="T88" fmla="*/ 474 w 640"/>
                <a:gd name="T89" fmla="*/ 311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0" h="1153">
                  <a:moveTo>
                    <a:pt x="485" y="303"/>
                  </a:moveTo>
                  <a:lnTo>
                    <a:pt x="485" y="325"/>
                  </a:lnTo>
                  <a:lnTo>
                    <a:pt x="516" y="342"/>
                  </a:lnTo>
                  <a:lnTo>
                    <a:pt x="530" y="325"/>
                  </a:lnTo>
                  <a:lnTo>
                    <a:pt x="538" y="311"/>
                  </a:lnTo>
                  <a:lnTo>
                    <a:pt x="552" y="294"/>
                  </a:lnTo>
                  <a:lnTo>
                    <a:pt x="555" y="283"/>
                  </a:lnTo>
                  <a:lnTo>
                    <a:pt x="614" y="364"/>
                  </a:lnTo>
                  <a:lnTo>
                    <a:pt x="614" y="356"/>
                  </a:lnTo>
                  <a:lnTo>
                    <a:pt x="625" y="333"/>
                  </a:lnTo>
                  <a:lnTo>
                    <a:pt x="634" y="294"/>
                  </a:lnTo>
                  <a:lnTo>
                    <a:pt x="639" y="258"/>
                  </a:lnTo>
                  <a:lnTo>
                    <a:pt x="625" y="210"/>
                  </a:lnTo>
                  <a:lnTo>
                    <a:pt x="603" y="179"/>
                  </a:lnTo>
                  <a:lnTo>
                    <a:pt x="583" y="151"/>
                  </a:lnTo>
                  <a:lnTo>
                    <a:pt x="575" y="151"/>
                  </a:lnTo>
                  <a:lnTo>
                    <a:pt x="569" y="134"/>
                  </a:lnTo>
                  <a:lnTo>
                    <a:pt x="569" y="104"/>
                  </a:lnTo>
                  <a:lnTo>
                    <a:pt x="561" y="62"/>
                  </a:lnTo>
                  <a:lnTo>
                    <a:pt x="552" y="33"/>
                  </a:lnTo>
                  <a:lnTo>
                    <a:pt x="524" y="8"/>
                  </a:lnTo>
                  <a:lnTo>
                    <a:pt x="493" y="0"/>
                  </a:lnTo>
                  <a:lnTo>
                    <a:pt x="471" y="0"/>
                  </a:lnTo>
                  <a:lnTo>
                    <a:pt x="457" y="8"/>
                  </a:lnTo>
                  <a:lnTo>
                    <a:pt x="435" y="17"/>
                  </a:lnTo>
                  <a:lnTo>
                    <a:pt x="415" y="33"/>
                  </a:lnTo>
                  <a:lnTo>
                    <a:pt x="398" y="45"/>
                  </a:lnTo>
                  <a:lnTo>
                    <a:pt x="381" y="62"/>
                  </a:lnTo>
                  <a:lnTo>
                    <a:pt x="362" y="92"/>
                  </a:lnTo>
                  <a:lnTo>
                    <a:pt x="339" y="112"/>
                  </a:lnTo>
                  <a:lnTo>
                    <a:pt x="308" y="151"/>
                  </a:lnTo>
                  <a:lnTo>
                    <a:pt x="280" y="179"/>
                  </a:lnTo>
                  <a:lnTo>
                    <a:pt x="250" y="188"/>
                  </a:lnTo>
                  <a:lnTo>
                    <a:pt x="222" y="179"/>
                  </a:lnTo>
                  <a:lnTo>
                    <a:pt x="180" y="179"/>
                  </a:lnTo>
                  <a:lnTo>
                    <a:pt x="154" y="199"/>
                  </a:lnTo>
                  <a:lnTo>
                    <a:pt x="132" y="210"/>
                  </a:lnTo>
                  <a:lnTo>
                    <a:pt x="118" y="238"/>
                  </a:lnTo>
                  <a:lnTo>
                    <a:pt x="95" y="258"/>
                  </a:lnTo>
                  <a:lnTo>
                    <a:pt x="73" y="294"/>
                  </a:lnTo>
                  <a:lnTo>
                    <a:pt x="59" y="325"/>
                  </a:lnTo>
                  <a:lnTo>
                    <a:pt x="45" y="356"/>
                  </a:lnTo>
                  <a:lnTo>
                    <a:pt x="28" y="384"/>
                  </a:lnTo>
                  <a:lnTo>
                    <a:pt x="23" y="420"/>
                  </a:lnTo>
                  <a:lnTo>
                    <a:pt x="14" y="471"/>
                  </a:lnTo>
                  <a:lnTo>
                    <a:pt x="14" y="504"/>
                  </a:lnTo>
                  <a:lnTo>
                    <a:pt x="14" y="541"/>
                  </a:lnTo>
                  <a:lnTo>
                    <a:pt x="23" y="574"/>
                  </a:lnTo>
                  <a:lnTo>
                    <a:pt x="23" y="586"/>
                  </a:lnTo>
                  <a:lnTo>
                    <a:pt x="14" y="622"/>
                  </a:lnTo>
                  <a:lnTo>
                    <a:pt x="3" y="650"/>
                  </a:lnTo>
                  <a:lnTo>
                    <a:pt x="0" y="692"/>
                  </a:lnTo>
                  <a:lnTo>
                    <a:pt x="0" y="729"/>
                  </a:lnTo>
                  <a:lnTo>
                    <a:pt x="0" y="776"/>
                  </a:lnTo>
                  <a:lnTo>
                    <a:pt x="3" y="827"/>
                  </a:lnTo>
                  <a:lnTo>
                    <a:pt x="14" y="880"/>
                  </a:lnTo>
                  <a:lnTo>
                    <a:pt x="28" y="939"/>
                  </a:lnTo>
                  <a:lnTo>
                    <a:pt x="37" y="995"/>
                  </a:lnTo>
                  <a:lnTo>
                    <a:pt x="59" y="1034"/>
                  </a:lnTo>
                  <a:lnTo>
                    <a:pt x="81" y="1076"/>
                  </a:lnTo>
                  <a:lnTo>
                    <a:pt x="118" y="1115"/>
                  </a:lnTo>
                  <a:lnTo>
                    <a:pt x="149" y="1135"/>
                  </a:lnTo>
                  <a:lnTo>
                    <a:pt x="171" y="1143"/>
                  </a:lnTo>
                  <a:lnTo>
                    <a:pt x="191" y="1152"/>
                  </a:lnTo>
                  <a:lnTo>
                    <a:pt x="230" y="986"/>
                  </a:lnTo>
                  <a:lnTo>
                    <a:pt x="227" y="958"/>
                  </a:lnTo>
                  <a:lnTo>
                    <a:pt x="222" y="914"/>
                  </a:lnTo>
                  <a:lnTo>
                    <a:pt x="213" y="855"/>
                  </a:lnTo>
                  <a:lnTo>
                    <a:pt x="205" y="827"/>
                  </a:lnTo>
                  <a:lnTo>
                    <a:pt x="213" y="776"/>
                  </a:lnTo>
                  <a:lnTo>
                    <a:pt x="236" y="762"/>
                  </a:lnTo>
                  <a:lnTo>
                    <a:pt x="258" y="776"/>
                  </a:lnTo>
                  <a:lnTo>
                    <a:pt x="280" y="796"/>
                  </a:lnTo>
                  <a:lnTo>
                    <a:pt x="297" y="804"/>
                  </a:lnTo>
                  <a:lnTo>
                    <a:pt x="317" y="810"/>
                  </a:lnTo>
                  <a:lnTo>
                    <a:pt x="334" y="796"/>
                  </a:lnTo>
                  <a:lnTo>
                    <a:pt x="348" y="776"/>
                  </a:lnTo>
                  <a:lnTo>
                    <a:pt x="362" y="737"/>
                  </a:lnTo>
                  <a:lnTo>
                    <a:pt x="370" y="701"/>
                  </a:lnTo>
                  <a:lnTo>
                    <a:pt x="367" y="664"/>
                  </a:lnTo>
                  <a:lnTo>
                    <a:pt x="362" y="633"/>
                  </a:lnTo>
                  <a:lnTo>
                    <a:pt x="362" y="605"/>
                  </a:lnTo>
                  <a:lnTo>
                    <a:pt x="370" y="577"/>
                  </a:lnTo>
                  <a:lnTo>
                    <a:pt x="384" y="555"/>
                  </a:lnTo>
                  <a:lnTo>
                    <a:pt x="407" y="524"/>
                  </a:lnTo>
                  <a:lnTo>
                    <a:pt x="435" y="479"/>
                  </a:lnTo>
                  <a:lnTo>
                    <a:pt x="457" y="443"/>
                  </a:lnTo>
                  <a:lnTo>
                    <a:pt x="465" y="392"/>
                  </a:lnTo>
                  <a:lnTo>
                    <a:pt x="474" y="347"/>
                  </a:lnTo>
                  <a:lnTo>
                    <a:pt x="474" y="311"/>
                  </a:lnTo>
                  <a:lnTo>
                    <a:pt x="485" y="303"/>
                  </a:lnTo>
                </a:path>
              </a:pathLst>
            </a:custGeom>
            <a:solidFill>
              <a:srgbClr val="46464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5" name="Freeform 159"/>
            <p:cNvSpPr>
              <a:spLocks noChangeArrowheads="1"/>
            </p:cNvSpPr>
            <p:nvPr/>
          </p:nvSpPr>
          <p:spPr bwMode="auto">
            <a:xfrm>
              <a:off x="1152" y="2550"/>
              <a:ext cx="111" cy="120"/>
            </a:xfrm>
            <a:custGeom>
              <a:avLst/>
              <a:gdLst>
                <a:gd name="T0" fmla="*/ 0 w 494"/>
                <a:gd name="T1" fmla="*/ 334 h 534"/>
                <a:gd name="T2" fmla="*/ 2 w 494"/>
                <a:gd name="T3" fmla="*/ 317 h 534"/>
                <a:gd name="T4" fmla="*/ 17 w 494"/>
                <a:gd name="T5" fmla="*/ 275 h 534"/>
                <a:gd name="T6" fmla="*/ 36 w 494"/>
                <a:gd name="T7" fmla="*/ 247 h 534"/>
                <a:gd name="T8" fmla="*/ 53 w 494"/>
                <a:gd name="T9" fmla="*/ 230 h 534"/>
                <a:gd name="T10" fmla="*/ 75 w 494"/>
                <a:gd name="T11" fmla="*/ 222 h 534"/>
                <a:gd name="T12" fmla="*/ 106 w 494"/>
                <a:gd name="T13" fmla="*/ 202 h 534"/>
                <a:gd name="T14" fmla="*/ 134 w 494"/>
                <a:gd name="T15" fmla="*/ 180 h 534"/>
                <a:gd name="T16" fmla="*/ 157 w 494"/>
                <a:gd name="T17" fmla="*/ 180 h 534"/>
                <a:gd name="T18" fmla="*/ 190 w 494"/>
                <a:gd name="T19" fmla="*/ 163 h 534"/>
                <a:gd name="T20" fmla="*/ 224 w 494"/>
                <a:gd name="T21" fmla="*/ 163 h 534"/>
                <a:gd name="T22" fmla="*/ 249 w 494"/>
                <a:gd name="T23" fmla="*/ 163 h 534"/>
                <a:gd name="T24" fmla="*/ 274 w 494"/>
                <a:gd name="T25" fmla="*/ 163 h 534"/>
                <a:gd name="T26" fmla="*/ 283 w 494"/>
                <a:gd name="T27" fmla="*/ 163 h 534"/>
                <a:gd name="T28" fmla="*/ 294 w 494"/>
                <a:gd name="T29" fmla="*/ 163 h 534"/>
                <a:gd name="T30" fmla="*/ 493 w 494"/>
                <a:gd name="T31" fmla="*/ 0 h 534"/>
                <a:gd name="T32" fmla="*/ 482 w 494"/>
                <a:gd name="T33" fmla="*/ 84 h 534"/>
                <a:gd name="T34" fmla="*/ 347 w 494"/>
                <a:gd name="T35" fmla="*/ 266 h 534"/>
                <a:gd name="T36" fmla="*/ 75 w 494"/>
                <a:gd name="T37" fmla="*/ 401 h 534"/>
                <a:gd name="T38" fmla="*/ 2 w 494"/>
                <a:gd name="T39" fmla="*/ 533 h 534"/>
                <a:gd name="T40" fmla="*/ 0 w 494"/>
                <a:gd name="T41" fmla="*/ 3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4" h="534">
                  <a:moveTo>
                    <a:pt x="0" y="334"/>
                  </a:moveTo>
                  <a:lnTo>
                    <a:pt x="2" y="317"/>
                  </a:lnTo>
                  <a:lnTo>
                    <a:pt x="17" y="275"/>
                  </a:lnTo>
                  <a:lnTo>
                    <a:pt x="36" y="247"/>
                  </a:lnTo>
                  <a:lnTo>
                    <a:pt x="53" y="230"/>
                  </a:lnTo>
                  <a:lnTo>
                    <a:pt x="75" y="222"/>
                  </a:lnTo>
                  <a:lnTo>
                    <a:pt x="106" y="202"/>
                  </a:lnTo>
                  <a:lnTo>
                    <a:pt x="134" y="180"/>
                  </a:lnTo>
                  <a:lnTo>
                    <a:pt x="157" y="180"/>
                  </a:lnTo>
                  <a:lnTo>
                    <a:pt x="190" y="163"/>
                  </a:lnTo>
                  <a:lnTo>
                    <a:pt x="224" y="163"/>
                  </a:lnTo>
                  <a:lnTo>
                    <a:pt x="249" y="163"/>
                  </a:lnTo>
                  <a:lnTo>
                    <a:pt x="274" y="163"/>
                  </a:lnTo>
                  <a:lnTo>
                    <a:pt x="283" y="163"/>
                  </a:lnTo>
                  <a:lnTo>
                    <a:pt x="294" y="163"/>
                  </a:lnTo>
                  <a:lnTo>
                    <a:pt x="493" y="0"/>
                  </a:lnTo>
                  <a:lnTo>
                    <a:pt x="482" y="84"/>
                  </a:lnTo>
                  <a:lnTo>
                    <a:pt x="347" y="266"/>
                  </a:lnTo>
                  <a:lnTo>
                    <a:pt x="75" y="401"/>
                  </a:lnTo>
                  <a:lnTo>
                    <a:pt x="2" y="533"/>
                  </a:lnTo>
                  <a:lnTo>
                    <a:pt x="0" y="33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6" name="Freeform 160"/>
            <p:cNvSpPr>
              <a:spLocks noChangeArrowheads="1"/>
            </p:cNvSpPr>
            <p:nvPr/>
          </p:nvSpPr>
          <p:spPr bwMode="auto">
            <a:xfrm>
              <a:off x="1152" y="2550"/>
              <a:ext cx="111" cy="120"/>
            </a:xfrm>
            <a:custGeom>
              <a:avLst/>
              <a:gdLst>
                <a:gd name="T0" fmla="*/ 0 w 494"/>
                <a:gd name="T1" fmla="*/ 334 h 534"/>
                <a:gd name="T2" fmla="*/ 2 w 494"/>
                <a:gd name="T3" fmla="*/ 317 h 534"/>
                <a:gd name="T4" fmla="*/ 17 w 494"/>
                <a:gd name="T5" fmla="*/ 275 h 534"/>
                <a:gd name="T6" fmla="*/ 36 w 494"/>
                <a:gd name="T7" fmla="*/ 247 h 534"/>
                <a:gd name="T8" fmla="*/ 53 w 494"/>
                <a:gd name="T9" fmla="*/ 230 h 534"/>
                <a:gd name="T10" fmla="*/ 75 w 494"/>
                <a:gd name="T11" fmla="*/ 222 h 534"/>
                <a:gd name="T12" fmla="*/ 106 w 494"/>
                <a:gd name="T13" fmla="*/ 202 h 534"/>
                <a:gd name="T14" fmla="*/ 134 w 494"/>
                <a:gd name="T15" fmla="*/ 180 h 534"/>
                <a:gd name="T16" fmla="*/ 157 w 494"/>
                <a:gd name="T17" fmla="*/ 180 h 534"/>
                <a:gd name="T18" fmla="*/ 190 w 494"/>
                <a:gd name="T19" fmla="*/ 163 h 534"/>
                <a:gd name="T20" fmla="*/ 224 w 494"/>
                <a:gd name="T21" fmla="*/ 163 h 534"/>
                <a:gd name="T22" fmla="*/ 249 w 494"/>
                <a:gd name="T23" fmla="*/ 163 h 534"/>
                <a:gd name="T24" fmla="*/ 274 w 494"/>
                <a:gd name="T25" fmla="*/ 163 h 534"/>
                <a:gd name="T26" fmla="*/ 283 w 494"/>
                <a:gd name="T27" fmla="*/ 163 h 534"/>
                <a:gd name="T28" fmla="*/ 294 w 494"/>
                <a:gd name="T29" fmla="*/ 163 h 534"/>
                <a:gd name="T30" fmla="*/ 493 w 494"/>
                <a:gd name="T31" fmla="*/ 0 h 534"/>
                <a:gd name="T32" fmla="*/ 482 w 494"/>
                <a:gd name="T33" fmla="*/ 84 h 534"/>
                <a:gd name="T34" fmla="*/ 347 w 494"/>
                <a:gd name="T35" fmla="*/ 266 h 534"/>
                <a:gd name="T36" fmla="*/ 75 w 494"/>
                <a:gd name="T37" fmla="*/ 401 h 534"/>
                <a:gd name="T38" fmla="*/ 2 w 494"/>
                <a:gd name="T39" fmla="*/ 533 h 534"/>
                <a:gd name="T40" fmla="*/ 0 w 494"/>
                <a:gd name="T41" fmla="*/ 3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4" h="534">
                  <a:moveTo>
                    <a:pt x="0" y="334"/>
                  </a:moveTo>
                  <a:lnTo>
                    <a:pt x="2" y="317"/>
                  </a:lnTo>
                  <a:lnTo>
                    <a:pt x="17" y="275"/>
                  </a:lnTo>
                  <a:lnTo>
                    <a:pt x="36" y="247"/>
                  </a:lnTo>
                  <a:lnTo>
                    <a:pt x="53" y="230"/>
                  </a:lnTo>
                  <a:lnTo>
                    <a:pt x="75" y="222"/>
                  </a:lnTo>
                  <a:lnTo>
                    <a:pt x="106" y="202"/>
                  </a:lnTo>
                  <a:lnTo>
                    <a:pt x="134" y="180"/>
                  </a:lnTo>
                  <a:lnTo>
                    <a:pt x="157" y="180"/>
                  </a:lnTo>
                  <a:lnTo>
                    <a:pt x="190" y="163"/>
                  </a:lnTo>
                  <a:lnTo>
                    <a:pt x="224" y="163"/>
                  </a:lnTo>
                  <a:lnTo>
                    <a:pt x="249" y="163"/>
                  </a:lnTo>
                  <a:lnTo>
                    <a:pt x="274" y="163"/>
                  </a:lnTo>
                  <a:lnTo>
                    <a:pt x="283" y="163"/>
                  </a:lnTo>
                  <a:lnTo>
                    <a:pt x="294" y="163"/>
                  </a:lnTo>
                  <a:lnTo>
                    <a:pt x="493" y="0"/>
                  </a:lnTo>
                  <a:lnTo>
                    <a:pt x="482" y="84"/>
                  </a:lnTo>
                  <a:lnTo>
                    <a:pt x="347" y="266"/>
                  </a:lnTo>
                  <a:lnTo>
                    <a:pt x="75" y="401"/>
                  </a:lnTo>
                  <a:lnTo>
                    <a:pt x="2" y="533"/>
                  </a:lnTo>
                  <a:lnTo>
                    <a:pt x="0" y="334"/>
                  </a:lnTo>
                </a:path>
              </a:pathLst>
            </a:custGeom>
            <a:solidFill>
              <a:srgbClr val="FFA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7" name="Freeform 161"/>
            <p:cNvSpPr>
              <a:spLocks noChangeArrowheads="1"/>
            </p:cNvSpPr>
            <p:nvPr/>
          </p:nvSpPr>
          <p:spPr bwMode="auto">
            <a:xfrm>
              <a:off x="1206" y="2521"/>
              <a:ext cx="49" cy="31"/>
            </a:xfrm>
            <a:custGeom>
              <a:avLst/>
              <a:gdLst>
                <a:gd name="T0" fmla="*/ 0 w 222"/>
                <a:gd name="T1" fmla="*/ 101 h 139"/>
                <a:gd name="T2" fmla="*/ 191 w 222"/>
                <a:gd name="T3" fmla="*/ 0 h 139"/>
                <a:gd name="T4" fmla="*/ 221 w 222"/>
                <a:gd name="T5" fmla="*/ 0 h 139"/>
                <a:gd name="T6" fmla="*/ 50 w 222"/>
                <a:gd name="T7" fmla="*/ 138 h 139"/>
                <a:gd name="T8" fmla="*/ 0 w 222"/>
                <a:gd name="T9" fmla="*/ 10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39">
                  <a:moveTo>
                    <a:pt x="0" y="101"/>
                  </a:moveTo>
                  <a:lnTo>
                    <a:pt x="191" y="0"/>
                  </a:lnTo>
                  <a:lnTo>
                    <a:pt x="221" y="0"/>
                  </a:lnTo>
                  <a:lnTo>
                    <a:pt x="50" y="138"/>
                  </a:lnTo>
                  <a:lnTo>
                    <a:pt x="0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8" name="Freeform 162"/>
            <p:cNvSpPr>
              <a:spLocks noChangeArrowheads="1"/>
            </p:cNvSpPr>
            <p:nvPr/>
          </p:nvSpPr>
          <p:spPr bwMode="auto">
            <a:xfrm>
              <a:off x="1206" y="2521"/>
              <a:ext cx="49" cy="31"/>
            </a:xfrm>
            <a:custGeom>
              <a:avLst/>
              <a:gdLst>
                <a:gd name="T0" fmla="*/ 0 w 222"/>
                <a:gd name="T1" fmla="*/ 101 h 139"/>
                <a:gd name="T2" fmla="*/ 191 w 222"/>
                <a:gd name="T3" fmla="*/ 0 h 139"/>
                <a:gd name="T4" fmla="*/ 221 w 222"/>
                <a:gd name="T5" fmla="*/ 0 h 139"/>
                <a:gd name="T6" fmla="*/ 50 w 222"/>
                <a:gd name="T7" fmla="*/ 138 h 139"/>
                <a:gd name="T8" fmla="*/ 0 w 222"/>
                <a:gd name="T9" fmla="*/ 10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39">
                  <a:moveTo>
                    <a:pt x="0" y="101"/>
                  </a:moveTo>
                  <a:lnTo>
                    <a:pt x="191" y="0"/>
                  </a:lnTo>
                  <a:lnTo>
                    <a:pt x="221" y="0"/>
                  </a:lnTo>
                  <a:lnTo>
                    <a:pt x="50" y="138"/>
                  </a:lnTo>
                  <a:lnTo>
                    <a:pt x="0" y="101"/>
                  </a:lnTo>
                </a:path>
              </a:pathLst>
            </a:custGeom>
            <a:solidFill>
              <a:srgbClr val="FFA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19" name="Freeform 163"/>
            <p:cNvSpPr>
              <a:spLocks noChangeArrowheads="1"/>
            </p:cNvSpPr>
            <p:nvPr/>
          </p:nvSpPr>
          <p:spPr bwMode="auto">
            <a:xfrm>
              <a:off x="615" y="3360"/>
              <a:ext cx="71" cy="58"/>
            </a:xfrm>
            <a:custGeom>
              <a:avLst/>
              <a:gdLst>
                <a:gd name="T0" fmla="*/ 0 w 318"/>
                <a:gd name="T1" fmla="*/ 202 h 259"/>
                <a:gd name="T2" fmla="*/ 129 w 318"/>
                <a:gd name="T3" fmla="*/ 0 h 259"/>
                <a:gd name="T4" fmla="*/ 180 w 318"/>
                <a:gd name="T5" fmla="*/ 59 h 259"/>
                <a:gd name="T6" fmla="*/ 224 w 318"/>
                <a:gd name="T7" fmla="*/ 17 h 259"/>
                <a:gd name="T8" fmla="*/ 261 w 318"/>
                <a:gd name="T9" fmla="*/ 39 h 259"/>
                <a:gd name="T10" fmla="*/ 317 w 318"/>
                <a:gd name="T11" fmla="*/ 104 h 259"/>
                <a:gd name="T12" fmla="*/ 31 w 318"/>
                <a:gd name="T13" fmla="*/ 258 h 259"/>
                <a:gd name="T14" fmla="*/ 0 w 318"/>
                <a:gd name="T15" fmla="*/ 20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8" h="259">
                  <a:moveTo>
                    <a:pt x="0" y="202"/>
                  </a:moveTo>
                  <a:lnTo>
                    <a:pt x="129" y="0"/>
                  </a:lnTo>
                  <a:lnTo>
                    <a:pt x="180" y="59"/>
                  </a:lnTo>
                  <a:lnTo>
                    <a:pt x="224" y="17"/>
                  </a:lnTo>
                  <a:lnTo>
                    <a:pt x="261" y="39"/>
                  </a:lnTo>
                  <a:lnTo>
                    <a:pt x="317" y="104"/>
                  </a:lnTo>
                  <a:lnTo>
                    <a:pt x="31" y="258"/>
                  </a:lnTo>
                  <a:lnTo>
                    <a:pt x="0" y="20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20" name="Freeform 164"/>
            <p:cNvSpPr>
              <a:spLocks noChangeArrowheads="1"/>
            </p:cNvSpPr>
            <p:nvPr/>
          </p:nvSpPr>
          <p:spPr bwMode="auto">
            <a:xfrm>
              <a:off x="615" y="3360"/>
              <a:ext cx="71" cy="58"/>
            </a:xfrm>
            <a:custGeom>
              <a:avLst/>
              <a:gdLst>
                <a:gd name="T0" fmla="*/ 0 w 318"/>
                <a:gd name="T1" fmla="*/ 202 h 259"/>
                <a:gd name="T2" fmla="*/ 129 w 318"/>
                <a:gd name="T3" fmla="*/ 0 h 259"/>
                <a:gd name="T4" fmla="*/ 180 w 318"/>
                <a:gd name="T5" fmla="*/ 59 h 259"/>
                <a:gd name="T6" fmla="*/ 224 w 318"/>
                <a:gd name="T7" fmla="*/ 17 h 259"/>
                <a:gd name="T8" fmla="*/ 261 w 318"/>
                <a:gd name="T9" fmla="*/ 39 h 259"/>
                <a:gd name="T10" fmla="*/ 317 w 318"/>
                <a:gd name="T11" fmla="*/ 104 h 259"/>
                <a:gd name="T12" fmla="*/ 31 w 318"/>
                <a:gd name="T13" fmla="*/ 258 h 259"/>
                <a:gd name="T14" fmla="*/ 0 w 318"/>
                <a:gd name="T15" fmla="*/ 20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8" h="259">
                  <a:moveTo>
                    <a:pt x="0" y="202"/>
                  </a:moveTo>
                  <a:lnTo>
                    <a:pt x="129" y="0"/>
                  </a:lnTo>
                  <a:lnTo>
                    <a:pt x="180" y="59"/>
                  </a:lnTo>
                  <a:lnTo>
                    <a:pt x="224" y="17"/>
                  </a:lnTo>
                  <a:lnTo>
                    <a:pt x="261" y="39"/>
                  </a:lnTo>
                  <a:lnTo>
                    <a:pt x="317" y="104"/>
                  </a:lnTo>
                  <a:lnTo>
                    <a:pt x="31" y="258"/>
                  </a:lnTo>
                  <a:lnTo>
                    <a:pt x="0" y="202"/>
                  </a:lnTo>
                </a:path>
              </a:pathLst>
            </a:custGeom>
            <a:solidFill>
              <a:srgbClr val="FFA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21" name="Freeform 165"/>
            <p:cNvSpPr>
              <a:spLocks noChangeArrowheads="1"/>
            </p:cNvSpPr>
            <p:nvPr/>
          </p:nvSpPr>
          <p:spPr bwMode="auto">
            <a:xfrm>
              <a:off x="513" y="3345"/>
              <a:ext cx="298" cy="436"/>
            </a:xfrm>
            <a:custGeom>
              <a:avLst/>
              <a:gdLst>
                <a:gd name="T0" fmla="*/ 14 w 1318"/>
                <a:gd name="T1" fmla="*/ 403 h 1929"/>
                <a:gd name="T2" fmla="*/ 1261 w 1318"/>
                <a:gd name="T3" fmla="*/ 0 h 1929"/>
                <a:gd name="T4" fmla="*/ 1317 w 1318"/>
                <a:gd name="T5" fmla="*/ 1530 h 1929"/>
                <a:gd name="T6" fmla="*/ 1258 w 1318"/>
                <a:gd name="T7" fmla="*/ 1589 h 1929"/>
                <a:gd name="T8" fmla="*/ 207 w 1318"/>
                <a:gd name="T9" fmla="*/ 1928 h 1929"/>
                <a:gd name="T10" fmla="*/ 126 w 1318"/>
                <a:gd name="T11" fmla="*/ 1906 h 1929"/>
                <a:gd name="T12" fmla="*/ 120 w 1318"/>
                <a:gd name="T13" fmla="*/ 1897 h 1929"/>
                <a:gd name="T14" fmla="*/ 120 w 1318"/>
                <a:gd name="T15" fmla="*/ 1841 h 1929"/>
                <a:gd name="T16" fmla="*/ 112 w 1318"/>
                <a:gd name="T17" fmla="*/ 1780 h 1929"/>
                <a:gd name="T18" fmla="*/ 103 w 1318"/>
                <a:gd name="T19" fmla="*/ 1698 h 1929"/>
                <a:gd name="T20" fmla="*/ 95 w 1318"/>
                <a:gd name="T21" fmla="*/ 1589 h 1929"/>
                <a:gd name="T22" fmla="*/ 81 w 1318"/>
                <a:gd name="T23" fmla="*/ 1477 h 1929"/>
                <a:gd name="T24" fmla="*/ 73 w 1318"/>
                <a:gd name="T25" fmla="*/ 1348 h 1929"/>
                <a:gd name="T26" fmla="*/ 61 w 1318"/>
                <a:gd name="T27" fmla="*/ 1222 h 1929"/>
                <a:gd name="T28" fmla="*/ 45 w 1318"/>
                <a:gd name="T29" fmla="*/ 1087 h 1929"/>
                <a:gd name="T30" fmla="*/ 36 w 1318"/>
                <a:gd name="T31" fmla="*/ 958 h 1929"/>
                <a:gd name="T32" fmla="*/ 25 w 1318"/>
                <a:gd name="T33" fmla="*/ 838 h 1929"/>
                <a:gd name="T34" fmla="*/ 14 w 1318"/>
                <a:gd name="T35" fmla="*/ 737 h 1929"/>
                <a:gd name="T36" fmla="*/ 14 w 1318"/>
                <a:gd name="T37" fmla="*/ 642 h 1929"/>
                <a:gd name="T38" fmla="*/ 2 w 1318"/>
                <a:gd name="T39" fmla="*/ 572 h 1929"/>
                <a:gd name="T40" fmla="*/ 0 w 1318"/>
                <a:gd name="T41" fmla="*/ 515 h 1929"/>
                <a:gd name="T42" fmla="*/ 0 w 1318"/>
                <a:gd name="T43" fmla="*/ 507 h 1929"/>
                <a:gd name="T44" fmla="*/ 0 w 1318"/>
                <a:gd name="T45" fmla="*/ 479 h 1929"/>
                <a:gd name="T46" fmla="*/ 2 w 1318"/>
                <a:gd name="T47" fmla="*/ 443 h 1929"/>
                <a:gd name="T48" fmla="*/ 2 w 1318"/>
                <a:gd name="T49" fmla="*/ 412 h 1929"/>
                <a:gd name="T50" fmla="*/ 14 w 1318"/>
                <a:gd name="T51" fmla="*/ 403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8" h="1929">
                  <a:moveTo>
                    <a:pt x="14" y="403"/>
                  </a:moveTo>
                  <a:lnTo>
                    <a:pt x="1261" y="0"/>
                  </a:lnTo>
                  <a:lnTo>
                    <a:pt x="1317" y="1530"/>
                  </a:lnTo>
                  <a:lnTo>
                    <a:pt x="1258" y="1589"/>
                  </a:lnTo>
                  <a:lnTo>
                    <a:pt x="207" y="1928"/>
                  </a:lnTo>
                  <a:lnTo>
                    <a:pt x="126" y="1906"/>
                  </a:lnTo>
                  <a:lnTo>
                    <a:pt x="120" y="1897"/>
                  </a:lnTo>
                  <a:lnTo>
                    <a:pt x="120" y="1841"/>
                  </a:lnTo>
                  <a:lnTo>
                    <a:pt x="112" y="1780"/>
                  </a:lnTo>
                  <a:lnTo>
                    <a:pt x="103" y="1698"/>
                  </a:lnTo>
                  <a:lnTo>
                    <a:pt x="95" y="1589"/>
                  </a:lnTo>
                  <a:lnTo>
                    <a:pt x="81" y="1477"/>
                  </a:lnTo>
                  <a:lnTo>
                    <a:pt x="73" y="1348"/>
                  </a:lnTo>
                  <a:lnTo>
                    <a:pt x="61" y="1222"/>
                  </a:lnTo>
                  <a:lnTo>
                    <a:pt x="45" y="1087"/>
                  </a:lnTo>
                  <a:lnTo>
                    <a:pt x="36" y="958"/>
                  </a:lnTo>
                  <a:lnTo>
                    <a:pt x="25" y="838"/>
                  </a:lnTo>
                  <a:lnTo>
                    <a:pt x="14" y="737"/>
                  </a:lnTo>
                  <a:lnTo>
                    <a:pt x="14" y="642"/>
                  </a:lnTo>
                  <a:lnTo>
                    <a:pt x="2" y="572"/>
                  </a:lnTo>
                  <a:lnTo>
                    <a:pt x="0" y="515"/>
                  </a:lnTo>
                  <a:lnTo>
                    <a:pt x="0" y="507"/>
                  </a:lnTo>
                  <a:lnTo>
                    <a:pt x="0" y="479"/>
                  </a:lnTo>
                  <a:lnTo>
                    <a:pt x="2" y="443"/>
                  </a:lnTo>
                  <a:lnTo>
                    <a:pt x="2" y="412"/>
                  </a:lnTo>
                  <a:lnTo>
                    <a:pt x="14" y="4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22" name="Freeform 166"/>
            <p:cNvSpPr>
              <a:spLocks noChangeArrowheads="1"/>
            </p:cNvSpPr>
            <p:nvPr/>
          </p:nvSpPr>
          <p:spPr bwMode="auto">
            <a:xfrm>
              <a:off x="513" y="3345"/>
              <a:ext cx="298" cy="436"/>
            </a:xfrm>
            <a:custGeom>
              <a:avLst/>
              <a:gdLst>
                <a:gd name="T0" fmla="*/ 14 w 1318"/>
                <a:gd name="T1" fmla="*/ 403 h 1929"/>
                <a:gd name="T2" fmla="*/ 1261 w 1318"/>
                <a:gd name="T3" fmla="*/ 0 h 1929"/>
                <a:gd name="T4" fmla="*/ 1317 w 1318"/>
                <a:gd name="T5" fmla="*/ 1530 h 1929"/>
                <a:gd name="T6" fmla="*/ 1258 w 1318"/>
                <a:gd name="T7" fmla="*/ 1589 h 1929"/>
                <a:gd name="T8" fmla="*/ 207 w 1318"/>
                <a:gd name="T9" fmla="*/ 1928 h 1929"/>
                <a:gd name="T10" fmla="*/ 126 w 1318"/>
                <a:gd name="T11" fmla="*/ 1906 h 1929"/>
                <a:gd name="T12" fmla="*/ 120 w 1318"/>
                <a:gd name="T13" fmla="*/ 1897 h 1929"/>
                <a:gd name="T14" fmla="*/ 120 w 1318"/>
                <a:gd name="T15" fmla="*/ 1841 h 1929"/>
                <a:gd name="T16" fmla="*/ 112 w 1318"/>
                <a:gd name="T17" fmla="*/ 1780 h 1929"/>
                <a:gd name="T18" fmla="*/ 103 w 1318"/>
                <a:gd name="T19" fmla="*/ 1698 h 1929"/>
                <a:gd name="T20" fmla="*/ 95 w 1318"/>
                <a:gd name="T21" fmla="*/ 1589 h 1929"/>
                <a:gd name="T22" fmla="*/ 81 w 1318"/>
                <a:gd name="T23" fmla="*/ 1477 h 1929"/>
                <a:gd name="T24" fmla="*/ 73 w 1318"/>
                <a:gd name="T25" fmla="*/ 1348 h 1929"/>
                <a:gd name="T26" fmla="*/ 61 w 1318"/>
                <a:gd name="T27" fmla="*/ 1222 h 1929"/>
                <a:gd name="T28" fmla="*/ 45 w 1318"/>
                <a:gd name="T29" fmla="*/ 1087 h 1929"/>
                <a:gd name="T30" fmla="*/ 36 w 1318"/>
                <a:gd name="T31" fmla="*/ 958 h 1929"/>
                <a:gd name="T32" fmla="*/ 25 w 1318"/>
                <a:gd name="T33" fmla="*/ 838 h 1929"/>
                <a:gd name="T34" fmla="*/ 14 w 1318"/>
                <a:gd name="T35" fmla="*/ 737 h 1929"/>
                <a:gd name="T36" fmla="*/ 14 w 1318"/>
                <a:gd name="T37" fmla="*/ 642 h 1929"/>
                <a:gd name="T38" fmla="*/ 2 w 1318"/>
                <a:gd name="T39" fmla="*/ 572 h 1929"/>
                <a:gd name="T40" fmla="*/ 0 w 1318"/>
                <a:gd name="T41" fmla="*/ 515 h 1929"/>
                <a:gd name="T42" fmla="*/ 0 w 1318"/>
                <a:gd name="T43" fmla="*/ 507 h 1929"/>
                <a:gd name="T44" fmla="*/ 0 w 1318"/>
                <a:gd name="T45" fmla="*/ 479 h 1929"/>
                <a:gd name="T46" fmla="*/ 2 w 1318"/>
                <a:gd name="T47" fmla="*/ 443 h 1929"/>
                <a:gd name="T48" fmla="*/ 2 w 1318"/>
                <a:gd name="T49" fmla="*/ 412 h 1929"/>
                <a:gd name="T50" fmla="*/ 14 w 1318"/>
                <a:gd name="T51" fmla="*/ 403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8" h="1929">
                  <a:moveTo>
                    <a:pt x="14" y="403"/>
                  </a:moveTo>
                  <a:lnTo>
                    <a:pt x="1261" y="0"/>
                  </a:lnTo>
                  <a:lnTo>
                    <a:pt x="1317" y="1530"/>
                  </a:lnTo>
                  <a:lnTo>
                    <a:pt x="1258" y="1589"/>
                  </a:lnTo>
                  <a:lnTo>
                    <a:pt x="207" y="1928"/>
                  </a:lnTo>
                  <a:lnTo>
                    <a:pt x="126" y="1906"/>
                  </a:lnTo>
                  <a:lnTo>
                    <a:pt x="120" y="1897"/>
                  </a:lnTo>
                  <a:lnTo>
                    <a:pt x="120" y="1841"/>
                  </a:lnTo>
                  <a:lnTo>
                    <a:pt x="112" y="1780"/>
                  </a:lnTo>
                  <a:lnTo>
                    <a:pt x="103" y="1698"/>
                  </a:lnTo>
                  <a:lnTo>
                    <a:pt x="95" y="1589"/>
                  </a:lnTo>
                  <a:lnTo>
                    <a:pt x="81" y="1477"/>
                  </a:lnTo>
                  <a:lnTo>
                    <a:pt x="73" y="1348"/>
                  </a:lnTo>
                  <a:lnTo>
                    <a:pt x="61" y="1222"/>
                  </a:lnTo>
                  <a:lnTo>
                    <a:pt x="45" y="1087"/>
                  </a:lnTo>
                  <a:lnTo>
                    <a:pt x="36" y="958"/>
                  </a:lnTo>
                  <a:lnTo>
                    <a:pt x="25" y="838"/>
                  </a:lnTo>
                  <a:lnTo>
                    <a:pt x="14" y="737"/>
                  </a:lnTo>
                  <a:lnTo>
                    <a:pt x="14" y="642"/>
                  </a:lnTo>
                  <a:lnTo>
                    <a:pt x="2" y="572"/>
                  </a:lnTo>
                  <a:lnTo>
                    <a:pt x="0" y="515"/>
                  </a:lnTo>
                  <a:lnTo>
                    <a:pt x="0" y="507"/>
                  </a:lnTo>
                  <a:lnTo>
                    <a:pt x="0" y="479"/>
                  </a:lnTo>
                  <a:lnTo>
                    <a:pt x="2" y="443"/>
                  </a:lnTo>
                  <a:lnTo>
                    <a:pt x="2" y="412"/>
                  </a:lnTo>
                  <a:lnTo>
                    <a:pt x="14" y="403"/>
                  </a:lnTo>
                </a:path>
              </a:pathLst>
            </a:custGeom>
            <a:solidFill>
              <a:srgbClr val="7CA1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23" name="Freeform 167"/>
            <p:cNvSpPr>
              <a:spLocks noChangeArrowheads="1"/>
            </p:cNvSpPr>
            <p:nvPr/>
          </p:nvSpPr>
          <p:spPr bwMode="auto">
            <a:xfrm>
              <a:off x="686" y="3345"/>
              <a:ext cx="126" cy="361"/>
            </a:xfrm>
            <a:custGeom>
              <a:avLst/>
              <a:gdLst>
                <a:gd name="T0" fmla="*/ 0 w 562"/>
                <a:gd name="T1" fmla="*/ 154 h 1598"/>
                <a:gd name="T2" fmla="*/ 502 w 562"/>
                <a:gd name="T3" fmla="*/ 0 h 1598"/>
                <a:gd name="T4" fmla="*/ 561 w 562"/>
                <a:gd name="T5" fmla="*/ 1539 h 1598"/>
                <a:gd name="T6" fmla="*/ 412 w 562"/>
                <a:gd name="T7" fmla="*/ 1597 h 1598"/>
                <a:gd name="T8" fmla="*/ 378 w 562"/>
                <a:gd name="T9" fmla="*/ 126 h 1598"/>
                <a:gd name="T10" fmla="*/ 0 w 562"/>
                <a:gd name="T11" fmla="*/ 154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2" h="1598">
                  <a:moveTo>
                    <a:pt x="0" y="154"/>
                  </a:moveTo>
                  <a:lnTo>
                    <a:pt x="502" y="0"/>
                  </a:lnTo>
                  <a:lnTo>
                    <a:pt x="561" y="1539"/>
                  </a:lnTo>
                  <a:lnTo>
                    <a:pt x="412" y="1597"/>
                  </a:lnTo>
                  <a:lnTo>
                    <a:pt x="378" y="126"/>
                  </a:lnTo>
                  <a:lnTo>
                    <a:pt x="0" y="1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624" name="Freeform 168"/>
            <p:cNvSpPr>
              <a:spLocks noChangeArrowheads="1"/>
            </p:cNvSpPr>
            <p:nvPr/>
          </p:nvSpPr>
          <p:spPr bwMode="auto">
            <a:xfrm>
              <a:off x="686" y="3345"/>
              <a:ext cx="126" cy="361"/>
            </a:xfrm>
            <a:custGeom>
              <a:avLst/>
              <a:gdLst>
                <a:gd name="T0" fmla="*/ 0 w 562"/>
                <a:gd name="T1" fmla="*/ 154 h 1598"/>
                <a:gd name="T2" fmla="*/ 502 w 562"/>
                <a:gd name="T3" fmla="*/ 0 h 1598"/>
                <a:gd name="T4" fmla="*/ 561 w 562"/>
                <a:gd name="T5" fmla="*/ 1539 h 1598"/>
                <a:gd name="T6" fmla="*/ 412 w 562"/>
                <a:gd name="T7" fmla="*/ 1597 h 1598"/>
                <a:gd name="T8" fmla="*/ 378 w 562"/>
                <a:gd name="T9" fmla="*/ 126 h 1598"/>
                <a:gd name="T10" fmla="*/ 0 w 562"/>
                <a:gd name="T11" fmla="*/ 154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2" h="1598">
                  <a:moveTo>
                    <a:pt x="0" y="154"/>
                  </a:moveTo>
                  <a:lnTo>
                    <a:pt x="502" y="0"/>
                  </a:lnTo>
                  <a:lnTo>
                    <a:pt x="561" y="1539"/>
                  </a:lnTo>
                  <a:lnTo>
                    <a:pt x="412" y="1597"/>
                  </a:lnTo>
                  <a:lnTo>
                    <a:pt x="378" y="126"/>
                  </a:lnTo>
                  <a:lnTo>
                    <a:pt x="0" y="154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9625" name="Group 169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19626" name="Text Box 170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19627" name="Line 171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1"/>
          <p:cNvGrpSpPr>
            <a:grpSpLocks/>
          </p:cNvGrpSpPr>
          <p:nvPr/>
        </p:nvGrpSpPr>
        <p:grpSpPr bwMode="auto">
          <a:xfrm>
            <a:off x="173038" y="828675"/>
            <a:ext cx="8758237" cy="6308725"/>
            <a:chOff x="109" y="522"/>
            <a:chExt cx="5517" cy="3974"/>
          </a:xfrm>
        </p:grpSpPr>
        <p:sp>
          <p:nvSpPr>
            <p:cNvPr id="20482" name="Freeform 2"/>
            <p:cNvSpPr>
              <a:spLocks noChangeArrowheads="1"/>
            </p:cNvSpPr>
            <p:nvPr/>
          </p:nvSpPr>
          <p:spPr bwMode="auto">
            <a:xfrm>
              <a:off x="355" y="1823"/>
              <a:ext cx="5138" cy="2652"/>
            </a:xfrm>
            <a:custGeom>
              <a:avLst/>
              <a:gdLst>
                <a:gd name="T0" fmla="*/ 6500 w 22662"/>
                <a:gd name="T1" fmla="*/ 255 h 11697"/>
                <a:gd name="T2" fmla="*/ 6200 w 22662"/>
                <a:gd name="T3" fmla="*/ 199 h 11697"/>
                <a:gd name="T4" fmla="*/ 5693 w 22662"/>
                <a:gd name="T5" fmla="*/ 42 h 11697"/>
                <a:gd name="T6" fmla="*/ 5236 w 22662"/>
                <a:gd name="T7" fmla="*/ 42 h 11697"/>
                <a:gd name="T8" fmla="*/ 4779 w 22662"/>
                <a:gd name="T9" fmla="*/ 0 h 11697"/>
                <a:gd name="T10" fmla="*/ 4345 w 22662"/>
                <a:gd name="T11" fmla="*/ 213 h 11697"/>
                <a:gd name="T12" fmla="*/ 3938 w 22662"/>
                <a:gd name="T13" fmla="*/ 468 h 11697"/>
                <a:gd name="T14" fmla="*/ 3893 w 22662"/>
                <a:gd name="T15" fmla="*/ 961 h 11697"/>
                <a:gd name="T16" fmla="*/ 3961 w 22662"/>
                <a:gd name="T17" fmla="*/ 1544 h 11697"/>
                <a:gd name="T18" fmla="*/ 4129 w 22662"/>
                <a:gd name="T19" fmla="*/ 1757 h 11697"/>
                <a:gd name="T20" fmla="*/ 4028 w 22662"/>
                <a:gd name="T21" fmla="*/ 1889 h 11697"/>
                <a:gd name="T22" fmla="*/ 4129 w 22662"/>
                <a:gd name="T23" fmla="*/ 2110 h 11697"/>
                <a:gd name="T24" fmla="*/ 4448 w 22662"/>
                <a:gd name="T25" fmla="*/ 2640 h 11697"/>
                <a:gd name="T26" fmla="*/ 4314 w 22662"/>
                <a:gd name="T27" fmla="*/ 2738 h 11697"/>
                <a:gd name="T28" fmla="*/ 4042 w 22662"/>
                <a:gd name="T29" fmla="*/ 2920 h 11697"/>
                <a:gd name="T30" fmla="*/ 3734 w 22662"/>
                <a:gd name="T31" fmla="*/ 2974 h 11697"/>
                <a:gd name="T32" fmla="*/ 3069 w 22662"/>
                <a:gd name="T33" fmla="*/ 3287 h 11697"/>
                <a:gd name="T34" fmla="*/ 2649 w 22662"/>
                <a:gd name="T35" fmla="*/ 3444 h 11697"/>
                <a:gd name="T36" fmla="*/ 2105 w 22662"/>
                <a:gd name="T37" fmla="*/ 3938 h 11697"/>
                <a:gd name="T38" fmla="*/ 1547 w 22662"/>
                <a:gd name="T39" fmla="*/ 4417 h 11697"/>
                <a:gd name="T40" fmla="*/ 1295 w 22662"/>
                <a:gd name="T41" fmla="*/ 5342 h 11697"/>
                <a:gd name="T42" fmla="*/ 1045 w 22662"/>
                <a:gd name="T43" fmla="*/ 6486 h 11697"/>
                <a:gd name="T44" fmla="*/ 602 w 22662"/>
                <a:gd name="T45" fmla="*/ 7189 h 11697"/>
                <a:gd name="T46" fmla="*/ 485 w 22662"/>
                <a:gd name="T47" fmla="*/ 8039 h 11697"/>
                <a:gd name="T48" fmla="*/ 221 w 22662"/>
                <a:gd name="T49" fmla="*/ 8095 h 11697"/>
                <a:gd name="T50" fmla="*/ 0 w 22662"/>
                <a:gd name="T51" fmla="*/ 8434 h 11697"/>
                <a:gd name="T52" fmla="*/ 521 w 22662"/>
                <a:gd name="T53" fmla="*/ 8905 h 11697"/>
                <a:gd name="T54" fmla="*/ 1987 w 22662"/>
                <a:gd name="T55" fmla="*/ 9437 h 11697"/>
                <a:gd name="T56" fmla="*/ 5169 w 22662"/>
                <a:gd name="T57" fmla="*/ 10351 h 11697"/>
                <a:gd name="T58" fmla="*/ 9791 w 22662"/>
                <a:gd name="T59" fmla="*/ 11696 h 11697"/>
                <a:gd name="T60" fmla="*/ 12987 w 22662"/>
                <a:gd name="T61" fmla="*/ 11666 h 11697"/>
                <a:gd name="T62" fmla="*/ 17267 w 22662"/>
                <a:gd name="T63" fmla="*/ 11380 h 11697"/>
                <a:gd name="T64" fmla="*/ 19857 w 22662"/>
                <a:gd name="T65" fmla="*/ 10886 h 11697"/>
                <a:gd name="T66" fmla="*/ 22215 w 22662"/>
                <a:gd name="T67" fmla="*/ 9681 h 11697"/>
                <a:gd name="T68" fmla="*/ 22661 w 22662"/>
                <a:gd name="T69" fmla="*/ 9185 h 11697"/>
                <a:gd name="T70" fmla="*/ 22487 w 22662"/>
                <a:gd name="T71" fmla="*/ 8905 h 11697"/>
                <a:gd name="T72" fmla="*/ 22554 w 22662"/>
                <a:gd name="T73" fmla="*/ 8692 h 11697"/>
                <a:gd name="T74" fmla="*/ 22523 w 22662"/>
                <a:gd name="T75" fmla="*/ 8448 h 11697"/>
                <a:gd name="T76" fmla="*/ 22509 w 22662"/>
                <a:gd name="T77" fmla="*/ 8148 h 11697"/>
                <a:gd name="T78" fmla="*/ 22148 w 22662"/>
                <a:gd name="T79" fmla="*/ 6718 h 11697"/>
                <a:gd name="T80" fmla="*/ 21346 w 22662"/>
                <a:gd name="T81" fmla="*/ 5356 h 11697"/>
                <a:gd name="T82" fmla="*/ 20469 w 22662"/>
                <a:gd name="T83" fmla="*/ 4193 h 11697"/>
                <a:gd name="T84" fmla="*/ 19992 w 22662"/>
                <a:gd name="T85" fmla="*/ 3711 h 11697"/>
                <a:gd name="T86" fmla="*/ 19829 w 22662"/>
                <a:gd name="T87" fmla="*/ 3599 h 11697"/>
                <a:gd name="T88" fmla="*/ 19843 w 22662"/>
                <a:gd name="T89" fmla="*/ 3301 h 11697"/>
                <a:gd name="T90" fmla="*/ 20048 w 22662"/>
                <a:gd name="T91" fmla="*/ 2761 h 11697"/>
                <a:gd name="T92" fmla="*/ 20233 w 22662"/>
                <a:gd name="T93" fmla="*/ 2525 h 11697"/>
                <a:gd name="T94" fmla="*/ 20143 w 22662"/>
                <a:gd name="T95" fmla="*/ 1875 h 11697"/>
                <a:gd name="T96" fmla="*/ 20028 w 22662"/>
                <a:gd name="T97" fmla="*/ 1435 h 11697"/>
                <a:gd name="T98" fmla="*/ 19628 w 22662"/>
                <a:gd name="T99" fmla="*/ 1023 h 11697"/>
                <a:gd name="T100" fmla="*/ 19319 w 22662"/>
                <a:gd name="T101" fmla="*/ 711 h 11697"/>
                <a:gd name="T102" fmla="*/ 18363 w 22662"/>
                <a:gd name="T103" fmla="*/ 655 h 11697"/>
                <a:gd name="T104" fmla="*/ 18136 w 22662"/>
                <a:gd name="T105" fmla="*/ 748 h 11697"/>
                <a:gd name="T106" fmla="*/ 14032 w 22662"/>
                <a:gd name="T107" fmla="*/ 6718 h 11697"/>
                <a:gd name="T108" fmla="*/ 13730 w 22662"/>
                <a:gd name="T109" fmla="*/ 7170 h 11697"/>
                <a:gd name="T110" fmla="*/ 13365 w 22662"/>
                <a:gd name="T111" fmla="*/ 7049 h 11697"/>
                <a:gd name="T112" fmla="*/ 12836 w 22662"/>
                <a:gd name="T113" fmla="*/ 7285 h 11697"/>
                <a:gd name="T114" fmla="*/ 10999 w 22662"/>
                <a:gd name="T115" fmla="*/ 6836 h 11697"/>
                <a:gd name="T116" fmla="*/ 10442 w 22662"/>
                <a:gd name="T117" fmla="*/ 6623 h 11697"/>
                <a:gd name="T118" fmla="*/ 11285 w 22662"/>
                <a:gd name="T119" fmla="*/ 5429 h 11697"/>
                <a:gd name="T120" fmla="*/ 9805 w 22662"/>
                <a:gd name="T121" fmla="*/ 3854 h 11697"/>
                <a:gd name="T122" fmla="*/ 6500 w 22662"/>
                <a:gd name="T123" fmla="*/ 255 h 11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662" h="11697">
                  <a:moveTo>
                    <a:pt x="6500" y="255"/>
                  </a:moveTo>
                  <a:lnTo>
                    <a:pt x="6200" y="199"/>
                  </a:lnTo>
                  <a:lnTo>
                    <a:pt x="5693" y="42"/>
                  </a:lnTo>
                  <a:lnTo>
                    <a:pt x="5236" y="42"/>
                  </a:lnTo>
                  <a:lnTo>
                    <a:pt x="4779" y="0"/>
                  </a:lnTo>
                  <a:lnTo>
                    <a:pt x="4345" y="213"/>
                  </a:lnTo>
                  <a:lnTo>
                    <a:pt x="3938" y="468"/>
                  </a:lnTo>
                  <a:lnTo>
                    <a:pt x="3893" y="961"/>
                  </a:lnTo>
                  <a:lnTo>
                    <a:pt x="3961" y="1544"/>
                  </a:lnTo>
                  <a:lnTo>
                    <a:pt x="4129" y="1757"/>
                  </a:lnTo>
                  <a:lnTo>
                    <a:pt x="4028" y="1889"/>
                  </a:lnTo>
                  <a:lnTo>
                    <a:pt x="4129" y="2110"/>
                  </a:lnTo>
                  <a:lnTo>
                    <a:pt x="4448" y="2640"/>
                  </a:lnTo>
                  <a:lnTo>
                    <a:pt x="4314" y="2738"/>
                  </a:lnTo>
                  <a:lnTo>
                    <a:pt x="4042" y="2920"/>
                  </a:lnTo>
                  <a:lnTo>
                    <a:pt x="3734" y="2974"/>
                  </a:lnTo>
                  <a:lnTo>
                    <a:pt x="3069" y="3287"/>
                  </a:lnTo>
                  <a:lnTo>
                    <a:pt x="2649" y="3444"/>
                  </a:lnTo>
                  <a:lnTo>
                    <a:pt x="2105" y="3938"/>
                  </a:lnTo>
                  <a:lnTo>
                    <a:pt x="1547" y="4417"/>
                  </a:lnTo>
                  <a:lnTo>
                    <a:pt x="1295" y="5342"/>
                  </a:lnTo>
                  <a:lnTo>
                    <a:pt x="1045" y="6486"/>
                  </a:lnTo>
                  <a:lnTo>
                    <a:pt x="602" y="7189"/>
                  </a:lnTo>
                  <a:lnTo>
                    <a:pt x="485" y="8039"/>
                  </a:lnTo>
                  <a:lnTo>
                    <a:pt x="221" y="8095"/>
                  </a:lnTo>
                  <a:lnTo>
                    <a:pt x="0" y="8434"/>
                  </a:lnTo>
                  <a:lnTo>
                    <a:pt x="521" y="8905"/>
                  </a:lnTo>
                  <a:lnTo>
                    <a:pt x="1987" y="9437"/>
                  </a:lnTo>
                  <a:lnTo>
                    <a:pt x="5169" y="10351"/>
                  </a:lnTo>
                  <a:lnTo>
                    <a:pt x="9791" y="11696"/>
                  </a:lnTo>
                  <a:lnTo>
                    <a:pt x="12987" y="11666"/>
                  </a:lnTo>
                  <a:lnTo>
                    <a:pt x="17267" y="11380"/>
                  </a:lnTo>
                  <a:lnTo>
                    <a:pt x="19857" y="10886"/>
                  </a:lnTo>
                  <a:lnTo>
                    <a:pt x="22215" y="9681"/>
                  </a:lnTo>
                  <a:lnTo>
                    <a:pt x="22661" y="9185"/>
                  </a:lnTo>
                  <a:lnTo>
                    <a:pt x="22487" y="8905"/>
                  </a:lnTo>
                  <a:lnTo>
                    <a:pt x="22554" y="8692"/>
                  </a:lnTo>
                  <a:lnTo>
                    <a:pt x="22523" y="8448"/>
                  </a:lnTo>
                  <a:lnTo>
                    <a:pt x="22509" y="8148"/>
                  </a:lnTo>
                  <a:lnTo>
                    <a:pt x="22148" y="6718"/>
                  </a:lnTo>
                  <a:lnTo>
                    <a:pt x="21346" y="5356"/>
                  </a:lnTo>
                  <a:lnTo>
                    <a:pt x="20469" y="4193"/>
                  </a:lnTo>
                  <a:lnTo>
                    <a:pt x="19992" y="3711"/>
                  </a:lnTo>
                  <a:lnTo>
                    <a:pt x="19829" y="3599"/>
                  </a:lnTo>
                  <a:lnTo>
                    <a:pt x="19843" y="3301"/>
                  </a:lnTo>
                  <a:lnTo>
                    <a:pt x="20048" y="2761"/>
                  </a:lnTo>
                  <a:lnTo>
                    <a:pt x="20233" y="2525"/>
                  </a:lnTo>
                  <a:lnTo>
                    <a:pt x="20143" y="1875"/>
                  </a:lnTo>
                  <a:lnTo>
                    <a:pt x="20028" y="1435"/>
                  </a:lnTo>
                  <a:lnTo>
                    <a:pt x="19628" y="1023"/>
                  </a:lnTo>
                  <a:lnTo>
                    <a:pt x="19319" y="711"/>
                  </a:lnTo>
                  <a:lnTo>
                    <a:pt x="18363" y="655"/>
                  </a:lnTo>
                  <a:lnTo>
                    <a:pt x="18136" y="748"/>
                  </a:lnTo>
                  <a:lnTo>
                    <a:pt x="14032" y="6718"/>
                  </a:lnTo>
                  <a:lnTo>
                    <a:pt x="13730" y="7170"/>
                  </a:lnTo>
                  <a:lnTo>
                    <a:pt x="13365" y="7049"/>
                  </a:lnTo>
                  <a:lnTo>
                    <a:pt x="12836" y="7285"/>
                  </a:lnTo>
                  <a:lnTo>
                    <a:pt x="10999" y="6836"/>
                  </a:lnTo>
                  <a:lnTo>
                    <a:pt x="10442" y="6623"/>
                  </a:lnTo>
                  <a:lnTo>
                    <a:pt x="11285" y="5429"/>
                  </a:lnTo>
                  <a:lnTo>
                    <a:pt x="9805" y="3854"/>
                  </a:lnTo>
                  <a:lnTo>
                    <a:pt x="6500" y="25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3" name="Freeform 3"/>
            <p:cNvSpPr>
              <a:spLocks noChangeArrowheads="1"/>
            </p:cNvSpPr>
            <p:nvPr/>
          </p:nvSpPr>
          <p:spPr bwMode="auto">
            <a:xfrm>
              <a:off x="486" y="3535"/>
              <a:ext cx="559" cy="277"/>
            </a:xfrm>
            <a:custGeom>
              <a:avLst/>
              <a:gdLst>
                <a:gd name="T0" fmla="*/ 0 w 2471"/>
                <a:gd name="T1" fmla="*/ 692 h 1226"/>
                <a:gd name="T2" fmla="*/ 1651 w 2471"/>
                <a:gd name="T3" fmla="*/ 0 h 1226"/>
                <a:gd name="T4" fmla="*/ 2470 w 2471"/>
                <a:gd name="T5" fmla="*/ 213 h 1226"/>
                <a:gd name="T6" fmla="*/ 362 w 2471"/>
                <a:gd name="T7" fmla="*/ 958 h 1226"/>
                <a:gd name="T8" fmla="*/ 488 w 2471"/>
                <a:gd name="T9" fmla="*/ 1037 h 1226"/>
                <a:gd name="T10" fmla="*/ 106 w 2471"/>
                <a:gd name="T11" fmla="*/ 1225 h 1226"/>
                <a:gd name="T12" fmla="*/ 0 w 2471"/>
                <a:gd name="T13" fmla="*/ 692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1" h="1226">
                  <a:moveTo>
                    <a:pt x="0" y="692"/>
                  </a:moveTo>
                  <a:lnTo>
                    <a:pt x="1651" y="0"/>
                  </a:lnTo>
                  <a:lnTo>
                    <a:pt x="2470" y="213"/>
                  </a:lnTo>
                  <a:lnTo>
                    <a:pt x="362" y="958"/>
                  </a:lnTo>
                  <a:lnTo>
                    <a:pt x="488" y="1037"/>
                  </a:lnTo>
                  <a:lnTo>
                    <a:pt x="106" y="1225"/>
                  </a:lnTo>
                  <a:lnTo>
                    <a:pt x="0" y="692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4" name="Freeform 4"/>
            <p:cNvSpPr>
              <a:spLocks noChangeArrowheads="1"/>
            </p:cNvSpPr>
            <p:nvPr/>
          </p:nvSpPr>
          <p:spPr bwMode="auto">
            <a:xfrm>
              <a:off x="2655" y="3451"/>
              <a:ext cx="1140" cy="567"/>
            </a:xfrm>
            <a:custGeom>
              <a:avLst/>
              <a:gdLst>
                <a:gd name="T0" fmla="*/ 0 w 5030"/>
                <a:gd name="T1" fmla="*/ 137 h 2504"/>
                <a:gd name="T2" fmla="*/ 1696 w 5030"/>
                <a:gd name="T3" fmla="*/ 0 h 2504"/>
                <a:gd name="T4" fmla="*/ 2630 w 5030"/>
                <a:gd name="T5" fmla="*/ 235 h 2504"/>
                <a:gd name="T6" fmla="*/ 2352 w 5030"/>
                <a:gd name="T7" fmla="*/ 482 h 2504"/>
                <a:gd name="T8" fmla="*/ 2352 w 5030"/>
                <a:gd name="T9" fmla="*/ 776 h 2504"/>
                <a:gd name="T10" fmla="*/ 2431 w 5030"/>
                <a:gd name="T11" fmla="*/ 1043 h 2504"/>
                <a:gd name="T12" fmla="*/ 2607 w 5030"/>
                <a:gd name="T13" fmla="*/ 1256 h 2504"/>
                <a:gd name="T14" fmla="*/ 2809 w 5030"/>
                <a:gd name="T15" fmla="*/ 1598 h 2504"/>
                <a:gd name="T16" fmla="*/ 5029 w 5030"/>
                <a:gd name="T17" fmla="*/ 1222 h 2504"/>
                <a:gd name="T18" fmla="*/ 3420 w 5030"/>
                <a:gd name="T19" fmla="*/ 2503 h 2504"/>
                <a:gd name="T20" fmla="*/ 2683 w 5030"/>
                <a:gd name="T21" fmla="*/ 2369 h 2504"/>
                <a:gd name="T22" fmla="*/ 2683 w 5030"/>
                <a:gd name="T23" fmla="*/ 1676 h 2504"/>
                <a:gd name="T24" fmla="*/ 738 w 5030"/>
                <a:gd name="T25" fmla="*/ 1118 h 2504"/>
                <a:gd name="T26" fmla="*/ 45 w 5030"/>
                <a:gd name="T27" fmla="*/ 830 h 2504"/>
                <a:gd name="T28" fmla="*/ 0 w 5030"/>
                <a:gd name="T29" fmla="*/ 137 h 2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30" h="2504">
                  <a:moveTo>
                    <a:pt x="0" y="137"/>
                  </a:moveTo>
                  <a:lnTo>
                    <a:pt x="1696" y="0"/>
                  </a:lnTo>
                  <a:lnTo>
                    <a:pt x="2630" y="235"/>
                  </a:lnTo>
                  <a:lnTo>
                    <a:pt x="2352" y="482"/>
                  </a:lnTo>
                  <a:lnTo>
                    <a:pt x="2352" y="776"/>
                  </a:lnTo>
                  <a:lnTo>
                    <a:pt x="2431" y="1043"/>
                  </a:lnTo>
                  <a:lnTo>
                    <a:pt x="2607" y="1256"/>
                  </a:lnTo>
                  <a:lnTo>
                    <a:pt x="2809" y="1598"/>
                  </a:lnTo>
                  <a:lnTo>
                    <a:pt x="5029" y="1222"/>
                  </a:lnTo>
                  <a:lnTo>
                    <a:pt x="3420" y="2503"/>
                  </a:lnTo>
                  <a:lnTo>
                    <a:pt x="2683" y="2369"/>
                  </a:lnTo>
                  <a:lnTo>
                    <a:pt x="2683" y="1676"/>
                  </a:lnTo>
                  <a:lnTo>
                    <a:pt x="738" y="1118"/>
                  </a:lnTo>
                  <a:lnTo>
                    <a:pt x="45" y="830"/>
                  </a:lnTo>
                  <a:lnTo>
                    <a:pt x="0" y="137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5" name="Freeform 5"/>
            <p:cNvSpPr>
              <a:spLocks noChangeArrowheads="1"/>
            </p:cNvSpPr>
            <p:nvPr/>
          </p:nvSpPr>
          <p:spPr bwMode="auto">
            <a:xfrm>
              <a:off x="1451" y="3851"/>
              <a:ext cx="3997" cy="645"/>
            </a:xfrm>
            <a:custGeom>
              <a:avLst/>
              <a:gdLst>
                <a:gd name="T0" fmla="*/ 0 w 17630"/>
                <a:gd name="T1" fmla="*/ 1326 h 2849"/>
                <a:gd name="T2" fmla="*/ 4721 w 17630"/>
                <a:gd name="T3" fmla="*/ 2795 h 2849"/>
                <a:gd name="T4" fmla="*/ 8609 w 17630"/>
                <a:gd name="T5" fmla="*/ 2848 h 2849"/>
                <a:gd name="T6" fmla="*/ 12570 w 17630"/>
                <a:gd name="T7" fmla="*/ 2604 h 2849"/>
                <a:gd name="T8" fmla="*/ 14580 w 17630"/>
                <a:gd name="T9" fmla="*/ 2312 h 2849"/>
                <a:gd name="T10" fmla="*/ 17173 w 17630"/>
                <a:gd name="T11" fmla="*/ 1197 h 2849"/>
                <a:gd name="T12" fmla="*/ 17629 w 17630"/>
                <a:gd name="T13" fmla="*/ 502 h 2849"/>
                <a:gd name="T14" fmla="*/ 16332 w 17630"/>
                <a:gd name="T15" fmla="*/ 151 h 2849"/>
                <a:gd name="T16" fmla="*/ 13256 w 17630"/>
                <a:gd name="T17" fmla="*/ 1141 h 2849"/>
                <a:gd name="T18" fmla="*/ 11577 w 17630"/>
                <a:gd name="T19" fmla="*/ 1912 h 2849"/>
                <a:gd name="T20" fmla="*/ 9088 w 17630"/>
                <a:gd name="T21" fmla="*/ 1376 h 2849"/>
                <a:gd name="T22" fmla="*/ 7005 w 17630"/>
                <a:gd name="T23" fmla="*/ 950 h 2849"/>
                <a:gd name="T24" fmla="*/ 4698 w 17630"/>
                <a:gd name="T25" fmla="*/ 1589 h 2849"/>
                <a:gd name="T26" fmla="*/ 2537 w 17630"/>
                <a:gd name="T27" fmla="*/ 390 h 2849"/>
                <a:gd name="T28" fmla="*/ 2579 w 17630"/>
                <a:gd name="T29" fmla="*/ 0 h 2849"/>
                <a:gd name="T30" fmla="*/ 732 w 17630"/>
                <a:gd name="T31" fmla="*/ 737 h 2849"/>
                <a:gd name="T32" fmla="*/ 0 w 17630"/>
                <a:gd name="T33" fmla="*/ 1326 h 2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630" h="2849">
                  <a:moveTo>
                    <a:pt x="0" y="1326"/>
                  </a:moveTo>
                  <a:lnTo>
                    <a:pt x="4721" y="2795"/>
                  </a:lnTo>
                  <a:lnTo>
                    <a:pt x="8609" y="2848"/>
                  </a:lnTo>
                  <a:lnTo>
                    <a:pt x="12570" y="2604"/>
                  </a:lnTo>
                  <a:lnTo>
                    <a:pt x="14580" y="2312"/>
                  </a:lnTo>
                  <a:lnTo>
                    <a:pt x="17173" y="1197"/>
                  </a:lnTo>
                  <a:lnTo>
                    <a:pt x="17629" y="502"/>
                  </a:lnTo>
                  <a:lnTo>
                    <a:pt x="16332" y="151"/>
                  </a:lnTo>
                  <a:lnTo>
                    <a:pt x="13256" y="1141"/>
                  </a:lnTo>
                  <a:lnTo>
                    <a:pt x="11577" y="1912"/>
                  </a:lnTo>
                  <a:lnTo>
                    <a:pt x="9088" y="1376"/>
                  </a:lnTo>
                  <a:lnTo>
                    <a:pt x="7005" y="950"/>
                  </a:lnTo>
                  <a:lnTo>
                    <a:pt x="4698" y="1589"/>
                  </a:lnTo>
                  <a:lnTo>
                    <a:pt x="2537" y="390"/>
                  </a:lnTo>
                  <a:lnTo>
                    <a:pt x="2579" y="0"/>
                  </a:lnTo>
                  <a:lnTo>
                    <a:pt x="732" y="737"/>
                  </a:lnTo>
                  <a:lnTo>
                    <a:pt x="0" y="1326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6" name="Freeform 6"/>
            <p:cNvSpPr>
              <a:spLocks noChangeArrowheads="1"/>
            </p:cNvSpPr>
            <p:nvPr/>
          </p:nvSpPr>
          <p:spPr bwMode="auto">
            <a:xfrm>
              <a:off x="1791" y="978"/>
              <a:ext cx="2697" cy="2364"/>
            </a:xfrm>
            <a:custGeom>
              <a:avLst/>
              <a:gdLst>
                <a:gd name="T0" fmla="*/ 507 w 11898"/>
                <a:gd name="T1" fmla="*/ 3643 h 10428"/>
                <a:gd name="T2" fmla="*/ 978 w 11898"/>
                <a:gd name="T3" fmla="*/ 2937 h 10428"/>
                <a:gd name="T4" fmla="*/ 1147 w 11898"/>
                <a:gd name="T5" fmla="*/ 1894 h 10428"/>
                <a:gd name="T6" fmla="*/ 1604 w 11898"/>
                <a:gd name="T7" fmla="*/ 891 h 10428"/>
                <a:gd name="T8" fmla="*/ 2649 w 11898"/>
                <a:gd name="T9" fmla="*/ 465 h 10428"/>
                <a:gd name="T10" fmla="*/ 3403 w 11898"/>
                <a:gd name="T11" fmla="*/ 569 h 10428"/>
                <a:gd name="T12" fmla="*/ 3997 w 11898"/>
                <a:gd name="T13" fmla="*/ 936 h 10428"/>
                <a:gd name="T14" fmla="*/ 4096 w 11898"/>
                <a:gd name="T15" fmla="*/ 1648 h 10428"/>
                <a:gd name="T16" fmla="*/ 4269 w 11898"/>
                <a:gd name="T17" fmla="*/ 2253 h 10428"/>
                <a:gd name="T18" fmla="*/ 4062 w 11898"/>
                <a:gd name="T19" fmla="*/ 2833 h 10428"/>
                <a:gd name="T20" fmla="*/ 4939 w 11898"/>
                <a:gd name="T21" fmla="*/ 3021 h 10428"/>
                <a:gd name="T22" fmla="*/ 5340 w 11898"/>
                <a:gd name="T23" fmla="*/ 3697 h 10428"/>
                <a:gd name="T24" fmla="*/ 6153 w 11898"/>
                <a:gd name="T25" fmla="*/ 2903 h 10428"/>
                <a:gd name="T26" fmla="*/ 5948 w 11898"/>
                <a:gd name="T27" fmla="*/ 1928 h 10428"/>
                <a:gd name="T28" fmla="*/ 5677 w 11898"/>
                <a:gd name="T29" fmla="*/ 1502 h 10428"/>
                <a:gd name="T30" fmla="*/ 6220 w 11898"/>
                <a:gd name="T31" fmla="*/ 692 h 10428"/>
                <a:gd name="T32" fmla="*/ 6621 w 11898"/>
                <a:gd name="T33" fmla="*/ 426 h 10428"/>
                <a:gd name="T34" fmla="*/ 7347 w 11898"/>
                <a:gd name="T35" fmla="*/ 0 h 10428"/>
                <a:gd name="T36" fmla="*/ 8171 w 11898"/>
                <a:gd name="T37" fmla="*/ 72 h 10428"/>
                <a:gd name="T38" fmla="*/ 8740 w 11898"/>
                <a:gd name="T39" fmla="*/ 751 h 10428"/>
                <a:gd name="T40" fmla="*/ 8659 w 11898"/>
                <a:gd name="T41" fmla="*/ 1575 h 10428"/>
                <a:gd name="T42" fmla="*/ 8822 w 11898"/>
                <a:gd name="T43" fmla="*/ 1858 h 10428"/>
                <a:gd name="T44" fmla="*/ 9946 w 11898"/>
                <a:gd name="T45" fmla="*/ 2253 h 10428"/>
                <a:gd name="T46" fmla="*/ 10935 w 11898"/>
                <a:gd name="T47" fmla="*/ 2864 h 10428"/>
                <a:gd name="T48" fmla="*/ 11440 w 11898"/>
                <a:gd name="T49" fmla="*/ 3714 h 10428"/>
                <a:gd name="T50" fmla="*/ 8202 w 11898"/>
                <a:gd name="T51" fmla="*/ 10427 h 10428"/>
                <a:gd name="T52" fmla="*/ 7246 w 11898"/>
                <a:gd name="T53" fmla="*/ 9894 h 10428"/>
                <a:gd name="T54" fmla="*/ 7305 w 11898"/>
                <a:gd name="T55" fmla="*/ 8336 h 10428"/>
                <a:gd name="T56" fmla="*/ 6330 w 11898"/>
                <a:gd name="T57" fmla="*/ 6816 h 10428"/>
                <a:gd name="T58" fmla="*/ 6044 w 11898"/>
                <a:gd name="T59" fmla="*/ 7509 h 10428"/>
                <a:gd name="T60" fmla="*/ 5962 w 11898"/>
                <a:gd name="T61" fmla="*/ 8106 h 10428"/>
                <a:gd name="T62" fmla="*/ 5329 w 11898"/>
                <a:gd name="T63" fmla="*/ 8997 h 10428"/>
                <a:gd name="T64" fmla="*/ 0 w 11898"/>
                <a:gd name="T65" fmla="*/ 4154 h 10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898" h="10428">
                  <a:moveTo>
                    <a:pt x="0" y="4154"/>
                  </a:moveTo>
                  <a:lnTo>
                    <a:pt x="507" y="3643"/>
                  </a:lnTo>
                  <a:lnTo>
                    <a:pt x="1250" y="3021"/>
                  </a:lnTo>
                  <a:lnTo>
                    <a:pt x="978" y="2937"/>
                  </a:lnTo>
                  <a:lnTo>
                    <a:pt x="911" y="2211"/>
                  </a:lnTo>
                  <a:lnTo>
                    <a:pt x="1147" y="1894"/>
                  </a:lnTo>
                  <a:lnTo>
                    <a:pt x="1236" y="1328"/>
                  </a:lnTo>
                  <a:lnTo>
                    <a:pt x="1604" y="891"/>
                  </a:lnTo>
                  <a:lnTo>
                    <a:pt x="2077" y="709"/>
                  </a:lnTo>
                  <a:lnTo>
                    <a:pt x="2649" y="465"/>
                  </a:lnTo>
                  <a:lnTo>
                    <a:pt x="3070" y="636"/>
                  </a:lnTo>
                  <a:lnTo>
                    <a:pt x="3403" y="569"/>
                  </a:lnTo>
                  <a:lnTo>
                    <a:pt x="3798" y="636"/>
                  </a:lnTo>
                  <a:lnTo>
                    <a:pt x="3997" y="936"/>
                  </a:lnTo>
                  <a:lnTo>
                    <a:pt x="3961" y="1435"/>
                  </a:lnTo>
                  <a:lnTo>
                    <a:pt x="4096" y="1648"/>
                  </a:lnTo>
                  <a:lnTo>
                    <a:pt x="4152" y="1981"/>
                  </a:lnTo>
                  <a:lnTo>
                    <a:pt x="4269" y="2253"/>
                  </a:lnTo>
                  <a:lnTo>
                    <a:pt x="3997" y="2651"/>
                  </a:lnTo>
                  <a:lnTo>
                    <a:pt x="4062" y="2833"/>
                  </a:lnTo>
                  <a:lnTo>
                    <a:pt x="4653" y="3046"/>
                  </a:lnTo>
                  <a:lnTo>
                    <a:pt x="4939" y="3021"/>
                  </a:lnTo>
                  <a:lnTo>
                    <a:pt x="5259" y="3187"/>
                  </a:lnTo>
                  <a:lnTo>
                    <a:pt x="5340" y="3697"/>
                  </a:lnTo>
                  <a:lnTo>
                    <a:pt x="5895" y="3046"/>
                  </a:lnTo>
                  <a:lnTo>
                    <a:pt x="6153" y="2903"/>
                  </a:lnTo>
                  <a:lnTo>
                    <a:pt x="5976" y="2564"/>
                  </a:lnTo>
                  <a:lnTo>
                    <a:pt x="5948" y="1928"/>
                  </a:lnTo>
                  <a:lnTo>
                    <a:pt x="5744" y="1788"/>
                  </a:lnTo>
                  <a:lnTo>
                    <a:pt x="5677" y="1502"/>
                  </a:lnTo>
                  <a:lnTo>
                    <a:pt x="5811" y="1104"/>
                  </a:lnTo>
                  <a:lnTo>
                    <a:pt x="6220" y="692"/>
                  </a:lnTo>
                  <a:lnTo>
                    <a:pt x="6352" y="538"/>
                  </a:lnTo>
                  <a:lnTo>
                    <a:pt x="6621" y="426"/>
                  </a:lnTo>
                  <a:lnTo>
                    <a:pt x="6994" y="156"/>
                  </a:lnTo>
                  <a:lnTo>
                    <a:pt x="7347" y="0"/>
                  </a:lnTo>
                  <a:lnTo>
                    <a:pt x="7885" y="72"/>
                  </a:lnTo>
                  <a:lnTo>
                    <a:pt x="8171" y="72"/>
                  </a:lnTo>
                  <a:lnTo>
                    <a:pt x="8488" y="442"/>
                  </a:lnTo>
                  <a:lnTo>
                    <a:pt x="8740" y="751"/>
                  </a:lnTo>
                  <a:lnTo>
                    <a:pt x="8659" y="1222"/>
                  </a:lnTo>
                  <a:lnTo>
                    <a:pt x="8659" y="1575"/>
                  </a:lnTo>
                  <a:lnTo>
                    <a:pt x="8797" y="1659"/>
                  </a:lnTo>
                  <a:lnTo>
                    <a:pt x="8822" y="1858"/>
                  </a:lnTo>
                  <a:lnTo>
                    <a:pt x="9312" y="1914"/>
                  </a:lnTo>
                  <a:lnTo>
                    <a:pt x="9946" y="2253"/>
                  </a:lnTo>
                  <a:lnTo>
                    <a:pt x="10358" y="2351"/>
                  </a:lnTo>
                  <a:lnTo>
                    <a:pt x="10935" y="2864"/>
                  </a:lnTo>
                  <a:lnTo>
                    <a:pt x="11053" y="3130"/>
                  </a:lnTo>
                  <a:lnTo>
                    <a:pt x="11440" y="3714"/>
                  </a:lnTo>
                  <a:lnTo>
                    <a:pt x="11897" y="4580"/>
                  </a:lnTo>
                  <a:lnTo>
                    <a:pt x="8202" y="10427"/>
                  </a:lnTo>
                  <a:lnTo>
                    <a:pt x="7546" y="10373"/>
                  </a:lnTo>
                  <a:lnTo>
                    <a:pt x="7246" y="9894"/>
                  </a:lnTo>
                  <a:lnTo>
                    <a:pt x="7398" y="8798"/>
                  </a:lnTo>
                  <a:lnTo>
                    <a:pt x="7305" y="8336"/>
                  </a:lnTo>
                  <a:lnTo>
                    <a:pt x="6599" y="7296"/>
                  </a:lnTo>
                  <a:lnTo>
                    <a:pt x="6330" y="6816"/>
                  </a:lnTo>
                  <a:lnTo>
                    <a:pt x="6111" y="7228"/>
                  </a:lnTo>
                  <a:lnTo>
                    <a:pt x="6044" y="7509"/>
                  </a:lnTo>
                  <a:lnTo>
                    <a:pt x="5912" y="7840"/>
                  </a:lnTo>
                  <a:lnTo>
                    <a:pt x="5962" y="8106"/>
                  </a:lnTo>
                  <a:lnTo>
                    <a:pt x="5825" y="8585"/>
                  </a:lnTo>
                  <a:lnTo>
                    <a:pt x="5329" y="8997"/>
                  </a:lnTo>
                  <a:lnTo>
                    <a:pt x="4438" y="9401"/>
                  </a:lnTo>
                  <a:lnTo>
                    <a:pt x="0" y="415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7" name="Freeform 7"/>
            <p:cNvSpPr>
              <a:spLocks noChangeArrowheads="1"/>
            </p:cNvSpPr>
            <p:nvPr/>
          </p:nvSpPr>
          <p:spPr bwMode="auto">
            <a:xfrm>
              <a:off x="1624" y="3257"/>
              <a:ext cx="185" cy="147"/>
            </a:xfrm>
            <a:custGeom>
              <a:avLst/>
              <a:gdLst>
                <a:gd name="T0" fmla="*/ 0 w 822"/>
                <a:gd name="T1" fmla="*/ 118 h 654"/>
                <a:gd name="T2" fmla="*/ 586 w 822"/>
                <a:gd name="T3" fmla="*/ 0 h 654"/>
                <a:gd name="T4" fmla="*/ 720 w 822"/>
                <a:gd name="T5" fmla="*/ 196 h 654"/>
                <a:gd name="T6" fmla="*/ 821 w 822"/>
                <a:gd name="T7" fmla="*/ 653 h 654"/>
                <a:gd name="T8" fmla="*/ 196 w 822"/>
                <a:gd name="T9" fmla="*/ 440 h 654"/>
                <a:gd name="T10" fmla="*/ 0 w 822"/>
                <a:gd name="T11" fmla="*/ 118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2" h="654">
                  <a:moveTo>
                    <a:pt x="0" y="118"/>
                  </a:moveTo>
                  <a:lnTo>
                    <a:pt x="586" y="0"/>
                  </a:lnTo>
                  <a:lnTo>
                    <a:pt x="720" y="196"/>
                  </a:lnTo>
                  <a:lnTo>
                    <a:pt x="821" y="653"/>
                  </a:lnTo>
                  <a:lnTo>
                    <a:pt x="196" y="440"/>
                  </a:lnTo>
                  <a:lnTo>
                    <a:pt x="0" y="118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8" name="Freeform 8"/>
            <p:cNvSpPr>
              <a:spLocks noChangeArrowheads="1"/>
            </p:cNvSpPr>
            <p:nvPr/>
          </p:nvSpPr>
          <p:spPr bwMode="auto">
            <a:xfrm>
              <a:off x="4289" y="3678"/>
              <a:ext cx="116" cy="156"/>
            </a:xfrm>
            <a:custGeom>
              <a:avLst/>
              <a:gdLst>
                <a:gd name="T0" fmla="*/ 513 w 514"/>
                <a:gd name="T1" fmla="*/ 42 h 693"/>
                <a:gd name="T2" fmla="*/ 322 w 514"/>
                <a:gd name="T3" fmla="*/ 0 h 693"/>
                <a:gd name="T4" fmla="*/ 106 w 514"/>
                <a:gd name="T5" fmla="*/ 213 h 693"/>
                <a:gd name="T6" fmla="*/ 0 w 514"/>
                <a:gd name="T7" fmla="*/ 544 h 693"/>
                <a:gd name="T8" fmla="*/ 204 w 514"/>
                <a:gd name="T9" fmla="*/ 692 h 693"/>
                <a:gd name="T10" fmla="*/ 344 w 514"/>
                <a:gd name="T11" fmla="*/ 204 h 693"/>
                <a:gd name="T12" fmla="*/ 513 w 514"/>
                <a:gd name="T13" fmla="*/ 42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4" h="693">
                  <a:moveTo>
                    <a:pt x="513" y="42"/>
                  </a:moveTo>
                  <a:lnTo>
                    <a:pt x="322" y="0"/>
                  </a:lnTo>
                  <a:lnTo>
                    <a:pt x="106" y="213"/>
                  </a:lnTo>
                  <a:lnTo>
                    <a:pt x="0" y="544"/>
                  </a:lnTo>
                  <a:lnTo>
                    <a:pt x="204" y="692"/>
                  </a:lnTo>
                  <a:lnTo>
                    <a:pt x="344" y="204"/>
                  </a:lnTo>
                  <a:lnTo>
                    <a:pt x="513" y="42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9" name="Freeform 9"/>
            <p:cNvSpPr>
              <a:spLocks noChangeArrowheads="1"/>
            </p:cNvSpPr>
            <p:nvPr/>
          </p:nvSpPr>
          <p:spPr bwMode="auto">
            <a:xfrm>
              <a:off x="2094" y="3585"/>
              <a:ext cx="2412" cy="827"/>
            </a:xfrm>
            <a:custGeom>
              <a:avLst/>
              <a:gdLst>
                <a:gd name="T0" fmla="*/ 0 w 10639"/>
                <a:gd name="T1" fmla="*/ 1769 h 3651"/>
                <a:gd name="T2" fmla="*/ 449 w 10639"/>
                <a:gd name="T3" fmla="*/ 2615 h 3651"/>
                <a:gd name="T4" fmla="*/ 2792 w 10639"/>
                <a:gd name="T5" fmla="*/ 3650 h 3651"/>
                <a:gd name="T6" fmla="*/ 5178 w 10639"/>
                <a:gd name="T7" fmla="*/ 3114 h 3651"/>
                <a:gd name="T8" fmla="*/ 4939 w 10639"/>
                <a:gd name="T9" fmla="*/ 2548 h 3651"/>
                <a:gd name="T10" fmla="*/ 5870 w 10639"/>
                <a:gd name="T11" fmla="*/ 2753 h 3651"/>
                <a:gd name="T12" fmla="*/ 7731 w 10639"/>
                <a:gd name="T13" fmla="*/ 3571 h 3651"/>
                <a:gd name="T14" fmla="*/ 8586 w 10639"/>
                <a:gd name="T15" fmla="*/ 3602 h 3651"/>
                <a:gd name="T16" fmla="*/ 9138 w 10639"/>
                <a:gd name="T17" fmla="*/ 3327 h 3651"/>
                <a:gd name="T18" fmla="*/ 10234 w 10639"/>
                <a:gd name="T19" fmla="*/ 2349 h 3651"/>
                <a:gd name="T20" fmla="*/ 10638 w 10639"/>
                <a:gd name="T21" fmla="*/ 2223 h 3651"/>
                <a:gd name="T22" fmla="*/ 10498 w 10639"/>
                <a:gd name="T23" fmla="*/ 1548 h 3651"/>
                <a:gd name="T24" fmla="*/ 8822 w 10639"/>
                <a:gd name="T25" fmla="*/ 729 h 3651"/>
                <a:gd name="T26" fmla="*/ 8527 w 10639"/>
                <a:gd name="T27" fmla="*/ 323 h 3651"/>
                <a:gd name="T28" fmla="*/ 7445 w 10639"/>
                <a:gd name="T29" fmla="*/ 0 h 3651"/>
                <a:gd name="T30" fmla="*/ 6492 w 10639"/>
                <a:gd name="T31" fmla="*/ 124 h 3651"/>
                <a:gd name="T32" fmla="*/ 5396 w 10639"/>
                <a:gd name="T33" fmla="*/ 973 h 3651"/>
                <a:gd name="T34" fmla="*/ 5943 w 10639"/>
                <a:gd name="T35" fmla="*/ 1023 h 3651"/>
                <a:gd name="T36" fmla="*/ 7350 w 10639"/>
                <a:gd name="T37" fmla="*/ 824 h 3651"/>
                <a:gd name="T38" fmla="*/ 5918 w 10639"/>
                <a:gd name="T39" fmla="*/ 1775 h 3651"/>
                <a:gd name="T40" fmla="*/ 4917 w 10639"/>
                <a:gd name="T41" fmla="*/ 1744 h 3651"/>
                <a:gd name="T42" fmla="*/ 2531 w 10639"/>
                <a:gd name="T43" fmla="*/ 2526 h 3651"/>
                <a:gd name="T44" fmla="*/ 0 w 10639"/>
                <a:gd name="T45" fmla="*/ 1769 h 3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39" h="3651">
                  <a:moveTo>
                    <a:pt x="0" y="1769"/>
                  </a:moveTo>
                  <a:lnTo>
                    <a:pt x="449" y="2615"/>
                  </a:lnTo>
                  <a:lnTo>
                    <a:pt x="2792" y="3650"/>
                  </a:lnTo>
                  <a:lnTo>
                    <a:pt x="5178" y="3114"/>
                  </a:lnTo>
                  <a:lnTo>
                    <a:pt x="4939" y="2548"/>
                  </a:lnTo>
                  <a:lnTo>
                    <a:pt x="5870" y="2753"/>
                  </a:lnTo>
                  <a:lnTo>
                    <a:pt x="7731" y="3571"/>
                  </a:lnTo>
                  <a:lnTo>
                    <a:pt x="8586" y="3602"/>
                  </a:lnTo>
                  <a:lnTo>
                    <a:pt x="9138" y="3327"/>
                  </a:lnTo>
                  <a:lnTo>
                    <a:pt x="10234" y="2349"/>
                  </a:lnTo>
                  <a:lnTo>
                    <a:pt x="10638" y="2223"/>
                  </a:lnTo>
                  <a:lnTo>
                    <a:pt x="10498" y="1548"/>
                  </a:lnTo>
                  <a:lnTo>
                    <a:pt x="8822" y="729"/>
                  </a:lnTo>
                  <a:lnTo>
                    <a:pt x="8527" y="323"/>
                  </a:lnTo>
                  <a:lnTo>
                    <a:pt x="7445" y="0"/>
                  </a:lnTo>
                  <a:lnTo>
                    <a:pt x="6492" y="124"/>
                  </a:lnTo>
                  <a:lnTo>
                    <a:pt x="5396" y="973"/>
                  </a:lnTo>
                  <a:lnTo>
                    <a:pt x="5943" y="1023"/>
                  </a:lnTo>
                  <a:lnTo>
                    <a:pt x="7350" y="824"/>
                  </a:lnTo>
                  <a:lnTo>
                    <a:pt x="5918" y="1775"/>
                  </a:lnTo>
                  <a:lnTo>
                    <a:pt x="4917" y="1744"/>
                  </a:lnTo>
                  <a:lnTo>
                    <a:pt x="2531" y="2526"/>
                  </a:lnTo>
                  <a:lnTo>
                    <a:pt x="0" y="1769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0" name="Freeform 10"/>
            <p:cNvSpPr>
              <a:spLocks noChangeArrowheads="1"/>
            </p:cNvSpPr>
            <p:nvPr/>
          </p:nvSpPr>
          <p:spPr bwMode="auto">
            <a:xfrm>
              <a:off x="597" y="3599"/>
              <a:ext cx="1352" cy="592"/>
            </a:xfrm>
            <a:custGeom>
              <a:avLst/>
              <a:gdLst>
                <a:gd name="T0" fmla="*/ 2422 w 5966"/>
                <a:gd name="T1" fmla="*/ 0 h 2616"/>
                <a:gd name="T2" fmla="*/ 454 w 5966"/>
                <a:gd name="T3" fmla="*/ 709 h 2616"/>
                <a:gd name="T4" fmla="*/ 2312 w 5966"/>
                <a:gd name="T5" fmla="*/ 1744 h 2616"/>
                <a:gd name="T6" fmla="*/ 263 w 5966"/>
                <a:gd name="T7" fmla="*/ 838 h 2616"/>
                <a:gd name="T8" fmla="*/ 0 w 5966"/>
                <a:gd name="T9" fmla="*/ 964 h 2616"/>
                <a:gd name="T10" fmla="*/ 3299 w 5966"/>
                <a:gd name="T11" fmla="*/ 2615 h 2616"/>
                <a:gd name="T12" fmla="*/ 4849 w 5966"/>
                <a:gd name="T13" fmla="*/ 1522 h 2616"/>
                <a:gd name="T14" fmla="*/ 5965 w 5966"/>
                <a:gd name="T15" fmla="*/ 914 h 2616"/>
                <a:gd name="T16" fmla="*/ 4647 w 5966"/>
                <a:gd name="T17" fmla="*/ 339 h 2616"/>
                <a:gd name="T18" fmla="*/ 3630 w 5966"/>
                <a:gd name="T19" fmla="*/ 112 h 2616"/>
                <a:gd name="T20" fmla="*/ 2422 w 5966"/>
                <a:gd name="T21" fmla="*/ 0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6" h="2616">
                  <a:moveTo>
                    <a:pt x="2422" y="0"/>
                  </a:moveTo>
                  <a:lnTo>
                    <a:pt x="454" y="709"/>
                  </a:lnTo>
                  <a:lnTo>
                    <a:pt x="2312" y="1744"/>
                  </a:lnTo>
                  <a:lnTo>
                    <a:pt x="263" y="838"/>
                  </a:lnTo>
                  <a:lnTo>
                    <a:pt x="0" y="964"/>
                  </a:lnTo>
                  <a:lnTo>
                    <a:pt x="3299" y="2615"/>
                  </a:lnTo>
                  <a:lnTo>
                    <a:pt x="4849" y="1522"/>
                  </a:lnTo>
                  <a:lnTo>
                    <a:pt x="5965" y="914"/>
                  </a:lnTo>
                  <a:lnTo>
                    <a:pt x="4647" y="339"/>
                  </a:lnTo>
                  <a:lnTo>
                    <a:pt x="3630" y="112"/>
                  </a:lnTo>
                  <a:lnTo>
                    <a:pt x="2422" y="0"/>
                  </a:lnTo>
                </a:path>
              </a:pathLst>
            </a:custGeom>
            <a:solidFill>
              <a:srgbClr val="FAFA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1" name="Freeform 11"/>
            <p:cNvSpPr>
              <a:spLocks noChangeArrowheads="1"/>
            </p:cNvSpPr>
            <p:nvPr/>
          </p:nvSpPr>
          <p:spPr bwMode="auto">
            <a:xfrm>
              <a:off x="3351" y="3704"/>
              <a:ext cx="1128" cy="628"/>
            </a:xfrm>
            <a:custGeom>
              <a:avLst/>
              <a:gdLst>
                <a:gd name="T0" fmla="*/ 261 w 4979"/>
                <a:gd name="T1" fmla="*/ 1046 h 2774"/>
                <a:gd name="T2" fmla="*/ 569 w 4979"/>
                <a:gd name="T3" fmla="*/ 1127 h 2774"/>
                <a:gd name="T4" fmla="*/ 2234 w 4979"/>
                <a:gd name="T5" fmla="*/ 0 h 2774"/>
                <a:gd name="T6" fmla="*/ 4168 w 4979"/>
                <a:gd name="T7" fmla="*/ 373 h 2774"/>
                <a:gd name="T8" fmla="*/ 4855 w 4979"/>
                <a:gd name="T9" fmla="*/ 1150 h 2774"/>
                <a:gd name="T10" fmla="*/ 4978 w 4979"/>
                <a:gd name="T11" fmla="*/ 1323 h 2774"/>
                <a:gd name="T12" fmla="*/ 4384 w 4979"/>
                <a:gd name="T13" fmla="*/ 1643 h 2774"/>
                <a:gd name="T14" fmla="*/ 3692 w 4979"/>
                <a:gd name="T15" fmla="*/ 2229 h 2774"/>
                <a:gd name="T16" fmla="*/ 3168 w 4979"/>
                <a:gd name="T17" fmla="*/ 2773 h 2774"/>
                <a:gd name="T18" fmla="*/ 2643 w 4979"/>
                <a:gd name="T19" fmla="*/ 2747 h 2774"/>
                <a:gd name="T20" fmla="*/ 1786 w 4979"/>
                <a:gd name="T21" fmla="*/ 2347 h 2774"/>
                <a:gd name="T22" fmla="*/ 0 w 4979"/>
                <a:gd name="T23" fmla="*/ 1750 h 2774"/>
                <a:gd name="T24" fmla="*/ 22 w 4979"/>
                <a:gd name="T25" fmla="*/ 1301 h 2774"/>
                <a:gd name="T26" fmla="*/ 112 w 4979"/>
                <a:gd name="T27" fmla="*/ 1046 h 2774"/>
                <a:gd name="T28" fmla="*/ 261 w 4979"/>
                <a:gd name="T29" fmla="*/ 1046 h 2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79" h="2774">
                  <a:moveTo>
                    <a:pt x="261" y="1046"/>
                  </a:moveTo>
                  <a:lnTo>
                    <a:pt x="569" y="1127"/>
                  </a:lnTo>
                  <a:lnTo>
                    <a:pt x="2234" y="0"/>
                  </a:lnTo>
                  <a:lnTo>
                    <a:pt x="4168" y="373"/>
                  </a:lnTo>
                  <a:lnTo>
                    <a:pt x="4855" y="1150"/>
                  </a:lnTo>
                  <a:lnTo>
                    <a:pt x="4978" y="1323"/>
                  </a:lnTo>
                  <a:lnTo>
                    <a:pt x="4384" y="1643"/>
                  </a:lnTo>
                  <a:lnTo>
                    <a:pt x="3692" y="2229"/>
                  </a:lnTo>
                  <a:lnTo>
                    <a:pt x="3168" y="2773"/>
                  </a:lnTo>
                  <a:lnTo>
                    <a:pt x="2643" y="2747"/>
                  </a:lnTo>
                  <a:lnTo>
                    <a:pt x="1786" y="2347"/>
                  </a:lnTo>
                  <a:lnTo>
                    <a:pt x="0" y="1750"/>
                  </a:lnTo>
                  <a:lnTo>
                    <a:pt x="22" y="1301"/>
                  </a:lnTo>
                  <a:lnTo>
                    <a:pt x="112" y="1046"/>
                  </a:lnTo>
                  <a:lnTo>
                    <a:pt x="261" y="1046"/>
                  </a:lnTo>
                </a:path>
              </a:pathLst>
            </a:custGeom>
            <a:solidFill>
              <a:srgbClr val="FFFF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2" name="Freeform 12"/>
            <p:cNvSpPr>
              <a:spLocks noChangeArrowheads="1"/>
            </p:cNvSpPr>
            <p:nvPr/>
          </p:nvSpPr>
          <p:spPr bwMode="auto">
            <a:xfrm>
              <a:off x="2624" y="3340"/>
              <a:ext cx="552" cy="163"/>
            </a:xfrm>
            <a:custGeom>
              <a:avLst/>
              <a:gdLst>
                <a:gd name="T0" fmla="*/ 126 w 2437"/>
                <a:gd name="T1" fmla="*/ 723 h 724"/>
                <a:gd name="T2" fmla="*/ 2436 w 2437"/>
                <a:gd name="T3" fmla="*/ 454 h 724"/>
                <a:gd name="T4" fmla="*/ 317 w 2437"/>
                <a:gd name="T5" fmla="*/ 0 h 724"/>
                <a:gd name="T6" fmla="*/ 0 w 2437"/>
                <a:gd name="T7" fmla="*/ 126 h 724"/>
                <a:gd name="T8" fmla="*/ 126 w 2437"/>
                <a:gd name="T9" fmla="*/ 723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7" h="724">
                  <a:moveTo>
                    <a:pt x="126" y="723"/>
                  </a:moveTo>
                  <a:lnTo>
                    <a:pt x="2436" y="454"/>
                  </a:lnTo>
                  <a:lnTo>
                    <a:pt x="317" y="0"/>
                  </a:lnTo>
                  <a:lnTo>
                    <a:pt x="0" y="126"/>
                  </a:lnTo>
                  <a:lnTo>
                    <a:pt x="126" y="723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3" name="Freeform 13"/>
            <p:cNvSpPr>
              <a:spLocks noChangeArrowheads="1"/>
            </p:cNvSpPr>
            <p:nvPr/>
          </p:nvSpPr>
          <p:spPr bwMode="auto">
            <a:xfrm>
              <a:off x="4415" y="3874"/>
              <a:ext cx="978" cy="374"/>
            </a:xfrm>
            <a:custGeom>
              <a:avLst/>
              <a:gdLst>
                <a:gd name="T0" fmla="*/ 404 w 4318"/>
                <a:gd name="T1" fmla="*/ 950 h 1652"/>
                <a:gd name="T2" fmla="*/ 0 w 4318"/>
                <a:gd name="T3" fmla="*/ 1076 h 1652"/>
                <a:gd name="T4" fmla="*/ 317 w 4318"/>
                <a:gd name="T5" fmla="*/ 1401 h 1652"/>
                <a:gd name="T6" fmla="*/ 1265 w 4318"/>
                <a:gd name="T7" fmla="*/ 1651 h 1652"/>
                <a:gd name="T8" fmla="*/ 2436 w 4318"/>
                <a:gd name="T9" fmla="*/ 1446 h 1652"/>
                <a:gd name="T10" fmla="*/ 3179 w 4318"/>
                <a:gd name="T11" fmla="*/ 701 h 1652"/>
                <a:gd name="T12" fmla="*/ 4317 w 4318"/>
                <a:gd name="T13" fmla="*/ 297 h 1652"/>
                <a:gd name="T14" fmla="*/ 3342 w 4318"/>
                <a:gd name="T15" fmla="*/ 0 h 1652"/>
                <a:gd name="T16" fmla="*/ 2983 w 4318"/>
                <a:gd name="T17" fmla="*/ 171 h 1652"/>
                <a:gd name="T18" fmla="*/ 1792 w 4318"/>
                <a:gd name="T19" fmla="*/ 1076 h 1652"/>
                <a:gd name="T20" fmla="*/ 404 w 4318"/>
                <a:gd name="T21" fmla="*/ 950 h 1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18" h="1652">
                  <a:moveTo>
                    <a:pt x="404" y="950"/>
                  </a:moveTo>
                  <a:lnTo>
                    <a:pt x="0" y="1076"/>
                  </a:lnTo>
                  <a:lnTo>
                    <a:pt x="317" y="1401"/>
                  </a:lnTo>
                  <a:lnTo>
                    <a:pt x="1265" y="1651"/>
                  </a:lnTo>
                  <a:lnTo>
                    <a:pt x="2436" y="1446"/>
                  </a:lnTo>
                  <a:lnTo>
                    <a:pt x="3179" y="701"/>
                  </a:lnTo>
                  <a:lnTo>
                    <a:pt x="4317" y="297"/>
                  </a:lnTo>
                  <a:lnTo>
                    <a:pt x="3342" y="0"/>
                  </a:lnTo>
                  <a:lnTo>
                    <a:pt x="2983" y="171"/>
                  </a:lnTo>
                  <a:lnTo>
                    <a:pt x="1792" y="1076"/>
                  </a:lnTo>
                  <a:lnTo>
                    <a:pt x="404" y="950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4" name="Freeform 14"/>
            <p:cNvSpPr>
              <a:spLocks noChangeArrowheads="1"/>
            </p:cNvSpPr>
            <p:nvPr/>
          </p:nvSpPr>
          <p:spPr bwMode="auto">
            <a:xfrm>
              <a:off x="1798" y="3166"/>
              <a:ext cx="1438" cy="980"/>
            </a:xfrm>
            <a:custGeom>
              <a:avLst/>
              <a:gdLst>
                <a:gd name="T0" fmla="*/ 3061 w 6345"/>
                <a:gd name="T1" fmla="*/ 998 h 4326"/>
                <a:gd name="T2" fmla="*/ 3414 w 6345"/>
                <a:gd name="T3" fmla="*/ 894 h 4326"/>
                <a:gd name="T4" fmla="*/ 4165 w 6345"/>
                <a:gd name="T5" fmla="*/ 3442 h 4326"/>
                <a:gd name="T6" fmla="*/ 6344 w 6345"/>
                <a:gd name="T7" fmla="*/ 3078 h 4326"/>
                <a:gd name="T8" fmla="*/ 4034 w 6345"/>
                <a:gd name="T9" fmla="*/ 4325 h 4326"/>
                <a:gd name="T10" fmla="*/ 3224 w 6345"/>
                <a:gd name="T11" fmla="*/ 3972 h 4326"/>
                <a:gd name="T12" fmla="*/ 0 w 6345"/>
                <a:gd name="T13" fmla="*/ 171 h 4326"/>
                <a:gd name="T14" fmla="*/ 432 w 6345"/>
                <a:gd name="T15" fmla="*/ 0 h 4326"/>
                <a:gd name="T16" fmla="*/ 3268 w 6345"/>
                <a:gd name="T17" fmla="*/ 620 h 4326"/>
                <a:gd name="T18" fmla="*/ 3061 w 6345"/>
                <a:gd name="T19" fmla="*/ 998 h 4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45" h="4326">
                  <a:moveTo>
                    <a:pt x="3061" y="998"/>
                  </a:moveTo>
                  <a:lnTo>
                    <a:pt x="3414" y="894"/>
                  </a:lnTo>
                  <a:lnTo>
                    <a:pt x="4165" y="3442"/>
                  </a:lnTo>
                  <a:lnTo>
                    <a:pt x="6344" y="3078"/>
                  </a:lnTo>
                  <a:lnTo>
                    <a:pt x="4034" y="4325"/>
                  </a:lnTo>
                  <a:lnTo>
                    <a:pt x="3224" y="3972"/>
                  </a:lnTo>
                  <a:lnTo>
                    <a:pt x="0" y="171"/>
                  </a:lnTo>
                  <a:lnTo>
                    <a:pt x="432" y="0"/>
                  </a:lnTo>
                  <a:lnTo>
                    <a:pt x="3268" y="620"/>
                  </a:lnTo>
                  <a:lnTo>
                    <a:pt x="3061" y="998"/>
                  </a:lnTo>
                </a:path>
              </a:pathLst>
            </a:custGeom>
            <a:solidFill>
              <a:srgbClr val="E6D7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5" name="Freeform 15"/>
            <p:cNvSpPr>
              <a:spLocks noChangeArrowheads="1"/>
            </p:cNvSpPr>
            <p:nvPr/>
          </p:nvSpPr>
          <p:spPr bwMode="auto">
            <a:xfrm>
              <a:off x="1798" y="3205"/>
              <a:ext cx="1465" cy="1060"/>
            </a:xfrm>
            <a:custGeom>
              <a:avLst/>
              <a:gdLst>
                <a:gd name="T0" fmla="*/ 0 w 6465"/>
                <a:gd name="T1" fmla="*/ 0 h 4677"/>
                <a:gd name="T2" fmla="*/ 3061 w 6465"/>
                <a:gd name="T3" fmla="*/ 827 h 4677"/>
                <a:gd name="T4" fmla="*/ 3725 w 6465"/>
                <a:gd name="T5" fmla="*/ 3846 h 4677"/>
                <a:gd name="T6" fmla="*/ 4297 w 6465"/>
                <a:gd name="T7" fmla="*/ 3697 h 4677"/>
                <a:gd name="T8" fmla="*/ 4364 w 6465"/>
                <a:gd name="T9" fmla="*/ 3880 h 4677"/>
                <a:gd name="T10" fmla="*/ 6344 w 6465"/>
                <a:gd name="T11" fmla="*/ 2907 h 4677"/>
                <a:gd name="T12" fmla="*/ 6464 w 6465"/>
                <a:gd name="T13" fmla="*/ 3454 h 4677"/>
                <a:gd name="T14" fmla="*/ 4079 w 6465"/>
                <a:gd name="T15" fmla="*/ 4676 h 4677"/>
                <a:gd name="T16" fmla="*/ 1309 w 6465"/>
                <a:gd name="T17" fmla="*/ 3448 h 4677"/>
                <a:gd name="T18" fmla="*/ 1301 w 6465"/>
                <a:gd name="T19" fmla="*/ 2907 h 4677"/>
                <a:gd name="T20" fmla="*/ 603 w 6465"/>
                <a:gd name="T21" fmla="*/ 2554 h 4677"/>
                <a:gd name="T22" fmla="*/ 0 w 6465"/>
                <a:gd name="T23" fmla="*/ 0 h 4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65" h="4677">
                  <a:moveTo>
                    <a:pt x="0" y="0"/>
                  </a:moveTo>
                  <a:lnTo>
                    <a:pt x="3061" y="827"/>
                  </a:lnTo>
                  <a:lnTo>
                    <a:pt x="3725" y="3846"/>
                  </a:lnTo>
                  <a:lnTo>
                    <a:pt x="4297" y="3697"/>
                  </a:lnTo>
                  <a:lnTo>
                    <a:pt x="4364" y="3880"/>
                  </a:lnTo>
                  <a:lnTo>
                    <a:pt x="6344" y="2907"/>
                  </a:lnTo>
                  <a:lnTo>
                    <a:pt x="6464" y="3454"/>
                  </a:lnTo>
                  <a:lnTo>
                    <a:pt x="4079" y="4676"/>
                  </a:lnTo>
                  <a:lnTo>
                    <a:pt x="1309" y="3448"/>
                  </a:lnTo>
                  <a:lnTo>
                    <a:pt x="1301" y="2907"/>
                  </a:lnTo>
                  <a:lnTo>
                    <a:pt x="603" y="2554"/>
                  </a:lnTo>
                  <a:lnTo>
                    <a:pt x="0" y="0"/>
                  </a:lnTo>
                </a:path>
              </a:pathLst>
            </a:custGeom>
            <a:solidFill>
              <a:srgbClr val="ADD8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6" name="Freeform 16"/>
            <p:cNvSpPr>
              <a:spLocks noChangeArrowheads="1"/>
            </p:cNvSpPr>
            <p:nvPr/>
          </p:nvSpPr>
          <p:spPr bwMode="auto">
            <a:xfrm>
              <a:off x="4286" y="2007"/>
              <a:ext cx="656" cy="568"/>
            </a:xfrm>
            <a:custGeom>
              <a:avLst/>
              <a:gdLst>
                <a:gd name="T0" fmla="*/ 365 w 2897"/>
                <a:gd name="T1" fmla="*/ 1300 h 2509"/>
                <a:gd name="T2" fmla="*/ 0 w 2897"/>
                <a:gd name="T3" fmla="*/ 1227 h 2509"/>
                <a:gd name="T4" fmla="*/ 12 w 2897"/>
                <a:gd name="T5" fmla="*/ 947 h 2509"/>
                <a:gd name="T6" fmla="*/ 113 w 2897"/>
                <a:gd name="T7" fmla="*/ 681 h 2509"/>
                <a:gd name="T8" fmla="*/ 469 w 2897"/>
                <a:gd name="T9" fmla="*/ 521 h 2509"/>
                <a:gd name="T10" fmla="*/ 539 w 2897"/>
                <a:gd name="T11" fmla="*/ 328 h 2509"/>
                <a:gd name="T12" fmla="*/ 1057 w 2897"/>
                <a:gd name="T13" fmla="*/ 0 h 2509"/>
                <a:gd name="T14" fmla="*/ 1380 w 2897"/>
                <a:gd name="T15" fmla="*/ 42 h 2509"/>
                <a:gd name="T16" fmla="*/ 1696 w 2897"/>
                <a:gd name="T17" fmla="*/ 0 h 2509"/>
                <a:gd name="T18" fmla="*/ 1584 w 2897"/>
                <a:gd name="T19" fmla="*/ 182 h 2509"/>
                <a:gd name="T20" fmla="*/ 1481 w 2897"/>
                <a:gd name="T21" fmla="*/ 342 h 2509"/>
                <a:gd name="T22" fmla="*/ 1598 w 2897"/>
                <a:gd name="T23" fmla="*/ 448 h 2509"/>
                <a:gd name="T24" fmla="*/ 1394 w 2897"/>
                <a:gd name="T25" fmla="*/ 521 h 2509"/>
                <a:gd name="T26" fmla="*/ 1410 w 2897"/>
                <a:gd name="T27" fmla="*/ 734 h 2509"/>
                <a:gd name="T28" fmla="*/ 1615 w 2897"/>
                <a:gd name="T29" fmla="*/ 821 h 2509"/>
                <a:gd name="T30" fmla="*/ 1834 w 2897"/>
                <a:gd name="T31" fmla="*/ 468 h 2509"/>
                <a:gd name="T32" fmla="*/ 1814 w 2897"/>
                <a:gd name="T33" fmla="*/ 255 h 2509"/>
                <a:gd name="T34" fmla="*/ 2086 w 2897"/>
                <a:gd name="T35" fmla="*/ 213 h 2509"/>
                <a:gd name="T36" fmla="*/ 2235 w 2897"/>
                <a:gd name="T37" fmla="*/ 521 h 2509"/>
                <a:gd name="T38" fmla="*/ 2630 w 2897"/>
                <a:gd name="T39" fmla="*/ 692 h 2509"/>
                <a:gd name="T40" fmla="*/ 2588 w 2897"/>
                <a:gd name="T41" fmla="*/ 1205 h 2509"/>
                <a:gd name="T42" fmla="*/ 2896 w 2897"/>
                <a:gd name="T43" fmla="*/ 1631 h 2509"/>
                <a:gd name="T44" fmla="*/ 2644 w 2897"/>
                <a:gd name="T45" fmla="*/ 1914 h 2509"/>
                <a:gd name="T46" fmla="*/ 2691 w 2897"/>
                <a:gd name="T47" fmla="*/ 2278 h 2509"/>
                <a:gd name="T48" fmla="*/ 2439 w 2897"/>
                <a:gd name="T49" fmla="*/ 2491 h 2509"/>
                <a:gd name="T50" fmla="*/ 2277 w 2897"/>
                <a:gd name="T51" fmla="*/ 2508 h 2509"/>
                <a:gd name="T52" fmla="*/ 2492 w 2897"/>
                <a:gd name="T53" fmla="*/ 2057 h 2509"/>
                <a:gd name="T54" fmla="*/ 2431 w 2897"/>
                <a:gd name="T55" fmla="*/ 1883 h 2509"/>
                <a:gd name="T56" fmla="*/ 2139 w 2897"/>
                <a:gd name="T57" fmla="*/ 1757 h 2509"/>
                <a:gd name="T58" fmla="*/ 1901 w 2897"/>
                <a:gd name="T59" fmla="*/ 1861 h 2509"/>
                <a:gd name="T60" fmla="*/ 1951 w 2897"/>
                <a:gd name="T61" fmla="*/ 1617 h 2509"/>
                <a:gd name="T62" fmla="*/ 1764 w 2897"/>
                <a:gd name="T63" fmla="*/ 1471 h 2509"/>
                <a:gd name="T64" fmla="*/ 1834 w 2897"/>
                <a:gd name="T65" fmla="*/ 1351 h 2509"/>
                <a:gd name="T66" fmla="*/ 1629 w 2897"/>
                <a:gd name="T67" fmla="*/ 1258 h 2509"/>
                <a:gd name="T68" fmla="*/ 1195 w 2897"/>
                <a:gd name="T69" fmla="*/ 992 h 2509"/>
                <a:gd name="T70" fmla="*/ 799 w 2897"/>
                <a:gd name="T71" fmla="*/ 947 h 2509"/>
                <a:gd name="T72" fmla="*/ 435 w 2897"/>
                <a:gd name="T73" fmla="*/ 1278 h 2509"/>
                <a:gd name="T74" fmla="*/ 365 w 2897"/>
                <a:gd name="T75" fmla="*/ 1300 h 2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7" h="2509">
                  <a:moveTo>
                    <a:pt x="365" y="1300"/>
                  </a:moveTo>
                  <a:lnTo>
                    <a:pt x="0" y="1227"/>
                  </a:lnTo>
                  <a:lnTo>
                    <a:pt x="12" y="947"/>
                  </a:lnTo>
                  <a:lnTo>
                    <a:pt x="113" y="681"/>
                  </a:lnTo>
                  <a:lnTo>
                    <a:pt x="469" y="521"/>
                  </a:lnTo>
                  <a:lnTo>
                    <a:pt x="539" y="328"/>
                  </a:lnTo>
                  <a:lnTo>
                    <a:pt x="1057" y="0"/>
                  </a:lnTo>
                  <a:lnTo>
                    <a:pt x="1380" y="42"/>
                  </a:lnTo>
                  <a:lnTo>
                    <a:pt x="1696" y="0"/>
                  </a:lnTo>
                  <a:lnTo>
                    <a:pt x="1584" y="182"/>
                  </a:lnTo>
                  <a:lnTo>
                    <a:pt x="1481" y="342"/>
                  </a:lnTo>
                  <a:lnTo>
                    <a:pt x="1598" y="448"/>
                  </a:lnTo>
                  <a:lnTo>
                    <a:pt x="1394" y="521"/>
                  </a:lnTo>
                  <a:lnTo>
                    <a:pt x="1410" y="734"/>
                  </a:lnTo>
                  <a:lnTo>
                    <a:pt x="1615" y="821"/>
                  </a:lnTo>
                  <a:lnTo>
                    <a:pt x="1834" y="468"/>
                  </a:lnTo>
                  <a:lnTo>
                    <a:pt x="1814" y="255"/>
                  </a:lnTo>
                  <a:lnTo>
                    <a:pt x="2086" y="213"/>
                  </a:lnTo>
                  <a:lnTo>
                    <a:pt x="2235" y="521"/>
                  </a:lnTo>
                  <a:lnTo>
                    <a:pt x="2630" y="692"/>
                  </a:lnTo>
                  <a:lnTo>
                    <a:pt x="2588" y="1205"/>
                  </a:lnTo>
                  <a:lnTo>
                    <a:pt x="2896" y="1631"/>
                  </a:lnTo>
                  <a:lnTo>
                    <a:pt x="2644" y="1914"/>
                  </a:lnTo>
                  <a:lnTo>
                    <a:pt x="2691" y="2278"/>
                  </a:lnTo>
                  <a:lnTo>
                    <a:pt x="2439" y="2491"/>
                  </a:lnTo>
                  <a:lnTo>
                    <a:pt x="2277" y="2508"/>
                  </a:lnTo>
                  <a:lnTo>
                    <a:pt x="2492" y="2057"/>
                  </a:lnTo>
                  <a:lnTo>
                    <a:pt x="2431" y="1883"/>
                  </a:lnTo>
                  <a:lnTo>
                    <a:pt x="2139" y="1757"/>
                  </a:lnTo>
                  <a:lnTo>
                    <a:pt x="1901" y="1861"/>
                  </a:lnTo>
                  <a:lnTo>
                    <a:pt x="1951" y="1617"/>
                  </a:lnTo>
                  <a:lnTo>
                    <a:pt x="1764" y="1471"/>
                  </a:lnTo>
                  <a:lnTo>
                    <a:pt x="1834" y="1351"/>
                  </a:lnTo>
                  <a:lnTo>
                    <a:pt x="1629" y="1258"/>
                  </a:lnTo>
                  <a:lnTo>
                    <a:pt x="1195" y="992"/>
                  </a:lnTo>
                  <a:lnTo>
                    <a:pt x="799" y="947"/>
                  </a:lnTo>
                  <a:lnTo>
                    <a:pt x="435" y="1278"/>
                  </a:lnTo>
                  <a:lnTo>
                    <a:pt x="365" y="1300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7" name="Freeform 17"/>
            <p:cNvSpPr>
              <a:spLocks noChangeArrowheads="1"/>
            </p:cNvSpPr>
            <p:nvPr/>
          </p:nvSpPr>
          <p:spPr bwMode="auto">
            <a:xfrm>
              <a:off x="3136" y="1058"/>
              <a:ext cx="617" cy="423"/>
            </a:xfrm>
            <a:custGeom>
              <a:avLst/>
              <a:gdLst>
                <a:gd name="T0" fmla="*/ 59 w 2726"/>
                <a:gd name="T1" fmla="*/ 1028 h 1870"/>
                <a:gd name="T2" fmla="*/ 199 w 2726"/>
                <a:gd name="T3" fmla="*/ 880 h 1870"/>
                <a:gd name="T4" fmla="*/ 530 w 2726"/>
                <a:gd name="T5" fmla="*/ 832 h 1870"/>
                <a:gd name="T6" fmla="*/ 937 w 2726"/>
                <a:gd name="T7" fmla="*/ 633 h 1870"/>
                <a:gd name="T8" fmla="*/ 1060 w 2726"/>
                <a:gd name="T9" fmla="*/ 462 h 1870"/>
                <a:gd name="T10" fmla="*/ 1475 w 2726"/>
                <a:gd name="T11" fmla="*/ 249 h 1870"/>
                <a:gd name="T12" fmla="*/ 1666 w 2726"/>
                <a:gd name="T13" fmla="*/ 0 h 1870"/>
                <a:gd name="T14" fmla="*/ 1982 w 2726"/>
                <a:gd name="T15" fmla="*/ 56 h 1870"/>
                <a:gd name="T16" fmla="*/ 1870 w 2726"/>
                <a:gd name="T17" fmla="*/ 269 h 1870"/>
                <a:gd name="T18" fmla="*/ 1996 w 2726"/>
                <a:gd name="T19" fmla="*/ 353 h 1870"/>
                <a:gd name="T20" fmla="*/ 2181 w 2726"/>
                <a:gd name="T21" fmla="*/ 280 h 1870"/>
                <a:gd name="T22" fmla="*/ 2386 w 2726"/>
                <a:gd name="T23" fmla="*/ 440 h 1870"/>
                <a:gd name="T24" fmla="*/ 2554 w 2726"/>
                <a:gd name="T25" fmla="*/ 535 h 1870"/>
                <a:gd name="T26" fmla="*/ 2577 w 2726"/>
                <a:gd name="T27" fmla="*/ 725 h 1870"/>
                <a:gd name="T28" fmla="*/ 2711 w 2726"/>
                <a:gd name="T29" fmla="*/ 992 h 1870"/>
                <a:gd name="T30" fmla="*/ 2725 w 2726"/>
                <a:gd name="T31" fmla="*/ 1219 h 1870"/>
                <a:gd name="T32" fmla="*/ 2487 w 2726"/>
                <a:gd name="T33" fmla="*/ 1502 h 1870"/>
                <a:gd name="T34" fmla="*/ 2487 w 2726"/>
                <a:gd name="T35" fmla="*/ 1698 h 1870"/>
                <a:gd name="T36" fmla="*/ 2319 w 2726"/>
                <a:gd name="T37" fmla="*/ 1869 h 1870"/>
                <a:gd name="T38" fmla="*/ 2291 w 2726"/>
                <a:gd name="T39" fmla="*/ 1642 h 1870"/>
                <a:gd name="T40" fmla="*/ 2372 w 2726"/>
                <a:gd name="T41" fmla="*/ 1376 h 1870"/>
                <a:gd name="T42" fmla="*/ 2201 w 2726"/>
                <a:gd name="T43" fmla="*/ 1258 h 1870"/>
                <a:gd name="T44" fmla="*/ 2291 w 2726"/>
                <a:gd name="T45" fmla="*/ 1045 h 1870"/>
                <a:gd name="T46" fmla="*/ 2100 w 2726"/>
                <a:gd name="T47" fmla="*/ 1101 h 1870"/>
                <a:gd name="T48" fmla="*/ 2019 w 2726"/>
                <a:gd name="T49" fmla="*/ 832 h 1870"/>
                <a:gd name="T50" fmla="*/ 1733 w 2726"/>
                <a:gd name="T51" fmla="*/ 1163 h 1870"/>
                <a:gd name="T52" fmla="*/ 1413 w 2726"/>
                <a:gd name="T53" fmla="*/ 1185 h 1870"/>
                <a:gd name="T54" fmla="*/ 1122 w 2726"/>
                <a:gd name="T55" fmla="*/ 1502 h 1870"/>
                <a:gd name="T56" fmla="*/ 788 w 2726"/>
                <a:gd name="T57" fmla="*/ 1611 h 1870"/>
                <a:gd name="T58" fmla="*/ 177 w 2726"/>
                <a:gd name="T59" fmla="*/ 1625 h 1870"/>
                <a:gd name="T60" fmla="*/ 0 w 2726"/>
                <a:gd name="T61" fmla="*/ 1485 h 1870"/>
                <a:gd name="T62" fmla="*/ 300 w 2726"/>
                <a:gd name="T63" fmla="*/ 1485 h 1870"/>
                <a:gd name="T64" fmla="*/ 816 w 2726"/>
                <a:gd name="T65" fmla="*/ 1398 h 1870"/>
                <a:gd name="T66" fmla="*/ 937 w 2726"/>
                <a:gd name="T67" fmla="*/ 1079 h 1870"/>
                <a:gd name="T68" fmla="*/ 396 w 2726"/>
                <a:gd name="T69" fmla="*/ 1345 h 1870"/>
                <a:gd name="T70" fmla="*/ 42 w 2726"/>
                <a:gd name="T71" fmla="*/ 1258 h 1870"/>
                <a:gd name="T72" fmla="*/ 219 w 2726"/>
                <a:gd name="T73" fmla="*/ 1101 h 1870"/>
                <a:gd name="T74" fmla="*/ 59 w 2726"/>
                <a:gd name="T75" fmla="*/ 1028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26" h="1870">
                  <a:moveTo>
                    <a:pt x="59" y="1028"/>
                  </a:moveTo>
                  <a:lnTo>
                    <a:pt x="199" y="880"/>
                  </a:lnTo>
                  <a:lnTo>
                    <a:pt x="530" y="832"/>
                  </a:lnTo>
                  <a:lnTo>
                    <a:pt x="937" y="633"/>
                  </a:lnTo>
                  <a:lnTo>
                    <a:pt x="1060" y="462"/>
                  </a:lnTo>
                  <a:lnTo>
                    <a:pt x="1475" y="249"/>
                  </a:lnTo>
                  <a:lnTo>
                    <a:pt x="1666" y="0"/>
                  </a:lnTo>
                  <a:lnTo>
                    <a:pt x="1982" y="56"/>
                  </a:lnTo>
                  <a:lnTo>
                    <a:pt x="1870" y="269"/>
                  </a:lnTo>
                  <a:lnTo>
                    <a:pt x="1996" y="353"/>
                  </a:lnTo>
                  <a:lnTo>
                    <a:pt x="2181" y="280"/>
                  </a:lnTo>
                  <a:lnTo>
                    <a:pt x="2386" y="440"/>
                  </a:lnTo>
                  <a:lnTo>
                    <a:pt x="2554" y="535"/>
                  </a:lnTo>
                  <a:lnTo>
                    <a:pt x="2577" y="725"/>
                  </a:lnTo>
                  <a:lnTo>
                    <a:pt x="2711" y="992"/>
                  </a:lnTo>
                  <a:lnTo>
                    <a:pt x="2725" y="1219"/>
                  </a:lnTo>
                  <a:lnTo>
                    <a:pt x="2487" y="1502"/>
                  </a:lnTo>
                  <a:lnTo>
                    <a:pt x="2487" y="1698"/>
                  </a:lnTo>
                  <a:lnTo>
                    <a:pt x="2319" y="1869"/>
                  </a:lnTo>
                  <a:lnTo>
                    <a:pt x="2291" y="1642"/>
                  </a:lnTo>
                  <a:lnTo>
                    <a:pt x="2372" y="1376"/>
                  </a:lnTo>
                  <a:lnTo>
                    <a:pt x="2201" y="1258"/>
                  </a:lnTo>
                  <a:lnTo>
                    <a:pt x="2291" y="1045"/>
                  </a:lnTo>
                  <a:lnTo>
                    <a:pt x="2100" y="1101"/>
                  </a:lnTo>
                  <a:lnTo>
                    <a:pt x="2019" y="832"/>
                  </a:lnTo>
                  <a:lnTo>
                    <a:pt x="1733" y="1163"/>
                  </a:lnTo>
                  <a:lnTo>
                    <a:pt x="1413" y="1185"/>
                  </a:lnTo>
                  <a:lnTo>
                    <a:pt x="1122" y="1502"/>
                  </a:lnTo>
                  <a:lnTo>
                    <a:pt x="788" y="1611"/>
                  </a:lnTo>
                  <a:lnTo>
                    <a:pt x="177" y="1625"/>
                  </a:lnTo>
                  <a:lnTo>
                    <a:pt x="0" y="1485"/>
                  </a:lnTo>
                  <a:lnTo>
                    <a:pt x="300" y="1485"/>
                  </a:lnTo>
                  <a:lnTo>
                    <a:pt x="816" y="1398"/>
                  </a:lnTo>
                  <a:lnTo>
                    <a:pt x="937" y="1079"/>
                  </a:lnTo>
                  <a:lnTo>
                    <a:pt x="396" y="1345"/>
                  </a:lnTo>
                  <a:lnTo>
                    <a:pt x="42" y="1258"/>
                  </a:lnTo>
                  <a:lnTo>
                    <a:pt x="219" y="1101"/>
                  </a:lnTo>
                  <a:lnTo>
                    <a:pt x="59" y="1028"/>
                  </a:lnTo>
                </a:path>
              </a:pathLst>
            </a:custGeom>
            <a:solidFill>
              <a:srgbClr val="C0A2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8" name="Freeform 18"/>
            <p:cNvSpPr>
              <a:spLocks noChangeArrowheads="1"/>
            </p:cNvSpPr>
            <p:nvPr/>
          </p:nvSpPr>
          <p:spPr bwMode="auto">
            <a:xfrm>
              <a:off x="3196" y="1318"/>
              <a:ext cx="480" cy="674"/>
            </a:xfrm>
            <a:custGeom>
              <a:avLst/>
              <a:gdLst>
                <a:gd name="T0" fmla="*/ 0 w 2123"/>
                <a:gd name="T1" fmla="*/ 479 h 2975"/>
                <a:gd name="T2" fmla="*/ 48 w 2123"/>
                <a:gd name="T3" fmla="*/ 723 h 2975"/>
                <a:gd name="T4" fmla="*/ 48 w 2123"/>
                <a:gd name="T5" fmla="*/ 1118 h 2975"/>
                <a:gd name="T6" fmla="*/ 266 w 2123"/>
                <a:gd name="T7" fmla="*/ 1362 h 2975"/>
                <a:gd name="T8" fmla="*/ 443 w 2123"/>
                <a:gd name="T9" fmla="*/ 1488 h 2975"/>
                <a:gd name="T10" fmla="*/ 353 w 2123"/>
                <a:gd name="T11" fmla="*/ 1914 h 2975"/>
                <a:gd name="T12" fmla="*/ 659 w 2123"/>
                <a:gd name="T13" fmla="*/ 2312 h 2975"/>
                <a:gd name="T14" fmla="*/ 959 w 2123"/>
                <a:gd name="T15" fmla="*/ 2425 h 2975"/>
                <a:gd name="T16" fmla="*/ 1107 w 2123"/>
                <a:gd name="T17" fmla="*/ 2811 h 2975"/>
                <a:gd name="T18" fmla="*/ 1312 w 2123"/>
                <a:gd name="T19" fmla="*/ 2974 h 2975"/>
                <a:gd name="T20" fmla="*/ 1701 w 2123"/>
                <a:gd name="T21" fmla="*/ 2738 h 2975"/>
                <a:gd name="T22" fmla="*/ 2122 w 2123"/>
                <a:gd name="T23" fmla="*/ 2127 h 2975"/>
                <a:gd name="T24" fmla="*/ 2108 w 2123"/>
                <a:gd name="T25" fmla="*/ 1701 h 2975"/>
                <a:gd name="T26" fmla="*/ 1870 w 2123"/>
                <a:gd name="T27" fmla="*/ 1774 h 2975"/>
                <a:gd name="T28" fmla="*/ 1584 w 2123"/>
                <a:gd name="T29" fmla="*/ 1413 h 2975"/>
                <a:gd name="T30" fmla="*/ 1208 w 2123"/>
                <a:gd name="T31" fmla="*/ 1415 h 2975"/>
                <a:gd name="T32" fmla="*/ 869 w 2123"/>
                <a:gd name="T33" fmla="*/ 1289 h 2975"/>
                <a:gd name="T34" fmla="*/ 1542 w 2123"/>
                <a:gd name="T35" fmla="*/ 1222 h 2975"/>
                <a:gd name="T36" fmla="*/ 1502 w 2123"/>
                <a:gd name="T37" fmla="*/ 978 h 2975"/>
                <a:gd name="T38" fmla="*/ 1177 w 2123"/>
                <a:gd name="T39" fmla="*/ 552 h 2975"/>
                <a:gd name="T40" fmla="*/ 1334 w 2123"/>
                <a:gd name="T41" fmla="*/ 272 h 2975"/>
                <a:gd name="T42" fmla="*/ 1312 w 2123"/>
                <a:gd name="T43" fmla="*/ 0 h 2975"/>
                <a:gd name="T44" fmla="*/ 776 w 2123"/>
                <a:gd name="T45" fmla="*/ 510 h 2975"/>
                <a:gd name="T46" fmla="*/ 0 w 2123"/>
                <a:gd name="T47" fmla="*/ 479 h 2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23" h="2975">
                  <a:moveTo>
                    <a:pt x="0" y="479"/>
                  </a:moveTo>
                  <a:lnTo>
                    <a:pt x="48" y="723"/>
                  </a:lnTo>
                  <a:lnTo>
                    <a:pt x="48" y="1118"/>
                  </a:lnTo>
                  <a:lnTo>
                    <a:pt x="266" y="1362"/>
                  </a:lnTo>
                  <a:lnTo>
                    <a:pt x="443" y="1488"/>
                  </a:lnTo>
                  <a:lnTo>
                    <a:pt x="353" y="1914"/>
                  </a:lnTo>
                  <a:lnTo>
                    <a:pt x="659" y="2312"/>
                  </a:lnTo>
                  <a:lnTo>
                    <a:pt x="959" y="2425"/>
                  </a:lnTo>
                  <a:lnTo>
                    <a:pt x="1107" y="2811"/>
                  </a:lnTo>
                  <a:lnTo>
                    <a:pt x="1312" y="2974"/>
                  </a:lnTo>
                  <a:lnTo>
                    <a:pt x="1701" y="2738"/>
                  </a:lnTo>
                  <a:lnTo>
                    <a:pt x="2122" y="2127"/>
                  </a:lnTo>
                  <a:lnTo>
                    <a:pt x="2108" y="1701"/>
                  </a:lnTo>
                  <a:lnTo>
                    <a:pt x="1870" y="1774"/>
                  </a:lnTo>
                  <a:lnTo>
                    <a:pt x="1584" y="1413"/>
                  </a:lnTo>
                  <a:lnTo>
                    <a:pt x="1208" y="1415"/>
                  </a:lnTo>
                  <a:lnTo>
                    <a:pt x="869" y="1289"/>
                  </a:lnTo>
                  <a:lnTo>
                    <a:pt x="1542" y="1222"/>
                  </a:lnTo>
                  <a:lnTo>
                    <a:pt x="1502" y="978"/>
                  </a:lnTo>
                  <a:lnTo>
                    <a:pt x="1177" y="552"/>
                  </a:lnTo>
                  <a:lnTo>
                    <a:pt x="1334" y="272"/>
                  </a:lnTo>
                  <a:lnTo>
                    <a:pt x="1312" y="0"/>
                  </a:lnTo>
                  <a:lnTo>
                    <a:pt x="776" y="510"/>
                  </a:lnTo>
                  <a:lnTo>
                    <a:pt x="0" y="479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9" name="Freeform 19"/>
            <p:cNvSpPr>
              <a:spLocks noChangeArrowheads="1"/>
            </p:cNvSpPr>
            <p:nvPr/>
          </p:nvSpPr>
          <p:spPr bwMode="auto">
            <a:xfrm>
              <a:off x="2191" y="1274"/>
              <a:ext cx="435" cy="998"/>
            </a:xfrm>
            <a:custGeom>
              <a:avLst/>
              <a:gdLst>
                <a:gd name="T0" fmla="*/ 1068 w 1924"/>
                <a:gd name="T1" fmla="*/ 0 h 4407"/>
                <a:gd name="T2" fmla="*/ 1203 w 1924"/>
                <a:gd name="T3" fmla="*/ 196 h 4407"/>
                <a:gd name="T4" fmla="*/ 1149 w 1924"/>
                <a:gd name="T5" fmla="*/ 552 h 4407"/>
                <a:gd name="T6" fmla="*/ 1407 w 1924"/>
                <a:gd name="T7" fmla="*/ 748 h 4407"/>
                <a:gd name="T8" fmla="*/ 1679 w 1924"/>
                <a:gd name="T9" fmla="*/ 835 h 4407"/>
                <a:gd name="T10" fmla="*/ 1828 w 1924"/>
                <a:gd name="T11" fmla="*/ 961 h 4407"/>
                <a:gd name="T12" fmla="*/ 1775 w 1924"/>
                <a:gd name="T13" fmla="*/ 1331 h 4407"/>
                <a:gd name="T14" fmla="*/ 1475 w 1924"/>
                <a:gd name="T15" fmla="*/ 1597 h 4407"/>
                <a:gd name="T16" fmla="*/ 1738 w 1924"/>
                <a:gd name="T17" fmla="*/ 1788 h 4407"/>
                <a:gd name="T18" fmla="*/ 1570 w 1924"/>
                <a:gd name="T19" fmla="*/ 2124 h 4407"/>
                <a:gd name="T20" fmla="*/ 1385 w 1924"/>
                <a:gd name="T21" fmla="*/ 2368 h 4407"/>
                <a:gd name="T22" fmla="*/ 1542 w 1924"/>
                <a:gd name="T23" fmla="*/ 2567 h 4407"/>
                <a:gd name="T24" fmla="*/ 1738 w 1924"/>
                <a:gd name="T25" fmla="*/ 2464 h 4407"/>
                <a:gd name="T26" fmla="*/ 1923 w 1924"/>
                <a:gd name="T27" fmla="*/ 2817 h 4407"/>
                <a:gd name="T28" fmla="*/ 1789 w 1924"/>
                <a:gd name="T29" fmla="*/ 3201 h 4407"/>
                <a:gd name="T30" fmla="*/ 1693 w 1924"/>
                <a:gd name="T31" fmla="*/ 3445 h 4407"/>
                <a:gd name="T32" fmla="*/ 1775 w 1924"/>
                <a:gd name="T33" fmla="*/ 3966 h 4407"/>
                <a:gd name="T34" fmla="*/ 1503 w 1924"/>
                <a:gd name="T35" fmla="*/ 4297 h 4407"/>
                <a:gd name="T36" fmla="*/ 1250 w 1924"/>
                <a:gd name="T37" fmla="*/ 4406 h 4407"/>
                <a:gd name="T38" fmla="*/ 1001 w 1924"/>
                <a:gd name="T39" fmla="*/ 4070 h 4407"/>
                <a:gd name="T40" fmla="*/ 964 w 1924"/>
                <a:gd name="T41" fmla="*/ 3613 h 4407"/>
                <a:gd name="T42" fmla="*/ 664 w 1924"/>
                <a:gd name="T43" fmla="*/ 3077 h 4407"/>
                <a:gd name="T44" fmla="*/ 597 w 1924"/>
                <a:gd name="T45" fmla="*/ 2817 h 4407"/>
                <a:gd name="T46" fmla="*/ 760 w 1924"/>
                <a:gd name="T47" fmla="*/ 2761 h 4407"/>
                <a:gd name="T48" fmla="*/ 474 w 1924"/>
                <a:gd name="T49" fmla="*/ 2494 h 4407"/>
                <a:gd name="T50" fmla="*/ 376 w 1924"/>
                <a:gd name="T51" fmla="*/ 2155 h 4407"/>
                <a:gd name="T52" fmla="*/ 393 w 1924"/>
                <a:gd name="T53" fmla="*/ 1771 h 4407"/>
                <a:gd name="T54" fmla="*/ 0 w 1924"/>
                <a:gd name="T55" fmla="*/ 1611 h 4407"/>
                <a:gd name="T56" fmla="*/ 530 w 1924"/>
                <a:gd name="T57" fmla="*/ 1087 h 4407"/>
                <a:gd name="T58" fmla="*/ 530 w 1924"/>
                <a:gd name="T59" fmla="*/ 409 h 4407"/>
                <a:gd name="T60" fmla="*/ 796 w 1924"/>
                <a:gd name="T61" fmla="*/ 182 h 4407"/>
                <a:gd name="T62" fmla="*/ 1068 w 1924"/>
                <a:gd name="T63" fmla="*/ 0 h 4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24" h="4407">
                  <a:moveTo>
                    <a:pt x="1068" y="0"/>
                  </a:moveTo>
                  <a:lnTo>
                    <a:pt x="1203" y="196"/>
                  </a:lnTo>
                  <a:lnTo>
                    <a:pt x="1149" y="552"/>
                  </a:lnTo>
                  <a:lnTo>
                    <a:pt x="1407" y="748"/>
                  </a:lnTo>
                  <a:lnTo>
                    <a:pt x="1679" y="835"/>
                  </a:lnTo>
                  <a:lnTo>
                    <a:pt x="1828" y="961"/>
                  </a:lnTo>
                  <a:lnTo>
                    <a:pt x="1775" y="1331"/>
                  </a:lnTo>
                  <a:lnTo>
                    <a:pt x="1475" y="1597"/>
                  </a:lnTo>
                  <a:lnTo>
                    <a:pt x="1738" y="1788"/>
                  </a:lnTo>
                  <a:lnTo>
                    <a:pt x="1570" y="2124"/>
                  </a:lnTo>
                  <a:lnTo>
                    <a:pt x="1385" y="2368"/>
                  </a:lnTo>
                  <a:lnTo>
                    <a:pt x="1542" y="2567"/>
                  </a:lnTo>
                  <a:lnTo>
                    <a:pt x="1738" y="2464"/>
                  </a:lnTo>
                  <a:lnTo>
                    <a:pt x="1923" y="2817"/>
                  </a:lnTo>
                  <a:lnTo>
                    <a:pt x="1789" y="3201"/>
                  </a:lnTo>
                  <a:lnTo>
                    <a:pt x="1693" y="3445"/>
                  </a:lnTo>
                  <a:lnTo>
                    <a:pt x="1775" y="3966"/>
                  </a:lnTo>
                  <a:lnTo>
                    <a:pt x="1503" y="4297"/>
                  </a:lnTo>
                  <a:lnTo>
                    <a:pt x="1250" y="4406"/>
                  </a:lnTo>
                  <a:lnTo>
                    <a:pt x="1001" y="4070"/>
                  </a:lnTo>
                  <a:lnTo>
                    <a:pt x="964" y="3613"/>
                  </a:lnTo>
                  <a:lnTo>
                    <a:pt x="664" y="3077"/>
                  </a:lnTo>
                  <a:lnTo>
                    <a:pt x="597" y="2817"/>
                  </a:lnTo>
                  <a:lnTo>
                    <a:pt x="760" y="2761"/>
                  </a:lnTo>
                  <a:lnTo>
                    <a:pt x="474" y="2494"/>
                  </a:lnTo>
                  <a:lnTo>
                    <a:pt x="376" y="2155"/>
                  </a:lnTo>
                  <a:lnTo>
                    <a:pt x="393" y="1771"/>
                  </a:lnTo>
                  <a:lnTo>
                    <a:pt x="0" y="1611"/>
                  </a:lnTo>
                  <a:lnTo>
                    <a:pt x="530" y="1087"/>
                  </a:lnTo>
                  <a:lnTo>
                    <a:pt x="530" y="409"/>
                  </a:lnTo>
                  <a:lnTo>
                    <a:pt x="796" y="182"/>
                  </a:lnTo>
                  <a:lnTo>
                    <a:pt x="1068" y="0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0" name="Freeform 20"/>
            <p:cNvSpPr>
              <a:spLocks noChangeArrowheads="1"/>
            </p:cNvSpPr>
            <p:nvPr/>
          </p:nvSpPr>
          <p:spPr bwMode="auto">
            <a:xfrm>
              <a:off x="2433" y="1545"/>
              <a:ext cx="107" cy="42"/>
            </a:xfrm>
            <a:custGeom>
              <a:avLst/>
              <a:gdLst>
                <a:gd name="T0" fmla="*/ 112 w 475"/>
                <a:gd name="T1" fmla="*/ 16 h 191"/>
                <a:gd name="T2" fmla="*/ 0 w 475"/>
                <a:gd name="T3" fmla="*/ 72 h 191"/>
                <a:gd name="T4" fmla="*/ 0 w 475"/>
                <a:gd name="T5" fmla="*/ 165 h 191"/>
                <a:gd name="T6" fmla="*/ 286 w 475"/>
                <a:gd name="T7" fmla="*/ 190 h 191"/>
                <a:gd name="T8" fmla="*/ 429 w 475"/>
                <a:gd name="T9" fmla="*/ 148 h 191"/>
                <a:gd name="T10" fmla="*/ 474 w 475"/>
                <a:gd name="T11" fmla="*/ 0 h 191"/>
                <a:gd name="T12" fmla="*/ 112 w 475"/>
                <a:gd name="T13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" h="191">
                  <a:moveTo>
                    <a:pt x="112" y="16"/>
                  </a:moveTo>
                  <a:lnTo>
                    <a:pt x="0" y="72"/>
                  </a:lnTo>
                  <a:lnTo>
                    <a:pt x="0" y="165"/>
                  </a:lnTo>
                  <a:lnTo>
                    <a:pt x="286" y="190"/>
                  </a:lnTo>
                  <a:lnTo>
                    <a:pt x="429" y="148"/>
                  </a:lnTo>
                  <a:lnTo>
                    <a:pt x="474" y="0"/>
                  </a:lnTo>
                  <a:lnTo>
                    <a:pt x="112" y="1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1" name="Freeform 21"/>
            <p:cNvSpPr>
              <a:spLocks noChangeArrowheads="1"/>
            </p:cNvSpPr>
            <p:nvPr/>
          </p:nvSpPr>
          <p:spPr bwMode="auto">
            <a:xfrm>
              <a:off x="3403" y="3298"/>
              <a:ext cx="216" cy="299"/>
            </a:xfrm>
            <a:custGeom>
              <a:avLst/>
              <a:gdLst>
                <a:gd name="T0" fmla="*/ 0 w 957"/>
                <a:gd name="T1" fmla="*/ 1321 h 1322"/>
                <a:gd name="T2" fmla="*/ 773 w 957"/>
                <a:gd name="T3" fmla="*/ 171 h 1322"/>
                <a:gd name="T4" fmla="*/ 908 w 957"/>
                <a:gd name="T5" fmla="*/ 0 h 1322"/>
                <a:gd name="T6" fmla="*/ 956 w 957"/>
                <a:gd name="T7" fmla="*/ 157 h 1322"/>
                <a:gd name="T8" fmla="*/ 706 w 957"/>
                <a:gd name="T9" fmla="*/ 639 h 1322"/>
                <a:gd name="T10" fmla="*/ 235 w 957"/>
                <a:gd name="T11" fmla="*/ 1321 h 1322"/>
                <a:gd name="T12" fmla="*/ 0 w 957"/>
                <a:gd name="T13" fmla="*/ 1321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7" h="1322">
                  <a:moveTo>
                    <a:pt x="0" y="1321"/>
                  </a:moveTo>
                  <a:lnTo>
                    <a:pt x="773" y="171"/>
                  </a:lnTo>
                  <a:lnTo>
                    <a:pt x="908" y="0"/>
                  </a:lnTo>
                  <a:lnTo>
                    <a:pt x="956" y="157"/>
                  </a:lnTo>
                  <a:lnTo>
                    <a:pt x="706" y="639"/>
                  </a:lnTo>
                  <a:lnTo>
                    <a:pt x="235" y="1321"/>
                  </a:lnTo>
                  <a:lnTo>
                    <a:pt x="0" y="1321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2" name="Freeform 22"/>
            <p:cNvSpPr>
              <a:spLocks noChangeArrowheads="1"/>
            </p:cNvSpPr>
            <p:nvPr/>
          </p:nvSpPr>
          <p:spPr bwMode="auto">
            <a:xfrm>
              <a:off x="3441" y="2020"/>
              <a:ext cx="282" cy="1336"/>
            </a:xfrm>
            <a:custGeom>
              <a:avLst/>
              <a:gdLst>
                <a:gd name="T0" fmla="*/ 387 w 1246"/>
                <a:gd name="T1" fmla="*/ 71 h 5896"/>
                <a:gd name="T2" fmla="*/ 457 w 1246"/>
                <a:gd name="T3" fmla="*/ 354 h 5896"/>
                <a:gd name="T4" fmla="*/ 334 w 1246"/>
                <a:gd name="T5" fmla="*/ 676 h 5896"/>
                <a:gd name="T6" fmla="*/ 230 w 1246"/>
                <a:gd name="T7" fmla="*/ 1007 h 5896"/>
                <a:gd name="T8" fmla="*/ 364 w 1246"/>
                <a:gd name="T9" fmla="*/ 934 h 5896"/>
                <a:gd name="T10" fmla="*/ 420 w 1246"/>
                <a:gd name="T11" fmla="*/ 1455 h 5896"/>
                <a:gd name="T12" fmla="*/ 334 w 1246"/>
                <a:gd name="T13" fmla="*/ 1943 h 5896"/>
                <a:gd name="T14" fmla="*/ 297 w 1246"/>
                <a:gd name="T15" fmla="*/ 2913 h 5896"/>
                <a:gd name="T16" fmla="*/ 524 w 1246"/>
                <a:gd name="T17" fmla="*/ 3709 h 5896"/>
                <a:gd name="T18" fmla="*/ 387 w 1246"/>
                <a:gd name="T19" fmla="*/ 4415 h 5896"/>
                <a:gd name="T20" fmla="*/ 163 w 1246"/>
                <a:gd name="T21" fmla="*/ 4998 h 5896"/>
                <a:gd name="T22" fmla="*/ 0 w 1246"/>
                <a:gd name="T23" fmla="*/ 5550 h 5896"/>
                <a:gd name="T24" fmla="*/ 401 w 1246"/>
                <a:gd name="T25" fmla="*/ 5895 h 5896"/>
                <a:gd name="T26" fmla="*/ 673 w 1246"/>
                <a:gd name="T27" fmla="*/ 5637 h 5896"/>
                <a:gd name="T28" fmla="*/ 788 w 1246"/>
                <a:gd name="T29" fmla="*/ 5794 h 5896"/>
                <a:gd name="T30" fmla="*/ 1012 w 1246"/>
                <a:gd name="T31" fmla="*/ 5564 h 5896"/>
                <a:gd name="T32" fmla="*/ 1245 w 1246"/>
                <a:gd name="T33" fmla="*/ 4785 h 5896"/>
                <a:gd name="T34" fmla="*/ 1107 w 1246"/>
                <a:gd name="T35" fmla="*/ 4359 h 5896"/>
                <a:gd name="T36" fmla="*/ 973 w 1246"/>
                <a:gd name="T37" fmla="*/ 3622 h 5896"/>
                <a:gd name="T38" fmla="*/ 636 w 1246"/>
                <a:gd name="T39" fmla="*/ 2156 h 5896"/>
                <a:gd name="T40" fmla="*/ 687 w 1246"/>
                <a:gd name="T41" fmla="*/ 1433 h 5896"/>
                <a:gd name="T42" fmla="*/ 619 w 1246"/>
                <a:gd name="T43" fmla="*/ 993 h 5896"/>
                <a:gd name="T44" fmla="*/ 855 w 1246"/>
                <a:gd name="T45" fmla="*/ 463 h 5896"/>
                <a:gd name="T46" fmla="*/ 706 w 1246"/>
                <a:gd name="T47" fmla="*/ 110 h 5896"/>
                <a:gd name="T48" fmla="*/ 538 w 1246"/>
                <a:gd name="T49" fmla="*/ 0 h 5896"/>
                <a:gd name="T50" fmla="*/ 387 w 1246"/>
                <a:gd name="T51" fmla="*/ 71 h 5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6" h="5896">
                  <a:moveTo>
                    <a:pt x="387" y="71"/>
                  </a:moveTo>
                  <a:lnTo>
                    <a:pt x="457" y="354"/>
                  </a:lnTo>
                  <a:lnTo>
                    <a:pt x="334" y="676"/>
                  </a:lnTo>
                  <a:lnTo>
                    <a:pt x="230" y="1007"/>
                  </a:lnTo>
                  <a:lnTo>
                    <a:pt x="364" y="934"/>
                  </a:lnTo>
                  <a:lnTo>
                    <a:pt x="420" y="1455"/>
                  </a:lnTo>
                  <a:lnTo>
                    <a:pt x="334" y="1943"/>
                  </a:lnTo>
                  <a:lnTo>
                    <a:pt x="297" y="2913"/>
                  </a:lnTo>
                  <a:lnTo>
                    <a:pt x="524" y="3709"/>
                  </a:lnTo>
                  <a:lnTo>
                    <a:pt x="387" y="4415"/>
                  </a:lnTo>
                  <a:lnTo>
                    <a:pt x="163" y="4998"/>
                  </a:lnTo>
                  <a:lnTo>
                    <a:pt x="0" y="5550"/>
                  </a:lnTo>
                  <a:lnTo>
                    <a:pt x="401" y="5895"/>
                  </a:lnTo>
                  <a:lnTo>
                    <a:pt x="673" y="5637"/>
                  </a:lnTo>
                  <a:lnTo>
                    <a:pt x="788" y="5794"/>
                  </a:lnTo>
                  <a:lnTo>
                    <a:pt x="1012" y="5564"/>
                  </a:lnTo>
                  <a:lnTo>
                    <a:pt x="1245" y="4785"/>
                  </a:lnTo>
                  <a:lnTo>
                    <a:pt x="1107" y="4359"/>
                  </a:lnTo>
                  <a:lnTo>
                    <a:pt x="973" y="3622"/>
                  </a:lnTo>
                  <a:lnTo>
                    <a:pt x="636" y="2156"/>
                  </a:lnTo>
                  <a:lnTo>
                    <a:pt x="687" y="1433"/>
                  </a:lnTo>
                  <a:lnTo>
                    <a:pt x="619" y="993"/>
                  </a:lnTo>
                  <a:lnTo>
                    <a:pt x="855" y="463"/>
                  </a:lnTo>
                  <a:lnTo>
                    <a:pt x="706" y="110"/>
                  </a:lnTo>
                  <a:lnTo>
                    <a:pt x="538" y="0"/>
                  </a:lnTo>
                  <a:lnTo>
                    <a:pt x="387" y="71"/>
                  </a:lnTo>
                </a:path>
              </a:pathLst>
            </a:custGeom>
            <a:solidFill>
              <a:srgbClr val="8675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3" name="Freeform 23"/>
            <p:cNvSpPr>
              <a:spLocks noChangeArrowheads="1"/>
            </p:cNvSpPr>
            <p:nvPr/>
          </p:nvSpPr>
          <p:spPr bwMode="auto">
            <a:xfrm>
              <a:off x="4656" y="2125"/>
              <a:ext cx="248" cy="331"/>
            </a:xfrm>
            <a:custGeom>
              <a:avLst/>
              <a:gdLst>
                <a:gd name="T0" fmla="*/ 0 w 1097"/>
                <a:gd name="T1" fmla="*/ 737 h 1464"/>
                <a:gd name="T2" fmla="*/ 227 w 1097"/>
                <a:gd name="T3" fmla="*/ 617 h 1464"/>
                <a:gd name="T4" fmla="*/ 205 w 1097"/>
                <a:gd name="T5" fmla="*/ 300 h 1464"/>
                <a:gd name="T6" fmla="*/ 294 w 1097"/>
                <a:gd name="T7" fmla="*/ 0 h 1464"/>
                <a:gd name="T8" fmla="*/ 524 w 1097"/>
                <a:gd name="T9" fmla="*/ 191 h 1464"/>
                <a:gd name="T10" fmla="*/ 606 w 1097"/>
                <a:gd name="T11" fmla="*/ 0 h 1464"/>
                <a:gd name="T12" fmla="*/ 945 w 1097"/>
                <a:gd name="T13" fmla="*/ 300 h 1464"/>
                <a:gd name="T14" fmla="*/ 891 w 1097"/>
                <a:gd name="T15" fmla="*/ 670 h 1464"/>
                <a:gd name="T16" fmla="*/ 1096 w 1097"/>
                <a:gd name="T17" fmla="*/ 1127 h 1464"/>
                <a:gd name="T18" fmla="*/ 863 w 1097"/>
                <a:gd name="T19" fmla="*/ 1309 h 1464"/>
                <a:gd name="T20" fmla="*/ 810 w 1097"/>
                <a:gd name="T21" fmla="*/ 1463 h 1464"/>
                <a:gd name="T22" fmla="*/ 662 w 1097"/>
                <a:gd name="T23" fmla="*/ 1236 h 1464"/>
                <a:gd name="T24" fmla="*/ 356 w 1097"/>
                <a:gd name="T25" fmla="*/ 1250 h 1464"/>
                <a:gd name="T26" fmla="*/ 457 w 1097"/>
                <a:gd name="T27" fmla="*/ 1023 h 1464"/>
                <a:gd name="T28" fmla="*/ 272 w 1097"/>
                <a:gd name="T29" fmla="*/ 936 h 1464"/>
                <a:gd name="T30" fmla="*/ 0 w 1097"/>
                <a:gd name="T31" fmla="*/ 737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7" h="1464">
                  <a:moveTo>
                    <a:pt x="0" y="737"/>
                  </a:moveTo>
                  <a:lnTo>
                    <a:pt x="227" y="617"/>
                  </a:lnTo>
                  <a:lnTo>
                    <a:pt x="205" y="300"/>
                  </a:lnTo>
                  <a:lnTo>
                    <a:pt x="294" y="0"/>
                  </a:lnTo>
                  <a:lnTo>
                    <a:pt x="524" y="191"/>
                  </a:lnTo>
                  <a:lnTo>
                    <a:pt x="606" y="0"/>
                  </a:lnTo>
                  <a:lnTo>
                    <a:pt x="945" y="300"/>
                  </a:lnTo>
                  <a:lnTo>
                    <a:pt x="891" y="670"/>
                  </a:lnTo>
                  <a:lnTo>
                    <a:pt x="1096" y="1127"/>
                  </a:lnTo>
                  <a:lnTo>
                    <a:pt x="863" y="1309"/>
                  </a:lnTo>
                  <a:lnTo>
                    <a:pt x="810" y="1463"/>
                  </a:lnTo>
                  <a:lnTo>
                    <a:pt x="662" y="1236"/>
                  </a:lnTo>
                  <a:lnTo>
                    <a:pt x="356" y="1250"/>
                  </a:lnTo>
                  <a:lnTo>
                    <a:pt x="457" y="1023"/>
                  </a:lnTo>
                  <a:lnTo>
                    <a:pt x="272" y="936"/>
                  </a:lnTo>
                  <a:lnTo>
                    <a:pt x="0" y="737"/>
                  </a:lnTo>
                </a:path>
              </a:pathLst>
            </a:custGeom>
            <a:solidFill>
              <a:srgbClr val="A669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4" name="Freeform 24"/>
            <p:cNvSpPr>
              <a:spLocks noChangeArrowheads="1"/>
            </p:cNvSpPr>
            <p:nvPr/>
          </p:nvSpPr>
          <p:spPr bwMode="auto">
            <a:xfrm>
              <a:off x="2642" y="1852"/>
              <a:ext cx="851" cy="1204"/>
            </a:xfrm>
            <a:custGeom>
              <a:avLst/>
              <a:gdLst>
                <a:gd name="T0" fmla="*/ 0 w 3755"/>
                <a:gd name="T1" fmla="*/ 4906 h 5313"/>
                <a:gd name="T2" fmla="*/ 0 w 3755"/>
                <a:gd name="T3" fmla="*/ 4589 h 5313"/>
                <a:gd name="T4" fmla="*/ 138 w 3755"/>
                <a:gd name="T5" fmla="*/ 4236 h 5313"/>
                <a:gd name="T6" fmla="*/ 572 w 3755"/>
                <a:gd name="T7" fmla="*/ 4345 h 5313"/>
                <a:gd name="T8" fmla="*/ 1068 w 3755"/>
                <a:gd name="T9" fmla="*/ 4449 h 5313"/>
                <a:gd name="T10" fmla="*/ 1332 w 3755"/>
                <a:gd name="T11" fmla="*/ 4096 h 5313"/>
                <a:gd name="T12" fmla="*/ 595 w 3755"/>
                <a:gd name="T13" fmla="*/ 4023 h 5313"/>
                <a:gd name="T14" fmla="*/ 396 w 3755"/>
                <a:gd name="T15" fmla="*/ 3779 h 5313"/>
                <a:gd name="T16" fmla="*/ 682 w 3755"/>
                <a:gd name="T17" fmla="*/ 3684 h 5313"/>
                <a:gd name="T18" fmla="*/ 1102 w 3755"/>
                <a:gd name="T19" fmla="*/ 3796 h 5313"/>
                <a:gd name="T20" fmla="*/ 1197 w 3755"/>
                <a:gd name="T21" fmla="*/ 3543 h 5313"/>
                <a:gd name="T22" fmla="*/ 948 w 3755"/>
                <a:gd name="T23" fmla="*/ 3300 h 5313"/>
                <a:gd name="T24" fmla="*/ 810 w 3755"/>
                <a:gd name="T25" fmla="*/ 2778 h 5313"/>
                <a:gd name="T26" fmla="*/ 1251 w 3755"/>
                <a:gd name="T27" fmla="*/ 3159 h 5313"/>
                <a:gd name="T28" fmla="*/ 1671 w 3755"/>
                <a:gd name="T29" fmla="*/ 3258 h 5313"/>
                <a:gd name="T30" fmla="*/ 1722 w 3755"/>
                <a:gd name="T31" fmla="*/ 2946 h 5313"/>
                <a:gd name="T32" fmla="*/ 1234 w 3755"/>
                <a:gd name="T33" fmla="*/ 2439 h 5313"/>
                <a:gd name="T34" fmla="*/ 1368 w 3755"/>
                <a:gd name="T35" fmla="*/ 1887 h 5313"/>
                <a:gd name="T36" fmla="*/ 1685 w 3755"/>
                <a:gd name="T37" fmla="*/ 1063 h 5313"/>
                <a:gd name="T38" fmla="*/ 1584 w 3755"/>
                <a:gd name="T39" fmla="*/ 797 h 5313"/>
                <a:gd name="T40" fmla="*/ 1752 w 3755"/>
                <a:gd name="T41" fmla="*/ 724 h 5313"/>
                <a:gd name="T42" fmla="*/ 2111 w 3755"/>
                <a:gd name="T43" fmla="*/ 937 h 5313"/>
                <a:gd name="T44" fmla="*/ 2355 w 3755"/>
                <a:gd name="T45" fmla="*/ 833 h 5313"/>
                <a:gd name="T46" fmla="*/ 2596 w 3755"/>
                <a:gd name="T47" fmla="*/ 1130 h 5313"/>
                <a:gd name="T48" fmla="*/ 2899 w 3755"/>
                <a:gd name="T49" fmla="*/ 1820 h 5313"/>
                <a:gd name="T50" fmla="*/ 3017 w 3755"/>
                <a:gd name="T51" fmla="*/ 1040 h 5313"/>
                <a:gd name="T52" fmla="*/ 2795 w 3755"/>
                <a:gd name="T53" fmla="*/ 370 h 5313"/>
                <a:gd name="T54" fmla="*/ 2885 w 3755"/>
                <a:gd name="T55" fmla="*/ 0 h 5313"/>
                <a:gd name="T56" fmla="*/ 3370 w 3755"/>
                <a:gd name="T57" fmla="*/ 497 h 5313"/>
                <a:gd name="T58" fmla="*/ 3333 w 3755"/>
                <a:gd name="T59" fmla="*/ 895 h 5313"/>
                <a:gd name="T60" fmla="*/ 3401 w 3755"/>
                <a:gd name="T61" fmla="*/ 1363 h 5313"/>
                <a:gd name="T62" fmla="*/ 3619 w 3755"/>
                <a:gd name="T63" fmla="*/ 1040 h 5313"/>
                <a:gd name="T64" fmla="*/ 3653 w 3755"/>
                <a:gd name="T65" fmla="*/ 1489 h 5313"/>
                <a:gd name="T66" fmla="*/ 3754 w 3755"/>
                <a:gd name="T67" fmla="*/ 1747 h 5313"/>
                <a:gd name="T68" fmla="*/ 3437 w 3755"/>
                <a:gd name="T69" fmla="*/ 3190 h 5313"/>
                <a:gd name="T70" fmla="*/ 3572 w 3755"/>
                <a:gd name="T71" fmla="*/ 4309 h 5313"/>
                <a:gd name="T72" fmla="*/ 2966 w 3755"/>
                <a:gd name="T73" fmla="*/ 3684 h 5313"/>
                <a:gd name="T74" fmla="*/ 2574 w 3755"/>
                <a:gd name="T75" fmla="*/ 2960 h 5313"/>
                <a:gd name="T76" fmla="*/ 2355 w 3755"/>
                <a:gd name="T77" fmla="*/ 3372 h 5313"/>
                <a:gd name="T78" fmla="*/ 2260 w 3755"/>
                <a:gd name="T79" fmla="*/ 3757 h 5313"/>
                <a:gd name="T80" fmla="*/ 1845 w 3755"/>
                <a:gd name="T81" fmla="*/ 4183 h 5313"/>
                <a:gd name="T82" fmla="*/ 2044 w 3755"/>
                <a:gd name="T83" fmla="*/ 4396 h 5313"/>
                <a:gd name="T84" fmla="*/ 1671 w 3755"/>
                <a:gd name="T85" fmla="*/ 4620 h 5313"/>
                <a:gd name="T86" fmla="*/ 1604 w 3755"/>
                <a:gd name="T87" fmla="*/ 5068 h 5313"/>
                <a:gd name="T88" fmla="*/ 1251 w 3755"/>
                <a:gd name="T89" fmla="*/ 5312 h 5313"/>
                <a:gd name="T90" fmla="*/ 707 w 3755"/>
                <a:gd name="T91" fmla="*/ 5301 h 5313"/>
                <a:gd name="T92" fmla="*/ 0 w 3755"/>
                <a:gd name="T93" fmla="*/ 4906 h 5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55" h="5313">
                  <a:moveTo>
                    <a:pt x="0" y="4906"/>
                  </a:moveTo>
                  <a:lnTo>
                    <a:pt x="0" y="4589"/>
                  </a:lnTo>
                  <a:lnTo>
                    <a:pt x="138" y="4236"/>
                  </a:lnTo>
                  <a:lnTo>
                    <a:pt x="572" y="4345"/>
                  </a:lnTo>
                  <a:lnTo>
                    <a:pt x="1068" y="4449"/>
                  </a:lnTo>
                  <a:lnTo>
                    <a:pt x="1332" y="4096"/>
                  </a:lnTo>
                  <a:lnTo>
                    <a:pt x="595" y="4023"/>
                  </a:lnTo>
                  <a:lnTo>
                    <a:pt x="396" y="3779"/>
                  </a:lnTo>
                  <a:lnTo>
                    <a:pt x="682" y="3684"/>
                  </a:lnTo>
                  <a:lnTo>
                    <a:pt x="1102" y="3796"/>
                  </a:lnTo>
                  <a:lnTo>
                    <a:pt x="1197" y="3543"/>
                  </a:lnTo>
                  <a:lnTo>
                    <a:pt x="948" y="3300"/>
                  </a:lnTo>
                  <a:lnTo>
                    <a:pt x="810" y="2778"/>
                  </a:lnTo>
                  <a:lnTo>
                    <a:pt x="1251" y="3159"/>
                  </a:lnTo>
                  <a:lnTo>
                    <a:pt x="1671" y="3258"/>
                  </a:lnTo>
                  <a:lnTo>
                    <a:pt x="1722" y="2946"/>
                  </a:lnTo>
                  <a:lnTo>
                    <a:pt x="1234" y="2439"/>
                  </a:lnTo>
                  <a:lnTo>
                    <a:pt x="1368" y="1887"/>
                  </a:lnTo>
                  <a:lnTo>
                    <a:pt x="1685" y="1063"/>
                  </a:lnTo>
                  <a:lnTo>
                    <a:pt x="1584" y="797"/>
                  </a:lnTo>
                  <a:lnTo>
                    <a:pt x="1752" y="724"/>
                  </a:lnTo>
                  <a:lnTo>
                    <a:pt x="2111" y="937"/>
                  </a:lnTo>
                  <a:lnTo>
                    <a:pt x="2355" y="833"/>
                  </a:lnTo>
                  <a:lnTo>
                    <a:pt x="2596" y="1130"/>
                  </a:lnTo>
                  <a:lnTo>
                    <a:pt x="2899" y="1820"/>
                  </a:lnTo>
                  <a:lnTo>
                    <a:pt x="3017" y="1040"/>
                  </a:lnTo>
                  <a:lnTo>
                    <a:pt x="2795" y="370"/>
                  </a:lnTo>
                  <a:lnTo>
                    <a:pt x="2885" y="0"/>
                  </a:lnTo>
                  <a:lnTo>
                    <a:pt x="3370" y="497"/>
                  </a:lnTo>
                  <a:lnTo>
                    <a:pt x="3333" y="895"/>
                  </a:lnTo>
                  <a:lnTo>
                    <a:pt x="3401" y="1363"/>
                  </a:lnTo>
                  <a:lnTo>
                    <a:pt x="3619" y="1040"/>
                  </a:lnTo>
                  <a:lnTo>
                    <a:pt x="3653" y="1489"/>
                  </a:lnTo>
                  <a:lnTo>
                    <a:pt x="3754" y="1747"/>
                  </a:lnTo>
                  <a:lnTo>
                    <a:pt x="3437" y="3190"/>
                  </a:lnTo>
                  <a:lnTo>
                    <a:pt x="3572" y="4309"/>
                  </a:lnTo>
                  <a:lnTo>
                    <a:pt x="2966" y="3684"/>
                  </a:lnTo>
                  <a:lnTo>
                    <a:pt x="2574" y="2960"/>
                  </a:lnTo>
                  <a:lnTo>
                    <a:pt x="2355" y="3372"/>
                  </a:lnTo>
                  <a:lnTo>
                    <a:pt x="2260" y="3757"/>
                  </a:lnTo>
                  <a:lnTo>
                    <a:pt x="1845" y="4183"/>
                  </a:lnTo>
                  <a:lnTo>
                    <a:pt x="2044" y="4396"/>
                  </a:lnTo>
                  <a:lnTo>
                    <a:pt x="1671" y="4620"/>
                  </a:lnTo>
                  <a:lnTo>
                    <a:pt x="1604" y="5068"/>
                  </a:lnTo>
                  <a:lnTo>
                    <a:pt x="1251" y="5312"/>
                  </a:lnTo>
                  <a:lnTo>
                    <a:pt x="707" y="5301"/>
                  </a:lnTo>
                  <a:lnTo>
                    <a:pt x="0" y="4906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5" name="Freeform 25"/>
            <p:cNvSpPr>
              <a:spLocks noChangeArrowheads="1"/>
            </p:cNvSpPr>
            <p:nvPr/>
          </p:nvSpPr>
          <p:spPr bwMode="auto">
            <a:xfrm>
              <a:off x="3563" y="1463"/>
              <a:ext cx="870" cy="1624"/>
            </a:xfrm>
            <a:custGeom>
              <a:avLst/>
              <a:gdLst>
                <a:gd name="T0" fmla="*/ 1180 w 3839"/>
                <a:gd name="T1" fmla="*/ 17 h 7168"/>
                <a:gd name="T2" fmla="*/ 1127 w 3839"/>
                <a:gd name="T3" fmla="*/ 350 h 7168"/>
                <a:gd name="T4" fmla="*/ 1682 w 3839"/>
                <a:gd name="T5" fmla="*/ 339 h 7168"/>
                <a:gd name="T6" fmla="*/ 1789 w 3839"/>
                <a:gd name="T7" fmla="*/ 597 h 7168"/>
                <a:gd name="T8" fmla="*/ 2307 w 3839"/>
                <a:gd name="T9" fmla="*/ 709 h 7168"/>
                <a:gd name="T10" fmla="*/ 2711 w 3839"/>
                <a:gd name="T11" fmla="*/ 1289 h 7168"/>
                <a:gd name="T12" fmla="*/ 2946 w 3839"/>
                <a:gd name="T13" fmla="*/ 2739 h 7168"/>
                <a:gd name="T14" fmla="*/ 3187 w 3839"/>
                <a:gd name="T15" fmla="*/ 1959 h 7168"/>
                <a:gd name="T16" fmla="*/ 3300 w 3839"/>
                <a:gd name="T17" fmla="*/ 1643 h 7168"/>
                <a:gd name="T18" fmla="*/ 3838 w 3839"/>
                <a:gd name="T19" fmla="*/ 2439 h 7168"/>
                <a:gd name="T20" fmla="*/ 3454 w 3839"/>
                <a:gd name="T21" fmla="*/ 2865 h 7168"/>
                <a:gd name="T22" fmla="*/ 3145 w 3839"/>
                <a:gd name="T23" fmla="*/ 3291 h 7168"/>
                <a:gd name="T24" fmla="*/ 3064 w 3839"/>
                <a:gd name="T25" fmla="*/ 3641 h 7168"/>
                <a:gd name="T26" fmla="*/ 3187 w 3839"/>
                <a:gd name="T27" fmla="*/ 4611 h 7168"/>
                <a:gd name="T28" fmla="*/ 3078 w 3839"/>
                <a:gd name="T29" fmla="*/ 5427 h 7168"/>
                <a:gd name="T30" fmla="*/ 3300 w 3839"/>
                <a:gd name="T31" fmla="*/ 5898 h 7168"/>
                <a:gd name="T32" fmla="*/ 2372 w 3839"/>
                <a:gd name="T33" fmla="*/ 6430 h 7168"/>
                <a:gd name="T34" fmla="*/ 1180 w 3839"/>
                <a:gd name="T35" fmla="*/ 7167 h 7168"/>
                <a:gd name="T36" fmla="*/ 774 w 3839"/>
                <a:gd name="T37" fmla="*/ 6674 h 7168"/>
                <a:gd name="T38" fmla="*/ 1231 w 3839"/>
                <a:gd name="T39" fmla="*/ 6321 h 7168"/>
                <a:gd name="T40" fmla="*/ 1733 w 3839"/>
                <a:gd name="T41" fmla="*/ 5780 h 7168"/>
                <a:gd name="T42" fmla="*/ 1231 w 3839"/>
                <a:gd name="T43" fmla="*/ 5780 h 7168"/>
                <a:gd name="T44" fmla="*/ 1365 w 3839"/>
                <a:gd name="T45" fmla="*/ 4028 h 7168"/>
                <a:gd name="T46" fmla="*/ 1424 w 3839"/>
                <a:gd name="T47" fmla="*/ 2268 h 7168"/>
                <a:gd name="T48" fmla="*/ 1248 w 3839"/>
                <a:gd name="T49" fmla="*/ 2226 h 7168"/>
                <a:gd name="T50" fmla="*/ 1004 w 3839"/>
                <a:gd name="T51" fmla="*/ 3854 h 7168"/>
                <a:gd name="T52" fmla="*/ 908 w 3839"/>
                <a:gd name="T53" fmla="*/ 5864 h 7168"/>
                <a:gd name="T54" fmla="*/ 488 w 3839"/>
                <a:gd name="T55" fmla="*/ 6335 h 7168"/>
                <a:gd name="T56" fmla="*/ 67 w 3839"/>
                <a:gd name="T57" fmla="*/ 3837 h 7168"/>
                <a:gd name="T58" fmla="*/ 317 w 3839"/>
                <a:gd name="T59" fmla="*/ 2809 h 7168"/>
                <a:gd name="T60" fmla="*/ 421 w 3839"/>
                <a:gd name="T61" fmla="*/ 2526 h 7168"/>
                <a:gd name="T62" fmla="*/ 435 w 3839"/>
                <a:gd name="T63" fmla="*/ 1643 h 7168"/>
                <a:gd name="T64" fmla="*/ 942 w 3839"/>
                <a:gd name="T65" fmla="*/ 0 h 7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39" h="7168">
                  <a:moveTo>
                    <a:pt x="942" y="0"/>
                  </a:moveTo>
                  <a:lnTo>
                    <a:pt x="1180" y="17"/>
                  </a:lnTo>
                  <a:lnTo>
                    <a:pt x="1298" y="112"/>
                  </a:lnTo>
                  <a:lnTo>
                    <a:pt x="1127" y="350"/>
                  </a:lnTo>
                  <a:lnTo>
                    <a:pt x="1208" y="650"/>
                  </a:lnTo>
                  <a:lnTo>
                    <a:pt x="1682" y="339"/>
                  </a:lnTo>
                  <a:lnTo>
                    <a:pt x="2086" y="443"/>
                  </a:lnTo>
                  <a:lnTo>
                    <a:pt x="1789" y="597"/>
                  </a:lnTo>
                  <a:lnTo>
                    <a:pt x="1901" y="863"/>
                  </a:lnTo>
                  <a:lnTo>
                    <a:pt x="2307" y="709"/>
                  </a:lnTo>
                  <a:lnTo>
                    <a:pt x="2593" y="863"/>
                  </a:lnTo>
                  <a:lnTo>
                    <a:pt x="2711" y="1289"/>
                  </a:lnTo>
                  <a:lnTo>
                    <a:pt x="2969" y="1872"/>
                  </a:lnTo>
                  <a:lnTo>
                    <a:pt x="2946" y="2739"/>
                  </a:lnTo>
                  <a:lnTo>
                    <a:pt x="3168" y="2385"/>
                  </a:lnTo>
                  <a:lnTo>
                    <a:pt x="3187" y="1959"/>
                  </a:lnTo>
                  <a:lnTo>
                    <a:pt x="3014" y="1362"/>
                  </a:lnTo>
                  <a:lnTo>
                    <a:pt x="3300" y="1643"/>
                  </a:lnTo>
                  <a:lnTo>
                    <a:pt x="3656" y="2085"/>
                  </a:lnTo>
                  <a:lnTo>
                    <a:pt x="3838" y="2439"/>
                  </a:lnTo>
                  <a:lnTo>
                    <a:pt x="3633" y="2565"/>
                  </a:lnTo>
                  <a:lnTo>
                    <a:pt x="3454" y="2865"/>
                  </a:lnTo>
                  <a:lnTo>
                    <a:pt x="3168" y="2991"/>
                  </a:lnTo>
                  <a:lnTo>
                    <a:pt x="3145" y="3291"/>
                  </a:lnTo>
                  <a:lnTo>
                    <a:pt x="3145" y="3476"/>
                  </a:lnTo>
                  <a:lnTo>
                    <a:pt x="3064" y="3641"/>
                  </a:lnTo>
                  <a:lnTo>
                    <a:pt x="3014" y="4311"/>
                  </a:lnTo>
                  <a:lnTo>
                    <a:pt x="3187" y="4611"/>
                  </a:lnTo>
                  <a:lnTo>
                    <a:pt x="3095" y="5244"/>
                  </a:lnTo>
                  <a:lnTo>
                    <a:pt x="3078" y="5427"/>
                  </a:lnTo>
                  <a:lnTo>
                    <a:pt x="3235" y="5441"/>
                  </a:lnTo>
                  <a:lnTo>
                    <a:pt x="3300" y="5898"/>
                  </a:lnTo>
                  <a:lnTo>
                    <a:pt x="2997" y="6004"/>
                  </a:lnTo>
                  <a:lnTo>
                    <a:pt x="2372" y="6430"/>
                  </a:lnTo>
                  <a:lnTo>
                    <a:pt x="1651" y="7136"/>
                  </a:lnTo>
                  <a:lnTo>
                    <a:pt x="1180" y="7167"/>
                  </a:lnTo>
                  <a:lnTo>
                    <a:pt x="760" y="7156"/>
                  </a:lnTo>
                  <a:lnTo>
                    <a:pt x="774" y="6674"/>
                  </a:lnTo>
                  <a:lnTo>
                    <a:pt x="827" y="6268"/>
                  </a:lnTo>
                  <a:lnTo>
                    <a:pt x="1231" y="6321"/>
                  </a:lnTo>
                  <a:lnTo>
                    <a:pt x="1629" y="6133"/>
                  </a:lnTo>
                  <a:lnTo>
                    <a:pt x="1733" y="5780"/>
                  </a:lnTo>
                  <a:lnTo>
                    <a:pt x="1276" y="6004"/>
                  </a:lnTo>
                  <a:lnTo>
                    <a:pt x="1231" y="5780"/>
                  </a:lnTo>
                  <a:lnTo>
                    <a:pt x="1424" y="5298"/>
                  </a:lnTo>
                  <a:lnTo>
                    <a:pt x="1365" y="4028"/>
                  </a:lnTo>
                  <a:lnTo>
                    <a:pt x="1365" y="2778"/>
                  </a:lnTo>
                  <a:lnTo>
                    <a:pt x="1424" y="2268"/>
                  </a:lnTo>
                  <a:lnTo>
                    <a:pt x="1584" y="1643"/>
                  </a:lnTo>
                  <a:lnTo>
                    <a:pt x="1248" y="2226"/>
                  </a:lnTo>
                  <a:lnTo>
                    <a:pt x="1004" y="3078"/>
                  </a:lnTo>
                  <a:lnTo>
                    <a:pt x="1004" y="3854"/>
                  </a:lnTo>
                  <a:lnTo>
                    <a:pt x="1071" y="5015"/>
                  </a:lnTo>
                  <a:lnTo>
                    <a:pt x="908" y="5864"/>
                  </a:lnTo>
                  <a:lnTo>
                    <a:pt x="670" y="5951"/>
                  </a:lnTo>
                  <a:lnTo>
                    <a:pt x="488" y="6335"/>
                  </a:lnTo>
                  <a:lnTo>
                    <a:pt x="216" y="5186"/>
                  </a:lnTo>
                  <a:lnTo>
                    <a:pt x="67" y="3837"/>
                  </a:lnTo>
                  <a:lnTo>
                    <a:pt x="14" y="3501"/>
                  </a:lnTo>
                  <a:lnTo>
                    <a:pt x="317" y="2809"/>
                  </a:lnTo>
                  <a:lnTo>
                    <a:pt x="0" y="2455"/>
                  </a:lnTo>
                  <a:lnTo>
                    <a:pt x="421" y="2526"/>
                  </a:lnTo>
                  <a:lnTo>
                    <a:pt x="474" y="2139"/>
                  </a:lnTo>
                  <a:lnTo>
                    <a:pt x="435" y="1643"/>
                  </a:lnTo>
                  <a:lnTo>
                    <a:pt x="894" y="297"/>
                  </a:lnTo>
                  <a:lnTo>
                    <a:pt x="942" y="0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6" name="Freeform 26"/>
            <p:cNvSpPr>
              <a:spLocks noChangeArrowheads="1"/>
            </p:cNvSpPr>
            <p:nvPr/>
          </p:nvSpPr>
          <p:spPr bwMode="auto">
            <a:xfrm>
              <a:off x="4431" y="2789"/>
              <a:ext cx="996" cy="1373"/>
            </a:xfrm>
            <a:custGeom>
              <a:avLst/>
              <a:gdLst>
                <a:gd name="T0" fmla="*/ 502 w 4396"/>
                <a:gd name="T1" fmla="*/ 1110 h 6061"/>
                <a:gd name="T2" fmla="*/ 855 w 4396"/>
                <a:gd name="T3" fmla="*/ 1362 h 6061"/>
                <a:gd name="T4" fmla="*/ 1127 w 4396"/>
                <a:gd name="T5" fmla="*/ 774 h 6061"/>
                <a:gd name="T6" fmla="*/ 1043 w 4396"/>
                <a:gd name="T7" fmla="*/ 443 h 6061"/>
                <a:gd name="T8" fmla="*/ 1264 w 4396"/>
                <a:gd name="T9" fmla="*/ 104 h 6061"/>
                <a:gd name="T10" fmla="*/ 1539 w 4396"/>
                <a:gd name="T11" fmla="*/ 39 h 6061"/>
                <a:gd name="T12" fmla="*/ 1516 w 4396"/>
                <a:gd name="T13" fmla="*/ 390 h 6061"/>
                <a:gd name="T14" fmla="*/ 1926 w 4396"/>
                <a:gd name="T15" fmla="*/ 81 h 6061"/>
                <a:gd name="T16" fmla="*/ 2088 w 4396"/>
                <a:gd name="T17" fmla="*/ 0 h 6061"/>
                <a:gd name="T18" fmla="*/ 2464 w 4396"/>
                <a:gd name="T19" fmla="*/ 317 h 6061"/>
                <a:gd name="T20" fmla="*/ 2629 w 4396"/>
                <a:gd name="T21" fmla="*/ 914 h 6061"/>
                <a:gd name="T22" fmla="*/ 3114 w 4396"/>
                <a:gd name="T23" fmla="*/ 1413 h 6061"/>
                <a:gd name="T24" fmla="*/ 2680 w 4396"/>
                <a:gd name="T25" fmla="*/ 1427 h 6061"/>
                <a:gd name="T26" fmla="*/ 2360 w 4396"/>
                <a:gd name="T27" fmla="*/ 1802 h 6061"/>
                <a:gd name="T28" fmla="*/ 2848 w 4396"/>
                <a:gd name="T29" fmla="*/ 1732 h 6061"/>
                <a:gd name="T30" fmla="*/ 3406 w 4396"/>
                <a:gd name="T31" fmla="*/ 1850 h 6061"/>
                <a:gd name="T32" fmla="*/ 3621 w 4396"/>
                <a:gd name="T33" fmla="*/ 2343 h 6061"/>
                <a:gd name="T34" fmla="*/ 3591 w 4396"/>
                <a:gd name="T35" fmla="*/ 2716 h 6061"/>
                <a:gd name="T36" fmla="*/ 3487 w 4396"/>
                <a:gd name="T37" fmla="*/ 3036 h 6061"/>
                <a:gd name="T38" fmla="*/ 3251 w 4396"/>
                <a:gd name="T39" fmla="*/ 3036 h 6061"/>
                <a:gd name="T40" fmla="*/ 3201 w 4396"/>
                <a:gd name="T41" fmla="*/ 3367 h 6061"/>
                <a:gd name="T42" fmla="*/ 3268 w 4396"/>
                <a:gd name="T43" fmla="*/ 3762 h 6061"/>
                <a:gd name="T44" fmla="*/ 3417 w 4396"/>
                <a:gd name="T45" fmla="*/ 4272 h 6061"/>
                <a:gd name="T46" fmla="*/ 3523 w 4396"/>
                <a:gd name="T47" fmla="*/ 3423 h 6061"/>
                <a:gd name="T48" fmla="*/ 3756 w 4396"/>
                <a:gd name="T49" fmla="*/ 3109 h 6061"/>
                <a:gd name="T50" fmla="*/ 3739 w 4396"/>
                <a:gd name="T51" fmla="*/ 2842 h 6061"/>
                <a:gd name="T52" fmla="*/ 3806 w 4396"/>
                <a:gd name="T53" fmla="*/ 2556 h 6061"/>
                <a:gd name="T54" fmla="*/ 4078 w 4396"/>
                <a:gd name="T55" fmla="*/ 3069 h 6061"/>
                <a:gd name="T56" fmla="*/ 4333 w 4396"/>
                <a:gd name="T57" fmla="*/ 3779 h 6061"/>
                <a:gd name="T58" fmla="*/ 4395 w 4396"/>
                <a:gd name="T59" fmla="*/ 4412 h 6061"/>
                <a:gd name="T60" fmla="*/ 4350 w 4396"/>
                <a:gd name="T61" fmla="*/ 4891 h 6061"/>
                <a:gd name="T62" fmla="*/ 3417 w 4396"/>
                <a:gd name="T63" fmla="*/ 4684 h 6061"/>
                <a:gd name="T64" fmla="*/ 2747 w 4396"/>
                <a:gd name="T65" fmla="*/ 5250 h 6061"/>
                <a:gd name="T66" fmla="*/ 2478 w 4396"/>
                <a:gd name="T67" fmla="*/ 5668 h 6061"/>
                <a:gd name="T68" fmla="*/ 2018 w 4396"/>
                <a:gd name="T69" fmla="*/ 6060 h 6061"/>
                <a:gd name="T70" fmla="*/ 1883 w 4396"/>
                <a:gd name="T71" fmla="*/ 5973 h 6061"/>
                <a:gd name="T72" fmla="*/ 1530 w 4396"/>
                <a:gd name="T73" fmla="*/ 6060 h 6061"/>
                <a:gd name="T74" fmla="*/ 992 w 4396"/>
                <a:gd name="T75" fmla="*/ 6029 h 6061"/>
                <a:gd name="T76" fmla="*/ 420 w 4396"/>
                <a:gd name="T77" fmla="*/ 5721 h 6061"/>
                <a:gd name="T78" fmla="*/ 471 w 4396"/>
                <a:gd name="T79" fmla="*/ 5264 h 6061"/>
                <a:gd name="T80" fmla="*/ 810 w 4396"/>
                <a:gd name="T81" fmla="*/ 4891 h 6061"/>
                <a:gd name="T82" fmla="*/ 1043 w 4396"/>
                <a:gd name="T83" fmla="*/ 4471 h 6061"/>
                <a:gd name="T84" fmla="*/ 1413 w 4396"/>
                <a:gd name="T85" fmla="*/ 4174 h 6061"/>
                <a:gd name="T86" fmla="*/ 1314 w 4396"/>
                <a:gd name="T87" fmla="*/ 4558 h 6061"/>
                <a:gd name="T88" fmla="*/ 1516 w 4396"/>
                <a:gd name="T89" fmla="*/ 4858 h 6061"/>
                <a:gd name="T90" fmla="*/ 1816 w 4396"/>
                <a:gd name="T91" fmla="*/ 4328 h 6061"/>
                <a:gd name="T92" fmla="*/ 2007 w 4396"/>
                <a:gd name="T93" fmla="*/ 3322 h 6061"/>
                <a:gd name="T94" fmla="*/ 1749 w 4396"/>
                <a:gd name="T95" fmla="*/ 2472 h 6061"/>
                <a:gd name="T96" fmla="*/ 1906 w 4396"/>
                <a:gd name="T97" fmla="*/ 1746 h 6061"/>
                <a:gd name="T98" fmla="*/ 1665 w 4396"/>
                <a:gd name="T99" fmla="*/ 1979 h 6061"/>
                <a:gd name="T100" fmla="*/ 1396 w 4396"/>
                <a:gd name="T101" fmla="*/ 2458 h 6061"/>
                <a:gd name="T102" fmla="*/ 1547 w 4396"/>
                <a:gd name="T103" fmla="*/ 3409 h 6061"/>
                <a:gd name="T104" fmla="*/ 1449 w 4396"/>
                <a:gd name="T105" fmla="*/ 3888 h 6061"/>
                <a:gd name="T106" fmla="*/ 1029 w 4396"/>
                <a:gd name="T107" fmla="*/ 3888 h 6061"/>
                <a:gd name="T108" fmla="*/ 810 w 4396"/>
                <a:gd name="T109" fmla="*/ 4241 h 6061"/>
                <a:gd name="T110" fmla="*/ 0 w 4396"/>
                <a:gd name="T111" fmla="*/ 3865 h 6061"/>
                <a:gd name="T112" fmla="*/ 787 w 4396"/>
                <a:gd name="T113" fmla="*/ 3588 h 6061"/>
                <a:gd name="T114" fmla="*/ 367 w 4396"/>
                <a:gd name="T115" fmla="*/ 1819 h 6061"/>
                <a:gd name="T116" fmla="*/ 502 w 4396"/>
                <a:gd name="T117" fmla="*/ 1110 h 6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96" h="6061">
                  <a:moveTo>
                    <a:pt x="502" y="1110"/>
                  </a:moveTo>
                  <a:lnTo>
                    <a:pt x="855" y="1362"/>
                  </a:lnTo>
                  <a:lnTo>
                    <a:pt x="1127" y="774"/>
                  </a:lnTo>
                  <a:lnTo>
                    <a:pt x="1043" y="443"/>
                  </a:lnTo>
                  <a:lnTo>
                    <a:pt x="1264" y="104"/>
                  </a:lnTo>
                  <a:lnTo>
                    <a:pt x="1539" y="39"/>
                  </a:lnTo>
                  <a:lnTo>
                    <a:pt x="1516" y="390"/>
                  </a:lnTo>
                  <a:lnTo>
                    <a:pt x="1926" y="81"/>
                  </a:lnTo>
                  <a:lnTo>
                    <a:pt x="2088" y="0"/>
                  </a:lnTo>
                  <a:lnTo>
                    <a:pt x="2464" y="317"/>
                  </a:lnTo>
                  <a:lnTo>
                    <a:pt x="2629" y="914"/>
                  </a:lnTo>
                  <a:lnTo>
                    <a:pt x="3114" y="1413"/>
                  </a:lnTo>
                  <a:lnTo>
                    <a:pt x="2680" y="1427"/>
                  </a:lnTo>
                  <a:lnTo>
                    <a:pt x="2360" y="1802"/>
                  </a:lnTo>
                  <a:lnTo>
                    <a:pt x="2848" y="1732"/>
                  </a:lnTo>
                  <a:lnTo>
                    <a:pt x="3406" y="1850"/>
                  </a:lnTo>
                  <a:lnTo>
                    <a:pt x="3621" y="2343"/>
                  </a:lnTo>
                  <a:lnTo>
                    <a:pt x="3591" y="2716"/>
                  </a:lnTo>
                  <a:lnTo>
                    <a:pt x="3487" y="3036"/>
                  </a:lnTo>
                  <a:lnTo>
                    <a:pt x="3251" y="3036"/>
                  </a:lnTo>
                  <a:lnTo>
                    <a:pt x="3201" y="3367"/>
                  </a:lnTo>
                  <a:lnTo>
                    <a:pt x="3268" y="3762"/>
                  </a:lnTo>
                  <a:lnTo>
                    <a:pt x="3417" y="4272"/>
                  </a:lnTo>
                  <a:lnTo>
                    <a:pt x="3523" y="3423"/>
                  </a:lnTo>
                  <a:lnTo>
                    <a:pt x="3756" y="3109"/>
                  </a:lnTo>
                  <a:lnTo>
                    <a:pt x="3739" y="2842"/>
                  </a:lnTo>
                  <a:lnTo>
                    <a:pt x="3806" y="2556"/>
                  </a:lnTo>
                  <a:lnTo>
                    <a:pt x="4078" y="3069"/>
                  </a:lnTo>
                  <a:lnTo>
                    <a:pt x="4333" y="3779"/>
                  </a:lnTo>
                  <a:lnTo>
                    <a:pt x="4395" y="4412"/>
                  </a:lnTo>
                  <a:lnTo>
                    <a:pt x="4350" y="4891"/>
                  </a:lnTo>
                  <a:lnTo>
                    <a:pt x="3417" y="4684"/>
                  </a:lnTo>
                  <a:lnTo>
                    <a:pt x="2747" y="5250"/>
                  </a:lnTo>
                  <a:lnTo>
                    <a:pt x="2478" y="5668"/>
                  </a:lnTo>
                  <a:lnTo>
                    <a:pt x="2018" y="6060"/>
                  </a:lnTo>
                  <a:lnTo>
                    <a:pt x="1883" y="5973"/>
                  </a:lnTo>
                  <a:lnTo>
                    <a:pt x="1530" y="6060"/>
                  </a:lnTo>
                  <a:lnTo>
                    <a:pt x="992" y="6029"/>
                  </a:lnTo>
                  <a:lnTo>
                    <a:pt x="420" y="5721"/>
                  </a:lnTo>
                  <a:lnTo>
                    <a:pt x="471" y="5264"/>
                  </a:lnTo>
                  <a:lnTo>
                    <a:pt x="810" y="4891"/>
                  </a:lnTo>
                  <a:lnTo>
                    <a:pt x="1043" y="4471"/>
                  </a:lnTo>
                  <a:lnTo>
                    <a:pt x="1413" y="4174"/>
                  </a:lnTo>
                  <a:lnTo>
                    <a:pt x="1314" y="4558"/>
                  </a:lnTo>
                  <a:lnTo>
                    <a:pt x="1516" y="4858"/>
                  </a:lnTo>
                  <a:lnTo>
                    <a:pt x="1816" y="4328"/>
                  </a:lnTo>
                  <a:lnTo>
                    <a:pt x="2007" y="3322"/>
                  </a:lnTo>
                  <a:lnTo>
                    <a:pt x="1749" y="2472"/>
                  </a:lnTo>
                  <a:lnTo>
                    <a:pt x="1906" y="1746"/>
                  </a:lnTo>
                  <a:lnTo>
                    <a:pt x="1665" y="1979"/>
                  </a:lnTo>
                  <a:lnTo>
                    <a:pt x="1396" y="2458"/>
                  </a:lnTo>
                  <a:lnTo>
                    <a:pt x="1547" y="3409"/>
                  </a:lnTo>
                  <a:lnTo>
                    <a:pt x="1449" y="3888"/>
                  </a:lnTo>
                  <a:lnTo>
                    <a:pt x="1029" y="3888"/>
                  </a:lnTo>
                  <a:lnTo>
                    <a:pt x="810" y="4241"/>
                  </a:lnTo>
                  <a:lnTo>
                    <a:pt x="0" y="3865"/>
                  </a:lnTo>
                  <a:lnTo>
                    <a:pt x="787" y="3588"/>
                  </a:lnTo>
                  <a:lnTo>
                    <a:pt x="367" y="1819"/>
                  </a:lnTo>
                  <a:lnTo>
                    <a:pt x="502" y="1110"/>
                  </a:lnTo>
                </a:path>
              </a:pathLst>
            </a:custGeom>
            <a:solidFill>
              <a:srgbClr val="AE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7" name="Freeform 27"/>
            <p:cNvSpPr>
              <a:spLocks noChangeArrowheads="1"/>
            </p:cNvSpPr>
            <p:nvPr/>
          </p:nvSpPr>
          <p:spPr bwMode="auto">
            <a:xfrm>
              <a:off x="4431" y="3018"/>
              <a:ext cx="178" cy="720"/>
            </a:xfrm>
            <a:custGeom>
              <a:avLst/>
              <a:gdLst>
                <a:gd name="T0" fmla="*/ 322 w 788"/>
                <a:gd name="T1" fmla="*/ 0 h 3180"/>
                <a:gd name="T2" fmla="*/ 232 w 788"/>
                <a:gd name="T3" fmla="*/ 311 h 3180"/>
                <a:gd name="T4" fmla="*/ 336 w 788"/>
                <a:gd name="T5" fmla="*/ 611 h 3180"/>
                <a:gd name="T6" fmla="*/ 162 w 788"/>
                <a:gd name="T7" fmla="*/ 970 h 3180"/>
                <a:gd name="T8" fmla="*/ 367 w 788"/>
                <a:gd name="T9" fmla="*/ 1449 h 3180"/>
                <a:gd name="T10" fmla="*/ 300 w 788"/>
                <a:gd name="T11" fmla="*/ 1707 h 3180"/>
                <a:gd name="T12" fmla="*/ 162 w 788"/>
                <a:gd name="T13" fmla="*/ 1281 h 3180"/>
                <a:gd name="T14" fmla="*/ 95 w 788"/>
                <a:gd name="T15" fmla="*/ 1620 h 3180"/>
                <a:gd name="T16" fmla="*/ 28 w 788"/>
                <a:gd name="T17" fmla="*/ 2060 h 3180"/>
                <a:gd name="T18" fmla="*/ 185 w 788"/>
                <a:gd name="T19" fmla="*/ 2540 h 3180"/>
                <a:gd name="T20" fmla="*/ 0 w 788"/>
                <a:gd name="T21" fmla="*/ 2856 h 3180"/>
                <a:gd name="T22" fmla="*/ 706 w 788"/>
                <a:gd name="T23" fmla="*/ 3179 h 3180"/>
                <a:gd name="T24" fmla="*/ 787 w 788"/>
                <a:gd name="T25" fmla="*/ 2579 h 3180"/>
                <a:gd name="T26" fmla="*/ 706 w 788"/>
                <a:gd name="T27" fmla="*/ 1494 h 3180"/>
                <a:gd name="T28" fmla="*/ 367 w 788"/>
                <a:gd name="T29" fmla="*/ 810 h 3180"/>
                <a:gd name="T30" fmla="*/ 608 w 788"/>
                <a:gd name="T31" fmla="*/ 440 h 3180"/>
                <a:gd name="T32" fmla="*/ 403 w 788"/>
                <a:gd name="T33" fmla="*/ 31 h 3180"/>
                <a:gd name="T34" fmla="*/ 322 w 788"/>
                <a:gd name="T35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8" h="3180">
                  <a:moveTo>
                    <a:pt x="322" y="0"/>
                  </a:moveTo>
                  <a:lnTo>
                    <a:pt x="232" y="311"/>
                  </a:lnTo>
                  <a:lnTo>
                    <a:pt x="336" y="611"/>
                  </a:lnTo>
                  <a:lnTo>
                    <a:pt x="162" y="970"/>
                  </a:lnTo>
                  <a:lnTo>
                    <a:pt x="367" y="1449"/>
                  </a:lnTo>
                  <a:lnTo>
                    <a:pt x="300" y="1707"/>
                  </a:lnTo>
                  <a:lnTo>
                    <a:pt x="162" y="1281"/>
                  </a:lnTo>
                  <a:lnTo>
                    <a:pt x="95" y="1620"/>
                  </a:lnTo>
                  <a:lnTo>
                    <a:pt x="28" y="2060"/>
                  </a:lnTo>
                  <a:lnTo>
                    <a:pt x="185" y="2540"/>
                  </a:lnTo>
                  <a:lnTo>
                    <a:pt x="0" y="2856"/>
                  </a:lnTo>
                  <a:lnTo>
                    <a:pt x="706" y="3179"/>
                  </a:lnTo>
                  <a:lnTo>
                    <a:pt x="787" y="2579"/>
                  </a:lnTo>
                  <a:lnTo>
                    <a:pt x="706" y="1494"/>
                  </a:lnTo>
                  <a:lnTo>
                    <a:pt x="367" y="810"/>
                  </a:lnTo>
                  <a:lnTo>
                    <a:pt x="608" y="440"/>
                  </a:lnTo>
                  <a:lnTo>
                    <a:pt x="403" y="31"/>
                  </a:lnTo>
                  <a:lnTo>
                    <a:pt x="322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8" name="Freeform 28"/>
            <p:cNvSpPr>
              <a:spLocks noChangeArrowheads="1"/>
            </p:cNvSpPr>
            <p:nvPr/>
          </p:nvSpPr>
          <p:spPr bwMode="auto">
            <a:xfrm>
              <a:off x="3644" y="2965"/>
              <a:ext cx="817" cy="693"/>
            </a:xfrm>
            <a:custGeom>
              <a:avLst/>
              <a:gdLst>
                <a:gd name="T0" fmla="*/ 0 w 3609"/>
                <a:gd name="T1" fmla="*/ 1965 h 3062"/>
                <a:gd name="T2" fmla="*/ 236 w 3609"/>
                <a:gd name="T3" fmla="*/ 1802 h 3062"/>
                <a:gd name="T4" fmla="*/ 718 w 3609"/>
                <a:gd name="T5" fmla="*/ 1928 h 3062"/>
                <a:gd name="T6" fmla="*/ 1060 w 3609"/>
                <a:gd name="T7" fmla="*/ 2422 h 3062"/>
                <a:gd name="T8" fmla="*/ 1248 w 3609"/>
                <a:gd name="T9" fmla="*/ 2052 h 3062"/>
                <a:gd name="T10" fmla="*/ 1026 w 3609"/>
                <a:gd name="T11" fmla="*/ 1698 h 3062"/>
                <a:gd name="T12" fmla="*/ 1276 w 3609"/>
                <a:gd name="T13" fmla="*/ 1429 h 3062"/>
                <a:gd name="T14" fmla="*/ 1480 w 3609"/>
                <a:gd name="T15" fmla="*/ 1869 h 3062"/>
                <a:gd name="T16" fmla="*/ 1775 w 3609"/>
                <a:gd name="T17" fmla="*/ 1768 h 3062"/>
                <a:gd name="T18" fmla="*/ 1682 w 3609"/>
                <a:gd name="T19" fmla="*/ 936 h 3062"/>
                <a:gd name="T20" fmla="*/ 1887 w 3609"/>
                <a:gd name="T21" fmla="*/ 479 h 3062"/>
                <a:gd name="T22" fmla="*/ 2240 w 3609"/>
                <a:gd name="T23" fmla="*/ 140 h 3062"/>
                <a:gd name="T24" fmla="*/ 2142 w 3609"/>
                <a:gd name="T25" fmla="*/ 535 h 3062"/>
                <a:gd name="T26" fmla="*/ 2389 w 3609"/>
                <a:gd name="T27" fmla="*/ 723 h 3062"/>
                <a:gd name="T28" fmla="*/ 2616 w 3609"/>
                <a:gd name="T29" fmla="*/ 249 h 3062"/>
                <a:gd name="T30" fmla="*/ 2983 w 3609"/>
                <a:gd name="T31" fmla="*/ 0 h 3062"/>
                <a:gd name="T32" fmla="*/ 2697 w 3609"/>
                <a:gd name="T33" fmla="*/ 546 h 3062"/>
                <a:gd name="T34" fmla="*/ 2593 w 3609"/>
                <a:gd name="T35" fmla="*/ 905 h 3062"/>
                <a:gd name="T36" fmla="*/ 2846 w 3609"/>
                <a:gd name="T37" fmla="*/ 1485 h 3062"/>
                <a:gd name="T38" fmla="*/ 3078 w 3609"/>
                <a:gd name="T39" fmla="*/ 723 h 3062"/>
                <a:gd name="T40" fmla="*/ 3336 w 3609"/>
                <a:gd name="T41" fmla="*/ 249 h 3062"/>
                <a:gd name="T42" fmla="*/ 3336 w 3609"/>
                <a:gd name="T43" fmla="*/ 846 h 3062"/>
                <a:gd name="T44" fmla="*/ 3454 w 3609"/>
                <a:gd name="T45" fmla="*/ 653 h 3062"/>
                <a:gd name="T46" fmla="*/ 3608 w 3609"/>
                <a:gd name="T47" fmla="*/ 1099 h 3062"/>
                <a:gd name="T48" fmla="*/ 3440 w 3609"/>
                <a:gd name="T49" fmla="*/ 1356 h 3062"/>
                <a:gd name="T50" fmla="*/ 3280 w 3609"/>
                <a:gd name="T51" fmla="*/ 2579 h 3062"/>
                <a:gd name="T52" fmla="*/ 3132 w 3609"/>
                <a:gd name="T53" fmla="*/ 2475 h 3062"/>
                <a:gd name="T54" fmla="*/ 2983 w 3609"/>
                <a:gd name="T55" fmla="*/ 2209 h 3062"/>
                <a:gd name="T56" fmla="*/ 2778 w 3609"/>
                <a:gd name="T57" fmla="*/ 2228 h 3062"/>
                <a:gd name="T58" fmla="*/ 2742 w 3609"/>
                <a:gd name="T59" fmla="*/ 1768 h 3062"/>
                <a:gd name="T60" fmla="*/ 2389 w 3609"/>
                <a:gd name="T61" fmla="*/ 2052 h 3062"/>
                <a:gd name="T62" fmla="*/ 2072 w 3609"/>
                <a:gd name="T63" fmla="*/ 2349 h 3062"/>
                <a:gd name="T64" fmla="*/ 1870 w 3609"/>
                <a:gd name="T65" fmla="*/ 2593 h 3062"/>
                <a:gd name="T66" fmla="*/ 1696 w 3609"/>
                <a:gd name="T67" fmla="*/ 3061 h 3062"/>
                <a:gd name="T68" fmla="*/ 718 w 3609"/>
                <a:gd name="T69" fmla="*/ 2848 h 3062"/>
                <a:gd name="T70" fmla="*/ 384 w 3609"/>
                <a:gd name="T71" fmla="*/ 2775 h 3062"/>
                <a:gd name="T72" fmla="*/ 0 w 3609"/>
                <a:gd name="T73" fmla="*/ 1965 h 3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09" h="3062">
                  <a:moveTo>
                    <a:pt x="0" y="1965"/>
                  </a:moveTo>
                  <a:lnTo>
                    <a:pt x="236" y="1802"/>
                  </a:lnTo>
                  <a:lnTo>
                    <a:pt x="718" y="1928"/>
                  </a:lnTo>
                  <a:lnTo>
                    <a:pt x="1060" y="2422"/>
                  </a:lnTo>
                  <a:lnTo>
                    <a:pt x="1248" y="2052"/>
                  </a:lnTo>
                  <a:lnTo>
                    <a:pt x="1026" y="1698"/>
                  </a:lnTo>
                  <a:lnTo>
                    <a:pt x="1276" y="1429"/>
                  </a:lnTo>
                  <a:lnTo>
                    <a:pt x="1480" y="1869"/>
                  </a:lnTo>
                  <a:lnTo>
                    <a:pt x="1775" y="1768"/>
                  </a:lnTo>
                  <a:lnTo>
                    <a:pt x="1682" y="936"/>
                  </a:lnTo>
                  <a:lnTo>
                    <a:pt x="1887" y="479"/>
                  </a:lnTo>
                  <a:lnTo>
                    <a:pt x="2240" y="140"/>
                  </a:lnTo>
                  <a:lnTo>
                    <a:pt x="2142" y="535"/>
                  </a:lnTo>
                  <a:lnTo>
                    <a:pt x="2389" y="723"/>
                  </a:lnTo>
                  <a:lnTo>
                    <a:pt x="2616" y="249"/>
                  </a:lnTo>
                  <a:lnTo>
                    <a:pt x="2983" y="0"/>
                  </a:lnTo>
                  <a:lnTo>
                    <a:pt x="2697" y="546"/>
                  </a:lnTo>
                  <a:lnTo>
                    <a:pt x="2593" y="905"/>
                  </a:lnTo>
                  <a:lnTo>
                    <a:pt x="2846" y="1485"/>
                  </a:lnTo>
                  <a:lnTo>
                    <a:pt x="3078" y="723"/>
                  </a:lnTo>
                  <a:lnTo>
                    <a:pt x="3336" y="249"/>
                  </a:lnTo>
                  <a:lnTo>
                    <a:pt x="3336" y="846"/>
                  </a:lnTo>
                  <a:lnTo>
                    <a:pt x="3454" y="653"/>
                  </a:lnTo>
                  <a:lnTo>
                    <a:pt x="3608" y="1099"/>
                  </a:lnTo>
                  <a:lnTo>
                    <a:pt x="3440" y="1356"/>
                  </a:lnTo>
                  <a:lnTo>
                    <a:pt x="3280" y="2579"/>
                  </a:lnTo>
                  <a:lnTo>
                    <a:pt x="3132" y="2475"/>
                  </a:lnTo>
                  <a:lnTo>
                    <a:pt x="2983" y="2209"/>
                  </a:lnTo>
                  <a:lnTo>
                    <a:pt x="2778" y="2228"/>
                  </a:lnTo>
                  <a:lnTo>
                    <a:pt x="2742" y="1768"/>
                  </a:lnTo>
                  <a:lnTo>
                    <a:pt x="2389" y="2052"/>
                  </a:lnTo>
                  <a:lnTo>
                    <a:pt x="2072" y="2349"/>
                  </a:lnTo>
                  <a:lnTo>
                    <a:pt x="1870" y="2593"/>
                  </a:lnTo>
                  <a:lnTo>
                    <a:pt x="1696" y="3061"/>
                  </a:lnTo>
                  <a:lnTo>
                    <a:pt x="718" y="2848"/>
                  </a:lnTo>
                  <a:lnTo>
                    <a:pt x="384" y="2775"/>
                  </a:lnTo>
                  <a:lnTo>
                    <a:pt x="0" y="1965"/>
                  </a:lnTo>
                </a:path>
              </a:pathLst>
            </a:custGeom>
            <a:solidFill>
              <a:srgbClr val="AE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9" name="Freeform 29"/>
            <p:cNvSpPr>
              <a:spLocks noChangeArrowheads="1"/>
            </p:cNvSpPr>
            <p:nvPr/>
          </p:nvSpPr>
          <p:spPr bwMode="auto">
            <a:xfrm>
              <a:off x="2402" y="2216"/>
              <a:ext cx="213" cy="358"/>
            </a:xfrm>
            <a:custGeom>
              <a:avLst/>
              <a:gdLst>
                <a:gd name="T0" fmla="*/ 182 w 943"/>
                <a:gd name="T1" fmla="*/ 936 h 1584"/>
                <a:gd name="T2" fmla="*/ 353 w 943"/>
                <a:gd name="T3" fmla="*/ 479 h 1584"/>
                <a:gd name="T4" fmla="*/ 659 w 943"/>
                <a:gd name="T5" fmla="*/ 126 h 1584"/>
                <a:gd name="T6" fmla="*/ 844 w 943"/>
                <a:gd name="T7" fmla="*/ 0 h 1584"/>
                <a:gd name="T8" fmla="*/ 942 w 943"/>
                <a:gd name="T9" fmla="*/ 140 h 1584"/>
                <a:gd name="T10" fmla="*/ 681 w 943"/>
                <a:gd name="T11" fmla="*/ 546 h 1584"/>
                <a:gd name="T12" fmla="*/ 342 w 943"/>
                <a:gd name="T13" fmla="*/ 1076 h 1584"/>
                <a:gd name="T14" fmla="*/ 70 w 943"/>
                <a:gd name="T15" fmla="*/ 1583 h 1584"/>
                <a:gd name="T16" fmla="*/ 0 w 943"/>
                <a:gd name="T17" fmla="*/ 745 h 1584"/>
                <a:gd name="T18" fmla="*/ 182 w 943"/>
                <a:gd name="T19" fmla="*/ 936 h 1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3" h="1584">
                  <a:moveTo>
                    <a:pt x="182" y="936"/>
                  </a:moveTo>
                  <a:lnTo>
                    <a:pt x="353" y="479"/>
                  </a:lnTo>
                  <a:lnTo>
                    <a:pt x="659" y="126"/>
                  </a:lnTo>
                  <a:lnTo>
                    <a:pt x="844" y="0"/>
                  </a:lnTo>
                  <a:lnTo>
                    <a:pt x="942" y="140"/>
                  </a:lnTo>
                  <a:lnTo>
                    <a:pt x="681" y="546"/>
                  </a:lnTo>
                  <a:lnTo>
                    <a:pt x="342" y="1076"/>
                  </a:lnTo>
                  <a:lnTo>
                    <a:pt x="70" y="1583"/>
                  </a:lnTo>
                  <a:lnTo>
                    <a:pt x="0" y="745"/>
                  </a:lnTo>
                  <a:lnTo>
                    <a:pt x="182" y="936"/>
                  </a:lnTo>
                </a:path>
              </a:pathLst>
            </a:custGeom>
            <a:solidFill>
              <a:srgbClr val="FFFF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0" name="Freeform 30"/>
            <p:cNvSpPr>
              <a:spLocks noChangeArrowheads="1"/>
            </p:cNvSpPr>
            <p:nvPr/>
          </p:nvSpPr>
          <p:spPr bwMode="auto">
            <a:xfrm>
              <a:off x="1859" y="1652"/>
              <a:ext cx="1108" cy="1577"/>
            </a:xfrm>
            <a:custGeom>
              <a:avLst/>
              <a:gdLst>
                <a:gd name="T0" fmla="*/ 0 w 4890"/>
                <a:gd name="T1" fmla="*/ 1564 h 6960"/>
                <a:gd name="T2" fmla="*/ 137 w 4890"/>
                <a:gd name="T3" fmla="*/ 1446 h 6960"/>
                <a:gd name="T4" fmla="*/ 353 w 4890"/>
                <a:gd name="T5" fmla="*/ 1922 h 6960"/>
                <a:gd name="T6" fmla="*/ 757 w 4890"/>
                <a:gd name="T7" fmla="*/ 2256 h 6960"/>
                <a:gd name="T8" fmla="*/ 715 w 4890"/>
                <a:gd name="T9" fmla="*/ 1799 h 6960"/>
                <a:gd name="T10" fmla="*/ 558 w 4890"/>
                <a:gd name="T11" fmla="*/ 1252 h 6960"/>
                <a:gd name="T12" fmla="*/ 339 w 4890"/>
                <a:gd name="T13" fmla="*/ 967 h 6960"/>
                <a:gd name="T14" fmla="*/ 594 w 4890"/>
                <a:gd name="T15" fmla="*/ 899 h 6960"/>
                <a:gd name="T16" fmla="*/ 1045 w 4890"/>
                <a:gd name="T17" fmla="*/ 1023 h 6960"/>
                <a:gd name="T18" fmla="*/ 1267 w 4890"/>
                <a:gd name="T19" fmla="*/ 754 h 6960"/>
                <a:gd name="T20" fmla="*/ 1177 w 4890"/>
                <a:gd name="T21" fmla="*/ 389 h 6960"/>
                <a:gd name="T22" fmla="*/ 1399 w 4890"/>
                <a:gd name="T23" fmla="*/ 0 h 6960"/>
                <a:gd name="T24" fmla="*/ 1486 w 4890"/>
                <a:gd name="T25" fmla="*/ 302 h 6960"/>
                <a:gd name="T26" fmla="*/ 1690 w 4890"/>
                <a:gd name="T27" fmla="*/ 826 h 6960"/>
                <a:gd name="T28" fmla="*/ 1757 w 4890"/>
                <a:gd name="T29" fmla="*/ 936 h 6960"/>
                <a:gd name="T30" fmla="*/ 1774 w 4890"/>
                <a:gd name="T31" fmla="*/ 1149 h 6960"/>
                <a:gd name="T32" fmla="*/ 2060 w 4890"/>
                <a:gd name="T33" fmla="*/ 1622 h 6960"/>
                <a:gd name="T34" fmla="*/ 2111 w 4890"/>
                <a:gd name="T35" fmla="*/ 2158 h 6960"/>
                <a:gd name="T36" fmla="*/ 2371 w 4890"/>
                <a:gd name="T37" fmla="*/ 2738 h 6960"/>
                <a:gd name="T38" fmla="*/ 2394 w 4890"/>
                <a:gd name="T39" fmla="*/ 3335 h 6960"/>
                <a:gd name="T40" fmla="*/ 2464 w 4890"/>
                <a:gd name="T41" fmla="*/ 4072 h 6960"/>
                <a:gd name="T42" fmla="*/ 2803 w 4890"/>
                <a:gd name="T43" fmla="*/ 3492 h 6960"/>
                <a:gd name="T44" fmla="*/ 3336 w 4890"/>
                <a:gd name="T45" fmla="*/ 2738 h 6960"/>
                <a:gd name="T46" fmla="*/ 3305 w 4890"/>
                <a:gd name="T47" fmla="*/ 2203 h 6960"/>
                <a:gd name="T48" fmla="*/ 3156 w 4890"/>
                <a:gd name="T49" fmla="*/ 1777 h 6960"/>
                <a:gd name="T50" fmla="*/ 3386 w 4890"/>
                <a:gd name="T51" fmla="*/ 1149 h 6960"/>
                <a:gd name="T52" fmla="*/ 3238 w 4890"/>
                <a:gd name="T53" fmla="*/ 686 h 6960"/>
                <a:gd name="T54" fmla="*/ 3495 w 4890"/>
                <a:gd name="T55" fmla="*/ 120 h 6960"/>
                <a:gd name="T56" fmla="*/ 3807 w 4890"/>
                <a:gd name="T57" fmla="*/ 89 h 6960"/>
                <a:gd name="T58" fmla="*/ 4078 w 4890"/>
                <a:gd name="T59" fmla="*/ 213 h 6960"/>
                <a:gd name="T60" fmla="*/ 4334 w 4890"/>
                <a:gd name="T61" fmla="*/ 529 h 6960"/>
                <a:gd name="T62" fmla="*/ 4569 w 4890"/>
                <a:gd name="T63" fmla="*/ 826 h 6960"/>
                <a:gd name="T64" fmla="*/ 4485 w 4890"/>
                <a:gd name="T65" fmla="*/ 356 h 6960"/>
                <a:gd name="T66" fmla="*/ 4718 w 4890"/>
                <a:gd name="T67" fmla="*/ 356 h 6960"/>
                <a:gd name="T68" fmla="*/ 4704 w 4890"/>
                <a:gd name="T69" fmla="*/ 541 h 6960"/>
                <a:gd name="T70" fmla="*/ 4807 w 4890"/>
                <a:gd name="T71" fmla="*/ 686 h 6960"/>
                <a:gd name="T72" fmla="*/ 4754 w 4890"/>
                <a:gd name="T73" fmla="*/ 967 h 6960"/>
                <a:gd name="T74" fmla="*/ 4889 w 4890"/>
                <a:gd name="T75" fmla="*/ 1149 h 6960"/>
                <a:gd name="T76" fmla="*/ 4580 w 4890"/>
                <a:gd name="T77" fmla="*/ 1465 h 6960"/>
                <a:gd name="T78" fmla="*/ 4468 w 4890"/>
                <a:gd name="T79" fmla="*/ 1746 h 6960"/>
                <a:gd name="T80" fmla="*/ 4334 w 4890"/>
                <a:gd name="T81" fmla="*/ 2203 h 6960"/>
                <a:gd name="T82" fmla="*/ 4146 w 4890"/>
                <a:gd name="T83" fmla="*/ 2615 h 6960"/>
                <a:gd name="T84" fmla="*/ 3793 w 4890"/>
                <a:gd name="T85" fmla="*/ 3394 h 6960"/>
                <a:gd name="T86" fmla="*/ 3793 w 4890"/>
                <a:gd name="T87" fmla="*/ 4055 h 6960"/>
                <a:gd name="T88" fmla="*/ 3694 w 4890"/>
                <a:gd name="T89" fmla="*/ 4266 h 6960"/>
                <a:gd name="T90" fmla="*/ 3453 w 4890"/>
                <a:gd name="T91" fmla="*/ 4254 h 6960"/>
                <a:gd name="T92" fmla="*/ 3238 w 4890"/>
                <a:gd name="T93" fmla="*/ 4552 h 6960"/>
                <a:gd name="T94" fmla="*/ 3187 w 4890"/>
                <a:gd name="T95" fmla="*/ 5258 h 6960"/>
                <a:gd name="T96" fmla="*/ 3170 w 4890"/>
                <a:gd name="T97" fmla="*/ 5597 h 6960"/>
                <a:gd name="T98" fmla="*/ 3358 w 4890"/>
                <a:gd name="T99" fmla="*/ 5824 h 6960"/>
                <a:gd name="T100" fmla="*/ 2834 w 4890"/>
                <a:gd name="T101" fmla="*/ 6959 h 6960"/>
                <a:gd name="T102" fmla="*/ 2481 w 4890"/>
                <a:gd name="T103" fmla="*/ 6920 h 6960"/>
                <a:gd name="T104" fmla="*/ 2192 w 4890"/>
                <a:gd name="T105" fmla="*/ 6354 h 6960"/>
                <a:gd name="T106" fmla="*/ 2141 w 4890"/>
                <a:gd name="T107" fmla="*/ 6054 h 6960"/>
                <a:gd name="T108" fmla="*/ 1584 w 4890"/>
                <a:gd name="T109" fmla="*/ 5684 h 6960"/>
                <a:gd name="T110" fmla="*/ 1015 w 4890"/>
                <a:gd name="T111" fmla="*/ 4711 h 6960"/>
                <a:gd name="T112" fmla="*/ 572 w 4890"/>
                <a:gd name="T113" fmla="*/ 3674 h 6960"/>
                <a:gd name="T114" fmla="*/ 36 w 4890"/>
                <a:gd name="T115" fmla="*/ 3394 h 6960"/>
                <a:gd name="T116" fmla="*/ 174 w 4890"/>
                <a:gd name="T117" fmla="*/ 2668 h 6960"/>
                <a:gd name="T118" fmla="*/ 92 w 4890"/>
                <a:gd name="T119" fmla="*/ 2203 h 6960"/>
                <a:gd name="T120" fmla="*/ 118 w 4890"/>
                <a:gd name="T121" fmla="*/ 1945 h 6960"/>
                <a:gd name="T122" fmla="*/ 0 w 4890"/>
                <a:gd name="T123" fmla="*/ 1564 h 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90" h="6960">
                  <a:moveTo>
                    <a:pt x="0" y="1564"/>
                  </a:moveTo>
                  <a:lnTo>
                    <a:pt x="137" y="1446"/>
                  </a:lnTo>
                  <a:lnTo>
                    <a:pt x="353" y="1922"/>
                  </a:lnTo>
                  <a:lnTo>
                    <a:pt x="757" y="2256"/>
                  </a:lnTo>
                  <a:lnTo>
                    <a:pt x="715" y="1799"/>
                  </a:lnTo>
                  <a:lnTo>
                    <a:pt x="558" y="1252"/>
                  </a:lnTo>
                  <a:lnTo>
                    <a:pt x="339" y="967"/>
                  </a:lnTo>
                  <a:lnTo>
                    <a:pt x="594" y="899"/>
                  </a:lnTo>
                  <a:lnTo>
                    <a:pt x="1045" y="1023"/>
                  </a:lnTo>
                  <a:lnTo>
                    <a:pt x="1267" y="754"/>
                  </a:lnTo>
                  <a:lnTo>
                    <a:pt x="1177" y="389"/>
                  </a:lnTo>
                  <a:lnTo>
                    <a:pt x="1399" y="0"/>
                  </a:lnTo>
                  <a:lnTo>
                    <a:pt x="1486" y="302"/>
                  </a:lnTo>
                  <a:lnTo>
                    <a:pt x="1690" y="826"/>
                  </a:lnTo>
                  <a:lnTo>
                    <a:pt x="1757" y="936"/>
                  </a:lnTo>
                  <a:lnTo>
                    <a:pt x="1774" y="1149"/>
                  </a:lnTo>
                  <a:lnTo>
                    <a:pt x="2060" y="1622"/>
                  </a:lnTo>
                  <a:lnTo>
                    <a:pt x="2111" y="2158"/>
                  </a:lnTo>
                  <a:lnTo>
                    <a:pt x="2371" y="2738"/>
                  </a:lnTo>
                  <a:lnTo>
                    <a:pt x="2394" y="3335"/>
                  </a:lnTo>
                  <a:lnTo>
                    <a:pt x="2464" y="4072"/>
                  </a:lnTo>
                  <a:lnTo>
                    <a:pt x="2803" y="3492"/>
                  </a:lnTo>
                  <a:lnTo>
                    <a:pt x="3336" y="2738"/>
                  </a:lnTo>
                  <a:lnTo>
                    <a:pt x="3305" y="2203"/>
                  </a:lnTo>
                  <a:lnTo>
                    <a:pt x="3156" y="1777"/>
                  </a:lnTo>
                  <a:lnTo>
                    <a:pt x="3386" y="1149"/>
                  </a:lnTo>
                  <a:lnTo>
                    <a:pt x="3238" y="686"/>
                  </a:lnTo>
                  <a:lnTo>
                    <a:pt x="3495" y="120"/>
                  </a:lnTo>
                  <a:lnTo>
                    <a:pt x="3807" y="89"/>
                  </a:lnTo>
                  <a:lnTo>
                    <a:pt x="4078" y="213"/>
                  </a:lnTo>
                  <a:lnTo>
                    <a:pt x="4334" y="529"/>
                  </a:lnTo>
                  <a:lnTo>
                    <a:pt x="4569" y="826"/>
                  </a:lnTo>
                  <a:lnTo>
                    <a:pt x="4485" y="356"/>
                  </a:lnTo>
                  <a:lnTo>
                    <a:pt x="4718" y="356"/>
                  </a:lnTo>
                  <a:lnTo>
                    <a:pt x="4704" y="541"/>
                  </a:lnTo>
                  <a:lnTo>
                    <a:pt x="4807" y="686"/>
                  </a:lnTo>
                  <a:lnTo>
                    <a:pt x="4754" y="967"/>
                  </a:lnTo>
                  <a:lnTo>
                    <a:pt x="4889" y="1149"/>
                  </a:lnTo>
                  <a:lnTo>
                    <a:pt x="4580" y="1465"/>
                  </a:lnTo>
                  <a:lnTo>
                    <a:pt x="4468" y="1746"/>
                  </a:lnTo>
                  <a:lnTo>
                    <a:pt x="4334" y="2203"/>
                  </a:lnTo>
                  <a:lnTo>
                    <a:pt x="4146" y="2615"/>
                  </a:lnTo>
                  <a:lnTo>
                    <a:pt x="3793" y="3394"/>
                  </a:lnTo>
                  <a:lnTo>
                    <a:pt x="3793" y="4055"/>
                  </a:lnTo>
                  <a:lnTo>
                    <a:pt x="3694" y="4266"/>
                  </a:lnTo>
                  <a:lnTo>
                    <a:pt x="3453" y="4254"/>
                  </a:lnTo>
                  <a:lnTo>
                    <a:pt x="3238" y="4552"/>
                  </a:lnTo>
                  <a:lnTo>
                    <a:pt x="3187" y="5258"/>
                  </a:lnTo>
                  <a:lnTo>
                    <a:pt x="3170" y="5597"/>
                  </a:lnTo>
                  <a:lnTo>
                    <a:pt x="3358" y="5824"/>
                  </a:lnTo>
                  <a:lnTo>
                    <a:pt x="2834" y="6959"/>
                  </a:lnTo>
                  <a:lnTo>
                    <a:pt x="2481" y="6920"/>
                  </a:lnTo>
                  <a:lnTo>
                    <a:pt x="2192" y="6354"/>
                  </a:lnTo>
                  <a:lnTo>
                    <a:pt x="2141" y="6054"/>
                  </a:lnTo>
                  <a:lnTo>
                    <a:pt x="1584" y="5684"/>
                  </a:lnTo>
                  <a:lnTo>
                    <a:pt x="1015" y="4711"/>
                  </a:lnTo>
                  <a:lnTo>
                    <a:pt x="572" y="3674"/>
                  </a:lnTo>
                  <a:lnTo>
                    <a:pt x="36" y="3394"/>
                  </a:lnTo>
                  <a:lnTo>
                    <a:pt x="174" y="2668"/>
                  </a:lnTo>
                  <a:lnTo>
                    <a:pt x="92" y="2203"/>
                  </a:lnTo>
                  <a:lnTo>
                    <a:pt x="118" y="1945"/>
                  </a:lnTo>
                  <a:lnTo>
                    <a:pt x="0" y="1564"/>
                  </a:lnTo>
                </a:path>
              </a:pathLst>
            </a:custGeom>
            <a:solidFill>
              <a:srgbClr val="AAAA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1" name="Freeform 31"/>
            <p:cNvSpPr>
              <a:spLocks noChangeArrowheads="1"/>
            </p:cNvSpPr>
            <p:nvPr/>
          </p:nvSpPr>
          <p:spPr bwMode="auto">
            <a:xfrm>
              <a:off x="2490" y="1174"/>
              <a:ext cx="221" cy="388"/>
            </a:xfrm>
            <a:custGeom>
              <a:avLst/>
              <a:gdLst>
                <a:gd name="T0" fmla="*/ 796 w 979"/>
                <a:gd name="T1" fmla="*/ 1716 h 1717"/>
                <a:gd name="T2" fmla="*/ 978 w 979"/>
                <a:gd name="T3" fmla="*/ 1483 h 1717"/>
                <a:gd name="T4" fmla="*/ 913 w 979"/>
                <a:gd name="T5" fmla="*/ 1130 h 1717"/>
                <a:gd name="T6" fmla="*/ 555 w 979"/>
                <a:gd name="T7" fmla="*/ 886 h 1717"/>
                <a:gd name="T8" fmla="*/ 658 w 979"/>
                <a:gd name="T9" fmla="*/ 746 h 1717"/>
                <a:gd name="T10" fmla="*/ 487 w 979"/>
                <a:gd name="T11" fmla="*/ 547 h 1717"/>
                <a:gd name="T12" fmla="*/ 555 w 979"/>
                <a:gd name="T13" fmla="*/ 250 h 1717"/>
                <a:gd name="T14" fmla="*/ 238 w 979"/>
                <a:gd name="T15" fmla="*/ 0 h 1717"/>
                <a:gd name="T16" fmla="*/ 67 w 979"/>
                <a:gd name="T17" fmla="*/ 54 h 1717"/>
                <a:gd name="T18" fmla="*/ 185 w 979"/>
                <a:gd name="T19" fmla="*/ 180 h 1717"/>
                <a:gd name="T20" fmla="*/ 294 w 979"/>
                <a:gd name="T21" fmla="*/ 334 h 1717"/>
                <a:gd name="T22" fmla="*/ 171 w 979"/>
                <a:gd name="T23" fmla="*/ 693 h 1717"/>
                <a:gd name="T24" fmla="*/ 103 w 979"/>
                <a:gd name="T25" fmla="*/ 354 h 1717"/>
                <a:gd name="T26" fmla="*/ 0 w 979"/>
                <a:gd name="T27" fmla="*/ 760 h 1717"/>
                <a:gd name="T28" fmla="*/ 53 w 979"/>
                <a:gd name="T29" fmla="*/ 1113 h 1717"/>
                <a:gd name="T30" fmla="*/ 577 w 979"/>
                <a:gd name="T31" fmla="*/ 1259 h 1717"/>
                <a:gd name="T32" fmla="*/ 796 w 979"/>
                <a:gd name="T33" fmla="*/ 1716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9" h="1717">
                  <a:moveTo>
                    <a:pt x="796" y="1716"/>
                  </a:moveTo>
                  <a:lnTo>
                    <a:pt x="978" y="1483"/>
                  </a:lnTo>
                  <a:lnTo>
                    <a:pt x="913" y="1130"/>
                  </a:lnTo>
                  <a:lnTo>
                    <a:pt x="555" y="886"/>
                  </a:lnTo>
                  <a:lnTo>
                    <a:pt x="658" y="746"/>
                  </a:lnTo>
                  <a:lnTo>
                    <a:pt x="487" y="547"/>
                  </a:lnTo>
                  <a:lnTo>
                    <a:pt x="555" y="250"/>
                  </a:lnTo>
                  <a:lnTo>
                    <a:pt x="238" y="0"/>
                  </a:lnTo>
                  <a:lnTo>
                    <a:pt x="67" y="54"/>
                  </a:lnTo>
                  <a:lnTo>
                    <a:pt x="185" y="180"/>
                  </a:lnTo>
                  <a:lnTo>
                    <a:pt x="294" y="334"/>
                  </a:lnTo>
                  <a:lnTo>
                    <a:pt x="171" y="693"/>
                  </a:lnTo>
                  <a:lnTo>
                    <a:pt x="103" y="354"/>
                  </a:lnTo>
                  <a:lnTo>
                    <a:pt x="0" y="760"/>
                  </a:lnTo>
                  <a:lnTo>
                    <a:pt x="53" y="1113"/>
                  </a:lnTo>
                  <a:lnTo>
                    <a:pt x="577" y="1259"/>
                  </a:lnTo>
                  <a:lnTo>
                    <a:pt x="796" y="1716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2" name="Freeform 32"/>
            <p:cNvSpPr>
              <a:spLocks noChangeArrowheads="1"/>
            </p:cNvSpPr>
            <p:nvPr/>
          </p:nvSpPr>
          <p:spPr bwMode="auto">
            <a:xfrm>
              <a:off x="2059" y="1180"/>
              <a:ext cx="412" cy="478"/>
            </a:xfrm>
            <a:custGeom>
              <a:avLst/>
              <a:gdLst>
                <a:gd name="T0" fmla="*/ 1819 w 1820"/>
                <a:gd name="T1" fmla="*/ 258 h 2114"/>
                <a:gd name="T2" fmla="*/ 1432 w 1820"/>
                <a:gd name="T3" fmla="*/ 510 h 2114"/>
                <a:gd name="T4" fmla="*/ 1113 w 1820"/>
                <a:gd name="T5" fmla="*/ 824 h 2114"/>
                <a:gd name="T6" fmla="*/ 1113 w 1820"/>
                <a:gd name="T7" fmla="*/ 1502 h 2114"/>
                <a:gd name="T8" fmla="*/ 908 w 1820"/>
                <a:gd name="T9" fmla="*/ 1729 h 2114"/>
                <a:gd name="T10" fmla="*/ 519 w 1820"/>
                <a:gd name="T11" fmla="*/ 2083 h 2114"/>
                <a:gd name="T12" fmla="*/ 135 w 1820"/>
                <a:gd name="T13" fmla="*/ 2113 h 2114"/>
                <a:gd name="T14" fmla="*/ 0 w 1820"/>
                <a:gd name="T15" fmla="*/ 1920 h 2114"/>
                <a:gd name="T16" fmla="*/ 165 w 1820"/>
                <a:gd name="T17" fmla="*/ 1813 h 2114"/>
                <a:gd name="T18" fmla="*/ 53 w 1820"/>
                <a:gd name="T19" fmla="*/ 1620 h 2114"/>
                <a:gd name="T20" fmla="*/ 98 w 1820"/>
                <a:gd name="T21" fmla="*/ 1393 h 2114"/>
                <a:gd name="T22" fmla="*/ 269 w 1820"/>
                <a:gd name="T23" fmla="*/ 1449 h 2114"/>
                <a:gd name="T24" fmla="*/ 474 w 1820"/>
                <a:gd name="T25" fmla="*/ 1149 h 2114"/>
                <a:gd name="T26" fmla="*/ 435 w 1820"/>
                <a:gd name="T27" fmla="*/ 824 h 2114"/>
                <a:gd name="T28" fmla="*/ 320 w 1820"/>
                <a:gd name="T29" fmla="*/ 757 h 2114"/>
                <a:gd name="T30" fmla="*/ 421 w 1820"/>
                <a:gd name="T31" fmla="*/ 524 h 2114"/>
                <a:gd name="T32" fmla="*/ 673 w 1820"/>
                <a:gd name="T33" fmla="*/ 258 h 2114"/>
                <a:gd name="T34" fmla="*/ 1113 w 1820"/>
                <a:gd name="T35" fmla="*/ 227 h 2114"/>
                <a:gd name="T36" fmla="*/ 1432 w 1820"/>
                <a:gd name="T37" fmla="*/ 0 h 2114"/>
                <a:gd name="T38" fmla="*/ 1665 w 1820"/>
                <a:gd name="T39" fmla="*/ 98 h 2114"/>
                <a:gd name="T40" fmla="*/ 1819 w 1820"/>
                <a:gd name="T41" fmla="*/ 258 h 2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20" h="2114">
                  <a:moveTo>
                    <a:pt x="1819" y="258"/>
                  </a:moveTo>
                  <a:lnTo>
                    <a:pt x="1432" y="510"/>
                  </a:lnTo>
                  <a:lnTo>
                    <a:pt x="1113" y="824"/>
                  </a:lnTo>
                  <a:lnTo>
                    <a:pt x="1113" y="1502"/>
                  </a:lnTo>
                  <a:lnTo>
                    <a:pt x="908" y="1729"/>
                  </a:lnTo>
                  <a:lnTo>
                    <a:pt x="519" y="2083"/>
                  </a:lnTo>
                  <a:lnTo>
                    <a:pt x="135" y="2113"/>
                  </a:lnTo>
                  <a:lnTo>
                    <a:pt x="0" y="1920"/>
                  </a:lnTo>
                  <a:lnTo>
                    <a:pt x="165" y="1813"/>
                  </a:lnTo>
                  <a:lnTo>
                    <a:pt x="53" y="1620"/>
                  </a:lnTo>
                  <a:lnTo>
                    <a:pt x="98" y="1393"/>
                  </a:lnTo>
                  <a:lnTo>
                    <a:pt x="269" y="1449"/>
                  </a:lnTo>
                  <a:lnTo>
                    <a:pt x="474" y="1149"/>
                  </a:lnTo>
                  <a:lnTo>
                    <a:pt x="435" y="824"/>
                  </a:lnTo>
                  <a:lnTo>
                    <a:pt x="320" y="757"/>
                  </a:lnTo>
                  <a:lnTo>
                    <a:pt x="421" y="524"/>
                  </a:lnTo>
                  <a:lnTo>
                    <a:pt x="673" y="258"/>
                  </a:lnTo>
                  <a:lnTo>
                    <a:pt x="1113" y="227"/>
                  </a:lnTo>
                  <a:lnTo>
                    <a:pt x="1432" y="0"/>
                  </a:lnTo>
                  <a:lnTo>
                    <a:pt x="1665" y="98"/>
                  </a:lnTo>
                  <a:lnTo>
                    <a:pt x="1819" y="258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3" name="Freeform 33"/>
            <p:cNvSpPr>
              <a:spLocks noChangeArrowheads="1"/>
            </p:cNvSpPr>
            <p:nvPr/>
          </p:nvSpPr>
          <p:spPr bwMode="auto">
            <a:xfrm>
              <a:off x="1286" y="1891"/>
              <a:ext cx="557" cy="298"/>
            </a:xfrm>
            <a:custGeom>
              <a:avLst/>
              <a:gdLst>
                <a:gd name="T0" fmla="*/ 152 w 2460"/>
                <a:gd name="T1" fmla="*/ 1318 h 1319"/>
                <a:gd name="T2" fmla="*/ 353 w 2460"/>
                <a:gd name="T3" fmla="*/ 1063 h 1319"/>
                <a:gd name="T4" fmla="*/ 572 w 2460"/>
                <a:gd name="T5" fmla="*/ 724 h 1319"/>
                <a:gd name="T6" fmla="*/ 1183 w 2460"/>
                <a:gd name="T7" fmla="*/ 679 h 1319"/>
                <a:gd name="T8" fmla="*/ 1618 w 2460"/>
                <a:gd name="T9" fmla="*/ 340 h 1319"/>
                <a:gd name="T10" fmla="*/ 2038 w 2460"/>
                <a:gd name="T11" fmla="*/ 393 h 1319"/>
                <a:gd name="T12" fmla="*/ 2459 w 2460"/>
                <a:gd name="T13" fmla="*/ 127 h 1319"/>
                <a:gd name="T14" fmla="*/ 2091 w 2460"/>
                <a:gd name="T15" fmla="*/ 127 h 1319"/>
                <a:gd name="T16" fmla="*/ 1833 w 2460"/>
                <a:gd name="T17" fmla="*/ 0 h 1319"/>
                <a:gd name="T18" fmla="*/ 1466 w 2460"/>
                <a:gd name="T19" fmla="*/ 40 h 1319"/>
                <a:gd name="T20" fmla="*/ 1197 w 2460"/>
                <a:gd name="T21" fmla="*/ 230 h 1319"/>
                <a:gd name="T22" fmla="*/ 897 w 2460"/>
                <a:gd name="T23" fmla="*/ 340 h 1319"/>
                <a:gd name="T24" fmla="*/ 639 w 2460"/>
                <a:gd name="T25" fmla="*/ 286 h 1319"/>
                <a:gd name="T26" fmla="*/ 830 w 2460"/>
                <a:gd name="T27" fmla="*/ 169 h 1319"/>
                <a:gd name="T28" fmla="*/ 1079 w 2460"/>
                <a:gd name="T29" fmla="*/ 40 h 1319"/>
                <a:gd name="T30" fmla="*/ 763 w 2460"/>
                <a:gd name="T31" fmla="*/ 0 h 1319"/>
                <a:gd name="T32" fmla="*/ 491 w 2460"/>
                <a:gd name="T33" fmla="*/ 96 h 1319"/>
                <a:gd name="T34" fmla="*/ 286 w 2460"/>
                <a:gd name="T35" fmla="*/ 309 h 1319"/>
                <a:gd name="T36" fmla="*/ 87 w 2460"/>
                <a:gd name="T37" fmla="*/ 412 h 1319"/>
                <a:gd name="T38" fmla="*/ 34 w 2460"/>
                <a:gd name="T39" fmla="*/ 569 h 1319"/>
                <a:gd name="T40" fmla="*/ 219 w 2460"/>
                <a:gd name="T41" fmla="*/ 626 h 1319"/>
                <a:gd name="T42" fmla="*/ 87 w 2460"/>
                <a:gd name="T43" fmla="*/ 869 h 1319"/>
                <a:gd name="T44" fmla="*/ 34 w 2460"/>
                <a:gd name="T45" fmla="*/ 993 h 1319"/>
                <a:gd name="T46" fmla="*/ 0 w 2460"/>
                <a:gd name="T47" fmla="*/ 1318 h 1319"/>
                <a:gd name="T48" fmla="*/ 152 w 2460"/>
                <a:gd name="T49" fmla="*/ 1318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60" h="1319">
                  <a:moveTo>
                    <a:pt x="152" y="1318"/>
                  </a:moveTo>
                  <a:lnTo>
                    <a:pt x="353" y="1063"/>
                  </a:lnTo>
                  <a:lnTo>
                    <a:pt x="572" y="724"/>
                  </a:lnTo>
                  <a:lnTo>
                    <a:pt x="1183" y="679"/>
                  </a:lnTo>
                  <a:lnTo>
                    <a:pt x="1618" y="340"/>
                  </a:lnTo>
                  <a:lnTo>
                    <a:pt x="2038" y="393"/>
                  </a:lnTo>
                  <a:lnTo>
                    <a:pt x="2459" y="127"/>
                  </a:lnTo>
                  <a:lnTo>
                    <a:pt x="2091" y="127"/>
                  </a:lnTo>
                  <a:lnTo>
                    <a:pt x="1833" y="0"/>
                  </a:lnTo>
                  <a:lnTo>
                    <a:pt x="1466" y="40"/>
                  </a:lnTo>
                  <a:lnTo>
                    <a:pt x="1197" y="230"/>
                  </a:lnTo>
                  <a:lnTo>
                    <a:pt x="897" y="340"/>
                  </a:lnTo>
                  <a:lnTo>
                    <a:pt x="639" y="286"/>
                  </a:lnTo>
                  <a:lnTo>
                    <a:pt x="830" y="169"/>
                  </a:lnTo>
                  <a:lnTo>
                    <a:pt x="1079" y="40"/>
                  </a:lnTo>
                  <a:lnTo>
                    <a:pt x="763" y="0"/>
                  </a:lnTo>
                  <a:lnTo>
                    <a:pt x="491" y="96"/>
                  </a:lnTo>
                  <a:lnTo>
                    <a:pt x="286" y="309"/>
                  </a:lnTo>
                  <a:lnTo>
                    <a:pt x="87" y="412"/>
                  </a:lnTo>
                  <a:lnTo>
                    <a:pt x="34" y="569"/>
                  </a:lnTo>
                  <a:lnTo>
                    <a:pt x="219" y="626"/>
                  </a:lnTo>
                  <a:lnTo>
                    <a:pt x="87" y="869"/>
                  </a:lnTo>
                  <a:lnTo>
                    <a:pt x="34" y="993"/>
                  </a:lnTo>
                  <a:lnTo>
                    <a:pt x="0" y="1318"/>
                  </a:lnTo>
                  <a:lnTo>
                    <a:pt x="152" y="1318"/>
                  </a:lnTo>
                </a:path>
              </a:pathLst>
            </a:cu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4" name="Freeform 34"/>
            <p:cNvSpPr>
              <a:spLocks noChangeArrowheads="1"/>
            </p:cNvSpPr>
            <p:nvPr/>
          </p:nvSpPr>
          <p:spPr bwMode="auto">
            <a:xfrm>
              <a:off x="879" y="2510"/>
              <a:ext cx="1464" cy="1150"/>
            </a:xfrm>
            <a:custGeom>
              <a:avLst/>
              <a:gdLst>
                <a:gd name="T0" fmla="*/ 386 w 6459"/>
                <a:gd name="T1" fmla="*/ 1623 h 5074"/>
                <a:gd name="T2" fmla="*/ 849 w 6459"/>
                <a:gd name="T3" fmla="*/ 1112 h 5074"/>
                <a:gd name="T4" fmla="*/ 1202 w 6459"/>
                <a:gd name="T5" fmla="*/ 832 h 5074"/>
                <a:gd name="T6" fmla="*/ 1011 w 6459"/>
                <a:gd name="T7" fmla="*/ 577 h 5074"/>
                <a:gd name="T8" fmla="*/ 1704 w 6459"/>
                <a:gd name="T9" fmla="*/ 389 h 5074"/>
                <a:gd name="T10" fmla="*/ 1990 w 6459"/>
                <a:gd name="T11" fmla="*/ 0 h 5074"/>
                <a:gd name="T12" fmla="*/ 2433 w 6459"/>
                <a:gd name="T13" fmla="*/ 812 h 5074"/>
                <a:gd name="T14" fmla="*/ 2719 w 6459"/>
                <a:gd name="T15" fmla="*/ 566 h 5074"/>
                <a:gd name="T16" fmla="*/ 3520 w 6459"/>
                <a:gd name="T17" fmla="*/ 1216 h 5074"/>
                <a:gd name="T18" fmla="*/ 4064 w 6459"/>
                <a:gd name="T19" fmla="*/ 479 h 5074"/>
                <a:gd name="T20" fmla="*/ 4499 w 6459"/>
                <a:gd name="T21" fmla="*/ 11 h 5074"/>
                <a:gd name="T22" fmla="*/ 4723 w 6459"/>
                <a:gd name="T23" fmla="*/ 717 h 5074"/>
                <a:gd name="T24" fmla="*/ 5567 w 6459"/>
                <a:gd name="T25" fmla="*/ 1995 h 5074"/>
                <a:gd name="T26" fmla="*/ 5797 w 6459"/>
                <a:gd name="T27" fmla="*/ 2489 h 5074"/>
                <a:gd name="T28" fmla="*/ 6458 w 6459"/>
                <a:gd name="T29" fmla="*/ 3114 h 5074"/>
                <a:gd name="T30" fmla="*/ 4131 w 6459"/>
                <a:gd name="T31" fmla="*/ 2702 h 5074"/>
                <a:gd name="T32" fmla="*/ 3607 w 6459"/>
                <a:gd name="T33" fmla="*/ 2974 h 5074"/>
                <a:gd name="T34" fmla="*/ 3288 w 6459"/>
                <a:gd name="T35" fmla="*/ 3411 h 5074"/>
                <a:gd name="T36" fmla="*/ 2763 w 6459"/>
                <a:gd name="T37" fmla="*/ 3624 h 5074"/>
                <a:gd name="T38" fmla="*/ 2071 w 6459"/>
                <a:gd name="T39" fmla="*/ 4490 h 5074"/>
                <a:gd name="T40" fmla="*/ 2057 w 6459"/>
                <a:gd name="T41" fmla="*/ 5073 h 5074"/>
                <a:gd name="T42" fmla="*/ 1180 w 6459"/>
                <a:gd name="T43" fmla="*/ 4801 h 5074"/>
                <a:gd name="T44" fmla="*/ 1754 w 6459"/>
                <a:gd name="T45" fmla="*/ 4117 h 5074"/>
                <a:gd name="T46" fmla="*/ 2256 w 6459"/>
                <a:gd name="T47" fmla="*/ 3529 h 5074"/>
                <a:gd name="T48" fmla="*/ 2584 w 6459"/>
                <a:gd name="T49" fmla="*/ 3145 h 5074"/>
                <a:gd name="T50" fmla="*/ 1892 w 6459"/>
                <a:gd name="T51" fmla="*/ 3478 h 5074"/>
                <a:gd name="T52" fmla="*/ 1244 w 6459"/>
                <a:gd name="T53" fmla="*/ 3467 h 5074"/>
                <a:gd name="T54" fmla="*/ 1651 w 6459"/>
                <a:gd name="T55" fmla="*/ 2702 h 5074"/>
                <a:gd name="T56" fmla="*/ 622 w 6459"/>
                <a:gd name="T57" fmla="*/ 2702 h 5074"/>
                <a:gd name="T58" fmla="*/ 759 w 6459"/>
                <a:gd name="T59" fmla="*/ 2433 h 5074"/>
                <a:gd name="T60" fmla="*/ 2071 w 6459"/>
                <a:gd name="T61" fmla="*/ 2632 h 5074"/>
                <a:gd name="T62" fmla="*/ 1502 w 6459"/>
                <a:gd name="T63" fmla="*/ 2068 h 5074"/>
                <a:gd name="T64" fmla="*/ 120 w 6459"/>
                <a:gd name="T65" fmla="*/ 1922 h 5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59" h="5074">
                  <a:moveTo>
                    <a:pt x="0" y="1656"/>
                  </a:moveTo>
                  <a:lnTo>
                    <a:pt x="386" y="1623"/>
                  </a:lnTo>
                  <a:lnTo>
                    <a:pt x="826" y="1410"/>
                  </a:lnTo>
                  <a:lnTo>
                    <a:pt x="849" y="1112"/>
                  </a:lnTo>
                  <a:lnTo>
                    <a:pt x="1365" y="989"/>
                  </a:lnTo>
                  <a:lnTo>
                    <a:pt x="1202" y="832"/>
                  </a:lnTo>
                  <a:lnTo>
                    <a:pt x="759" y="759"/>
                  </a:lnTo>
                  <a:lnTo>
                    <a:pt x="1011" y="577"/>
                  </a:lnTo>
                  <a:lnTo>
                    <a:pt x="1432" y="599"/>
                  </a:lnTo>
                  <a:lnTo>
                    <a:pt x="1704" y="389"/>
                  </a:lnTo>
                  <a:lnTo>
                    <a:pt x="1841" y="176"/>
                  </a:lnTo>
                  <a:lnTo>
                    <a:pt x="1990" y="0"/>
                  </a:lnTo>
                  <a:lnTo>
                    <a:pt x="2093" y="333"/>
                  </a:lnTo>
                  <a:lnTo>
                    <a:pt x="2433" y="812"/>
                  </a:lnTo>
                  <a:lnTo>
                    <a:pt x="2733" y="1163"/>
                  </a:lnTo>
                  <a:lnTo>
                    <a:pt x="2719" y="566"/>
                  </a:lnTo>
                  <a:lnTo>
                    <a:pt x="3086" y="1059"/>
                  </a:lnTo>
                  <a:lnTo>
                    <a:pt x="3520" y="1216"/>
                  </a:lnTo>
                  <a:lnTo>
                    <a:pt x="3677" y="706"/>
                  </a:lnTo>
                  <a:lnTo>
                    <a:pt x="4064" y="479"/>
                  </a:lnTo>
                  <a:lnTo>
                    <a:pt x="4280" y="0"/>
                  </a:lnTo>
                  <a:lnTo>
                    <a:pt x="4499" y="11"/>
                  </a:lnTo>
                  <a:lnTo>
                    <a:pt x="4686" y="297"/>
                  </a:lnTo>
                  <a:lnTo>
                    <a:pt x="4723" y="717"/>
                  </a:lnTo>
                  <a:lnTo>
                    <a:pt x="5213" y="1410"/>
                  </a:lnTo>
                  <a:lnTo>
                    <a:pt x="5567" y="1995"/>
                  </a:lnTo>
                  <a:lnTo>
                    <a:pt x="5497" y="2292"/>
                  </a:lnTo>
                  <a:lnTo>
                    <a:pt x="5797" y="2489"/>
                  </a:lnTo>
                  <a:lnTo>
                    <a:pt x="6150" y="2615"/>
                  </a:lnTo>
                  <a:lnTo>
                    <a:pt x="6458" y="3114"/>
                  </a:lnTo>
                  <a:lnTo>
                    <a:pt x="4451" y="2761"/>
                  </a:lnTo>
                  <a:lnTo>
                    <a:pt x="4131" y="2702"/>
                  </a:lnTo>
                  <a:lnTo>
                    <a:pt x="3747" y="2859"/>
                  </a:lnTo>
                  <a:lnTo>
                    <a:pt x="3607" y="2974"/>
                  </a:lnTo>
                  <a:lnTo>
                    <a:pt x="3778" y="3316"/>
                  </a:lnTo>
                  <a:lnTo>
                    <a:pt x="3288" y="3411"/>
                  </a:lnTo>
                  <a:lnTo>
                    <a:pt x="3358" y="3669"/>
                  </a:lnTo>
                  <a:lnTo>
                    <a:pt x="2763" y="3624"/>
                  </a:lnTo>
                  <a:lnTo>
                    <a:pt x="2447" y="3691"/>
                  </a:lnTo>
                  <a:lnTo>
                    <a:pt x="2071" y="4490"/>
                  </a:lnTo>
                  <a:lnTo>
                    <a:pt x="2220" y="4947"/>
                  </a:lnTo>
                  <a:lnTo>
                    <a:pt x="2057" y="5073"/>
                  </a:lnTo>
                  <a:lnTo>
                    <a:pt x="1432" y="4958"/>
                  </a:lnTo>
                  <a:lnTo>
                    <a:pt x="1180" y="4801"/>
                  </a:lnTo>
                  <a:lnTo>
                    <a:pt x="1244" y="4395"/>
                  </a:lnTo>
                  <a:lnTo>
                    <a:pt x="1754" y="4117"/>
                  </a:lnTo>
                  <a:lnTo>
                    <a:pt x="1822" y="3837"/>
                  </a:lnTo>
                  <a:lnTo>
                    <a:pt x="2256" y="3529"/>
                  </a:lnTo>
                  <a:lnTo>
                    <a:pt x="2747" y="3316"/>
                  </a:lnTo>
                  <a:lnTo>
                    <a:pt x="2584" y="3145"/>
                  </a:lnTo>
                  <a:lnTo>
                    <a:pt x="2108" y="3159"/>
                  </a:lnTo>
                  <a:lnTo>
                    <a:pt x="1892" y="3478"/>
                  </a:lnTo>
                  <a:lnTo>
                    <a:pt x="1244" y="3725"/>
                  </a:lnTo>
                  <a:lnTo>
                    <a:pt x="1244" y="3467"/>
                  </a:lnTo>
                  <a:lnTo>
                    <a:pt x="1687" y="3072"/>
                  </a:lnTo>
                  <a:lnTo>
                    <a:pt x="1651" y="2702"/>
                  </a:lnTo>
                  <a:lnTo>
                    <a:pt x="1025" y="2592"/>
                  </a:lnTo>
                  <a:lnTo>
                    <a:pt x="622" y="2702"/>
                  </a:lnTo>
                  <a:lnTo>
                    <a:pt x="386" y="2548"/>
                  </a:lnTo>
                  <a:lnTo>
                    <a:pt x="759" y="2433"/>
                  </a:lnTo>
                  <a:lnTo>
                    <a:pt x="1446" y="2388"/>
                  </a:lnTo>
                  <a:lnTo>
                    <a:pt x="2071" y="2632"/>
                  </a:lnTo>
                  <a:lnTo>
                    <a:pt x="1990" y="2388"/>
                  </a:lnTo>
                  <a:lnTo>
                    <a:pt x="1502" y="2068"/>
                  </a:lnTo>
                  <a:lnTo>
                    <a:pt x="538" y="2049"/>
                  </a:lnTo>
                  <a:lnTo>
                    <a:pt x="120" y="1922"/>
                  </a:lnTo>
                  <a:lnTo>
                    <a:pt x="0" y="1656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5" name="Freeform 35"/>
            <p:cNvSpPr>
              <a:spLocks noChangeArrowheads="1"/>
            </p:cNvSpPr>
            <p:nvPr/>
          </p:nvSpPr>
          <p:spPr bwMode="auto">
            <a:xfrm>
              <a:off x="568" y="2945"/>
              <a:ext cx="500" cy="645"/>
            </a:xfrm>
            <a:custGeom>
              <a:avLst/>
              <a:gdLst>
                <a:gd name="T0" fmla="*/ 0 w 2209"/>
                <a:gd name="T1" fmla="*/ 2848 h 2849"/>
                <a:gd name="T2" fmla="*/ 252 w 2209"/>
                <a:gd name="T3" fmla="*/ 2125 h 2849"/>
                <a:gd name="T4" fmla="*/ 720 w 2209"/>
                <a:gd name="T5" fmla="*/ 1771 h 2849"/>
                <a:gd name="T6" fmla="*/ 1045 w 2209"/>
                <a:gd name="T7" fmla="*/ 1303 h 2849"/>
                <a:gd name="T8" fmla="*/ 1126 w 2209"/>
                <a:gd name="T9" fmla="*/ 779 h 2849"/>
                <a:gd name="T10" fmla="*/ 1149 w 2209"/>
                <a:gd name="T11" fmla="*/ 0 h 2849"/>
                <a:gd name="T12" fmla="*/ 1651 w 2209"/>
                <a:gd name="T13" fmla="*/ 1045 h 2849"/>
                <a:gd name="T14" fmla="*/ 2208 w 2209"/>
                <a:gd name="T15" fmla="*/ 2082 h 2849"/>
                <a:gd name="T16" fmla="*/ 824 w 2209"/>
                <a:gd name="T17" fmla="*/ 2548 h 2849"/>
                <a:gd name="T18" fmla="*/ 0 w 2209"/>
                <a:gd name="T19" fmla="*/ 2848 h 2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9" h="2849">
                  <a:moveTo>
                    <a:pt x="0" y="2848"/>
                  </a:moveTo>
                  <a:lnTo>
                    <a:pt x="252" y="2125"/>
                  </a:lnTo>
                  <a:lnTo>
                    <a:pt x="720" y="1771"/>
                  </a:lnTo>
                  <a:lnTo>
                    <a:pt x="1045" y="1303"/>
                  </a:lnTo>
                  <a:lnTo>
                    <a:pt x="1126" y="779"/>
                  </a:lnTo>
                  <a:lnTo>
                    <a:pt x="1149" y="0"/>
                  </a:lnTo>
                  <a:lnTo>
                    <a:pt x="1651" y="1045"/>
                  </a:lnTo>
                  <a:lnTo>
                    <a:pt x="2208" y="2082"/>
                  </a:lnTo>
                  <a:lnTo>
                    <a:pt x="824" y="2548"/>
                  </a:lnTo>
                  <a:lnTo>
                    <a:pt x="0" y="2848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6" name="Freeform 36"/>
            <p:cNvSpPr>
              <a:spLocks noChangeArrowheads="1"/>
            </p:cNvSpPr>
            <p:nvPr/>
          </p:nvSpPr>
          <p:spPr bwMode="auto">
            <a:xfrm>
              <a:off x="3410" y="3427"/>
              <a:ext cx="346" cy="292"/>
            </a:xfrm>
            <a:custGeom>
              <a:avLst/>
              <a:gdLst>
                <a:gd name="T0" fmla="*/ 1014 w 1531"/>
                <a:gd name="T1" fmla="*/ 0 h 1290"/>
                <a:gd name="T2" fmla="*/ 1345 w 1531"/>
                <a:gd name="T3" fmla="*/ 98 h 1290"/>
                <a:gd name="T4" fmla="*/ 1530 w 1531"/>
                <a:gd name="T5" fmla="*/ 437 h 1290"/>
                <a:gd name="T6" fmla="*/ 1516 w 1531"/>
                <a:gd name="T7" fmla="*/ 669 h 1290"/>
                <a:gd name="T8" fmla="*/ 1163 w 1531"/>
                <a:gd name="T9" fmla="*/ 754 h 1290"/>
                <a:gd name="T10" fmla="*/ 756 w 1531"/>
                <a:gd name="T11" fmla="*/ 936 h 1290"/>
                <a:gd name="T12" fmla="*/ 619 w 1531"/>
                <a:gd name="T13" fmla="*/ 1236 h 1290"/>
                <a:gd name="T14" fmla="*/ 367 w 1531"/>
                <a:gd name="T15" fmla="*/ 1289 h 1290"/>
                <a:gd name="T16" fmla="*/ 0 w 1531"/>
                <a:gd name="T17" fmla="*/ 1236 h 1290"/>
                <a:gd name="T18" fmla="*/ 36 w 1531"/>
                <a:gd name="T19" fmla="*/ 950 h 1290"/>
                <a:gd name="T20" fmla="*/ 286 w 1531"/>
                <a:gd name="T21" fmla="*/ 824 h 1290"/>
                <a:gd name="T22" fmla="*/ 218 w 1531"/>
                <a:gd name="T23" fmla="*/ 683 h 1290"/>
                <a:gd name="T24" fmla="*/ 619 w 1531"/>
                <a:gd name="T25" fmla="*/ 117 h 1290"/>
                <a:gd name="T26" fmla="*/ 1014 w 1531"/>
                <a:gd name="T27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31" h="1290">
                  <a:moveTo>
                    <a:pt x="1014" y="0"/>
                  </a:moveTo>
                  <a:lnTo>
                    <a:pt x="1345" y="98"/>
                  </a:lnTo>
                  <a:lnTo>
                    <a:pt x="1530" y="437"/>
                  </a:lnTo>
                  <a:lnTo>
                    <a:pt x="1516" y="669"/>
                  </a:lnTo>
                  <a:lnTo>
                    <a:pt x="1163" y="754"/>
                  </a:lnTo>
                  <a:lnTo>
                    <a:pt x="756" y="936"/>
                  </a:lnTo>
                  <a:lnTo>
                    <a:pt x="619" y="1236"/>
                  </a:lnTo>
                  <a:lnTo>
                    <a:pt x="367" y="1289"/>
                  </a:lnTo>
                  <a:lnTo>
                    <a:pt x="0" y="1236"/>
                  </a:lnTo>
                  <a:lnTo>
                    <a:pt x="36" y="950"/>
                  </a:lnTo>
                  <a:lnTo>
                    <a:pt x="286" y="824"/>
                  </a:lnTo>
                  <a:lnTo>
                    <a:pt x="218" y="683"/>
                  </a:lnTo>
                  <a:lnTo>
                    <a:pt x="619" y="117"/>
                  </a:lnTo>
                  <a:lnTo>
                    <a:pt x="1014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7" name="Freeform 37"/>
            <p:cNvSpPr>
              <a:spLocks noChangeArrowheads="1"/>
            </p:cNvSpPr>
            <p:nvPr/>
          </p:nvSpPr>
          <p:spPr bwMode="auto">
            <a:xfrm>
              <a:off x="3188" y="3449"/>
              <a:ext cx="279" cy="356"/>
            </a:xfrm>
            <a:custGeom>
              <a:avLst/>
              <a:gdLst>
                <a:gd name="T0" fmla="*/ 1234 w 1235"/>
                <a:gd name="T1" fmla="*/ 0 h 1576"/>
                <a:gd name="T2" fmla="*/ 1015 w 1235"/>
                <a:gd name="T3" fmla="*/ 372 h 1576"/>
                <a:gd name="T4" fmla="*/ 948 w 1235"/>
                <a:gd name="T5" fmla="*/ 656 h 1576"/>
                <a:gd name="T6" fmla="*/ 810 w 1235"/>
                <a:gd name="T7" fmla="*/ 838 h 1576"/>
                <a:gd name="T8" fmla="*/ 979 w 1235"/>
                <a:gd name="T9" fmla="*/ 1138 h 1576"/>
                <a:gd name="T10" fmla="*/ 788 w 1235"/>
                <a:gd name="T11" fmla="*/ 1418 h 1576"/>
                <a:gd name="T12" fmla="*/ 572 w 1235"/>
                <a:gd name="T13" fmla="*/ 1575 h 1576"/>
                <a:gd name="T14" fmla="*/ 527 w 1235"/>
                <a:gd name="T15" fmla="*/ 1449 h 1576"/>
                <a:gd name="T16" fmla="*/ 653 w 1235"/>
                <a:gd name="T17" fmla="*/ 1023 h 1576"/>
                <a:gd name="T18" fmla="*/ 639 w 1235"/>
                <a:gd name="T19" fmla="*/ 625 h 1576"/>
                <a:gd name="T20" fmla="*/ 387 w 1235"/>
                <a:gd name="T21" fmla="*/ 1348 h 1576"/>
                <a:gd name="T22" fmla="*/ 354 w 1235"/>
                <a:gd name="T23" fmla="*/ 869 h 1576"/>
                <a:gd name="T24" fmla="*/ 255 w 1235"/>
                <a:gd name="T25" fmla="*/ 1264 h 1576"/>
                <a:gd name="T26" fmla="*/ 101 w 1235"/>
                <a:gd name="T27" fmla="*/ 1222 h 1576"/>
                <a:gd name="T28" fmla="*/ 0 w 1235"/>
                <a:gd name="T29" fmla="*/ 784 h 1576"/>
                <a:gd name="T30" fmla="*/ 188 w 1235"/>
                <a:gd name="T31" fmla="*/ 625 h 1576"/>
                <a:gd name="T32" fmla="*/ 387 w 1235"/>
                <a:gd name="T33" fmla="*/ 395 h 1576"/>
                <a:gd name="T34" fmla="*/ 527 w 1235"/>
                <a:gd name="T35" fmla="*/ 232 h 1576"/>
                <a:gd name="T36" fmla="*/ 721 w 1235"/>
                <a:gd name="T37" fmla="*/ 255 h 1576"/>
                <a:gd name="T38" fmla="*/ 925 w 1235"/>
                <a:gd name="T39" fmla="*/ 42 h 1576"/>
                <a:gd name="T40" fmla="*/ 1234 w 1235"/>
                <a:gd name="T41" fmla="*/ 0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35" h="1576">
                  <a:moveTo>
                    <a:pt x="1234" y="0"/>
                  </a:moveTo>
                  <a:lnTo>
                    <a:pt x="1015" y="372"/>
                  </a:lnTo>
                  <a:lnTo>
                    <a:pt x="948" y="656"/>
                  </a:lnTo>
                  <a:lnTo>
                    <a:pt x="810" y="838"/>
                  </a:lnTo>
                  <a:lnTo>
                    <a:pt x="979" y="1138"/>
                  </a:lnTo>
                  <a:lnTo>
                    <a:pt x="788" y="1418"/>
                  </a:lnTo>
                  <a:lnTo>
                    <a:pt x="572" y="1575"/>
                  </a:lnTo>
                  <a:lnTo>
                    <a:pt x="527" y="1449"/>
                  </a:lnTo>
                  <a:lnTo>
                    <a:pt x="653" y="1023"/>
                  </a:lnTo>
                  <a:lnTo>
                    <a:pt x="639" y="625"/>
                  </a:lnTo>
                  <a:lnTo>
                    <a:pt x="387" y="1348"/>
                  </a:lnTo>
                  <a:lnTo>
                    <a:pt x="354" y="869"/>
                  </a:lnTo>
                  <a:lnTo>
                    <a:pt x="255" y="1264"/>
                  </a:lnTo>
                  <a:lnTo>
                    <a:pt x="101" y="1222"/>
                  </a:lnTo>
                  <a:lnTo>
                    <a:pt x="0" y="784"/>
                  </a:lnTo>
                  <a:lnTo>
                    <a:pt x="188" y="625"/>
                  </a:lnTo>
                  <a:lnTo>
                    <a:pt x="387" y="395"/>
                  </a:lnTo>
                  <a:lnTo>
                    <a:pt x="527" y="232"/>
                  </a:lnTo>
                  <a:lnTo>
                    <a:pt x="721" y="255"/>
                  </a:lnTo>
                  <a:lnTo>
                    <a:pt x="925" y="42"/>
                  </a:lnTo>
                  <a:lnTo>
                    <a:pt x="1234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8" name="Freeform 38"/>
            <p:cNvSpPr>
              <a:spLocks noChangeArrowheads="1"/>
            </p:cNvSpPr>
            <p:nvPr/>
          </p:nvSpPr>
          <p:spPr bwMode="auto">
            <a:xfrm>
              <a:off x="4049" y="3526"/>
              <a:ext cx="337" cy="257"/>
            </a:xfrm>
            <a:custGeom>
              <a:avLst/>
              <a:gdLst>
                <a:gd name="T0" fmla="*/ 0 w 1492"/>
                <a:gd name="T1" fmla="*/ 743 h 1139"/>
                <a:gd name="T2" fmla="*/ 165 w 1492"/>
                <a:gd name="T3" fmla="*/ 426 h 1139"/>
                <a:gd name="T4" fmla="*/ 420 w 1492"/>
                <a:gd name="T5" fmla="*/ 353 h 1139"/>
                <a:gd name="T6" fmla="*/ 622 w 1492"/>
                <a:gd name="T7" fmla="*/ 160 h 1139"/>
                <a:gd name="T8" fmla="*/ 717 w 1492"/>
                <a:gd name="T9" fmla="*/ 56 h 1139"/>
                <a:gd name="T10" fmla="*/ 989 w 1492"/>
                <a:gd name="T11" fmla="*/ 0 h 1139"/>
                <a:gd name="T12" fmla="*/ 1180 w 1492"/>
                <a:gd name="T13" fmla="*/ 118 h 1139"/>
                <a:gd name="T14" fmla="*/ 1343 w 1492"/>
                <a:gd name="T15" fmla="*/ 0 h 1139"/>
                <a:gd name="T16" fmla="*/ 1491 w 1492"/>
                <a:gd name="T17" fmla="*/ 104 h 1139"/>
                <a:gd name="T18" fmla="*/ 1491 w 1492"/>
                <a:gd name="T19" fmla="*/ 445 h 1139"/>
                <a:gd name="T20" fmla="*/ 1194 w 1492"/>
                <a:gd name="T21" fmla="*/ 616 h 1139"/>
                <a:gd name="T22" fmla="*/ 1045 w 1492"/>
                <a:gd name="T23" fmla="*/ 897 h 1139"/>
                <a:gd name="T24" fmla="*/ 1003 w 1492"/>
                <a:gd name="T25" fmla="*/ 1096 h 1139"/>
                <a:gd name="T26" fmla="*/ 760 w 1492"/>
                <a:gd name="T27" fmla="*/ 1138 h 1139"/>
                <a:gd name="T28" fmla="*/ 202 w 1492"/>
                <a:gd name="T29" fmla="*/ 992 h 1139"/>
                <a:gd name="T30" fmla="*/ 0 w 1492"/>
                <a:gd name="T31" fmla="*/ 743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2" h="1139">
                  <a:moveTo>
                    <a:pt x="0" y="743"/>
                  </a:moveTo>
                  <a:lnTo>
                    <a:pt x="165" y="426"/>
                  </a:lnTo>
                  <a:lnTo>
                    <a:pt x="420" y="353"/>
                  </a:lnTo>
                  <a:lnTo>
                    <a:pt x="622" y="160"/>
                  </a:lnTo>
                  <a:lnTo>
                    <a:pt x="717" y="56"/>
                  </a:lnTo>
                  <a:lnTo>
                    <a:pt x="989" y="0"/>
                  </a:lnTo>
                  <a:lnTo>
                    <a:pt x="1180" y="118"/>
                  </a:lnTo>
                  <a:lnTo>
                    <a:pt x="1343" y="0"/>
                  </a:lnTo>
                  <a:lnTo>
                    <a:pt x="1491" y="104"/>
                  </a:lnTo>
                  <a:lnTo>
                    <a:pt x="1491" y="445"/>
                  </a:lnTo>
                  <a:lnTo>
                    <a:pt x="1194" y="616"/>
                  </a:lnTo>
                  <a:lnTo>
                    <a:pt x="1045" y="897"/>
                  </a:lnTo>
                  <a:lnTo>
                    <a:pt x="1003" y="1096"/>
                  </a:lnTo>
                  <a:lnTo>
                    <a:pt x="760" y="1138"/>
                  </a:lnTo>
                  <a:lnTo>
                    <a:pt x="202" y="992"/>
                  </a:lnTo>
                  <a:lnTo>
                    <a:pt x="0" y="743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9" name="Freeform 39"/>
            <p:cNvSpPr>
              <a:spLocks noChangeArrowheads="1"/>
            </p:cNvSpPr>
            <p:nvPr/>
          </p:nvSpPr>
          <p:spPr bwMode="auto">
            <a:xfrm>
              <a:off x="4335" y="3690"/>
              <a:ext cx="260" cy="276"/>
            </a:xfrm>
            <a:custGeom>
              <a:avLst/>
              <a:gdLst>
                <a:gd name="T0" fmla="*/ 367 w 1151"/>
                <a:gd name="T1" fmla="*/ 0 h 1223"/>
                <a:gd name="T2" fmla="*/ 572 w 1151"/>
                <a:gd name="T3" fmla="*/ 213 h 1223"/>
                <a:gd name="T4" fmla="*/ 1029 w 1151"/>
                <a:gd name="T5" fmla="*/ 370 h 1223"/>
                <a:gd name="T6" fmla="*/ 1150 w 1151"/>
                <a:gd name="T7" fmla="*/ 353 h 1223"/>
                <a:gd name="T8" fmla="*/ 653 w 1151"/>
                <a:gd name="T9" fmla="*/ 1222 h 1223"/>
                <a:gd name="T10" fmla="*/ 449 w 1151"/>
                <a:gd name="T11" fmla="*/ 1023 h 1223"/>
                <a:gd name="T12" fmla="*/ 0 w 1151"/>
                <a:gd name="T13" fmla="*/ 636 h 1223"/>
                <a:gd name="T14" fmla="*/ 51 w 1151"/>
                <a:gd name="T15" fmla="*/ 412 h 1223"/>
                <a:gd name="T16" fmla="*/ 182 w 1151"/>
                <a:gd name="T17" fmla="*/ 53 h 1223"/>
                <a:gd name="T18" fmla="*/ 367 w 1151"/>
                <a:gd name="T1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1" h="1223">
                  <a:moveTo>
                    <a:pt x="367" y="0"/>
                  </a:moveTo>
                  <a:lnTo>
                    <a:pt x="572" y="213"/>
                  </a:lnTo>
                  <a:lnTo>
                    <a:pt x="1029" y="370"/>
                  </a:lnTo>
                  <a:lnTo>
                    <a:pt x="1150" y="353"/>
                  </a:lnTo>
                  <a:lnTo>
                    <a:pt x="653" y="1222"/>
                  </a:lnTo>
                  <a:lnTo>
                    <a:pt x="449" y="1023"/>
                  </a:lnTo>
                  <a:lnTo>
                    <a:pt x="0" y="636"/>
                  </a:lnTo>
                  <a:lnTo>
                    <a:pt x="51" y="412"/>
                  </a:lnTo>
                  <a:lnTo>
                    <a:pt x="182" y="53"/>
                  </a:lnTo>
                  <a:lnTo>
                    <a:pt x="367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0" name="Freeform 40"/>
            <p:cNvSpPr>
              <a:spLocks noChangeArrowheads="1"/>
            </p:cNvSpPr>
            <p:nvPr/>
          </p:nvSpPr>
          <p:spPr bwMode="auto">
            <a:xfrm>
              <a:off x="4282" y="2228"/>
              <a:ext cx="435" cy="772"/>
            </a:xfrm>
            <a:custGeom>
              <a:avLst/>
              <a:gdLst>
                <a:gd name="T0" fmla="*/ 87 w 1921"/>
                <a:gd name="T1" fmla="*/ 280 h 3409"/>
                <a:gd name="T2" fmla="*/ 0 w 1921"/>
                <a:gd name="T3" fmla="*/ 759 h 3409"/>
                <a:gd name="T4" fmla="*/ 182 w 1921"/>
                <a:gd name="T5" fmla="*/ 1065 h 3409"/>
                <a:gd name="T6" fmla="*/ 235 w 1921"/>
                <a:gd name="T7" fmla="*/ 1340 h 3409"/>
                <a:gd name="T8" fmla="*/ 132 w 1921"/>
                <a:gd name="T9" fmla="*/ 1670 h 3409"/>
                <a:gd name="T10" fmla="*/ 331 w 1921"/>
                <a:gd name="T11" fmla="*/ 2066 h 3409"/>
                <a:gd name="T12" fmla="*/ 132 w 1921"/>
                <a:gd name="T13" fmla="*/ 2150 h 3409"/>
                <a:gd name="T14" fmla="*/ 286 w 1921"/>
                <a:gd name="T15" fmla="*/ 2436 h 3409"/>
                <a:gd name="T16" fmla="*/ 454 w 1921"/>
                <a:gd name="T17" fmla="*/ 2503 h 3409"/>
                <a:gd name="T18" fmla="*/ 521 w 1921"/>
                <a:gd name="T19" fmla="*/ 2769 h 3409"/>
                <a:gd name="T20" fmla="*/ 507 w 1921"/>
                <a:gd name="T21" fmla="*/ 3033 h 3409"/>
                <a:gd name="T22" fmla="*/ 625 w 1921"/>
                <a:gd name="T23" fmla="*/ 3159 h 3409"/>
                <a:gd name="T24" fmla="*/ 841 w 1921"/>
                <a:gd name="T25" fmla="*/ 3128 h 3409"/>
                <a:gd name="T26" fmla="*/ 841 w 1921"/>
                <a:gd name="T27" fmla="*/ 3408 h 3409"/>
                <a:gd name="T28" fmla="*/ 1009 w 1921"/>
                <a:gd name="T29" fmla="*/ 3372 h 3409"/>
                <a:gd name="T30" fmla="*/ 1567 w 1921"/>
                <a:gd name="T31" fmla="*/ 2893 h 3409"/>
                <a:gd name="T32" fmla="*/ 1920 w 1921"/>
                <a:gd name="T33" fmla="*/ 2576 h 3409"/>
                <a:gd name="T34" fmla="*/ 1853 w 1921"/>
                <a:gd name="T35" fmla="*/ 2253 h 3409"/>
                <a:gd name="T36" fmla="*/ 1567 w 1921"/>
                <a:gd name="T37" fmla="*/ 2436 h 3409"/>
                <a:gd name="T38" fmla="*/ 1536 w 1921"/>
                <a:gd name="T39" fmla="*/ 2150 h 3409"/>
                <a:gd name="T40" fmla="*/ 1699 w 1921"/>
                <a:gd name="T41" fmla="*/ 1811 h 3409"/>
                <a:gd name="T42" fmla="*/ 1511 w 1921"/>
                <a:gd name="T43" fmla="*/ 1443 h 3409"/>
                <a:gd name="T44" fmla="*/ 1466 w 1921"/>
                <a:gd name="T45" fmla="*/ 1205 h 3409"/>
                <a:gd name="T46" fmla="*/ 1429 w 1921"/>
                <a:gd name="T47" fmla="*/ 1006 h 3409"/>
                <a:gd name="T48" fmla="*/ 1752 w 1921"/>
                <a:gd name="T49" fmla="*/ 670 h 3409"/>
                <a:gd name="T50" fmla="*/ 1536 w 1921"/>
                <a:gd name="T51" fmla="*/ 493 h 3409"/>
                <a:gd name="T52" fmla="*/ 1443 w 1921"/>
                <a:gd name="T53" fmla="*/ 182 h 3409"/>
                <a:gd name="T54" fmla="*/ 1059 w 1921"/>
                <a:gd name="T55" fmla="*/ 0 h 3409"/>
                <a:gd name="T56" fmla="*/ 535 w 1921"/>
                <a:gd name="T57" fmla="*/ 373 h 3409"/>
                <a:gd name="T58" fmla="*/ 87 w 1921"/>
                <a:gd name="T59" fmla="*/ 280 h 3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1" h="3409">
                  <a:moveTo>
                    <a:pt x="87" y="280"/>
                  </a:moveTo>
                  <a:lnTo>
                    <a:pt x="0" y="759"/>
                  </a:lnTo>
                  <a:lnTo>
                    <a:pt x="182" y="1065"/>
                  </a:lnTo>
                  <a:lnTo>
                    <a:pt x="235" y="1340"/>
                  </a:lnTo>
                  <a:lnTo>
                    <a:pt x="132" y="1670"/>
                  </a:lnTo>
                  <a:lnTo>
                    <a:pt x="331" y="2066"/>
                  </a:lnTo>
                  <a:lnTo>
                    <a:pt x="132" y="2150"/>
                  </a:lnTo>
                  <a:lnTo>
                    <a:pt x="286" y="2436"/>
                  </a:lnTo>
                  <a:lnTo>
                    <a:pt x="454" y="2503"/>
                  </a:lnTo>
                  <a:lnTo>
                    <a:pt x="521" y="2769"/>
                  </a:lnTo>
                  <a:lnTo>
                    <a:pt x="507" y="3033"/>
                  </a:lnTo>
                  <a:lnTo>
                    <a:pt x="625" y="3159"/>
                  </a:lnTo>
                  <a:lnTo>
                    <a:pt x="841" y="3128"/>
                  </a:lnTo>
                  <a:lnTo>
                    <a:pt x="841" y="3408"/>
                  </a:lnTo>
                  <a:lnTo>
                    <a:pt x="1009" y="3372"/>
                  </a:lnTo>
                  <a:lnTo>
                    <a:pt x="1567" y="2893"/>
                  </a:lnTo>
                  <a:lnTo>
                    <a:pt x="1920" y="2576"/>
                  </a:lnTo>
                  <a:lnTo>
                    <a:pt x="1853" y="2253"/>
                  </a:lnTo>
                  <a:lnTo>
                    <a:pt x="1567" y="2436"/>
                  </a:lnTo>
                  <a:lnTo>
                    <a:pt x="1536" y="2150"/>
                  </a:lnTo>
                  <a:lnTo>
                    <a:pt x="1699" y="1811"/>
                  </a:lnTo>
                  <a:lnTo>
                    <a:pt x="1511" y="1443"/>
                  </a:lnTo>
                  <a:lnTo>
                    <a:pt x="1466" y="1205"/>
                  </a:lnTo>
                  <a:lnTo>
                    <a:pt x="1429" y="1006"/>
                  </a:lnTo>
                  <a:lnTo>
                    <a:pt x="1752" y="670"/>
                  </a:lnTo>
                  <a:lnTo>
                    <a:pt x="1536" y="493"/>
                  </a:lnTo>
                  <a:lnTo>
                    <a:pt x="1443" y="182"/>
                  </a:lnTo>
                  <a:lnTo>
                    <a:pt x="1059" y="0"/>
                  </a:lnTo>
                  <a:lnTo>
                    <a:pt x="535" y="373"/>
                  </a:lnTo>
                  <a:lnTo>
                    <a:pt x="87" y="28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1" name="Freeform 41"/>
            <p:cNvSpPr>
              <a:spLocks noChangeArrowheads="1"/>
            </p:cNvSpPr>
            <p:nvPr/>
          </p:nvSpPr>
          <p:spPr bwMode="auto">
            <a:xfrm>
              <a:off x="4710" y="2444"/>
              <a:ext cx="101" cy="211"/>
            </a:xfrm>
            <a:custGeom>
              <a:avLst/>
              <a:gdLst>
                <a:gd name="T0" fmla="*/ 0 w 450"/>
                <a:gd name="T1" fmla="*/ 336 h 934"/>
                <a:gd name="T2" fmla="*/ 115 w 450"/>
                <a:gd name="T3" fmla="*/ 140 h 934"/>
                <a:gd name="T4" fmla="*/ 96 w 450"/>
                <a:gd name="T5" fmla="*/ 0 h 934"/>
                <a:gd name="T6" fmla="*/ 410 w 450"/>
                <a:gd name="T7" fmla="*/ 0 h 934"/>
                <a:gd name="T8" fmla="*/ 317 w 450"/>
                <a:gd name="T9" fmla="*/ 236 h 934"/>
                <a:gd name="T10" fmla="*/ 424 w 450"/>
                <a:gd name="T11" fmla="*/ 477 h 934"/>
                <a:gd name="T12" fmla="*/ 272 w 450"/>
                <a:gd name="T13" fmla="*/ 676 h 934"/>
                <a:gd name="T14" fmla="*/ 449 w 450"/>
                <a:gd name="T15" fmla="*/ 720 h 934"/>
                <a:gd name="T16" fmla="*/ 272 w 450"/>
                <a:gd name="T17" fmla="*/ 933 h 934"/>
                <a:gd name="T18" fmla="*/ 115 w 450"/>
                <a:gd name="T19" fmla="*/ 919 h 934"/>
                <a:gd name="T20" fmla="*/ 56 w 450"/>
                <a:gd name="T21" fmla="*/ 634 h 934"/>
                <a:gd name="T22" fmla="*/ 166 w 450"/>
                <a:gd name="T23" fmla="*/ 409 h 934"/>
                <a:gd name="T24" fmla="*/ 0 w 450"/>
                <a:gd name="T25" fmla="*/ 336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0" h="934">
                  <a:moveTo>
                    <a:pt x="0" y="336"/>
                  </a:moveTo>
                  <a:lnTo>
                    <a:pt x="115" y="140"/>
                  </a:lnTo>
                  <a:lnTo>
                    <a:pt x="96" y="0"/>
                  </a:lnTo>
                  <a:lnTo>
                    <a:pt x="410" y="0"/>
                  </a:lnTo>
                  <a:lnTo>
                    <a:pt x="317" y="236"/>
                  </a:lnTo>
                  <a:lnTo>
                    <a:pt x="424" y="477"/>
                  </a:lnTo>
                  <a:lnTo>
                    <a:pt x="272" y="676"/>
                  </a:lnTo>
                  <a:lnTo>
                    <a:pt x="449" y="720"/>
                  </a:lnTo>
                  <a:lnTo>
                    <a:pt x="272" y="933"/>
                  </a:lnTo>
                  <a:lnTo>
                    <a:pt x="115" y="919"/>
                  </a:lnTo>
                  <a:lnTo>
                    <a:pt x="56" y="634"/>
                  </a:lnTo>
                  <a:lnTo>
                    <a:pt x="166" y="409"/>
                  </a:lnTo>
                  <a:lnTo>
                    <a:pt x="0" y="336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2" name="Freeform 42"/>
            <p:cNvSpPr>
              <a:spLocks noChangeArrowheads="1"/>
            </p:cNvSpPr>
            <p:nvPr/>
          </p:nvSpPr>
          <p:spPr bwMode="auto">
            <a:xfrm>
              <a:off x="3724" y="3064"/>
              <a:ext cx="224" cy="216"/>
            </a:xfrm>
            <a:custGeom>
              <a:avLst/>
              <a:gdLst>
                <a:gd name="T0" fmla="*/ 235 w 990"/>
                <a:gd name="T1" fmla="*/ 148 h 959"/>
                <a:gd name="T2" fmla="*/ 0 w 990"/>
                <a:gd name="T3" fmla="*/ 916 h 959"/>
                <a:gd name="T4" fmla="*/ 319 w 990"/>
                <a:gd name="T5" fmla="*/ 958 h 959"/>
                <a:gd name="T6" fmla="*/ 740 w 990"/>
                <a:gd name="T7" fmla="*/ 588 h 959"/>
                <a:gd name="T8" fmla="*/ 989 w 990"/>
                <a:gd name="T9" fmla="*/ 0 h 959"/>
                <a:gd name="T10" fmla="*/ 636 w 990"/>
                <a:gd name="T11" fmla="*/ 165 h 959"/>
                <a:gd name="T12" fmla="*/ 235 w 990"/>
                <a:gd name="T13" fmla="*/ 148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0" h="959">
                  <a:moveTo>
                    <a:pt x="235" y="148"/>
                  </a:moveTo>
                  <a:lnTo>
                    <a:pt x="0" y="916"/>
                  </a:lnTo>
                  <a:lnTo>
                    <a:pt x="319" y="958"/>
                  </a:lnTo>
                  <a:lnTo>
                    <a:pt x="740" y="588"/>
                  </a:lnTo>
                  <a:lnTo>
                    <a:pt x="989" y="0"/>
                  </a:lnTo>
                  <a:lnTo>
                    <a:pt x="636" y="165"/>
                  </a:lnTo>
                  <a:lnTo>
                    <a:pt x="235" y="148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3" name="Freeform 43"/>
            <p:cNvSpPr>
              <a:spLocks noChangeArrowheads="1"/>
            </p:cNvSpPr>
            <p:nvPr/>
          </p:nvSpPr>
          <p:spPr bwMode="auto">
            <a:xfrm>
              <a:off x="2547" y="2973"/>
              <a:ext cx="405" cy="395"/>
            </a:xfrm>
            <a:custGeom>
              <a:avLst/>
              <a:gdLst>
                <a:gd name="T0" fmla="*/ 325 w 1789"/>
                <a:gd name="T1" fmla="*/ 0 h 1747"/>
                <a:gd name="T2" fmla="*/ 205 w 1789"/>
                <a:gd name="T3" fmla="*/ 404 h 1747"/>
                <a:gd name="T4" fmla="*/ 325 w 1789"/>
                <a:gd name="T5" fmla="*/ 757 h 1747"/>
                <a:gd name="T6" fmla="*/ 168 w 1789"/>
                <a:gd name="T7" fmla="*/ 1040 h 1747"/>
                <a:gd name="T8" fmla="*/ 0 w 1789"/>
                <a:gd name="T9" fmla="*/ 1253 h 1747"/>
                <a:gd name="T10" fmla="*/ 219 w 1789"/>
                <a:gd name="T11" fmla="*/ 1393 h 1747"/>
                <a:gd name="T12" fmla="*/ 339 w 1789"/>
                <a:gd name="T13" fmla="*/ 1746 h 1747"/>
                <a:gd name="T14" fmla="*/ 774 w 1789"/>
                <a:gd name="T15" fmla="*/ 1553 h 1747"/>
                <a:gd name="T16" fmla="*/ 1169 w 1789"/>
                <a:gd name="T17" fmla="*/ 970 h 1747"/>
                <a:gd name="T18" fmla="*/ 1399 w 1789"/>
                <a:gd name="T19" fmla="*/ 617 h 1747"/>
                <a:gd name="T20" fmla="*/ 1788 w 1789"/>
                <a:gd name="T21" fmla="*/ 300 h 1747"/>
                <a:gd name="T22" fmla="*/ 1435 w 1789"/>
                <a:gd name="T23" fmla="*/ 272 h 1747"/>
                <a:gd name="T24" fmla="*/ 1309 w 1789"/>
                <a:gd name="T25" fmla="*/ 309 h 1747"/>
                <a:gd name="T26" fmla="*/ 1127 w 1789"/>
                <a:gd name="T27" fmla="*/ 359 h 1747"/>
                <a:gd name="T28" fmla="*/ 1015 w 1789"/>
                <a:gd name="T29" fmla="*/ 300 h 1747"/>
                <a:gd name="T30" fmla="*/ 830 w 1789"/>
                <a:gd name="T31" fmla="*/ 199 h 1747"/>
                <a:gd name="T32" fmla="*/ 656 w 1789"/>
                <a:gd name="T33" fmla="*/ 90 h 1747"/>
                <a:gd name="T34" fmla="*/ 572 w 1789"/>
                <a:gd name="T35" fmla="*/ 31 h 1747"/>
                <a:gd name="T36" fmla="*/ 325 w 1789"/>
                <a:gd name="T37" fmla="*/ 0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89" h="1747">
                  <a:moveTo>
                    <a:pt x="325" y="0"/>
                  </a:moveTo>
                  <a:lnTo>
                    <a:pt x="205" y="404"/>
                  </a:lnTo>
                  <a:lnTo>
                    <a:pt x="325" y="757"/>
                  </a:lnTo>
                  <a:lnTo>
                    <a:pt x="168" y="1040"/>
                  </a:lnTo>
                  <a:lnTo>
                    <a:pt x="0" y="1253"/>
                  </a:lnTo>
                  <a:lnTo>
                    <a:pt x="219" y="1393"/>
                  </a:lnTo>
                  <a:lnTo>
                    <a:pt x="339" y="1746"/>
                  </a:lnTo>
                  <a:lnTo>
                    <a:pt x="774" y="1553"/>
                  </a:lnTo>
                  <a:lnTo>
                    <a:pt x="1169" y="970"/>
                  </a:lnTo>
                  <a:lnTo>
                    <a:pt x="1399" y="617"/>
                  </a:lnTo>
                  <a:lnTo>
                    <a:pt x="1788" y="300"/>
                  </a:lnTo>
                  <a:lnTo>
                    <a:pt x="1435" y="272"/>
                  </a:lnTo>
                  <a:lnTo>
                    <a:pt x="1309" y="309"/>
                  </a:lnTo>
                  <a:lnTo>
                    <a:pt x="1127" y="359"/>
                  </a:lnTo>
                  <a:lnTo>
                    <a:pt x="1015" y="300"/>
                  </a:lnTo>
                  <a:lnTo>
                    <a:pt x="830" y="199"/>
                  </a:lnTo>
                  <a:lnTo>
                    <a:pt x="656" y="90"/>
                  </a:lnTo>
                  <a:lnTo>
                    <a:pt x="572" y="31"/>
                  </a:lnTo>
                  <a:lnTo>
                    <a:pt x="325" y="0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4" name="Freeform 44"/>
            <p:cNvSpPr>
              <a:spLocks noChangeArrowheads="1"/>
            </p:cNvSpPr>
            <p:nvPr/>
          </p:nvSpPr>
          <p:spPr bwMode="auto">
            <a:xfrm>
              <a:off x="1328" y="3325"/>
              <a:ext cx="534" cy="336"/>
            </a:xfrm>
            <a:custGeom>
              <a:avLst/>
              <a:gdLst>
                <a:gd name="T0" fmla="*/ 878 w 2359"/>
                <a:gd name="T1" fmla="*/ 0 h 1484"/>
                <a:gd name="T2" fmla="*/ 796 w 2359"/>
                <a:gd name="T3" fmla="*/ 339 h 1484"/>
                <a:gd name="T4" fmla="*/ 1119 w 2359"/>
                <a:gd name="T5" fmla="*/ 547 h 1484"/>
                <a:gd name="T6" fmla="*/ 1789 w 2359"/>
                <a:gd name="T7" fmla="*/ 620 h 1484"/>
                <a:gd name="T8" fmla="*/ 2209 w 2359"/>
                <a:gd name="T9" fmla="*/ 662 h 1484"/>
                <a:gd name="T10" fmla="*/ 2358 w 2359"/>
                <a:gd name="T11" fmla="*/ 1472 h 1484"/>
                <a:gd name="T12" fmla="*/ 1977 w 2359"/>
                <a:gd name="T13" fmla="*/ 1483 h 1484"/>
                <a:gd name="T14" fmla="*/ 878 w 2359"/>
                <a:gd name="T15" fmla="*/ 1416 h 1484"/>
                <a:gd name="T16" fmla="*/ 272 w 2359"/>
                <a:gd name="T17" fmla="*/ 1331 h 1484"/>
                <a:gd name="T18" fmla="*/ 121 w 2359"/>
                <a:gd name="T19" fmla="*/ 1172 h 1484"/>
                <a:gd name="T20" fmla="*/ 0 w 2359"/>
                <a:gd name="T21" fmla="*/ 905 h 1484"/>
                <a:gd name="T22" fmla="*/ 390 w 2359"/>
                <a:gd name="T23" fmla="*/ 250 h 1484"/>
                <a:gd name="T24" fmla="*/ 878 w 2359"/>
                <a:gd name="T25" fmla="*/ 0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59" h="1484">
                  <a:moveTo>
                    <a:pt x="878" y="0"/>
                  </a:moveTo>
                  <a:lnTo>
                    <a:pt x="796" y="339"/>
                  </a:lnTo>
                  <a:lnTo>
                    <a:pt x="1119" y="547"/>
                  </a:lnTo>
                  <a:lnTo>
                    <a:pt x="1789" y="620"/>
                  </a:lnTo>
                  <a:lnTo>
                    <a:pt x="2209" y="662"/>
                  </a:lnTo>
                  <a:lnTo>
                    <a:pt x="2358" y="1472"/>
                  </a:lnTo>
                  <a:lnTo>
                    <a:pt x="1977" y="1483"/>
                  </a:lnTo>
                  <a:lnTo>
                    <a:pt x="878" y="1416"/>
                  </a:lnTo>
                  <a:lnTo>
                    <a:pt x="272" y="1331"/>
                  </a:lnTo>
                  <a:lnTo>
                    <a:pt x="121" y="1172"/>
                  </a:lnTo>
                  <a:lnTo>
                    <a:pt x="0" y="905"/>
                  </a:lnTo>
                  <a:lnTo>
                    <a:pt x="390" y="250"/>
                  </a:lnTo>
                  <a:lnTo>
                    <a:pt x="878" y="0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5" name="Freeform 45"/>
            <p:cNvSpPr>
              <a:spLocks noChangeArrowheads="1"/>
            </p:cNvSpPr>
            <p:nvPr/>
          </p:nvSpPr>
          <p:spPr bwMode="auto">
            <a:xfrm>
              <a:off x="1306" y="2225"/>
              <a:ext cx="113" cy="224"/>
            </a:xfrm>
            <a:custGeom>
              <a:avLst/>
              <a:gdLst>
                <a:gd name="T0" fmla="*/ 252 w 503"/>
                <a:gd name="T1" fmla="*/ 157 h 991"/>
                <a:gd name="T2" fmla="*/ 132 w 503"/>
                <a:gd name="T3" fmla="*/ 0 h 991"/>
                <a:gd name="T4" fmla="*/ 0 w 503"/>
                <a:gd name="T5" fmla="*/ 118 h 991"/>
                <a:gd name="T6" fmla="*/ 132 w 503"/>
                <a:gd name="T7" fmla="*/ 443 h 991"/>
                <a:gd name="T8" fmla="*/ 252 w 503"/>
                <a:gd name="T9" fmla="*/ 869 h 991"/>
                <a:gd name="T10" fmla="*/ 415 w 503"/>
                <a:gd name="T11" fmla="*/ 990 h 991"/>
                <a:gd name="T12" fmla="*/ 353 w 503"/>
                <a:gd name="T13" fmla="*/ 552 h 991"/>
                <a:gd name="T14" fmla="*/ 502 w 503"/>
                <a:gd name="T15" fmla="*/ 297 h 991"/>
                <a:gd name="T16" fmla="*/ 435 w 503"/>
                <a:gd name="T17" fmla="*/ 157 h 991"/>
                <a:gd name="T18" fmla="*/ 252 w 503"/>
                <a:gd name="T19" fmla="*/ 157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3" h="991">
                  <a:moveTo>
                    <a:pt x="252" y="157"/>
                  </a:moveTo>
                  <a:lnTo>
                    <a:pt x="132" y="0"/>
                  </a:lnTo>
                  <a:lnTo>
                    <a:pt x="0" y="118"/>
                  </a:lnTo>
                  <a:lnTo>
                    <a:pt x="132" y="443"/>
                  </a:lnTo>
                  <a:lnTo>
                    <a:pt x="252" y="869"/>
                  </a:lnTo>
                  <a:lnTo>
                    <a:pt x="415" y="990"/>
                  </a:lnTo>
                  <a:lnTo>
                    <a:pt x="353" y="552"/>
                  </a:lnTo>
                  <a:lnTo>
                    <a:pt x="502" y="297"/>
                  </a:lnTo>
                  <a:lnTo>
                    <a:pt x="435" y="157"/>
                  </a:lnTo>
                  <a:lnTo>
                    <a:pt x="252" y="157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6" name="Freeform 46"/>
            <p:cNvSpPr>
              <a:spLocks noChangeArrowheads="1"/>
            </p:cNvSpPr>
            <p:nvPr/>
          </p:nvSpPr>
          <p:spPr bwMode="auto">
            <a:xfrm>
              <a:off x="1460" y="1968"/>
              <a:ext cx="392" cy="787"/>
            </a:xfrm>
            <a:custGeom>
              <a:avLst/>
              <a:gdLst>
                <a:gd name="T0" fmla="*/ 1424 w 1733"/>
                <a:gd name="T1" fmla="*/ 42 h 3474"/>
                <a:gd name="T2" fmla="*/ 1628 w 1733"/>
                <a:gd name="T3" fmla="*/ 322 h 3474"/>
                <a:gd name="T4" fmla="*/ 1561 w 1733"/>
                <a:gd name="T5" fmla="*/ 639 h 3474"/>
                <a:gd name="T6" fmla="*/ 1651 w 1733"/>
                <a:gd name="T7" fmla="*/ 950 h 3474"/>
                <a:gd name="T8" fmla="*/ 1732 w 1733"/>
                <a:gd name="T9" fmla="*/ 1205 h 3474"/>
                <a:gd name="T10" fmla="*/ 1597 w 1733"/>
                <a:gd name="T11" fmla="*/ 1746 h 3474"/>
                <a:gd name="T12" fmla="*/ 1561 w 1733"/>
                <a:gd name="T13" fmla="*/ 2122 h 3474"/>
                <a:gd name="T14" fmla="*/ 1597 w 1733"/>
                <a:gd name="T15" fmla="*/ 2399 h 3474"/>
                <a:gd name="T16" fmla="*/ 1396 w 1733"/>
                <a:gd name="T17" fmla="*/ 2662 h 3474"/>
                <a:gd name="T18" fmla="*/ 1312 w 1733"/>
                <a:gd name="T19" fmla="*/ 2929 h 3474"/>
                <a:gd name="T20" fmla="*/ 1070 w 1733"/>
                <a:gd name="T21" fmla="*/ 3002 h 3474"/>
                <a:gd name="T22" fmla="*/ 692 w 1733"/>
                <a:gd name="T23" fmla="*/ 3473 h 3474"/>
                <a:gd name="T24" fmla="*/ 465 w 1733"/>
                <a:gd name="T25" fmla="*/ 3246 h 3474"/>
                <a:gd name="T26" fmla="*/ 148 w 1733"/>
                <a:gd name="T27" fmla="*/ 2733 h 3474"/>
                <a:gd name="T28" fmla="*/ 0 w 1733"/>
                <a:gd name="T29" fmla="*/ 2399 h 3474"/>
                <a:gd name="T30" fmla="*/ 350 w 1733"/>
                <a:gd name="T31" fmla="*/ 2416 h 3474"/>
                <a:gd name="T32" fmla="*/ 420 w 1733"/>
                <a:gd name="T33" fmla="*/ 2155 h 3474"/>
                <a:gd name="T34" fmla="*/ 229 w 1733"/>
                <a:gd name="T35" fmla="*/ 1819 h 3474"/>
                <a:gd name="T36" fmla="*/ 297 w 1733"/>
                <a:gd name="T37" fmla="*/ 1362 h 3474"/>
                <a:gd name="T38" fmla="*/ 11 w 1733"/>
                <a:gd name="T39" fmla="*/ 978 h 3474"/>
                <a:gd name="T40" fmla="*/ 148 w 1733"/>
                <a:gd name="T41" fmla="*/ 566 h 3474"/>
                <a:gd name="T42" fmla="*/ 134 w 1733"/>
                <a:gd name="T43" fmla="*/ 370 h 3474"/>
                <a:gd name="T44" fmla="*/ 420 w 1733"/>
                <a:gd name="T45" fmla="*/ 339 h 3474"/>
                <a:gd name="T46" fmla="*/ 855 w 1733"/>
                <a:gd name="T47" fmla="*/ 0 h 3474"/>
                <a:gd name="T48" fmla="*/ 1208 w 1733"/>
                <a:gd name="T49" fmla="*/ 53 h 3474"/>
                <a:gd name="T50" fmla="*/ 1424 w 1733"/>
                <a:gd name="T51" fmla="*/ 42 h 3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33" h="3474">
                  <a:moveTo>
                    <a:pt x="1424" y="42"/>
                  </a:moveTo>
                  <a:lnTo>
                    <a:pt x="1628" y="322"/>
                  </a:lnTo>
                  <a:lnTo>
                    <a:pt x="1561" y="639"/>
                  </a:lnTo>
                  <a:lnTo>
                    <a:pt x="1651" y="950"/>
                  </a:lnTo>
                  <a:lnTo>
                    <a:pt x="1732" y="1205"/>
                  </a:lnTo>
                  <a:lnTo>
                    <a:pt x="1597" y="1746"/>
                  </a:lnTo>
                  <a:lnTo>
                    <a:pt x="1561" y="2122"/>
                  </a:lnTo>
                  <a:lnTo>
                    <a:pt x="1597" y="2399"/>
                  </a:lnTo>
                  <a:lnTo>
                    <a:pt x="1396" y="2662"/>
                  </a:lnTo>
                  <a:lnTo>
                    <a:pt x="1312" y="2929"/>
                  </a:lnTo>
                  <a:lnTo>
                    <a:pt x="1070" y="3002"/>
                  </a:lnTo>
                  <a:lnTo>
                    <a:pt x="692" y="3473"/>
                  </a:lnTo>
                  <a:lnTo>
                    <a:pt x="465" y="3246"/>
                  </a:lnTo>
                  <a:lnTo>
                    <a:pt x="148" y="2733"/>
                  </a:lnTo>
                  <a:lnTo>
                    <a:pt x="0" y="2399"/>
                  </a:lnTo>
                  <a:lnTo>
                    <a:pt x="350" y="2416"/>
                  </a:lnTo>
                  <a:lnTo>
                    <a:pt x="420" y="2155"/>
                  </a:lnTo>
                  <a:lnTo>
                    <a:pt x="229" y="1819"/>
                  </a:lnTo>
                  <a:lnTo>
                    <a:pt x="297" y="1362"/>
                  </a:lnTo>
                  <a:lnTo>
                    <a:pt x="11" y="978"/>
                  </a:lnTo>
                  <a:lnTo>
                    <a:pt x="148" y="566"/>
                  </a:lnTo>
                  <a:lnTo>
                    <a:pt x="134" y="370"/>
                  </a:lnTo>
                  <a:lnTo>
                    <a:pt x="420" y="339"/>
                  </a:lnTo>
                  <a:lnTo>
                    <a:pt x="855" y="0"/>
                  </a:lnTo>
                  <a:lnTo>
                    <a:pt x="1208" y="53"/>
                  </a:lnTo>
                  <a:lnTo>
                    <a:pt x="1424" y="42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7" name="Freeform 47"/>
            <p:cNvSpPr>
              <a:spLocks noChangeArrowheads="1"/>
            </p:cNvSpPr>
            <p:nvPr/>
          </p:nvSpPr>
          <p:spPr bwMode="auto">
            <a:xfrm>
              <a:off x="1565" y="2796"/>
              <a:ext cx="191" cy="497"/>
            </a:xfrm>
            <a:custGeom>
              <a:avLst/>
              <a:gdLst>
                <a:gd name="T0" fmla="*/ 580 w 848"/>
                <a:gd name="T1" fmla="*/ 0 h 2196"/>
                <a:gd name="T2" fmla="*/ 687 w 848"/>
                <a:gd name="T3" fmla="*/ 20 h 2196"/>
                <a:gd name="T4" fmla="*/ 779 w 848"/>
                <a:gd name="T5" fmla="*/ 255 h 2196"/>
                <a:gd name="T6" fmla="*/ 471 w 848"/>
                <a:gd name="T7" fmla="*/ 499 h 2196"/>
                <a:gd name="T8" fmla="*/ 510 w 848"/>
                <a:gd name="T9" fmla="*/ 796 h 2196"/>
                <a:gd name="T10" fmla="*/ 757 w 848"/>
                <a:gd name="T11" fmla="*/ 1183 h 2196"/>
                <a:gd name="T12" fmla="*/ 810 w 848"/>
                <a:gd name="T13" fmla="*/ 1575 h 2196"/>
                <a:gd name="T14" fmla="*/ 673 w 848"/>
                <a:gd name="T15" fmla="*/ 1679 h 2196"/>
                <a:gd name="T16" fmla="*/ 847 w 848"/>
                <a:gd name="T17" fmla="*/ 2032 h 2196"/>
                <a:gd name="T18" fmla="*/ 320 w 848"/>
                <a:gd name="T19" fmla="*/ 2195 h 2196"/>
                <a:gd name="T20" fmla="*/ 50 w 848"/>
                <a:gd name="T21" fmla="*/ 1928 h 2196"/>
                <a:gd name="T22" fmla="*/ 320 w 848"/>
                <a:gd name="T23" fmla="*/ 1788 h 2196"/>
                <a:gd name="T24" fmla="*/ 157 w 848"/>
                <a:gd name="T25" fmla="*/ 1589 h 2196"/>
                <a:gd name="T26" fmla="*/ 0 w 848"/>
                <a:gd name="T27" fmla="*/ 1110 h 2196"/>
                <a:gd name="T28" fmla="*/ 36 w 848"/>
                <a:gd name="T29" fmla="*/ 869 h 2196"/>
                <a:gd name="T30" fmla="*/ 118 w 848"/>
                <a:gd name="T31" fmla="*/ 530 h 2196"/>
                <a:gd name="T32" fmla="*/ 390 w 848"/>
                <a:gd name="T33" fmla="*/ 126 h 2196"/>
                <a:gd name="T34" fmla="*/ 580 w 848"/>
                <a:gd name="T35" fmla="*/ 0 h 2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8" h="2196">
                  <a:moveTo>
                    <a:pt x="580" y="0"/>
                  </a:moveTo>
                  <a:lnTo>
                    <a:pt x="687" y="20"/>
                  </a:lnTo>
                  <a:lnTo>
                    <a:pt x="779" y="255"/>
                  </a:lnTo>
                  <a:lnTo>
                    <a:pt x="471" y="499"/>
                  </a:lnTo>
                  <a:lnTo>
                    <a:pt x="510" y="796"/>
                  </a:lnTo>
                  <a:lnTo>
                    <a:pt x="757" y="1183"/>
                  </a:lnTo>
                  <a:lnTo>
                    <a:pt x="810" y="1575"/>
                  </a:lnTo>
                  <a:lnTo>
                    <a:pt x="673" y="1679"/>
                  </a:lnTo>
                  <a:lnTo>
                    <a:pt x="847" y="2032"/>
                  </a:lnTo>
                  <a:lnTo>
                    <a:pt x="320" y="2195"/>
                  </a:lnTo>
                  <a:lnTo>
                    <a:pt x="50" y="1928"/>
                  </a:lnTo>
                  <a:lnTo>
                    <a:pt x="320" y="1788"/>
                  </a:lnTo>
                  <a:lnTo>
                    <a:pt x="157" y="1589"/>
                  </a:lnTo>
                  <a:lnTo>
                    <a:pt x="0" y="1110"/>
                  </a:lnTo>
                  <a:lnTo>
                    <a:pt x="36" y="869"/>
                  </a:lnTo>
                  <a:lnTo>
                    <a:pt x="118" y="530"/>
                  </a:lnTo>
                  <a:lnTo>
                    <a:pt x="390" y="126"/>
                  </a:lnTo>
                  <a:lnTo>
                    <a:pt x="580" y="0"/>
                  </a:lnTo>
                </a:path>
              </a:pathLst>
            </a:custGeom>
            <a:solidFill>
              <a:srgbClr val="C0A2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8" name="Freeform 48"/>
            <p:cNvSpPr>
              <a:spLocks noChangeArrowheads="1"/>
            </p:cNvSpPr>
            <p:nvPr/>
          </p:nvSpPr>
          <p:spPr bwMode="auto">
            <a:xfrm>
              <a:off x="2206" y="2655"/>
              <a:ext cx="414" cy="574"/>
            </a:xfrm>
            <a:custGeom>
              <a:avLst/>
              <a:gdLst>
                <a:gd name="T0" fmla="*/ 0 w 1829"/>
                <a:gd name="T1" fmla="*/ 1119 h 2535"/>
                <a:gd name="T2" fmla="*/ 693 w 1829"/>
                <a:gd name="T3" fmla="*/ 1046 h 2535"/>
                <a:gd name="T4" fmla="*/ 1099 w 1829"/>
                <a:gd name="T5" fmla="*/ 427 h 2535"/>
                <a:gd name="T6" fmla="*/ 1304 w 1829"/>
                <a:gd name="T7" fmla="*/ 0 h 2535"/>
                <a:gd name="T8" fmla="*/ 1318 w 1829"/>
                <a:gd name="T9" fmla="*/ 393 h 2535"/>
                <a:gd name="T10" fmla="*/ 1354 w 1829"/>
                <a:gd name="T11" fmla="*/ 693 h 2535"/>
                <a:gd name="T12" fmla="*/ 1657 w 1829"/>
                <a:gd name="T13" fmla="*/ 833 h 2535"/>
                <a:gd name="T14" fmla="*/ 1640 w 1829"/>
                <a:gd name="T15" fmla="*/ 1172 h 2535"/>
                <a:gd name="T16" fmla="*/ 1828 w 1829"/>
                <a:gd name="T17" fmla="*/ 1399 h 2535"/>
                <a:gd name="T18" fmla="*/ 1304 w 1829"/>
                <a:gd name="T19" fmla="*/ 2534 h 2535"/>
                <a:gd name="T20" fmla="*/ 951 w 1829"/>
                <a:gd name="T21" fmla="*/ 2495 h 2535"/>
                <a:gd name="T22" fmla="*/ 746 w 1829"/>
                <a:gd name="T23" fmla="*/ 2038 h 2535"/>
                <a:gd name="T24" fmla="*/ 443 w 1829"/>
                <a:gd name="T25" fmla="*/ 1598 h 2535"/>
                <a:gd name="T26" fmla="*/ 0 w 1829"/>
                <a:gd name="T27" fmla="*/ 1119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29" h="2535">
                  <a:moveTo>
                    <a:pt x="0" y="1119"/>
                  </a:moveTo>
                  <a:lnTo>
                    <a:pt x="693" y="1046"/>
                  </a:lnTo>
                  <a:lnTo>
                    <a:pt x="1099" y="427"/>
                  </a:lnTo>
                  <a:lnTo>
                    <a:pt x="1304" y="0"/>
                  </a:lnTo>
                  <a:lnTo>
                    <a:pt x="1318" y="393"/>
                  </a:lnTo>
                  <a:lnTo>
                    <a:pt x="1354" y="693"/>
                  </a:lnTo>
                  <a:lnTo>
                    <a:pt x="1657" y="833"/>
                  </a:lnTo>
                  <a:lnTo>
                    <a:pt x="1640" y="1172"/>
                  </a:lnTo>
                  <a:lnTo>
                    <a:pt x="1828" y="1399"/>
                  </a:lnTo>
                  <a:lnTo>
                    <a:pt x="1304" y="2534"/>
                  </a:lnTo>
                  <a:lnTo>
                    <a:pt x="951" y="2495"/>
                  </a:lnTo>
                  <a:lnTo>
                    <a:pt x="746" y="2038"/>
                  </a:lnTo>
                  <a:lnTo>
                    <a:pt x="443" y="1598"/>
                  </a:lnTo>
                  <a:lnTo>
                    <a:pt x="0" y="1119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9" name="Freeform 49"/>
            <p:cNvSpPr>
              <a:spLocks noChangeArrowheads="1"/>
            </p:cNvSpPr>
            <p:nvPr/>
          </p:nvSpPr>
          <p:spPr bwMode="auto">
            <a:xfrm>
              <a:off x="2642" y="1604"/>
              <a:ext cx="72" cy="74"/>
            </a:xfrm>
            <a:custGeom>
              <a:avLst/>
              <a:gdLst>
                <a:gd name="T0" fmla="*/ 25 w 320"/>
                <a:gd name="T1" fmla="*/ 110 h 332"/>
                <a:gd name="T2" fmla="*/ 131 w 320"/>
                <a:gd name="T3" fmla="*/ 23 h 332"/>
                <a:gd name="T4" fmla="*/ 319 w 320"/>
                <a:gd name="T5" fmla="*/ 0 h 332"/>
                <a:gd name="T6" fmla="*/ 288 w 320"/>
                <a:gd name="T7" fmla="*/ 292 h 332"/>
                <a:gd name="T8" fmla="*/ 44 w 320"/>
                <a:gd name="T9" fmla="*/ 331 h 332"/>
                <a:gd name="T10" fmla="*/ 0 w 320"/>
                <a:gd name="T11" fmla="*/ 314 h 332"/>
                <a:gd name="T12" fmla="*/ 25 w 320"/>
                <a:gd name="T13" fmla="*/ 11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32">
                  <a:moveTo>
                    <a:pt x="25" y="110"/>
                  </a:moveTo>
                  <a:lnTo>
                    <a:pt x="131" y="23"/>
                  </a:lnTo>
                  <a:lnTo>
                    <a:pt x="319" y="0"/>
                  </a:lnTo>
                  <a:lnTo>
                    <a:pt x="288" y="292"/>
                  </a:lnTo>
                  <a:lnTo>
                    <a:pt x="44" y="331"/>
                  </a:lnTo>
                  <a:lnTo>
                    <a:pt x="0" y="314"/>
                  </a:lnTo>
                  <a:lnTo>
                    <a:pt x="25" y="110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0" name="Freeform 50"/>
            <p:cNvSpPr>
              <a:spLocks noChangeArrowheads="1"/>
            </p:cNvSpPr>
            <p:nvPr/>
          </p:nvSpPr>
          <p:spPr bwMode="auto">
            <a:xfrm>
              <a:off x="2333" y="2018"/>
              <a:ext cx="61" cy="49"/>
            </a:xfrm>
            <a:custGeom>
              <a:avLst/>
              <a:gdLst>
                <a:gd name="T0" fmla="*/ 9 w 273"/>
                <a:gd name="T1" fmla="*/ 45 h 220"/>
                <a:gd name="T2" fmla="*/ 104 w 273"/>
                <a:gd name="T3" fmla="*/ 67 h 220"/>
                <a:gd name="T4" fmla="*/ 216 w 273"/>
                <a:gd name="T5" fmla="*/ 0 h 220"/>
                <a:gd name="T6" fmla="*/ 272 w 273"/>
                <a:gd name="T7" fmla="*/ 109 h 220"/>
                <a:gd name="T8" fmla="*/ 166 w 273"/>
                <a:gd name="T9" fmla="*/ 219 h 220"/>
                <a:gd name="T10" fmla="*/ 0 w 273"/>
                <a:gd name="T11" fmla="*/ 185 h 220"/>
                <a:gd name="T12" fmla="*/ 9 w 273"/>
                <a:gd name="T13" fmla="*/ 4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20">
                  <a:moveTo>
                    <a:pt x="9" y="45"/>
                  </a:moveTo>
                  <a:lnTo>
                    <a:pt x="104" y="67"/>
                  </a:lnTo>
                  <a:lnTo>
                    <a:pt x="216" y="0"/>
                  </a:lnTo>
                  <a:lnTo>
                    <a:pt x="272" y="109"/>
                  </a:lnTo>
                  <a:lnTo>
                    <a:pt x="166" y="219"/>
                  </a:lnTo>
                  <a:lnTo>
                    <a:pt x="0" y="185"/>
                  </a:lnTo>
                  <a:lnTo>
                    <a:pt x="9" y="45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1" name="Freeform 51"/>
            <p:cNvSpPr>
              <a:spLocks noChangeArrowheads="1"/>
            </p:cNvSpPr>
            <p:nvPr/>
          </p:nvSpPr>
          <p:spPr bwMode="auto">
            <a:xfrm>
              <a:off x="2415" y="2043"/>
              <a:ext cx="64" cy="55"/>
            </a:xfrm>
            <a:custGeom>
              <a:avLst/>
              <a:gdLst>
                <a:gd name="T0" fmla="*/ 31 w 287"/>
                <a:gd name="T1" fmla="*/ 87 h 245"/>
                <a:gd name="T2" fmla="*/ 104 w 287"/>
                <a:gd name="T3" fmla="*/ 96 h 245"/>
                <a:gd name="T4" fmla="*/ 118 w 287"/>
                <a:gd name="T5" fmla="*/ 0 h 245"/>
                <a:gd name="T6" fmla="*/ 286 w 287"/>
                <a:gd name="T7" fmla="*/ 9 h 245"/>
                <a:gd name="T8" fmla="*/ 286 w 287"/>
                <a:gd name="T9" fmla="*/ 141 h 245"/>
                <a:gd name="T10" fmla="*/ 126 w 287"/>
                <a:gd name="T11" fmla="*/ 244 h 245"/>
                <a:gd name="T12" fmla="*/ 45 w 287"/>
                <a:gd name="T13" fmla="*/ 230 h 245"/>
                <a:gd name="T14" fmla="*/ 0 w 287"/>
                <a:gd name="T15" fmla="*/ 141 h 245"/>
                <a:gd name="T16" fmla="*/ 31 w 287"/>
                <a:gd name="T17" fmla="*/ 8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245">
                  <a:moveTo>
                    <a:pt x="31" y="87"/>
                  </a:moveTo>
                  <a:lnTo>
                    <a:pt x="104" y="96"/>
                  </a:lnTo>
                  <a:lnTo>
                    <a:pt x="118" y="0"/>
                  </a:lnTo>
                  <a:lnTo>
                    <a:pt x="286" y="9"/>
                  </a:lnTo>
                  <a:lnTo>
                    <a:pt x="286" y="141"/>
                  </a:lnTo>
                  <a:lnTo>
                    <a:pt x="126" y="244"/>
                  </a:lnTo>
                  <a:lnTo>
                    <a:pt x="45" y="230"/>
                  </a:lnTo>
                  <a:lnTo>
                    <a:pt x="0" y="141"/>
                  </a:lnTo>
                  <a:lnTo>
                    <a:pt x="31" y="87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2" name="Freeform 52"/>
            <p:cNvSpPr>
              <a:spLocks noChangeArrowheads="1"/>
            </p:cNvSpPr>
            <p:nvPr/>
          </p:nvSpPr>
          <p:spPr bwMode="auto">
            <a:xfrm>
              <a:off x="2502" y="1985"/>
              <a:ext cx="39" cy="69"/>
            </a:xfrm>
            <a:custGeom>
              <a:avLst/>
              <a:gdLst>
                <a:gd name="T0" fmla="*/ 5 w 177"/>
                <a:gd name="T1" fmla="*/ 160 h 307"/>
                <a:gd name="T2" fmla="*/ 64 w 177"/>
                <a:gd name="T3" fmla="*/ 138 h 307"/>
                <a:gd name="T4" fmla="*/ 42 w 177"/>
                <a:gd name="T5" fmla="*/ 0 h 307"/>
                <a:gd name="T6" fmla="*/ 154 w 177"/>
                <a:gd name="T7" fmla="*/ 93 h 307"/>
                <a:gd name="T8" fmla="*/ 176 w 177"/>
                <a:gd name="T9" fmla="*/ 213 h 307"/>
                <a:gd name="T10" fmla="*/ 73 w 177"/>
                <a:gd name="T11" fmla="*/ 306 h 307"/>
                <a:gd name="T12" fmla="*/ 0 w 177"/>
                <a:gd name="T13" fmla="*/ 272 h 307"/>
                <a:gd name="T14" fmla="*/ 5 w 177"/>
                <a:gd name="T15" fmla="*/ 16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307">
                  <a:moveTo>
                    <a:pt x="5" y="160"/>
                  </a:moveTo>
                  <a:lnTo>
                    <a:pt x="64" y="138"/>
                  </a:lnTo>
                  <a:lnTo>
                    <a:pt x="42" y="0"/>
                  </a:lnTo>
                  <a:lnTo>
                    <a:pt x="154" y="93"/>
                  </a:lnTo>
                  <a:lnTo>
                    <a:pt x="176" y="213"/>
                  </a:lnTo>
                  <a:lnTo>
                    <a:pt x="73" y="306"/>
                  </a:lnTo>
                  <a:lnTo>
                    <a:pt x="0" y="272"/>
                  </a:lnTo>
                  <a:lnTo>
                    <a:pt x="5" y="160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3" name="Freeform 53"/>
            <p:cNvSpPr>
              <a:spLocks noChangeArrowheads="1"/>
            </p:cNvSpPr>
            <p:nvPr/>
          </p:nvSpPr>
          <p:spPr bwMode="auto">
            <a:xfrm>
              <a:off x="2330" y="1796"/>
              <a:ext cx="126" cy="79"/>
            </a:xfrm>
            <a:custGeom>
              <a:avLst/>
              <a:gdLst>
                <a:gd name="T0" fmla="*/ 0 w 562"/>
                <a:gd name="T1" fmla="*/ 95 h 351"/>
                <a:gd name="T2" fmla="*/ 112 w 562"/>
                <a:gd name="T3" fmla="*/ 11 h 351"/>
                <a:gd name="T4" fmla="*/ 261 w 562"/>
                <a:gd name="T5" fmla="*/ 87 h 351"/>
                <a:gd name="T6" fmla="*/ 390 w 562"/>
                <a:gd name="T7" fmla="*/ 0 h 351"/>
                <a:gd name="T8" fmla="*/ 561 w 562"/>
                <a:gd name="T9" fmla="*/ 50 h 351"/>
                <a:gd name="T10" fmla="*/ 488 w 562"/>
                <a:gd name="T11" fmla="*/ 199 h 351"/>
                <a:gd name="T12" fmla="*/ 339 w 562"/>
                <a:gd name="T13" fmla="*/ 350 h 351"/>
                <a:gd name="T14" fmla="*/ 37 w 562"/>
                <a:gd name="T15" fmla="*/ 221 h 351"/>
                <a:gd name="T16" fmla="*/ 0 w 562"/>
                <a:gd name="T17" fmla="*/ 9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2" h="351">
                  <a:moveTo>
                    <a:pt x="0" y="95"/>
                  </a:moveTo>
                  <a:lnTo>
                    <a:pt x="112" y="11"/>
                  </a:lnTo>
                  <a:lnTo>
                    <a:pt x="261" y="87"/>
                  </a:lnTo>
                  <a:lnTo>
                    <a:pt x="390" y="0"/>
                  </a:lnTo>
                  <a:lnTo>
                    <a:pt x="561" y="50"/>
                  </a:lnTo>
                  <a:lnTo>
                    <a:pt x="488" y="199"/>
                  </a:lnTo>
                  <a:lnTo>
                    <a:pt x="339" y="350"/>
                  </a:lnTo>
                  <a:lnTo>
                    <a:pt x="37" y="221"/>
                  </a:lnTo>
                  <a:lnTo>
                    <a:pt x="0" y="95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4" name="Freeform 54"/>
            <p:cNvSpPr>
              <a:spLocks noChangeArrowheads="1"/>
            </p:cNvSpPr>
            <p:nvPr/>
          </p:nvSpPr>
          <p:spPr bwMode="auto">
            <a:xfrm>
              <a:off x="4297" y="2020"/>
              <a:ext cx="316" cy="281"/>
            </a:xfrm>
            <a:custGeom>
              <a:avLst/>
              <a:gdLst>
                <a:gd name="T0" fmla="*/ 236 w 1400"/>
                <a:gd name="T1" fmla="*/ 847 h 1243"/>
                <a:gd name="T2" fmla="*/ 0 w 1400"/>
                <a:gd name="T3" fmla="*/ 976 h 1243"/>
                <a:gd name="T4" fmla="*/ 45 w 1400"/>
                <a:gd name="T5" fmla="*/ 1133 h 1243"/>
                <a:gd name="T6" fmla="*/ 317 w 1400"/>
                <a:gd name="T7" fmla="*/ 1242 h 1243"/>
                <a:gd name="T8" fmla="*/ 656 w 1400"/>
                <a:gd name="T9" fmla="*/ 1186 h 1243"/>
                <a:gd name="T10" fmla="*/ 821 w 1400"/>
                <a:gd name="T11" fmla="*/ 962 h 1243"/>
                <a:gd name="T12" fmla="*/ 1091 w 1400"/>
                <a:gd name="T13" fmla="*/ 920 h 1243"/>
                <a:gd name="T14" fmla="*/ 925 w 1400"/>
                <a:gd name="T15" fmla="*/ 780 h 1243"/>
                <a:gd name="T16" fmla="*/ 1127 w 1400"/>
                <a:gd name="T17" fmla="*/ 623 h 1243"/>
                <a:gd name="T18" fmla="*/ 992 w 1400"/>
                <a:gd name="T19" fmla="*/ 441 h 1243"/>
                <a:gd name="T20" fmla="*/ 1399 w 1400"/>
                <a:gd name="T21" fmla="*/ 57 h 1243"/>
                <a:gd name="T22" fmla="*/ 1079 w 1400"/>
                <a:gd name="T23" fmla="*/ 0 h 1243"/>
                <a:gd name="T24" fmla="*/ 793 w 1400"/>
                <a:gd name="T25" fmla="*/ 211 h 1243"/>
                <a:gd name="T26" fmla="*/ 589 w 1400"/>
                <a:gd name="T27" fmla="*/ 337 h 1243"/>
                <a:gd name="T28" fmla="*/ 639 w 1400"/>
                <a:gd name="T29" fmla="*/ 550 h 1243"/>
                <a:gd name="T30" fmla="*/ 154 w 1400"/>
                <a:gd name="T31" fmla="*/ 707 h 1243"/>
                <a:gd name="T32" fmla="*/ 236 w 1400"/>
                <a:gd name="T33" fmla="*/ 847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0" h="1243">
                  <a:moveTo>
                    <a:pt x="236" y="847"/>
                  </a:moveTo>
                  <a:lnTo>
                    <a:pt x="0" y="976"/>
                  </a:lnTo>
                  <a:lnTo>
                    <a:pt x="45" y="1133"/>
                  </a:lnTo>
                  <a:lnTo>
                    <a:pt x="317" y="1242"/>
                  </a:lnTo>
                  <a:lnTo>
                    <a:pt x="656" y="1186"/>
                  </a:lnTo>
                  <a:lnTo>
                    <a:pt x="821" y="962"/>
                  </a:lnTo>
                  <a:lnTo>
                    <a:pt x="1091" y="920"/>
                  </a:lnTo>
                  <a:lnTo>
                    <a:pt x="925" y="780"/>
                  </a:lnTo>
                  <a:lnTo>
                    <a:pt x="1127" y="623"/>
                  </a:lnTo>
                  <a:lnTo>
                    <a:pt x="992" y="441"/>
                  </a:lnTo>
                  <a:lnTo>
                    <a:pt x="1399" y="57"/>
                  </a:lnTo>
                  <a:lnTo>
                    <a:pt x="1079" y="0"/>
                  </a:lnTo>
                  <a:lnTo>
                    <a:pt x="793" y="211"/>
                  </a:lnTo>
                  <a:lnTo>
                    <a:pt x="589" y="337"/>
                  </a:lnTo>
                  <a:lnTo>
                    <a:pt x="639" y="550"/>
                  </a:lnTo>
                  <a:lnTo>
                    <a:pt x="154" y="707"/>
                  </a:lnTo>
                  <a:lnTo>
                    <a:pt x="236" y="847"/>
                  </a:lnTo>
                </a:path>
              </a:pathLst>
            </a:custGeom>
            <a:solidFill>
              <a:srgbClr val="A669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5" name="Freeform 55"/>
            <p:cNvSpPr>
              <a:spLocks noChangeArrowheads="1"/>
            </p:cNvSpPr>
            <p:nvPr/>
          </p:nvSpPr>
          <p:spPr bwMode="auto">
            <a:xfrm>
              <a:off x="2459" y="1549"/>
              <a:ext cx="44" cy="39"/>
            </a:xfrm>
            <a:custGeom>
              <a:avLst/>
              <a:gdLst>
                <a:gd name="T0" fmla="*/ 37 w 197"/>
                <a:gd name="T1" fmla="*/ 149 h 175"/>
                <a:gd name="T2" fmla="*/ 101 w 197"/>
                <a:gd name="T3" fmla="*/ 65 h 175"/>
                <a:gd name="T4" fmla="*/ 174 w 197"/>
                <a:gd name="T5" fmla="*/ 174 h 175"/>
                <a:gd name="T6" fmla="*/ 196 w 197"/>
                <a:gd name="T7" fmla="*/ 23 h 175"/>
                <a:gd name="T8" fmla="*/ 0 w 197"/>
                <a:gd name="T9" fmla="*/ 0 h 175"/>
                <a:gd name="T10" fmla="*/ 37 w 197"/>
                <a:gd name="T11" fmla="*/ 1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75">
                  <a:moveTo>
                    <a:pt x="37" y="149"/>
                  </a:moveTo>
                  <a:lnTo>
                    <a:pt x="101" y="65"/>
                  </a:lnTo>
                  <a:lnTo>
                    <a:pt x="174" y="174"/>
                  </a:lnTo>
                  <a:lnTo>
                    <a:pt x="196" y="23"/>
                  </a:lnTo>
                  <a:lnTo>
                    <a:pt x="0" y="0"/>
                  </a:lnTo>
                  <a:lnTo>
                    <a:pt x="37" y="149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6" name="Freeform 56"/>
            <p:cNvSpPr>
              <a:spLocks noChangeArrowheads="1"/>
            </p:cNvSpPr>
            <p:nvPr/>
          </p:nvSpPr>
          <p:spPr bwMode="auto">
            <a:xfrm>
              <a:off x="700" y="3422"/>
              <a:ext cx="433" cy="180"/>
            </a:xfrm>
            <a:custGeom>
              <a:avLst/>
              <a:gdLst>
                <a:gd name="T0" fmla="*/ 0 w 1915"/>
                <a:gd name="T1" fmla="*/ 493 h 800"/>
                <a:gd name="T2" fmla="*/ 1528 w 1915"/>
                <a:gd name="T3" fmla="*/ 0 h 800"/>
                <a:gd name="T4" fmla="*/ 1914 w 1915"/>
                <a:gd name="T5" fmla="*/ 275 h 800"/>
                <a:gd name="T6" fmla="*/ 1914 w 1915"/>
                <a:gd name="T7" fmla="*/ 516 h 800"/>
                <a:gd name="T8" fmla="*/ 1561 w 1915"/>
                <a:gd name="T9" fmla="*/ 799 h 800"/>
                <a:gd name="T10" fmla="*/ 0 w 1915"/>
                <a:gd name="T11" fmla="*/ 493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5" h="800">
                  <a:moveTo>
                    <a:pt x="0" y="493"/>
                  </a:moveTo>
                  <a:lnTo>
                    <a:pt x="1528" y="0"/>
                  </a:lnTo>
                  <a:lnTo>
                    <a:pt x="1914" y="275"/>
                  </a:lnTo>
                  <a:lnTo>
                    <a:pt x="1914" y="516"/>
                  </a:lnTo>
                  <a:lnTo>
                    <a:pt x="1561" y="799"/>
                  </a:lnTo>
                  <a:lnTo>
                    <a:pt x="0" y="493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7" name="Freeform 57"/>
            <p:cNvSpPr>
              <a:spLocks noChangeArrowheads="1"/>
            </p:cNvSpPr>
            <p:nvPr/>
          </p:nvSpPr>
          <p:spPr bwMode="auto">
            <a:xfrm>
              <a:off x="1651" y="3659"/>
              <a:ext cx="298" cy="147"/>
            </a:xfrm>
            <a:custGeom>
              <a:avLst/>
              <a:gdLst>
                <a:gd name="T0" fmla="*/ 0 w 1319"/>
                <a:gd name="T1" fmla="*/ 75 h 651"/>
                <a:gd name="T2" fmla="*/ 934 w 1319"/>
                <a:gd name="T3" fmla="*/ 0 h 651"/>
                <a:gd name="T4" fmla="*/ 1318 w 1319"/>
                <a:gd name="T5" fmla="*/ 650 h 651"/>
                <a:gd name="T6" fmla="*/ 749 w 1319"/>
                <a:gd name="T7" fmla="*/ 552 h 651"/>
                <a:gd name="T8" fmla="*/ 0 w 1319"/>
                <a:gd name="T9" fmla="*/ 7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651">
                  <a:moveTo>
                    <a:pt x="0" y="75"/>
                  </a:moveTo>
                  <a:lnTo>
                    <a:pt x="934" y="0"/>
                  </a:lnTo>
                  <a:lnTo>
                    <a:pt x="1318" y="650"/>
                  </a:lnTo>
                  <a:lnTo>
                    <a:pt x="749" y="552"/>
                  </a:lnTo>
                  <a:lnTo>
                    <a:pt x="0" y="75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8" name="Freeform 58"/>
            <p:cNvSpPr>
              <a:spLocks noChangeArrowheads="1"/>
            </p:cNvSpPr>
            <p:nvPr/>
          </p:nvSpPr>
          <p:spPr bwMode="auto">
            <a:xfrm>
              <a:off x="1371" y="3774"/>
              <a:ext cx="664" cy="411"/>
            </a:xfrm>
            <a:custGeom>
              <a:avLst/>
              <a:gdLst>
                <a:gd name="T0" fmla="*/ 0 w 2933"/>
                <a:gd name="T1" fmla="*/ 1816 h 1817"/>
                <a:gd name="T2" fmla="*/ 597 w 2933"/>
                <a:gd name="T3" fmla="*/ 1642 h 1817"/>
                <a:gd name="T4" fmla="*/ 2932 w 2933"/>
                <a:gd name="T5" fmla="*/ 339 h 1817"/>
                <a:gd name="T6" fmla="*/ 2408 w 2933"/>
                <a:gd name="T7" fmla="*/ 0 h 1817"/>
                <a:gd name="T8" fmla="*/ 0 w 2933"/>
                <a:gd name="T9" fmla="*/ 1816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3" h="1817">
                  <a:moveTo>
                    <a:pt x="0" y="1816"/>
                  </a:moveTo>
                  <a:lnTo>
                    <a:pt x="597" y="1642"/>
                  </a:lnTo>
                  <a:lnTo>
                    <a:pt x="2932" y="339"/>
                  </a:lnTo>
                  <a:lnTo>
                    <a:pt x="2408" y="0"/>
                  </a:lnTo>
                  <a:lnTo>
                    <a:pt x="0" y="1816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9" name="Freeform 59"/>
            <p:cNvSpPr>
              <a:spLocks noChangeArrowheads="1"/>
            </p:cNvSpPr>
            <p:nvPr/>
          </p:nvSpPr>
          <p:spPr bwMode="auto">
            <a:xfrm>
              <a:off x="3380" y="3801"/>
              <a:ext cx="1100" cy="531"/>
            </a:xfrm>
            <a:custGeom>
              <a:avLst/>
              <a:gdLst>
                <a:gd name="T0" fmla="*/ 0 w 4853"/>
                <a:gd name="T1" fmla="*/ 1323 h 2347"/>
                <a:gd name="T2" fmla="*/ 37 w 4853"/>
                <a:gd name="T3" fmla="*/ 1067 h 2347"/>
                <a:gd name="T4" fmla="*/ 224 w 4853"/>
                <a:gd name="T5" fmla="*/ 958 h 2347"/>
                <a:gd name="T6" fmla="*/ 401 w 4853"/>
                <a:gd name="T7" fmla="*/ 972 h 2347"/>
                <a:gd name="T8" fmla="*/ 788 w 4853"/>
                <a:gd name="T9" fmla="*/ 1154 h 2347"/>
                <a:gd name="T10" fmla="*/ 1494 w 4853"/>
                <a:gd name="T11" fmla="*/ 1345 h 2347"/>
                <a:gd name="T12" fmla="*/ 1990 w 4853"/>
                <a:gd name="T13" fmla="*/ 1768 h 2347"/>
                <a:gd name="T14" fmla="*/ 2327 w 4853"/>
                <a:gd name="T15" fmla="*/ 1855 h 2347"/>
                <a:gd name="T16" fmla="*/ 2599 w 4853"/>
                <a:gd name="T17" fmla="*/ 1746 h 2347"/>
                <a:gd name="T18" fmla="*/ 2960 w 4853"/>
                <a:gd name="T19" fmla="*/ 1847 h 2347"/>
                <a:gd name="T20" fmla="*/ 3159 w 4853"/>
                <a:gd name="T21" fmla="*/ 1634 h 2347"/>
                <a:gd name="T22" fmla="*/ 4115 w 4853"/>
                <a:gd name="T23" fmla="*/ 1006 h 2347"/>
                <a:gd name="T24" fmla="*/ 4009 w 4853"/>
                <a:gd name="T25" fmla="*/ 0 h 2347"/>
                <a:gd name="T26" fmla="*/ 4679 w 4853"/>
                <a:gd name="T27" fmla="*/ 661 h 2347"/>
                <a:gd name="T28" fmla="*/ 4852 w 4853"/>
                <a:gd name="T29" fmla="*/ 896 h 2347"/>
                <a:gd name="T30" fmla="*/ 4376 w 4853"/>
                <a:gd name="T31" fmla="*/ 1171 h 2347"/>
                <a:gd name="T32" fmla="*/ 3911 w 4853"/>
                <a:gd name="T33" fmla="*/ 1510 h 2347"/>
                <a:gd name="T34" fmla="*/ 3566 w 4853"/>
                <a:gd name="T35" fmla="*/ 1802 h 2347"/>
                <a:gd name="T36" fmla="*/ 3176 w 4853"/>
                <a:gd name="T37" fmla="*/ 2320 h 2347"/>
                <a:gd name="T38" fmla="*/ 2778 w 4853"/>
                <a:gd name="T39" fmla="*/ 2346 h 2347"/>
                <a:gd name="T40" fmla="*/ 2565 w 4853"/>
                <a:gd name="T41" fmla="*/ 2334 h 2347"/>
                <a:gd name="T42" fmla="*/ 2187 w 4853"/>
                <a:gd name="T43" fmla="*/ 2208 h 2347"/>
                <a:gd name="T44" fmla="*/ 1012 w 4853"/>
                <a:gd name="T45" fmla="*/ 1684 h 2347"/>
                <a:gd name="T46" fmla="*/ 238 w 4853"/>
                <a:gd name="T47" fmla="*/ 1536 h 2347"/>
                <a:gd name="T48" fmla="*/ 0 w 4853"/>
                <a:gd name="T49" fmla="*/ 1323 h 2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53" h="2347">
                  <a:moveTo>
                    <a:pt x="0" y="1323"/>
                  </a:moveTo>
                  <a:lnTo>
                    <a:pt x="37" y="1067"/>
                  </a:lnTo>
                  <a:lnTo>
                    <a:pt x="224" y="958"/>
                  </a:lnTo>
                  <a:lnTo>
                    <a:pt x="401" y="972"/>
                  </a:lnTo>
                  <a:lnTo>
                    <a:pt x="788" y="1154"/>
                  </a:lnTo>
                  <a:lnTo>
                    <a:pt x="1494" y="1345"/>
                  </a:lnTo>
                  <a:lnTo>
                    <a:pt x="1990" y="1768"/>
                  </a:lnTo>
                  <a:lnTo>
                    <a:pt x="2327" y="1855"/>
                  </a:lnTo>
                  <a:lnTo>
                    <a:pt x="2599" y="1746"/>
                  </a:lnTo>
                  <a:lnTo>
                    <a:pt x="2960" y="1847"/>
                  </a:lnTo>
                  <a:lnTo>
                    <a:pt x="3159" y="1634"/>
                  </a:lnTo>
                  <a:lnTo>
                    <a:pt x="4115" y="1006"/>
                  </a:lnTo>
                  <a:lnTo>
                    <a:pt x="4009" y="0"/>
                  </a:lnTo>
                  <a:lnTo>
                    <a:pt x="4679" y="661"/>
                  </a:lnTo>
                  <a:lnTo>
                    <a:pt x="4852" y="896"/>
                  </a:lnTo>
                  <a:lnTo>
                    <a:pt x="4376" y="1171"/>
                  </a:lnTo>
                  <a:lnTo>
                    <a:pt x="3911" y="1510"/>
                  </a:lnTo>
                  <a:lnTo>
                    <a:pt x="3566" y="1802"/>
                  </a:lnTo>
                  <a:lnTo>
                    <a:pt x="3176" y="2320"/>
                  </a:lnTo>
                  <a:lnTo>
                    <a:pt x="2778" y="2346"/>
                  </a:lnTo>
                  <a:lnTo>
                    <a:pt x="2565" y="2334"/>
                  </a:lnTo>
                  <a:lnTo>
                    <a:pt x="2187" y="2208"/>
                  </a:lnTo>
                  <a:lnTo>
                    <a:pt x="1012" y="1684"/>
                  </a:lnTo>
                  <a:lnTo>
                    <a:pt x="238" y="1536"/>
                  </a:lnTo>
                  <a:lnTo>
                    <a:pt x="0" y="1323"/>
                  </a:lnTo>
                </a:path>
              </a:pathLst>
            </a:custGeom>
            <a:solidFill>
              <a:srgbClr val="EADC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0" name="Freeform 60"/>
            <p:cNvSpPr>
              <a:spLocks noChangeArrowheads="1"/>
            </p:cNvSpPr>
            <p:nvPr/>
          </p:nvSpPr>
          <p:spPr bwMode="auto">
            <a:xfrm>
              <a:off x="648" y="3612"/>
              <a:ext cx="1300" cy="543"/>
            </a:xfrm>
            <a:custGeom>
              <a:avLst/>
              <a:gdLst>
                <a:gd name="T0" fmla="*/ 2371 w 5739"/>
                <a:gd name="T1" fmla="*/ 0 h 2400"/>
                <a:gd name="T2" fmla="*/ 2186 w 5739"/>
                <a:gd name="T3" fmla="*/ 98 h 2400"/>
                <a:gd name="T4" fmla="*/ 2178 w 5739"/>
                <a:gd name="T5" fmla="*/ 213 h 2400"/>
                <a:gd name="T6" fmla="*/ 3086 w 5739"/>
                <a:gd name="T7" fmla="*/ 406 h 2400"/>
                <a:gd name="T8" fmla="*/ 4373 w 5739"/>
                <a:gd name="T9" fmla="*/ 463 h 2400"/>
                <a:gd name="T10" fmla="*/ 4729 w 5739"/>
                <a:gd name="T11" fmla="*/ 833 h 2400"/>
                <a:gd name="T12" fmla="*/ 2481 w 5739"/>
                <a:gd name="T13" fmla="*/ 1029 h 2400"/>
                <a:gd name="T14" fmla="*/ 2094 w 5739"/>
                <a:gd name="T15" fmla="*/ 1099 h 2400"/>
                <a:gd name="T16" fmla="*/ 2231 w 5739"/>
                <a:gd name="T17" fmla="*/ 1205 h 2400"/>
                <a:gd name="T18" fmla="*/ 3635 w 5739"/>
                <a:gd name="T19" fmla="*/ 1312 h 2400"/>
                <a:gd name="T20" fmla="*/ 4774 w 5739"/>
                <a:gd name="T21" fmla="*/ 1029 h 2400"/>
                <a:gd name="T22" fmla="*/ 4748 w 5739"/>
                <a:gd name="T23" fmla="*/ 1194 h 2400"/>
                <a:gd name="T24" fmla="*/ 3131 w 5739"/>
                <a:gd name="T25" fmla="*/ 1957 h 2400"/>
                <a:gd name="T26" fmla="*/ 2870 w 5739"/>
                <a:gd name="T27" fmla="*/ 2060 h 2400"/>
                <a:gd name="T28" fmla="*/ 0 w 5739"/>
                <a:gd name="T29" fmla="*/ 782 h 2400"/>
                <a:gd name="T30" fmla="*/ 117 w 5739"/>
                <a:gd name="T31" fmla="*/ 973 h 2400"/>
                <a:gd name="T32" fmla="*/ 1906 w 5739"/>
                <a:gd name="T33" fmla="*/ 1816 h 2400"/>
                <a:gd name="T34" fmla="*/ 3064 w 5739"/>
                <a:gd name="T35" fmla="*/ 2399 h 2400"/>
                <a:gd name="T36" fmla="*/ 4420 w 5739"/>
                <a:gd name="T37" fmla="*/ 1592 h 2400"/>
                <a:gd name="T38" fmla="*/ 5480 w 5739"/>
                <a:gd name="T39" fmla="*/ 1046 h 2400"/>
                <a:gd name="T40" fmla="*/ 5738 w 5739"/>
                <a:gd name="T41" fmla="*/ 855 h 2400"/>
                <a:gd name="T42" fmla="*/ 5407 w 5739"/>
                <a:gd name="T43" fmla="*/ 847 h 2400"/>
                <a:gd name="T44" fmla="*/ 4468 w 5739"/>
                <a:gd name="T45" fmla="*/ 280 h 2400"/>
                <a:gd name="T46" fmla="*/ 3350 w 5739"/>
                <a:gd name="T47" fmla="*/ 64 h 2400"/>
                <a:gd name="T48" fmla="*/ 3198 w 5739"/>
                <a:gd name="T49" fmla="*/ 182 h 2400"/>
                <a:gd name="T50" fmla="*/ 2590 w 5739"/>
                <a:gd name="T51" fmla="*/ 132 h 2400"/>
                <a:gd name="T52" fmla="*/ 2371 w 5739"/>
                <a:gd name="T53" fmla="*/ 0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39" h="2400">
                  <a:moveTo>
                    <a:pt x="2371" y="0"/>
                  </a:moveTo>
                  <a:lnTo>
                    <a:pt x="2186" y="98"/>
                  </a:lnTo>
                  <a:lnTo>
                    <a:pt x="2178" y="213"/>
                  </a:lnTo>
                  <a:lnTo>
                    <a:pt x="3086" y="406"/>
                  </a:lnTo>
                  <a:lnTo>
                    <a:pt x="4373" y="463"/>
                  </a:lnTo>
                  <a:lnTo>
                    <a:pt x="4729" y="833"/>
                  </a:lnTo>
                  <a:lnTo>
                    <a:pt x="2481" y="1029"/>
                  </a:lnTo>
                  <a:lnTo>
                    <a:pt x="2094" y="1099"/>
                  </a:lnTo>
                  <a:lnTo>
                    <a:pt x="2231" y="1205"/>
                  </a:lnTo>
                  <a:lnTo>
                    <a:pt x="3635" y="1312"/>
                  </a:lnTo>
                  <a:lnTo>
                    <a:pt x="4774" y="1029"/>
                  </a:lnTo>
                  <a:lnTo>
                    <a:pt x="4748" y="1194"/>
                  </a:lnTo>
                  <a:lnTo>
                    <a:pt x="3131" y="1957"/>
                  </a:lnTo>
                  <a:lnTo>
                    <a:pt x="2870" y="2060"/>
                  </a:lnTo>
                  <a:lnTo>
                    <a:pt x="0" y="782"/>
                  </a:lnTo>
                  <a:lnTo>
                    <a:pt x="117" y="973"/>
                  </a:lnTo>
                  <a:lnTo>
                    <a:pt x="1906" y="1816"/>
                  </a:lnTo>
                  <a:lnTo>
                    <a:pt x="3064" y="2399"/>
                  </a:lnTo>
                  <a:lnTo>
                    <a:pt x="4420" y="1592"/>
                  </a:lnTo>
                  <a:lnTo>
                    <a:pt x="5480" y="1046"/>
                  </a:lnTo>
                  <a:lnTo>
                    <a:pt x="5738" y="855"/>
                  </a:lnTo>
                  <a:lnTo>
                    <a:pt x="5407" y="847"/>
                  </a:lnTo>
                  <a:lnTo>
                    <a:pt x="4468" y="280"/>
                  </a:lnTo>
                  <a:lnTo>
                    <a:pt x="3350" y="64"/>
                  </a:lnTo>
                  <a:lnTo>
                    <a:pt x="3198" y="182"/>
                  </a:lnTo>
                  <a:lnTo>
                    <a:pt x="2590" y="132"/>
                  </a:lnTo>
                  <a:lnTo>
                    <a:pt x="2371" y="0"/>
                  </a:lnTo>
                </a:path>
              </a:pathLst>
            </a:custGeom>
            <a:solidFill>
              <a:srgbClr val="D4D6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1" name="Freeform 61"/>
            <p:cNvSpPr>
              <a:spLocks noChangeArrowheads="1"/>
            </p:cNvSpPr>
            <p:nvPr/>
          </p:nvSpPr>
          <p:spPr bwMode="auto">
            <a:xfrm>
              <a:off x="1134" y="3784"/>
              <a:ext cx="551" cy="79"/>
            </a:xfrm>
            <a:custGeom>
              <a:avLst/>
              <a:gdLst>
                <a:gd name="T0" fmla="*/ 23 w 2435"/>
                <a:gd name="T1" fmla="*/ 120 h 354"/>
                <a:gd name="T2" fmla="*/ 945 w 2435"/>
                <a:gd name="T3" fmla="*/ 120 h 354"/>
                <a:gd name="T4" fmla="*/ 2027 w 2435"/>
                <a:gd name="T5" fmla="*/ 0 h 354"/>
                <a:gd name="T6" fmla="*/ 2434 w 2435"/>
                <a:gd name="T7" fmla="*/ 98 h 354"/>
                <a:gd name="T8" fmla="*/ 2190 w 2435"/>
                <a:gd name="T9" fmla="*/ 246 h 354"/>
                <a:gd name="T10" fmla="*/ 1209 w 2435"/>
                <a:gd name="T11" fmla="*/ 353 h 354"/>
                <a:gd name="T12" fmla="*/ 449 w 2435"/>
                <a:gd name="T13" fmla="*/ 297 h 354"/>
                <a:gd name="T14" fmla="*/ 0 w 2435"/>
                <a:gd name="T15" fmla="*/ 246 h 354"/>
                <a:gd name="T16" fmla="*/ 23 w 2435"/>
                <a:gd name="T17" fmla="*/ 12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5" h="354">
                  <a:moveTo>
                    <a:pt x="23" y="120"/>
                  </a:moveTo>
                  <a:lnTo>
                    <a:pt x="945" y="120"/>
                  </a:lnTo>
                  <a:lnTo>
                    <a:pt x="2027" y="0"/>
                  </a:lnTo>
                  <a:lnTo>
                    <a:pt x="2434" y="98"/>
                  </a:lnTo>
                  <a:lnTo>
                    <a:pt x="2190" y="246"/>
                  </a:lnTo>
                  <a:lnTo>
                    <a:pt x="1209" y="353"/>
                  </a:lnTo>
                  <a:lnTo>
                    <a:pt x="449" y="297"/>
                  </a:lnTo>
                  <a:lnTo>
                    <a:pt x="0" y="246"/>
                  </a:lnTo>
                  <a:lnTo>
                    <a:pt x="23" y="120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2" name="Freeform 62"/>
            <p:cNvSpPr>
              <a:spLocks noChangeArrowheads="1"/>
            </p:cNvSpPr>
            <p:nvPr/>
          </p:nvSpPr>
          <p:spPr bwMode="auto">
            <a:xfrm>
              <a:off x="2526" y="1103"/>
              <a:ext cx="246" cy="470"/>
            </a:xfrm>
            <a:custGeom>
              <a:avLst/>
              <a:gdLst>
                <a:gd name="T0" fmla="*/ 28 w 1088"/>
                <a:gd name="T1" fmla="*/ 17 h 2078"/>
                <a:gd name="T2" fmla="*/ 398 w 1088"/>
                <a:gd name="T3" fmla="*/ 0 h 2078"/>
                <a:gd name="T4" fmla="*/ 557 w 1088"/>
                <a:gd name="T5" fmla="*/ 53 h 2078"/>
                <a:gd name="T6" fmla="*/ 689 w 1088"/>
                <a:gd name="T7" fmla="*/ 165 h 2078"/>
                <a:gd name="T8" fmla="*/ 779 w 1088"/>
                <a:gd name="T9" fmla="*/ 330 h 2078"/>
                <a:gd name="T10" fmla="*/ 810 w 1088"/>
                <a:gd name="T11" fmla="*/ 501 h 2078"/>
                <a:gd name="T12" fmla="*/ 796 w 1088"/>
                <a:gd name="T13" fmla="*/ 883 h 2078"/>
                <a:gd name="T14" fmla="*/ 955 w 1088"/>
                <a:gd name="T15" fmla="*/ 1149 h 2078"/>
                <a:gd name="T16" fmla="*/ 955 w 1088"/>
                <a:gd name="T17" fmla="*/ 1306 h 2078"/>
                <a:gd name="T18" fmla="*/ 1006 w 1088"/>
                <a:gd name="T19" fmla="*/ 1438 h 2078"/>
                <a:gd name="T20" fmla="*/ 1087 w 1088"/>
                <a:gd name="T21" fmla="*/ 1732 h 2078"/>
                <a:gd name="T22" fmla="*/ 1065 w 1088"/>
                <a:gd name="T23" fmla="*/ 1841 h 2078"/>
                <a:gd name="T24" fmla="*/ 1006 w 1088"/>
                <a:gd name="T25" fmla="*/ 1928 h 2078"/>
                <a:gd name="T26" fmla="*/ 925 w 1088"/>
                <a:gd name="T27" fmla="*/ 1998 h 2078"/>
                <a:gd name="T28" fmla="*/ 832 w 1088"/>
                <a:gd name="T29" fmla="*/ 2077 h 2078"/>
                <a:gd name="T30" fmla="*/ 787 w 1088"/>
                <a:gd name="T31" fmla="*/ 2023 h 2078"/>
                <a:gd name="T32" fmla="*/ 925 w 1088"/>
                <a:gd name="T33" fmla="*/ 1732 h 2078"/>
                <a:gd name="T34" fmla="*/ 891 w 1088"/>
                <a:gd name="T35" fmla="*/ 1575 h 2078"/>
                <a:gd name="T36" fmla="*/ 832 w 1088"/>
                <a:gd name="T37" fmla="*/ 1438 h 2078"/>
                <a:gd name="T38" fmla="*/ 779 w 1088"/>
                <a:gd name="T39" fmla="*/ 1141 h 2078"/>
                <a:gd name="T40" fmla="*/ 728 w 1088"/>
                <a:gd name="T41" fmla="*/ 1045 h 2078"/>
                <a:gd name="T42" fmla="*/ 639 w 1088"/>
                <a:gd name="T43" fmla="*/ 967 h 2078"/>
                <a:gd name="T44" fmla="*/ 619 w 1088"/>
                <a:gd name="T45" fmla="*/ 905 h 2078"/>
                <a:gd name="T46" fmla="*/ 608 w 1088"/>
                <a:gd name="T47" fmla="*/ 235 h 2078"/>
                <a:gd name="T48" fmla="*/ 557 w 1088"/>
                <a:gd name="T49" fmla="*/ 171 h 2078"/>
                <a:gd name="T50" fmla="*/ 493 w 1088"/>
                <a:gd name="T51" fmla="*/ 134 h 2078"/>
                <a:gd name="T52" fmla="*/ 358 w 1088"/>
                <a:gd name="T53" fmla="*/ 81 h 2078"/>
                <a:gd name="T54" fmla="*/ 36 w 1088"/>
                <a:gd name="T55" fmla="*/ 84 h 2078"/>
                <a:gd name="T56" fmla="*/ 0 w 1088"/>
                <a:gd name="T57" fmla="*/ 61 h 2078"/>
                <a:gd name="T58" fmla="*/ 28 w 1088"/>
                <a:gd name="T59" fmla="*/ 17 h 2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88" h="2078">
                  <a:moveTo>
                    <a:pt x="28" y="17"/>
                  </a:moveTo>
                  <a:lnTo>
                    <a:pt x="398" y="0"/>
                  </a:lnTo>
                  <a:lnTo>
                    <a:pt x="557" y="53"/>
                  </a:lnTo>
                  <a:lnTo>
                    <a:pt x="689" y="165"/>
                  </a:lnTo>
                  <a:lnTo>
                    <a:pt x="779" y="330"/>
                  </a:lnTo>
                  <a:lnTo>
                    <a:pt x="810" y="501"/>
                  </a:lnTo>
                  <a:lnTo>
                    <a:pt x="796" y="883"/>
                  </a:lnTo>
                  <a:lnTo>
                    <a:pt x="955" y="1149"/>
                  </a:lnTo>
                  <a:lnTo>
                    <a:pt x="955" y="1306"/>
                  </a:lnTo>
                  <a:lnTo>
                    <a:pt x="1006" y="1438"/>
                  </a:lnTo>
                  <a:lnTo>
                    <a:pt x="1087" y="1732"/>
                  </a:lnTo>
                  <a:lnTo>
                    <a:pt x="1065" y="1841"/>
                  </a:lnTo>
                  <a:lnTo>
                    <a:pt x="1006" y="1928"/>
                  </a:lnTo>
                  <a:lnTo>
                    <a:pt x="925" y="1998"/>
                  </a:lnTo>
                  <a:lnTo>
                    <a:pt x="832" y="2077"/>
                  </a:lnTo>
                  <a:lnTo>
                    <a:pt x="787" y="2023"/>
                  </a:lnTo>
                  <a:lnTo>
                    <a:pt x="925" y="1732"/>
                  </a:lnTo>
                  <a:lnTo>
                    <a:pt x="891" y="1575"/>
                  </a:lnTo>
                  <a:lnTo>
                    <a:pt x="832" y="1438"/>
                  </a:lnTo>
                  <a:lnTo>
                    <a:pt x="779" y="1141"/>
                  </a:lnTo>
                  <a:lnTo>
                    <a:pt x="728" y="1045"/>
                  </a:lnTo>
                  <a:lnTo>
                    <a:pt x="639" y="967"/>
                  </a:lnTo>
                  <a:lnTo>
                    <a:pt x="619" y="905"/>
                  </a:lnTo>
                  <a:lnTo>
                    <a:pt x="608" y="235"/>
                  </a:lnTo>
                  <a:lnTo>
                    <a:pt x="557" y="171"/>
                  </a:lnTo>
                  <a:lnTo>
                    <a:pt x="493" y="134"/>
                  </a:lnTo>
                  <a:lnTo>
                    <a:pt x="358" y="81"/>
                  </a:lnTo>
                  <a:lnTo>
                    <a:pt x="36" y="84"/>
                  </a:lnTo>
                  <a:lnTo>
                    <a:pt x="0" y="61"/>
                  </a:lnTo>
                  <a:lnTo>
                    <a:pt x="28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3" name="Freeform 63"/>
            <p:cNvSpPr>
              <a:spLocks noChangeArrowheads="1"/>
            </p:cNvSpPr>
            <p:nvPr/>
          </p:nvSpPr>
          <p:spPr bwMode="auto">
            <a:xfrm>
              <a:off x="1336" y="1932"/>
              <a:ext cx="512" cy="219"/>
            </a:xfrm>
            <a:custGeom>
              <a:avLst/>
              <a:gdLst>
                <a:gd name="T0" fmla="*/ 2226 w 2263"/>
                <a:gd name="T1" fmla="*/ 70 h 968"/>
                <a:gd name="T2" fmla="*/ 2035 w 2263"/>
                <a:gd name="T3" fmla="*/ 157 h 968"/>
                <a:gd name="T4" fmla="*/ 1954 w 2263"/>
                <a:gd name="T5" fmla="*/ 229 h 968"/>
                <a:gd name="T6" fmla="*/ 1856 w 2263"/>
                <a:gd name="T7" fmla="*/ 283 h 968"/>
                <a:gd name="T8" fmla="*/ 1651 w 2263"/>
                <a:gd name="T9" fmla="*/ 266 h 968"/>
                <a:gd name="T10" fmla="*/ 1452 w 2263"/>
                <a:gd name="T11" fmla="*/ 244 h 968"/>
                <a:gd name="T12" fmla="*/ 1295 w 2263"/>
                <a:gd name="T13" fmla="*/ 305 h 968"/>
                <a:gd name="T14" fmla="*/ 1158 w 2263"/>
                <a:gd name="T15" fmla="*/ 414 h 968"/>
                <a:gd name="T16" fmla="*/ 1031 w 2263"/>
                <a:gd name="T17" fmla="*/ 541 h 968"/>
                <a:gd name="T18" fmla="*/ 883 w 2263"/>
                <a:gd name="T19" fmla="*/ 644 h 968"/>
                <a:gd name="T20" fmla="*/ 611 w 2263"/>
                <a:gd name="T21" fmla="*/ 614 h 968"/>
                <a:gd name="T22" fmla="*/ 361 w 2263"/>
                <a:gd name="T23" fmla="*/ 678 h 968"/>
                <a:gd name="T24" fmla="*/ 249 w 2263"/>
                <a:gd name="T25" fmla="*/ 913 h 968"/>
                <a:gd name="T26" fmla="*/ 132 w 2263"/>
                <a:gd name="T27" fmla="*/ 967 h 968"/>
                <a:gd name="T28" fmla="*/ 8 w 2263"/>
                <a:gd name="T29" fmla="*/ 927 h 968"/>
                <a:gd name="T30" fmla="*/ 0 w 2263"/>
                <a:gd name="T31" fmla="*/ 869 h 968"/>
                <a:gd name="T32" fmla="*/ 45 w 2263"/>
                <a:gd name="T33" fmla="*/ 804 h 968"/>
                <a:gd name="T34" fmla="*/ 109 w 2263"/>
                <a:gd name="T35" fmla="*/ 754 h 968"/>
                <a:gd name="T36" fmla="*/ 224 w 2263"/>
                <a:gd name="T37" fmla="*/ 538 h 968"/>
                <a:gd name="T38" fmla="*/ 384 w 2263"/>
                <a:gd name="T39" fmla="*/ 465 h 968"/>
                <a:gd name="T40" fmla="*/ 530 w 2263"/>
                <a:gd name="T41" fmla="*/ 423 h 968"/>
                <a:gd name="T42" fmla="*/ 860 w 2263"/>
                <a:gd name="T43" fmla="*/ 423 h 968"/>
                <a:gd name="T44" fmla="*/ 1135 w 2263"/>
                <a:gd name="T45" fmla="*/ 221 h 968"/>
                <a:gd name="T46" fmla="*/ 1258 w 2263"/>
                <a:gd name="T47" fmla="*/ 126 h 968"/>
                <a:gd name="T48" fmla="*/ 1421 w 2263"/>
                <a:gd name="T49" fmla="*/ 70 h 968"/>
                <a:gd name="T50" fmla="*/ 1623 w 2263"/>
                <a:gd name="T51" fmla="*/ 112 h 968"/>
                <a:gd name="T52" fmla="*/ 1819 w 2263"/>
                <a:gd name="T53" fmla="*/ 143 h 968"/>
                <a:gd name="T54" fmla="*/ 2024 w 2263"/>
                <a:gd name="T55" fmla="*/ 47 h 968"/>
                <a:gd name="T56" fmla="*/ 2231 w 2263"/>
                <a:gd name="T57" fmla="*/ 0 h 968"/>
                <a:gd name="T58" fmla="*/ 2262 w 2263"/>
                <a:gd name="T59" fmla="*/ 39 h 968"/>
                <a:gd name="T60" fmla="*/ 2226 w 2263"/>
                <a:gd name="T61" fmla="*/ 7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3" h="968">
                  <a:moveTo>
                    <a:pt x="2226" y="70"/>
                  </a:moveTo>
                  <a:lnTo>
                    <a:pt x="2035" y="157"/>
                  </a:lnTo>
                  <a:lnTo>
                    <a:pt x="1954" y="229"/>
                  </a:lnTo>
                  <a:lnTo>
                    <a:pt x="1856" y="283"/>
                  </a:lnTo>
                  <a:lnTo>
                    <a:pt x="1651" y="266"/>
                  </a:lnTo>
                  <a:lnTo>
                    <a:pt x="1452" y="244"/>
                  </a:lnTo>
                  <a:lnTo>
                    <a:pt x="1295" y="305"/>
                  </a:lnTo>
                  <a:lnTo>
                    <a:pt x="1158" y="414"/>
                  </a:lnTo>
                  <a:lnTo>
                    <a:pt x="1031" y="541"/>
                  </a:lnTo>
                  <a:lnTo>
                    <a:pt x="883" y="644"/>
                  </a:lnTo>
                  <a:lnTo>
                    <a:pt x="611" y="614"/>
                  </a:lnTo>
                  <a:lnTo>
                    <a:pt x="361" y="678"/>
                  </a:lnTo>
                  <a:lnTo>
                    <a:pt x="249" y="913"/>
                  </a:lnTo>
                  <a:lnTo>
                    <a:pt x="132" y="967"/>
                  </a:lnTo>
                  <a:lnTo>
                    <a:pt x="8" y="927"/>
                  </a:lnTo>
                  <a:lnTo>
                    <a:pt x="0" y="869"/>
                  </a:lnTo>
                  <a:lnTo>
                    <a:pt x="45" y="804"/>
                  </a:lnTo>
                  <a:lnTo>
                    <a:pt x="109" y="754"/>
                  </a:lnTo>
                  <a:lnTo>
                    <a:pt x="224" y="538"/>
                  </a:lnTo>
                  <a:lnTo>
                    <a:pt x="384" y="465"/>
                  </a:lnTo>
                  <a:lnTo>
                    <a:pt x="530" y="423"/>
                  </a:lnTo>
                  <a:lnTo>
                    <a:pt x="860" y="423"/>
                  </a:lnTo>
                  <a:lnTo>
                    <a:pt x="1135" y="221"/>
                  </a:lnTo>
                  <a:lnTo>
                    <a:pt x="1258" y="126"/>
                  </a:lnTo>
                  <a:lnTo>
                    <a:pt x="1421" y="70"/>
                  </a:lnTo>
                  <a:lnTo>
                    <a:pt x="1623" y="112"/>
                  </a:lnTo>
                  <a:lnTo>
                    <a:pt x="1819" y="143"/>
                  </a:lnTo>
                  <a:lnTo>
                    <a:pt x="2024" y="47"/>
                  </a:lnTo>
                  <a:lnTo>
                    <a:pt x="2231" y="0"/>
                  </a:lnTo>
                  <a:lnTo>
                    <a:pt x="2262" y="39"/>
                  </a:lnTo>
                  <a:lnTo>
                    <a:pt x="2226" y="7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4" name="Freeform 64"/>
            <p:cNvSpPr>
              <a:spLocks noChangeArrowheads="1"/>
            </p:cNvSpPr>
            <p:nvPr/>
          </p:nvSpPr>
          <p:spPr bwMode="auto">
            <a:xfrm>
              <a:off x="1276" y="1801"/>
              <a:ext cx="562" cy="114"/>
            </a:xfrm>
            <a:custGeom>
              <a:avLst/>
              <a:gdLst>
                <a:gd name="T0" fmla="*/ 2445 w 2482"/>
                <a:gd name="T1" fmla="*/ 373 h 509"/>
                <a:gd name="T2" fmla="*/ 2106 w 2482"/>
                <a:gd name="T3" fmla="*/ 328 h 509"/>
                <a:gd name="T4" fmla="*/ 1783 w 2482"/>
                <a:gd name="T5" fmla="*/ 199 h 509"/>
                <a:gd name="T6" fmla="*/ 1466 w 2482"/>
                <a:gd name="T7" fmla="*/ 182 h 509"/>
                <a:gd name="T8" fmla="*/ 1136 w 2482"/>
                <a:gd name="T9" fmla="*/ 210 h 509"/>
                <a:gd name="T10" fmla="*/ 925 w 2482"/>
                <a:gd name="T11" fmla="*/ 160 h 509"/>
                <a:gd name="T12" fmla="*/ 738 w 2482"/>
                <a:gd name="T13" fmla="*/ 152 h 509"/>
                <a:gd name="T14" fmla="*/ 354 w 2482"/>
                <a:gd name="T15" fmla="*/ 306 h 509"/>
                <a:gd name="T16" fmla="*/ 87 w 2482"/>
                <a:gd name="T17" fmla="*/ 499 h 509"/>
                <a:gd name="T18" fmla="*/ 9 w 2482"/>
                <a:gd name="T19" fmla="*/ 508 h 509"/>
                <a:gd name="T20" fmla="*/ 0 w 2482"/>
                <a:gd name="T21" fmla="*/ 426 h 509"/>
                <a:gd name="T22" fmla="*/ 68 w 2482"/>
                <a:gd name="T23" fmla="*/ 359 h 509"/>
                <a:gd name="T24" fmla="*/ 138 w 2482"/>
                <a:gd name="T25" fmla="*/ 306 h 509"/>
                <a:gd name="T26" fmla="*/ 295 w 2482"/>
                <a:gd name="T27" fmla="*/ 210 h 509"/>
                <a:gd name="T28" fmla="*/ 407 w 2482"/>
                <a:gd name="T29" fmla="*/ 138 h 509"/>
                <a:gd name="T30" fmla="*/ 513 w 2482"/>
                <a:gd name="T31" fmla="*/ 82 h 509"/>
                <a:gd name="T32" fmla="*/ 715 w 2482"/>
                <a:gd name="T33" fmla="*/ 0 h 509"/>
                <a:gd name="T34" fmla="*/ 1169 w 2482"/>
                <a:gd name="T35" fmla="*/ 34 h 509"/>
                <a:gd name="T36" fmla="*/ 1806 w 2482"/>
                <a:gd name="T37" fmla="*/ 96 h 509"/>
                <a:gd name="T38" fmla="*/ 2120 w 2482"/>
                <a:gd name="T39" fmla="*/ 241 h 509"/>
                <a:gd name="T40" fmla="*/ 2268 w 2482"/>
                <a:gd name="T41" fmla="*/ 295 h 509"/>
                <a:gd name="T42" fmla="*/ 2445 w 2482"/>
                <a:gd name="T43" fmla="*/ 306 h 509"/>
                <a:gd name="T44" fmla="*/ 2481 w 2482"/>
                <a:gd name="T45" fmla="*/ 342 h 509"/>
                <a:gd name="T46" fmla="*/ 2445 w 2482"/>
                <a:gd name="T47" fmla="*/ 373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82" h="509">
                  <a:moveTo>
                    <a:pt x="2445" y="373"/>
                  </a:moveTo>
                  <a:lnTo>
                    <a:pt x="2106" y="328"/>
                  </a:lnTo>
                  <a:lnTo>
                    <a:pt x="1783" y="199"/>
                  </a:lnTo>
                  <a:lnTo>
                    <a:pt x="1466" y="182"/>
                  </a:lnTo>
                  <a:lnTo>
                    <a:pt x="1136" y="210"/>
                  </a:lnTo>
                  <a:lnTo>
                    <a:pt x="925" y="160"/>
                  </a:lnTo>
                  <a:lnTo>
                    <a:pt x="738" y="152"/>
                  </a:lnTo>
                  <a:lnTo>
                    <a:pt x="354" y="306"/>
                  </a:lnTo>
                  <a:lnTo>
                    <a:pt x="87" y="499"/>
                  </a:lnTo>
                  <a:lnTo>
                    <a:pt x="9" y="508"/>
                  </a:lnTo>
                  <a:lnTo>
                    <a:pt x="0" y="426"/>
                  </a:lnTo>
                  <a:lnTo>
                    <a:pt x="68" y="359"/>
                  </a:lnTo>
                  <a:lnTo>
                    <a:pt x="138" y="306"/>
                  </a:lnTo>
                  <a:lnTo>
                    <a:pt x="295" y="210"/>
                  </a:lnTo>
                  <a:lnTo>
                    <a:pt x="407" y="138"/>
                  </a:lnTo>
                  <a:lnTo>
                    <a:pt x="513" y="82"/>
                  </a:lnTo>
                  <a:lnTo>
                    <a:pt x="715" y="0"/>
                  </a:lnTo>
                  <a:lnTo>
                    <a:pt x="1169" y="34"/>
                  </a:lnTo>
                  <a:lnTo>
                    <a:pt x="1806" y="96"/>
                  </a:lnTo>
                  <a:lnTo>
                    <a:pt x="2120" y="241"/>
                  </a:lnTo>
                  <a:lnTo>
                    <a:pt x="2268" y="295"/>
                  </a:lnTo>
                  <a:lnTo>
                    <a:pt x="2445" y="306"/>
                  </a:lnTo>
                  <a:lnTo>
                    <a:pt x="2481" y="342"/>
                  </a:lnTo>
                  <a:lnTo>
                    <a:pt x="2445" y="3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5" name="Freeform 65"/>
            <p:cNvSpPr>
              <a:spLocks noChangeArrowheads="1"/>
            </p:cNvSpPr>
            <p:nvPr/>
          </p:nvSpPr>
          <p:spPr bwMode="auto">
            <a:xfrm>
              <a:off x="1233" y="1929"/>
              <a:ext cx="43" cy="255"/>
            </a:xfrm>
            <a:custGeom>
              <a:avLst/>
              <a:gdLst>
                <a:gd name="T0" fmla="*/ 126 w 194"/>
                <a:gd name="T1" fmla="*/ 61 h 1130"/>
                <a:gd name="T2" fmla="*/ 76 w 194"/>
                <a:gd name="T3" fmla="*/ 224 h 1130"/>
                <a:gd name="T4" fmla="*/ 112 w 194"/>
                <a:gd name="T5" fmla="*/ 541 h 1130"/>
                <a:gd name="T6" fmla="*/ 157 w 194"/>
                <a:gd name="T7" fmla="*/ 863 h 1130"/>
                <a:gd name="T8" fmla="*/ 193 w 194"/>
                <a:gd name="T9" fmla="*/ 1045 h 1130"/>
                <a:gd name="T10" fmla="*/ 188 w 194"/>
                <a:gd name="T11" fmla="*/ 1107 h 1130"/>
                <a:gd name="T12" fmla="*/ 143 w 194"/>
                <a:gd name="T13" fmla="*/ 1129 h 1130"/>
                <a:gd name="T14" fmla="*/ 59 w 194"/>
                <a:gd name="T15" fmla="*/ 1084 h 1130"/>
                <a:gd name="T16" fmla="*/ 0 w 194"/>
                <a:gd name="T17" fmla="*/ 885 h 1130"/>
                <a:gd name="T18" fmla="*/ 8 w 194"/>
                <a:gd name="T19" fmla="*/ 224 h 1130"/>
                <a:gd name="T20" fmla="*/ 31 w 194"/>
                <a:gd name="T21" fmla="*/ 44 h 1130"/>
                <a:gd name="T22" fmla="*/ 81 w 194"/>
                <a:gd name="T23" fmla="*/ 0 h 1130"/>
                <a:gd name="T24" fmla="*/ 126 w 194"/>
                <a:gd name="T25" fmla="*/ 61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4" h="1130">
                  <a:moveTo>
                    <a:pt x="126" y="61"/>
                  </a:moveTo>
                  <a:lnTo>
                    <a:pt x="76" y="224"/>
                  </a:lnTo>
                  <a:lnTo>
                    <a:pt x="112" y="541"/>
                  </a:lnTo>
                  <a:lnTo>
                    <a:pt x="157" y="863"/>
                  </a:lnTo>
                  <a:lnTo>
                    <a:pt x="193" y="1045"/>
                  </a:lnTo>
                  <a:lnTo>
                    <a:pt x="188" y="1107"/>
                  </a:lnTo>
                  <a:lnTo>
                    <a:pt x="143" y="1129"/>
                  </a:lnTo>
                  <a:lnTo>
                    <a:pt x="59" y="1084"/>
                  </a:lnTo>
                  <a:lnTo>
                    <a:pt x="0" y="885"/>
                  </a:lnTo>
                  <a:lnTo>
                    <a:pt x="8" y="224"/>
                  </a:lnTo>
                  <a:lnTo>
                    <a:pt x="31" y="44"/>
                  </a:lnTo>
                  <a:lnTo>
                    <a:pt x="81" y="0"/>
                  </a:lnTo>
                  <a:lnTo>
                    <a:pt x="126" y="6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6" name="Freeform 66"/>
            <p:cNvSpPr>
              <a:spLocks noChangeArrowheads="1"/>
            </p:cNvSpPr>
            <p:nvPr/>
          </p:nvSpPr>
          <p:spPr bwMode="auto">
            <a:xfrm>
              <a:off x="1271" y="2214"/>
              <a:ext cx="100" cy="217"/>
            </a:xfrm>
            <a:custGeom>
              <a:avLst/>
              <a:gdLst>
                <a:gd name="T0" fmla="*/ 146 w 444"/>
                <a:gd name="T1" fmla="*/ 70 h 960"/>
                <a:gd name="T2" fmla="*/ 76 w 444"/>
                <a:gd name="T3" fmla="*/ 104 h 960"/>
                <a:gd name="T4" fmla="*/ 45 w 444"/>
                <a:gd name="T5" fmla="*/ 157 h 960"/>
                <a:gd name="T6" fmla="*/ 90 w 444"/>
                <a:gd name="T7" fmla="*/ 328 h 960"/>
                <a:gd name="T8" fmla="*/ 154 w 444"/>
                <a:gd name="T9" fmla="*/ 435 h 960"/>
                <a:gd name="T10" fmla="*/ 213 w 444"/>
                <a:gd name="T11" fmla="*/ 541 h 960"/>
                <a:gd name="T12" fmla="*/ 325 w 444"/>
                <a:gd name="T13" fmla="*/ 746 h 960"/>
                <a:gd name="T14" fmla="*/ 370 w 444"/>
                <a:gd name="T15" fmla="*/ 833 h 960"/>
                <a:gd name="T16" fmla="*/ 420 w 444"/>
                <a:gd name="T17" fmla="*/ 894 h 960"/>
                <a:gd name="T18" fmla="*/ 443 w 444"/>
                <a:gd name="T19" fmla="*/ 945 h 960"/>
                <a:gd name="T20" fmla="*/ 398 w 444"/>
                <a:gd name="T21" fmla="*/ 959 h 960"/>
                <a:gd name="T22" fmla="*/ 213 w 444"/>
                <a:gd name="T23" fmla="*/ 810 h 960"/>
                <a:gd name="T24" fmla="*/ 101 w 444"/>
                <a:gd name="T25" fmla="*/ 575 h 960"/>
                <a:gd name="T26" fmla="*/ 8 w 444"/>
                <a:gd name="T27" fmla="*/ 311 h 960"/>
                <a:gd name="T28" fmla="*/ 0 w 444"/>
                <a:gd name="T29" fmla="*/ 107 h 960"/>
                <a:gd name="T30" fmla="*/ 45 w 444"/>
                <a:gd name="T31" fmla="*/ 39 h 960"/>
                <a:gd name="T32" fmla="*/ 134 w 444"/>
                <a:gd name="T33" fmla="*/ 0 h 960"/>
                <a:gd name="T34" fmla="*/ 171 w 444"/>
                <a:gd name="T35" fmla="*/ 31 h 960"/>
                <a:gd name="T36" fmla="*/ 146 w 444"/>
                <a:gd name="T37" fmla="*/ 7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4" h="960">
                  <a:moveTo>
                    <a:pt x="146" y="70"/>
                  </a:moveTo>
                  <a:lnTo>
                    <a:pt x="76" y="104"/>
                  </a:lnTo>
                  <a:lnTo>
                    <a:pt x="45" y="157"/>
                  </a:lnTo>
                  <a:lnTo>
                    <a:pt x="90" y="328"/>
                  </a:lnTo>
                  <a:lnTo>
                    <a:pt x="154" y="435"/>
                  </a:lnTo>
                  <a:lnTo>
                    <a:pt x="213" y="541"/>
                  </a:lnTo>
                  <a:lnTo>
                    <a:pt x="325" y="746"/>
                  </a:lnTo>
                  <a:lnTo>
                    <a:pt x="370" y="833"/>
                  </a:lnTo>
                  <a:lnTo>
                    <a:pt x="420" y="894"/>
                  </a:lnTo>
                  <a:lnTo>
                    <a:pt x="443" y="945"/>
                  </a:lnTo>
                  <a:lnTo>
                    <a:pt x="398" y="959"/>
                  </a:lnTo>
                  <a:lnTo>
                    <a:pt x="213" y="810"/>
                  </a:lnTo>
                  <a:lnTo>
                    <a:pt x="101" y="575"/>
                  </a:lnTo>
                  <a:lnTo>
                    <a:pt x="8" y="311"/>
                  </a:lnTo>
                  <a:lnTo>
                    <a:pt x="0" y="107"/>
                  </a:lnTo>
                  <a:lnTo>
                    <a:pt x="45" y="39"/>
                  </a:lnTo>
                  <a:lnTo>
                    <a:pt x="134" y="0"/>
                  </a:lnTo>
                  <a:lnTo>
                    <a:pt x="171" y="31"/>
                  </a:lnTo>
                  <a:lnTo>
                    <a:pt x="146" y="7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7" name="Freeform 67"/>
            <p:cNvSpPr>
              <a:spLocks noChangeArrowheads="1"/>
            </p:cNvSpPr>
            <p:nvPr/>
          </p:nvSpPr>
          <p:spPr bwMode="auto">
            <a:xfrm>
              <a:off x="1787" y="1982"/>
              <a:ext cx="123" cy="656"/>
            </a:xfrm>
            <a:custGeom>
              <a:avLst/>
              <a:gdLst>
                <a:gd name="T0" fmla="*/ 334 w 548"/>
                <a:gd name="T1" fmla="*/ 23 h 2897"/>
                <a:gd name="T2" fmla="*/ 438 w 548"/>
                <a:gd name="T3" fmla="*/ 827 h 2897"/>
                <a:gd name="T4" fmla="*/ 547 w 548"/>
                <a:gd name="T5" fmla="*/ 1163 h 2897"/>
                <a:gd name="T6" fmla="*/ 516 w 548"/>
                <a:gd name="T7" fmla="*/ 1494 h 2897"/>
                <a:gd name="T8" fmla="*/ 415 w 548"/>
                <a:gd name="T9" fmla="*/ 2195 h 2897"/>
                <a:gd name="T10" fmla="*/ 365 w 548"/>
                <a:gd name="T11" fmla="*/ 2433 h 2897"/>
                <a:gd name="T12" fmla="*/ 275 w 548"/>
                <a:gd name="T13" fmla="*/ 2660 h 2897"/>
                <a:gd name="T14" fmla="*/ 107 w 548"/>
                <a:gd name="T15" fmla="*/ 2873 h 2897"/>
                <a:gd name="T16" fmla="*/ 17 w 548"/>
                <a:gd name="T17" fmla="*/ 2896 h 2897"/>
                <a:gd name="T18" fmla="*/ 0 w 548"/>
                <a:gd name="T19" fmla="*/ 2806 h 2897"/>
                <a:gd name="T20" fmla="*/ 70 w 548"/>
                <a:gd name="T21" fmla="*/ 2683 h 2897"/>
                <a:gd name="T22" fmla="*/ 163 w 548"/>
                <a:gd name="T23" fmla="*/ 2573 h 2897"/>
                <a:gd name="T24" fmla="*/ 283 w 548"/>
                <a:gd name="T25" fmla="*/ 2175 h 2897"/>
                <a:gd name="T26" fmla="*/ 311 w 548"/>
                <a:gd name="T27" fmla="*/ 1819 h 2897"/>
                <a:gd name="T28" fmla="*/ 387 w 548"/>
                <a:gd name="T29" fmla="*/ 1458 h 2897"/>
                <a:gd name="T30" fmla="*/ 438 w 548"/>
                <a:gd name="T31" fmla="*/ 1149 h 2897"/>
                <a:gd name="T32" fmla="*/ 365 w 548"/>
                <a:gd name="T33" fmla="*/ 833 h 2897"/>
                <a:gd name="T34" fmla="*/ 370 w 548"/>
                <a:gd name="T35" fmla="*/ 435 h 2897"/>
                <a:gd name="T36" fmla="*/ 267 w 548"/>
                <a:gd name="T37" fmla="*/ 45 h 2897"/>
                <a:gd name="T38" fmla="*/ 289 w 548"/>
                <a:gd name="T39" fmla="*/ 0 h 2897"/>
                <a:gd name="T40" fmla="*/ 334 w 548"/>
                <a:gd name="T41" fmla="*/ 23 h 2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8" h="2897">
                  <a:moveTo>
                    <a:pt x="334" y="23"/>
                  </a:moveTo>
                  <a:lnTo>
                    <a:pt x="438" y="827"/>
                  </a:lnTo>
                  <a:lnTo>
                    <a:pt x="547" y="1163"/>
                  </a:lnTo>
                  <a:lnTo>
                    <a:pt x="516" y="1494"/>
                  </a:lnTo>
                  <a:lnTo>
                    <a:pt x="415" y="2195"/>
                  </a:lnTo>
                  <a:lnTo>
                    <a:pt x="365" y="2433"/>
                  </a:lnTo>
                  <a:lnTo>
                    <a:pt x="275" y="2660"/>
                  </a:lnTo>
                  <a:lnTo>
                    <a:pt x="107" y="2873"/>
                  </a:lnTo>
                  <a:lnTo>
                    <a:pt x="17" y="2896"/>
                  </a:lnTo>
                  <a:lnTo>
                    <a:pt x="0" y="2806"/>
                  </a:lnTo>
                  <a:lnTo>
                    <a:pt x="70" y="2683"/>
                  </a:lnTo>
                  <a:lnTo>
                    <a:pt x="163" y="2573"/>
                  </a:lnTo>
                  <a:lnTo>
                    <a:pt x="283" y="2175"/>
                  </a:lnTo>
                  <a:lnTo>
                    <a:pt x="311" y="1819"/>
                  </a:lnTo>
                  <a:lnTo>
                    <a:pt x="387" y="1458"/>
                  </a:lnTo>
                  <a:lnTo>
                    <a:pt x="438" y="1149"/>
                  </a:lnTo>
                  <a:lnTo>
                    <a:pt x="365" y="833"/>
                  </a:lnTo>
                  <a:lnTo>
                    <a:pt x="370" y="435"/>
                  </a:lnTo>
                  <a:lnTo>
                    <a:pt x="267" y="45"/>
                  </a:lnTo>
                  <a:lnTo>
                    <a:pt x="289" y="0"/>
                  </a:lnTo>
                  <a:lnTo>
                    <a:pt x="334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8" name="Freeform 68"/>
            <p:cNvSpPr>
              <a:spLocks noChangeArrowheads="1"/>
            </p:cNvSpPr>
            <p:nvPr/>
          </p:nvSpPr>
          <p:spPr bwMode="auto">
            <a:xfrm>
              <a:off x="1447" y="2518"/>
              <a:ext cx="286" cy="145"/>
            </a:xfrm>
            <a:custGeom>
              <a:avLst/>
              <a:gdLst>
                <a:gd name="T0" fmla="*/ 44 w 1265"/>
                <a:gd name="T1" fmla="*/ 0 h 646"/>
                <a:gd name="T2" fmla="*/ 263 w 1265"/>
                <a:gd name="T3" fmla="*/ 118 h 646"/>
                <a:gd name="T4" fmla="*/ 442 w 1265"/>
                <a:gd name="T5" fmla="*/ 230 h 646"/>
                <a:gd name="T6" fmla="*/ 633 w 1265"/>
                <a:gd name="T7" fmla="*/ 328 h 646"/>
                <a:gd name="T8" fmla="*/ 855 w 1265"/>
                <a:gd name="T9" fmla="*/ 423 h 646"/>
                <a:gd name="T10" fmla="*/ 1208 w 1265"/>
                <a:gd name="T11" fmla="*/ 502 h 646"/>
                <a:gd name="T12" fmla="*/ 1264 w 1265"/>
                <a:gd name="T13" fmla="*/ 583 h 646"/>
                <a:gd name="T14" fmla="*/ 1241 w 1265"/>
                <a:gd name="T15" fmla="*/ 628 h 646"/>
                <a:gd name="T16" fmla="*/ 1194 w 1265"/>
                <a:gd name="T17" fmla="*/ 645 h 646"/>
                <a:gd name="T18" fmla="*/ 829 w 1265"/>
                <a:gd name="T19" fmla="*/ 583 h 646"/>
                <a:gd name="T20" fmla="*/ 417 w 1265"/>
                <a:gd name="T21" fmla="*/ 348 h 646"/>
                <a:gd name="T22" fmla="*/ 330 w 1265"/>
                <a:gd name="T23" fmla="*/ 266 h 646"/>
                <a:gd name="T24" fmla="*/ 235 w 1265"/>
                <a:gd name="T25" fmla="*/ 199 h 646"/>
                <a:gd name="T26" fmla="*/ 137 w 1265"/>
                <a:gd name="T27" fmla="*/ 126 h 646"/>
                <a:gd name="T28" fmla="*/ 22 w 1265"/>
                <a:gd name="T29" fmla="*/ 62 h 646"/>
                <a:gd name="T30" fmla="*/ 0 w 1265"/>
                <a:gd name="T31" fmla="*/ 17 h 646"/>
                <a:gd name="T32" fmla="*/ 44 w 1265"/>
                <a:gd name="T33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5" h="646">
                  <a:moveTo>
                    <a:pt x="44" y="0"/>
                  </a:moveTo>
                  <a:lnTo>
                    <a:pt x="263" y="118"/>
                  </a:lnTo>
                  <a:lnTo>
                    <a:pt x="442" y="230"/>
                  </a:lnTo>
                  <a:lnTo>
                    <a:pt x="633" y="328"/>
                  </a:lnTo>
                  <a:lnTo>
                    <a:pt x="855" y="423"/>
                  </a:lnTo>
                  <a:lnTo>
                    <a:pt x="1208" y="502"/>
                  </a:lnTo>
                  <a:lnTo>
                    <a:pt x="1264" y="583"/>
                  </a:lnTo>
                  <a:lnTo>
                    <a:pt x="1241" y="628"/>
                  </a:lnTo>
                  <a:lnTo>
                    <a:pt x="1194" y="645"/>
                  </a:lnTo>
                  <a:lnTo>
                    <a:pt x="829" y="583"/>
                  </a:lnTo>
                  <a:lnTo>
                    <a:pt x="417" y="348"/>
                  </a:lnTo>
                  <a:lnTo>
                    <a:pt x="330" y="266"/>
                  </a:lnTo>
                  <a:lnTo>
                    <a:pt x="235" y="199"/>
                  </a:lnTo>
                  <a:lnTo>
                    <a:pt x="137" y="126"/>
                  </a:lnTo>
                  <a:lnTo>
                    <a:pt x="22" y="62"/>
                  </a:lnTo>
                  <a:lnTo>
                    <a:pt x="0" y="17"/>
                  </a:lnTo>
                  <a:lnTo>
                    <a:pt x="4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9" name="Freeform 69"/>
            <p:cNvSpPr>
              <a:spLocks noChangeArrowheads="1"/>
            </p:cNvSpPr>
            <p:nvPr/>
          </p:nvSpPr>
          <p:spPr bwMode="auto">
            <a:xfrm>
              <a:off x="1475" y="2577"/>
              <a:ext cx="201" cy="210"/>
            </a:xfrm>
            <a:custGeom>
              <a:avLst/>
              <a:gdLst>
                <a:gd name="T0" fmla="*/ 47 w 889"/>
                <a:gd name="T1" fmla="*/ 0 h 929"/>
                <a:gd name="T2" fmla="*/ 221 w 889"/>
                <a:gd name="T3" fmla="*/ 204 h 929"/>
                <a:gd name="T4" fmla="*/ 350 w 889"/>
                <a:gd name="T5" fmla="*/ 409 h 929"/>
                <a:gd name="T6" fmla="*/ 490 w 889"/>
                <a:gd name="T7" fmla="*/ 588 h 929"/>
                <a:gd name="T8" fmla="*/ 580 w 889"/>
                <a:gd name="T9" fmla="*/ 675 h 929"/>
                <a:gd name="T10" fmla="*/ 684 w 889"/>
                <a:gd name="T11" fmla="*/ 748 h 929"/>
                <a:gd name="T12" fmla="*/ 852 w 889"/>
                <a:gd name="T13" fmla="*/ 815 h 929"/>
                <a:gd name="T14" fmla="*/ 888 w 889"/>
                <a:gd name="T15" fmla="*/ 888 h 929"/>
                <a:gd name="T16" fmla="*/ 821 w 889"/>
                <a:gd name="T17" fmla="*/ 928 h 929"/>
                <a:gd name="T18" fmla="*/ 647 w 889"/>
                <a:gd name="T19" fmla="*/ 888 h 929"/>
                <a:gd name="T20" fmla="*/ 445 w 889"/>
                <a:gd name="T21" fmla="*/ 714 h 929"/>
                <a:gd name="T22" fmla="*/ 305 w 889"/>
                <a:gd name="T23" fmla="*/ 501 h 929"/>
                <a:gd name="T24" fmla="*/ 246 w 889"/>
                <a:gd name="T25" fmla="*/ 389 h 929"/>
                <a:gd name="T26" fmla="*/ 176 w 889"/>
                <a:gd name="T27" fmla="*/ 272 h 929"/>
                <a:gd name="T28" fmla="*/ 101 w 889"/>
                <a:gd name="T29" fmla="*/ 154 h 929"/>
                <a:gd name="T30" fmla="*/ 0 w 889"/>
                <a:gd name="T31" fmla="*/ 45 h 929"/>
                <a:gd name="T32" fmla="*/ 0 w 889"/>
                <a:gd name="T33" fmla="*/ 0 h 929"/>
                <a:gd name="T34" fmla="*/ 47 w 889"/>
                <a:gd name="T35" fmla="*/ 0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9" h="929">
                  <a:moveTo>
                    <a:pt x="47" y="0"/>
                  </a:moveTo>
                  <a:lnTo>
                    <a:pt x="221" y="204"/>
                  </a:lnTo>
                  <a:lnTo>
                    <a:pt x="350" y="409"/>
                  </a:lnTo>
                  <a:lnTo>
                    <a:pt x="490" y="588"/>
                  </a:lnTo>
                  <a:lnTo>
                    <a:pt x="580" y="675"/>
                  </a:lnTo>
                  <a:lnTo>
                    <a:pt x="684" y="748"/>
                  </a:lnTo>
                  <a:lnTo>
                    <a:pt x="852" y="815"/>
                  </a:lnTo>
                  <a:lnTo>
                    <a:pt x="888" y="888"/>
                  </a:lnTo>
                  <a:lnTo>
                    <a:pt x="821" y="928"/>
                  </a:lnTo>
                  <a:lnTo>
                    <a:pt x="647" y="888"/>
                  </a:lnTo>
                  <a:lnTo>
                    <a:pt x="445" y="714"/>
                  </a:lnTo>
                  <a:lnTo>
                    <a:pt x="305" y="501"/>
                  </a:lnTo>
                  <a:lnTo>
                    <a:pt x="246" y="389"/>
                  </a:lnTo>
                  <a:lnTo>
                    <a:pt x="176" y="272"/>
                  </a:lnTo>
                  <a:lnTo>
                    <a:pt x="101" y="154"/>
                  </a:lnTo>
                  <a:lnTo>
                    <a:pt x="0" y="45"/>
                  </a:ln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0" name="Freeform 70"/>
            <p:cNvSpPr>
              <a:spLocks noChangeArrowheads="1"/>
            </p:cNvSpPr>
            <p:nvPr/>
          </p:nvSpPr>
          <p:spPr bwMode="auto">
            <a:xfrm>
              <a:off x="1361" y="2547"/>
              <a:ext cx="172" cy="342"/>
            </a:xfrm>
            <a:custGeom>
              <a:avLst/>
              <a:gdLst>
                <a:gd name="T0" fmla="*/ 67 w 764"/>
                <a:gd name="T1" fmla="*/ 23 h 1512"/>
                <a:gd name="T2" fmla="*/ 126 w 764"/>
                <a:gd name="T3" fmla="*/ 168 h 1512"/>
                <a:gd name="T4" fmla="*/ 199 w 764"/>
                <a:gd name="T5" fmla="*/ 286 h 1512"/>
                <a:gd name="T6" fmla="*/ 351 w 764"/>
                <a:gd name="T7" fmla="*/ 533 h 1512"/>
                <a:gd name="T8" fmla="*/ 482 w 764"/>
                <a:gd name="T9" fmla="*/ 886 h 1512"/>
                <a:gd name="T10" fmla="*/ 552 w 764"/>
                <a:gd name="T11" fmla="*/ 1054 h 1512"/>
                <a:gd name="T12" fmla="*/ 650 w 764"/>
                <a:gd name="T13" fmla="*/ 1225 h 1512"/>
                <a:gd name="T14" fmla="*/ 763 w 764"/>
                <a:gd name="T15" fmla="*/ 1416 h 1512"/>
                <a:gd name="T16" fmla="*/ 732 w 764"/>
                <a:gd name="T17" fmla="*/ 1511 h 1512"/>
                <a:gd name="T18" fmla="*/ 636 w 764"/>
                <a:gd name="T19" fmla="*/ 1489 h 1512"/>
                <a:gd name="T20" fmla="*/ 516 w 764"/>
                <a:gd name="T21" fmla="*/ 1312 h 1512"/>
                <a:gd name="T22" fmla="*/ 365 w 764"/>
                <a:gd name="T23" fmla="*/ 959 h 1512"/>
                <a:gd name="T24" fmla="*/ 252 w 764"/>
                <a:gd name="T25" fmla="*/ 575 h 1512"/>
                <a:gd name="T26" fmla="*/ 185 w 764"/>
                <a:gd name="T27" fmla="*/ 435 h 1512"/>
                <a:gd name="T28" fmla="*/ 115 w 764"/>
                <a:gd name="T29" fmla="*/ 317 h 1512"/>
                <a:gd name="T30" fmla="*/ 0 w 764"/>
                <a:gd name="T31" fmla="*/ 39 h 1512"/>
                <a:gd name="T32" fmla="*/ 25 w 764"/>
                <a:gd name="T33" fmla="*/ 0 h 1512"/>
                <a:gd name="T34" fmla="*/ 67 w 764"/>
                <a:gd name="T35" fmla="*/ 23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4" h="1512">
                  <a:moveTo>
                    <a:pt x="67" y="23"/>
                  </a:moveTo>
                  <a:lnTo>
                    <a:pt x="126" y="168"/>
                  </a:lnTo>
                  <a:lnTo>
                    <a:pt x="199" y="286"/>
                  </a:lnTo>
                  <a:lnTo>
                    <a:pt x="351" y="533"/>
                  </a:lnTo>
                  <a:lnTo>
                    <a:pt x="482" y="886"/>
                  </a:lnTo>
                  <a:lnTo>
                    <a:pt x="552" y="1054"/>
                  </a:lnTo>
                  <a:lnTo>
                    <a:pt x="650" y="1225"/>
                  </a:lnTo>
                  <a:lnTo>
                    <a:pt x="763" y="1416"/>
                  </a:lnTo>
                  <a:lnTo>
                    <a:pt x="732" y="1511"/>
                  </a:lnTo>
                  <a:lnTo>
                    <a:pt x="636" y="1489"/>
                  </a:lnTo>
                  <a:lnTo>
                    <a:pt x="516" y="1312"/>
                  </a:lnTo>
                  <a:lnTo>
                    <a:pt x="365" y="959"/>
                  </a:lnTo>
                  <a:lnTo>
                    <a:pt x="252" y="575"/>
                  </a:lnTo>
                  <a:lnTo>
                    <a:pt x="185" y="435"/>
                  </a:lnTo>
                  <a:lnTo>
                    <a:pt x="115" y="317"/>
                  </a:lnTo>
                  <a:lnTo>
                    <a:pt x="0" y="39"/>
                  </a:lnTo>
                  <a:lnTo>
                    <a:pt x="25" y="0"/>
                  </a:lnTo>
                  <a:lnTo>
                    <a:pt x="67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1" name="Freeform 71"/>
            <p:cNvSpPr>
              <a:spLocks noChangeArrowheads="1"/>
            </p:cNvSpPr>
            <p:nvPr/>
          </p:nvSpPr>
          <p:spPr bwMode="auto">
            <a:xfrm>
              <a:off x="1547" y="2795"/>
              <a:ext cx="149" cy="175"/>
            </a:xfrm>
            <a:custGeom>
              <a:avLst/>
              <a:gdLst>
                <a:gd name="T0" fmla="*/ 648 w 663"/>
                <a:gd name="T1" fmla="*/ 62 h 778"/>
                <a:gd name="T2" fmla="*/ 491 w 663"/>
                <a:gd name="T3" fmla="*/ 236 h 778"/>
                <a:gd name="T4" fmla="*/ 351 w 663"/>
                <a:gd name="T5" fmla="*/ 421 h 778"/>
                <a:gd name="T6" fmla="*/ 214 w 663"/>
                <a:gd name="T7" fmla="*/ 600 h 778"/>
                <a:gd name="T8" fmla="*/ 59 w 663"/>
                <a:gd name="T9" fmla="*/ 760 h 778"/>
                <a:gd name="T10" fmla="*/ 14 w 663"/>
                <a:gd name="T11" fmla="*/ 777 h 778"/>
                <a:gd name="T12" fmla="*/ 0 w 663"/>
                <a:gd name="T13" fmla="*/ 729 h 778"/>
                <a:gd name="T14" fmla="*/ 82 w 663"/>
                <a:gd name="T15" fmla="*/ 502 h 778"/>
                <a:gd name="T16" fmla="*/ 228 w 663"/>
                <a:gd name="T17" fmla="*/ 311 h 778"/>
                <a:gd name="T18" fmla="*/ 376 w 663"/>
                <a:gd name="T19" fmla="*/ 118 h 778"/>
                <a:gd name="T20" fmla="*/ 491 w 663"/>
                <a:gd name="T21" fmla="*/ 53 h 778"/>
                <a:gd name="T22" fmla="*/ 626 w 663"/>
                <a:gd name="T23" fmla="*/ 0 h 778"/>
                <a:gd name="T24" fmla="*/ 662 w 663"/>
                <a:gd name="T25" fmla="*/ 11 h 778"/>
                <a:gd name="T26" fmla="*/ 648 w 663"/>
                <a:gd name="T27" fmla="*/ 62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3" h="778">
                  <a:moveTo>
                    <a:pt x="648" y="62"/>
                  </a:moveTo>
                  <a:lnTo>
                    <a:pt x="491" y="236"/>
                  </a:lnTo>
                  <a:lnTo>
                    <a:pt x="351" y="421"/>
                  </a:lnTo>
                  <a:lnTo>
                    <a:pt x="214" y="600"/>
                  </a:lnTo>
                  <a:lnTo>
                    <a:pt x="59" y="760"/>
                  </a:lnTo>
                  <a:lnTo>
                    <a:pt x="14" y="777"/>
                  </a:lnTo>
                  <a:lnTo>
                    <a:pt x="0" y="729"/>
                  </a:lnTo>
                  <a:lnTo>
                    <a:pt x="82" y="502"/>
                  </a:lnTo>
                  <a:lnTo>
                    <a:pt x="228" y="311"/>
                  </a:lnTo>
                  <a:lnTo>
                    <a:pt x="376" y="118"/>
                  </a:lnTo>
                  <a:lnTo>
                    <a:pt x="491" y="53"/>
                  </a:lnTo>
                  <a:lnTo>
                    <a:pt x="626" y="0"/>
                  </a:lnTo>
                  <a:lnTo>
                    <a:pt x="662" y="11"/>
                  </a:lnTo>
                  <a:lnTo>
                    <a:pt x="648" y="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2" name="Freeform 72"/>
            <p:cNvSpPr>
              <a:spLocks noChangeArrowheads="1"/>
            </p:cNvSpPr>
            <p:nvPr/>
          </p:nvSpPr>
          <p:spPr bwMode="auto">
            <a:xfrm>
              <a:off x="1687" y="2651"/>
              <a:ext cx="54" cy="144"/>
            </a:xfrm>
            <a:custGeom>
              <a:avLst/>
              <a:gdLst>
                <a:gd name="T0" fmla="*/ 0 w 242"/>
                <a:gd name="T1" fmla="*/ 589 h 640"/>
                <a:gd name="T2" fmla="*/ 31 w 242"/>
                <a:gd name="T3" fmla="*/ 322 h 640"/>
                <a:gd name="T4" fmla="*/ 171 w 242"/>
                <a:gd name="T5" fmla="*/ 22 h 640"/>
                <a:gd name="T6" fmla="*/ 213 w 242"/>
                <a:gd name="T7" fmla="*/ 0 h 640"/>
                <a:gd name="T8" fmla="*/ 241 w 242"/>
                <a:gd name="T9" fmla="*/ 39 h 640"/>
                <a:gd name="T10" fmla="*/ 149 w 242"/>
                <a:gd name="T11" fmla="*/ 376 h 640"/>
                <a:gd name="T12" fmla="*/ 76 w 242"/>
                <a:gd name="T13" fmla="*/ 597 h 640"/>
                <a:gd name="T14" fmla="*/ 42 w 242"/>
                <a:gd name="T15" fmla="*/ 639 h 640"/>
                <a:gd name="T16" fmla="*/ 0 w 242"/>
                <a:gd name="T17" fmla="*/ 589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2" h="640">
                  <a:moveTo>
                    <a:pt x="0" y="589"/>
                  </a:moveTo>
                  <a:lnTo>
                    <a:pt x="31" y="322"/>
                  </a:lnTo>
                  <a:lnTo>
                    <a:pt x="171" y="22"/>
                  </a:lnTo>
                  <a:lnTo>
                    <a:pt x="213" y="0"/>
                  </a:lnTo>
                  <a:lnTo>
                    <a:pt x="241" y="39"/>
                  </a:lnTo>
                  <a:lnTo>
                    <a:pt x="149" y="376"/>
                  </a:lnTo>
                  <a:lnTo>
                    <a:pt x="76" y="597"/>
                  </a:lnTo>
                  <a:lnTo>
                    <a:pt x="42" y="639"/>
                  </a:lnTo>
                  <a:lnTo>
                    <a:pt x="0" y="58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3" name="Freeform 73"/>
            <p:cNvSpPr>
              <a:spLocks noChangeArrowheads="1"/>
            </p:cNvSpPr>
            <p:nvPr/>
          </p:nvSpPr>
          <p:spPr bwMode="auto">
            <a:xfrm>
              <a:off x="1226" y="2441"/>
              <a:ext cx="116" cy="124"/>
            </a:xfrm>
            <a:custGeom>
              <a:avLst/>
              <a:gdLst>
                <a:gd name="T0" fmla="*/ 502 w 517"/>
                <a:gd name="T1" fmla="*/ 65 h 553"/>
                <a:gd name="T2" fmla="*/ 207 w 517"/>
                <a:gd name="T3" fmla="*/ 314 h 553"/>
                <a:gd name="T4" fmla="*/ 59 w 517"/>
                <a:gd name="T5" fmla="*/ 541 h 553"/>
                <a:gd name="T6" fmla="*/ 14 w 517"/>
                <a:gd name="T7" fmla="*/ 552 h 553"/>
                <a:gd name="T8" fmla="*/ 0 w 517"/>
                <a:gd name="T9" fmla="*/ 513 h 553"/>
                <a:gd name="T10" fmla="*/ 126 w 517"/>
                <a:gd name="T11" fmla="*/ 247 h 553"/>
                <a:gd name="T12" fmla="*/ 199 w 517"/>
                <a:gd name="T13" fmla="*/ 165 h 553"/>
                <a:gd name="T14" fmla="*/ 286 w 517"/>
                <a:gd name="T15" fmla="*/ 109 h 553"/>
                <a:gd name="T16" fmla="*/ 462 w 517"/>
                <a:gd name="T17" fmla="*/ 0 h 553"/>
                <a:gd name="T18" fmla="*/ 516 w 517"/>
                <a:gd name="T19" fmla="*/ 14 h 553"/>
                <a:gd name="T20" fmla="*/ 502 w 517"/>
                <a:gd name="T21" fmla="*/ 65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7" h="553">
                  <a:moveTo>
                    <a:pt x="502" y="65"/>
                  </a:moveTo>
                  <a:lnTo>
                    <a:pt x="207" y="314"/>
                  </a:lnTo>
                  <a:lnTo>
                    <a:pt x="59" y="541"/>
                  </a:lnTo>
                  <a:lnTo>
                    <a:pt x="14" y="552"/>
                  </a:lnTo>
                  <a:lnTo>
                    <a:pt x="0" y="513"/>
                  </a:lnTo>
                  <a:lnTo>
                    <a:pt x="126" y="247"/>
                  </a:lnTo>
                  <a:lnTo>
                    <a:pt x="199" y="165"/>
                  </a:lnTo>
                  <a:lnTo>
                    <a:pt x="286" y="109"/>
                  </a:lnTo>
                  <a:lnTo>
                    <a:pt x="462" y="0"/>
                  </a:lnTo>
                  <a:lnTo>
                    <a:pt x="516" y="14"/>
                  </a:lnTo>
                  <a:lnTo>
                    <a:pt x="502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4" name="Freeform 74"/>
            <p:cNvSpPr>
              <a:spLocks noChangeArrowheads="1"/>
            </p:cNvSpPr>
            <p:nvPr/>
          </p:nvSpPr>
          <p:spPr bwMode="auto">
            <a:xfrm>
              <a:off x="470" y="2485"/>
              <a:ext cx="751" cy="986"/>
            </a:xfrm>
            <a:custGeom>
              <a:avLst/>
              <a:gdLst>
                <a:gd name="T0" fmla="*/ 3313 w 3314"/>
                <a:gd name="T1" fmla="*/ 65 h 4354"/>
                <a:gd name="T2" fmla="*/ 3047 w 3314"/>
                <a:gd name="T3" fmla="*/ 199 h 4354"/>
                <a:gd name="T4" fmla="*/ 2770 w 3314"/>
                <a:gd name="T5" fmla="*/ 325 h 4354"/>
                <a:gd name="T6" fmla="*/ 2543 w 3314"/>
                <a:gd name="T7" fmla="*/ 440 h 4354"/>
                <a:gd name="T8" fmla="*/ 2439 w 3314"/>
                <a:gd name="T9" fmla="*/ 508 h 4354"/>
                <a:gd name="T10" fmla="*/ 2318 w 3314"/>
                <a:gd name="T11" fmla="*/ 569 h 4354"/>
                <a:gd name="T12" fmla="*/ 2049 w 3314"/>
                <a:gd name="T13" fmla="*/ 625 h 4354"/>
                <a:gd name="T14" fmla="*/ 1951 w 3314"/>
                <a:gd name="T15" fmla="*/ 729 h 4354"/>
                <a:gd name="T16" fmla="*/ 1861 w 3314"/>
                <a:gd name="T17" fmla="*/ 824 h 4354"/>
                <a:gd name="T18" fmla="*/ 1769 w 3314"/>
                <a:gd name="T19" fmla="*/ 908 h 4354"/>
                <a:gd name="T20" fmla="*/ 1679 w 3314"/>
                <a:gd name="T21" fmla="*/ 995 h 4354"/>
                <a:gd name="T22" fmla="*/ 1592 w 3314"/>
                <a:gd name="T23" fmla="*/ 1074 h 4354"/>
                <a:gd name="T24" fmla="*/ 1494 w 3314"/>
                <a:gd name="T25" fmla="*/ 1155 h 4354"/>
                <a:gd name="T26" fmla="*/ 1390 w 3314"/>
                <a:gd name="T27" fmla="*/ 1239 h 4354"/>
                <a:gd name="T28" fmla="*/ 1267 w 3314"/>
                <a:gd name="T29" fmla="*/ 1326 h 4354"/>
                <a:gd name="T30" fmla="*/ 1127 w 3314"/>
                <a:gd name="T31" fmla="*/ 1497 h 4354"/>
                <a:gd name="T32" fmla="*/ 1040 w 3314"/>
                <a:gd name="T33" fmla="*/ 1688 h 4354"/>
                <a:gd name="T34" fmla="*/ 981 w 3314"/>
                <a:gd name="T35" fmla="*/ 2136 h 4354"/>
                <a:gd name="T36" fmla="*/ 928 w 3314"/>
                <a:gd name="T37" fmla="*/ 2363 h 4354"/>
                <a:gd name="T38" fmla="*/ 824 w 3314"/>
                <a:gd name="T39" fmla="*/ 2859 h 4354"/>
                <a:gd name="T40" fmla="*/ 765 w 3314"/>
                <a:gd name="T41" fmla="*/ 3064 h 4354"/>
                <a:gd name="T42" fmla="*/ 687 w 3314"/>
                <a:gd name="T43" fmla="*/ 3255 h 4354"/>
                <a:gd name="T44" fmla="*/ 617 w 3314"/>
                <a:gd name="T45" fmla="*/ 3417 h 4354"/>
                <a:gd name="T46" fmla="*/ 533 w 3314"/>
                <a:gd name="T47" fmla="*/ 3585 h 4354"/>
                <a:gd name="T48" fmla="*/ 443 w 3314"/>
                <a:gd name="T49" fmla="*/ 3742 h 4354"/>
                <a:gd name="T50" fmla="*/ 356 w 3314"/>
                <a:gd name="T51" fmla="*/ 3916 h 4354"/>
                <a:gd name="T52" fmla="*/ 179 w 3314"/>
                <a:gd name="T53" fmla="*/ 4292 h 4354"/>
                <a:gd name="T54" fmla="*/ 126 w 3314"/>
                <a:gd name="T55" fmla="*/ 4353 h 4354"/>
                <a:gd name="T56" fmla="*/ 51 w 3314"/>
                <a:gd name="T57" fmla="*/ 4345 h 4354"/>
                <a:gd name="T58" fmla="*/ 0 w 3314"/>
                <a:gd name="T59" fmla="*/ 4213 h 4354"/>
                <a:gd name="T60" fmla="*/ 81 w 3314"/>
                <a:gd name="T61" fmla="*/ 4014 h 4354"/>
                <a:gd name="T62" fmla="*/ 171 w 3314"/>
                <a:gd name="T63" fmla="*/ 3835 h 4354"/>
                <a:gd name="T64" fmla="*/ 264 w 3314"/>
                <a:gd name="T65" fmla="*/ 3681 h 4354"/>
                <a:gd name="T66" fmla="*/ 345 w 3314"/>
                <a:gd name="T67" fmla="*/ 3521 h 4354"/>
                <a:gd name="T68" fmla="*/ 510 w 3314"/>
                <a:gd name="T69" fmla="*/ 3201 h 4354"/>
                <a:gd name="T70" fmla="*/ 639 w 3314"/>
                <a:gd name="T71" fmla="*/ 2812 h 4354"/>
                <a:gd name="T72" fmla="*/ 720 w 3314"/>
                <a:gd name="T73" fmla="*/ 2318 h 4354"/>
                <a:gd name="T74" fmla="*/ 765 w 3314"/>
                <a:gd name="T75" fmla="*/ 2097 h 4354"/>
                <a:gd name="T76" fmla="*/ 819 w 3314"/>
                <a:gd name="T77" fmla="*/ 1847 h 4354"/>
                <a:gd name="T78" fmla="*/ 905 w 3314"/>
                <a:gd name="T79" fmla="*/ 1634 h 4354"/>
                <a:gd name="T80" fmla="*/ 1040 w 3314"/>
                <a:gd name="T81" fmla="*/ 1444 h 4354"/>
                <a:gd name="T82" fmla="*/ 1133 w 3314"/>
                <a:gd name="T83" fmla="*/ 1357 h 4354"/>
                <a:gd name="T84" fmla="*/ 1231 w 3314"/>
                <a:gd name="T85" fmla="*/ 1273 h 4354"/>
                <a:gd name="T86" fmla="*/ 1343 w 3314"/>
                <a:gd name="T87" fmla="*/ 1186 h 4354"/>
                <a:gd name="T88" fmla="*/ 1449 w 3314"/>
                <a:gd name="T89" fmla="*/ 1099 h 4354"/>
                <a:gd name="T90" fmla="*/ 1547 w 3314"/>
                <a:gd name="T91" fmla="*/ 1018 h 4354"/>
                <a:gd name="T92" fmla="*/ 1643 w 3314"/>
                <a:gd name="T93" fmla="*/ 942 h 4354"/>
                <a:gd name="T94" fmla="*/ 1732 w 3314"/>
                <a:gd name="T95" fmla="*/ 855 h 4354"/>
                <a:gd name="T96" fmla="*/ 1825 w 3314"/>
                <a:gd name="T97" fmla="*/ 768 h 4354"/>
                <a:gd name="T98" fmla="*/ 1915 w 3314"/>
                <a:gd name="T99" fmla="*/ 676 h 4354"/>
                <a:gd name="T100" fmla="*/ 2010 w 3314"/>
                <a:gd name="T101" fmla="*/ 569 h 4354"/>
                <a:gd name="T102" fmla="*/ 2130 w 3314"/>
                <a:gd name="T103" fmla="*/ 466 h 4354"/>
                <a:gd name="T104" fmla="*/ 2259 w 3314"/>
                <a:gd name="T105" fmla="*/ 381 h 4354"/>
                <a:gd name="T106" fmla="*/ 2475 w 3314"/>
                <a:gd name="T107" fmla="*/ 250 h 4354"/>
                <a:gd name="T108" fmla="*/ 2585 w 3314"/>
                <a:gd name="T109" fmla="*/ 194 h 4354"/>
                <a:gd name="T110" fmla="*/ 2702 w 3314"/>
                <a:gd name="T111" fmla="*/ 135 h 4354"/>
                <a:gd name="T112" fmla="*/ 3283 w 3314"/>
                <a:gd name="T113" fmla="*/ 0 h 4354"/>
                <a:gd name="T114" fmla="*/ 3313 w 3314"/>
                <a:gd name="T115" fmla="*/ 65 h 4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14" h="4354">
                  <a:moveTo>
                    <a:pt x="3313" y="65"/>
                  </a:moveTo>
                  <a:lnTo>
                    <a:pt x="3047" y="199"/>
                  </a:lnTo>
                  <a:lnTo>
                    <a:pt x="2770" y="325"/>
                  </a:lnTo>
                  <a:lnTo>
                    <a:pt x="2543" y="440"/>
                  </a:lnTo>
                  <a:lnTo>
                    <a:pt x="2439" y="508"/>
                  </a:lnTo>
                  <a:lnTo>
                    <a:pt x="2318" y="569"/>
                  </a:lnTo>
                  <a:lnTo>
                    <a:pt x="2049" y="625"/>
                  </a:lnTo>
                  <a:lnTo>
                    <a:pt x="1951" y="729"/>
                  </a:lnTo>
                  <a:lnTo>
                    <a:pt x="1861" y="824"/>
                  </a:lnTo>
                  <a:lnTo>
                    <a:pt x="1769" y="908"/>
                  </a:lnTo>
                  <a:lnTo>
                    <a:pt x="1679" y="995"/>
                  </a:lnTo>
                  <a:lnTo>
                    <a:pt x="1592" y="1074"/>
                  </a:lnTo>
                  <a:lnTo>
                    <a:pt x="1494" y="1155"/>
                  </a:lnTo>
                  <a:lnTo>
                    <a:pt x="1390" y="1239"/>
                  </a:lnTo>
                  <a:lnTo>
                    <a:pt x="1267" y="1326"/>
                  </a:lnTo>
                  <a:lnTo>
                    <a:pt x="1127" y="1497"/>
                  </a:lnTo>
                  <a:lnTo>
                    <a:pt x="1040" y="1688"/>
                  </a:lnTo>
                  <a:lnTo>
                    <a:pt x="981" y="2136"/>
                  </a:lnTo>
                  <a:lnTo>
                    <a:pt x="928" y="2363"/>
                  </a:lnTo>
                  <a:lnTo>
                    <a:pt x="824" y="2859"/>
                  </a:lnTo>
                  <a:lnTo>
                    <a:pt x="765" y="3064"/>
                  </a:lnTo>
                  <a:lnTo>
                    <a:pt x="687" y="3255"/>
                  </a:lnTo>
                  <a:lnTo>
                    <a:pt x="617" y="3417"/>
                  </a:lnTo>
                  <a:lnTo>
                    <a:pt x="533" y="3585"/>
                  </a:lnTo>
                  <a:lnTo>
                    <a:pt x="443" y="3742"/>
                  </a:lnTo>
                  <a:lnTo>
                    <a:pt x="356" y="3916"/>
                  </a:lnTo>
                  <a:lnTo>
                    <a:pt x="179" y="4292"/>
                  </a:lnTo>
                  <a:lnTo>
                    <a:pt x="126" y="4353"/>
                  </a:lnTo>
                  <a:lnTo>
                    <a:pt x="51" y="4345"/>
                  </a:lnTo>
                  <a:lnTo>
                    <a:pt x="0" y="4213"/>
                  </a:lnTo>
                  <a:lnTo>
                    <a:pt x="81" y="4014"/>
                  </a:lnTo>
                  <a:lnTo>
                    <a:pt x="171" y="3835"/>
                  </a:lnTo>
                  <a:lnTo>
                    <a:pt x="264" y="3681"/>
                  </a:lnTo>
                  <a:lnTo>
                    <a:pt x="345" y="3521"/>
                  </a:lnTo>
                  <a:lnTo>
                    <a:pt x="510" y="3201"/>
                  </a:lnTo>
                  <a:lnTo>
                    <a:pt x="639" y="2812"/>
                  </a:lnTo>
                  <a:lnTo>
                    <a:pt x="720" y="2318"/>
                  </a:lnTo>
                  <a:lnTo>
                    <a:pt x="765" y="2097"/>
                  </a:lnTo>
                  <a:lnTo>
                    <a:pt x="819" y="1847"/>
                  </a:lnTo>
                  <a:lnTo>
                    <a:pt x="905" y="1634"/>
                  </a:lnTo>
                  <a:lnTo>
                    <a:pt x="1040" y="1444"/>
                  </a:lnTo>
                  <a:lnTo>
                    <a:pt x="1133" y="1357"/>
                  </a:lnTo>
                  <a:lnTo>
                    <a:pt x="1231" y="1273"/>
                  </a:lnTo>
                  <a:lnTo>
                    <a:pt x="1343" y="1186"/>
                  </a:lnTo>
                  <a:lnTo>
                    <a:pt x="1449" y="1099"/>
                  </a:lnTo>
                  <a:lnTo>
                    <a:pt x="1547" y="1018"/>
                  </a:lnTo>
                  <a:lnTo>
                    <a:pt x="1643" y="942"/>
                  </a:lnTo>
                  <a:lnTo>
                    <a:pt x="1732" y="855"/>
                  </a:lnTo>
                  <a:lnTo>
                    <a:pt x="1825" y="768"/>
                  </a:lnTo>
                  <a:lnTo>
                    <a:pt x="1915" y="676"/>
                  </a:lnTo>
                  <a:lnTo>
                    <a:pt x="2010" y="569"/>
                  </a:lnTo>
                  <a:lnTo>
                    <a:pt x="2130" y="466"/>
                  </a:lnTo>
                  <a:lnTo>
                    <a:pt x="2259" y="381"/>
                  </a:lnTo>
                  <a:lnTo>
                    <a:pt x="2475" y="250"/>
                  </a:lnTo>
                  <a:lnTo>
                    <a:pt x="2585" y="194"/>
                  </a:lnTo>
                  <a:lnTo>
                    <a:pt x="2702" y="135"/>
                  </a:lnTo>
                  <a:lnTo>
                    <a:pt x="3283" y="0"/>
                  </a:lnTo>
                  <a:lnTo>
                    <a:pt x="3313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5" name="Freeform 75"/>
            <p:cNvSpPr>
              <a:spLocks noChangeArrowheads="1"/>
            </p:cNvSpPr>
            <p:nvPr/>
          </p:nvSpPr>
          <p:spPr bwMode="auto">
            <a:xfrm>
              <a:off x="888" y="2886"/>
              <a:ext cx="626" cy="272"/>
            </a:xfrm>
            <a:custGeom>
              <a:avLst/>
              <a:gdLst>
                <a:gd name="T0" fmla="*/ 59 w 2765"/>
                <a:gd name="T1" fmla="*/ 9 h 1204"/>
                <a:gd name="T2" fmla="*/ 171 w 2765"/>
                <a:gd name="T3" fmla="*/ 157 h 1204"/>
                <a:gd name="T4" fmla="*/ 309 w 2765"/>
                <a:gd name="T5" fmla="*/ 252 h 1204"/>
                <a:gd name="T6" fmla="*/ 625 w 2765"/>
                <a:gd name="T7" fmla="*/ 325 h 1204"/>
                <a:gd name="T8" fmla="*/ 1366 w 2765"/>
                <a:gd name="T9" fmla="*/ 297 h 1204"/>
                <a:gd name="T10" fmla="*/ 1856 w 2765"/>
                <a:gd name="T11" fmla="*/ 415 h 1204"/>
                <a:gd name="T12" fmla="*/ 2072 w 2765"/>
                <a:gd name="T13" fmla="*/ 533 h 1204"/>
                <a:gd name="T14" fmla="*/ 2291 w 2765"/>
                <a:gd name="T15" fmla="*/ 684 h 1204"/>
                <a:gd name="T16" fmla="*/ 2425 w 2765"/>
                <a:gd name="T17" fmla="*/ 796 h 1204"/>
                <a:gd name="T18" fmla="*/ 2529 w 2765"/>
                <a:gd name="T19" fmla="*/ 914 h 1204"/>
                <a:gd name="T20" fmla="*/ 2635 w 2765"/>
                <a:gd name="T21" fmla="*/ 1032 h 1204"/>
                <a:gd name="T22" fmla="*/ 2756 w 2765"/>
                <a:gd name="T23" fmla="*/ 1149 h 1204"/>
                <a:gd name="T24" fmla="*/ 2764 w 2765"/>
                <a:gd name="T25" fmla="*/ 1194 h 1204"/>
                <a:gd name="T26" fmla="*/ 2719 w 2765"/>
                <a:gd name="T27" fmla="*/ 1203 h 1204"/>
                <a:gd name="T28" fmla="*/ 2585 w 2765"/>
                <a:gd name="T29" fmla="*/ 1105 h 1204"/>
                <a:gd name="T30" fmla="*/ 2459 w 2765"/>
                <a:gd name="T31" fmla="*/ 1032 h 1204"/>
                <a:gd name="T32" fmla="*/ 2187 w 2765"/>
                <a:gd name="T33" fmla="*/ 858 h 1204"/>
                <a:gd name="T34" fmla="*/ 1982 w 2765"/>
                <a:gd name="T35" fmla="*/ 723 h 1204"/>
                <a:gd name="T36" fmla="*/ 1797 w 2765"/>
                <a:gd name="T37" fmla="*/ 625 h 1204"/>
                <a:gd name="T38" fmla="*/ 1598 w 2765"/>
                <a:gd name="T39" fmla="*/ 541 h 1204"/>
                <a:gd name="T40" fmla="*/ 1357 w 2765"/>
                <a:gd name="T41" fmla="*/ 510 h 1204"/>
                <a:gd name="T42" fmla="*/ 583 w 2765"/>
                <a:gd name="T43" fmla="*/ 465 h 1204"/>
                <a:gd name="T44" fmla="*/ 261 w 2765"/>
                <a:gd name="T45" fmla="*/ 325 h 1204"/>
                <a:gd name="T46" fmla="*/ 0 w 2765"/>
                <a:gd name="T47" fmla="*/ 48 h 1204"/>
                <a:gd name="T48" fmla="*/ 14 w 2765"/>
                <a:gd name="T49" fmla="*/ 0 h 1204"/>
                <a:gd name="T50" fmla="*/ 59 w 2765"/>
                <a:gd name="T51" fmla="*/ 9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5" h="1204">
                  <a:moveTo>
                    <a:pt x="59" y="9"/>
                  </a:moveTo>
                  <a:lnTo>
                    <a:pt x="171" y="157"/>
                  </a:lnTo>
                  <a:lnTo>
                    <a:pt x="309" y="252"/>
                  </a:lnTo>
                  <a:lnTo>
                    <a:pt x="625" y="325"/>
                  </a:lnTo>
                  <a:lnTo>
                    <a:pt x="1366" y="297"/>
                  </a:lnTo>
                  <a:lnTo>
                    <a:pt x="1856" y="415"/>
                  </a:lnTo>
                  <a:lnTo>
                    <a:pt x="2072" y="533"/>
                  </a:lnTo>
                  <a:lnTo>
                    <a:pt x="2291" y="684"/>
                  </a:lnTo>
                  <a:lnTo>
                    <a:pt x="2425" y="796"/>
                  </a:lnTo>
                  <a:lnTo>
                    <a:pt x="2529" y="914"/>
                  </a:lnTo>
                  <a:lnTo>
                    <a:pt x="2635" y="1032"/>
                  </a:lnTo>
                  <a:lnTo>
                    <a:pt x="2756" y="1149"/>
                  </a:lnTo>
                  <a:lnTo>
                    <a:pt x="2764" y="1194"/>
                  </a:lnTo>
                  <a:lnTo>
                    <a:pt x="2719" y="1203"/>
                  </a:lnTo>
                  <a:lnTo>
                    <a:pt x="2585" y="1105"/>
                  </a:lnTo>
                  <a:lnTo>
                    <a:pt x="2459" y="1032"/>
                  </a:lnTo>
                  <a:lnTo>
                    <a:pt x="2187" y="858"/>
                  </a:lnTo>
                  <a:lnTo>
                    <a:pt x="1982" y="723"/>
                  </a:lnTo>
                  <a:lnTo>
                    <a:pt x="1797" y="625"/>
                  </a:lnTo>
                  <a:lnTo>
                    <a:pt x="1598" y="541"/>
                  </a:lnTo>
                  <a:lnTo>
                    <a:pt x="1357" y="510"/>
                  </a:lnTo>
                  <a:lnTo>
                    <a:pt x="583" y="465"/>
                  </a:lnTo>
                  <a:lnTo>
                    <a:pt x="261" y="325"/>
                  </a:lnTo>
                  <a:lnTo>
                    <a:pt x="0" y="48"/>
                  </a:lnTo>
                  <a:lnTo>
                    <a:pt x="14" y="0"/>
                  </a:lnTo>
                  <a:lnTo>
                    <a:pt x="59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6" name="Freeform 76"/>
            <p:cNvSpPr>
              <a:spLocks noChangeArrowheads="1"/>
            </p:cNvSpPr>
            <p:nvPr/>
          </p:nvSpPr>
          <p:spPr bwMode="auto">
            <a:xfrm>
              <a:off x="840" y="2649"/>
              <a:ext cx="342" cy="122"/>
            </a:xfrm>
            <a:custGeom>
              <a:avLst/>
              <a:gdLst>
                <a:gd name="T0" fmla="*/ 17 w 1512"/>
                <a:gd name="T1" fmla="*/ 465 h 542"/>
                <a:gd name="T2" fmla="*/ 135 w 1512"/>
                <a:gd name="T3" fmla="*/ 339 h 542"/>
                <a:gd name="T4" fmla="*/ 244 w 1512"/>
                <a:gd name="T5" fmla="*/ 224 h 542"/>
                <a:gd name="T6" fmla="*/ 354 w 1512"/>
                <a:gd name="T7" fmla="*/ 126 h 542"/>
                <a:gd name="T8" fmla="*/ 496 w 1512"/>
                <a:gd name="T9" fmla="*/ 30 h 542"/>
                <a:gd name="T10" fmla="*/ 995 w 1512"/>
                <a:gd name="T11" fmla="*/ 0 h 542"/>
                <a:gd name="T12" fmla="*/ 1489 w 1512"/>
                <a:gd name="T13" fmla="*/ 157 h 542"/>
                <a:gd name="T14" fmla="*/ 1511 w 1512"/>
                <a:gd name="T15" fmla="*/ 199 h 542"/>
                <a:gd name="T16" fmla="*/ 1466 w 1512"/>
                <a:gd name="T17" fmla="*/ 221 h 542"/>
                <a:gd name="T18" fmla="*/ 1237 w 1512"/>
                <a:gd name="T19" fmla="*/ 148 h 542"/>
                <a:gd name="T20" fmla="*/ 1018 w 1512"/>
                <a:gd name="T21" fmla="*/ 126 h 542"/>
                <a:gd name="T22" fmla="*/ 567 w 1512"/>
                <a:gd name="T23" fmla="*/ 187 h 542"/>
                <a:gd name="T24" fmla="*/ 90 w 1512"/>
                <a:gd name="T25" fmla="*/ 541 h 542"/>
                <a:gd name="T26" fmla="*/ 17 w 1512"/>
                <a:gd name="T27" fmla="*/ 541 h 542"/>
                <a:gd name="T28" fmla="*/ 0 w 1512"/>
                <a:gd name="T29" fmla="*/ 501 h 542"/>
                <a:gd name="T30" fmla="*/ 17 w 1512"/>
                <a:gd name="T31" fmla="*/ 465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2" h="542">
                  <a:moveTo>
                    <a:pt x="17" y="465"/>
                  </a:moveTo>
                  <a:lnTo>
                    <a:pt x="135" y="339"/>
                  </a:lnTo>
                  <a:lnTo>
                    <a:pt x="244" y="224"/>
                  </a:lnTo>
                  <a:lnTo>
                    <a:pt x="354" y="126"/>
                  </a:lnTo>
                  <a:lnTo>
                    <a:pt x="496" y="30"/>
                  </a:lnTo>
                  <a:lnTo>
                    <a:pt x="995" y="0"/>
                  </a:lnTo>
                  <a:lnTo>
                    <a:pt x="1489" y="157"/>
                  </a:lnTo>
                  <a:lnTo>
                    <a:pt x="1511" y="199"/>
                  </a:lnTo>
                  <a:lnTo>
                    <a:pt x="1466" y="221"/>
                  </a:lnTo>
                  <a:lnTo>
                    <a:pt x="1237" y="148"/>
                  </a:lnTo>
                  <a:lnTo>
                    <a:pt x="1018" y="126"/>
                  </a:lnTo>
                  <a:lnTo>
                    <a:pt x="567" y="187"/>
                  </a:lnTo>
                  <a:lnTo>
                    <a:pt x="90" y="541"/>
                  </a:lnTo>
                  <a:lnTo>
                    <a:pt x="17" y="541"/>
                  </a:lnTo>
                  <a:lnTo>
                    <a:pt x="0" y="501"/>
                  </a:lnTo>
                  <a:lnTo>
                    <a:pt x="17" y="4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7" name="Freeform 77"/>
            <p:cNvSpPr>
              <a:spLocks noChangeArrowheads="1"/>
            </p:cNvSpPr>
            <p:nvPr/>
          </p:nvSpPr>
          <p:spPr bwMode="auto">
            <a:xfrm>
              <a:off x="786" y="2885"/>
              <a:ext cx="339" cy="604"/>
            </a:xfrm>
            <a:custGeom>
              <a:avLst/>
              <a:gdLst>
                <a:gd name="T0" fmla="*/ 65 w 1501"/>
                <a:gd name="T1" fmla="*/ 22 h 2666"/>
                <a:gd name="T2" fmla="*/ 160 w 1501"/>
                <a:gd name="T3" fmla="*/ 235 h 2666"/>
                <a:gd name="T4" fmla="*/ 258 w 1501"/>
                <a:gd name="T5" fmla="*/ 420 h 2666"/>
                <a:gd name="T6" fmla="*/ 351 w 1501"/>
                <a:gd name="T7" fmla="*/ 597 h 2666"/>
                <a:gd name="T8" fmla="*/ 454 w 1501"/>
                <a:gd name="T9" fmla="*/ 759 h 2666"/>
                <a:gd name="T10" fmla="*/ 552 w 1501"/>
                <a:gd name="T11" fmla="*/ 919 h 2666"/>
                <a:gd name="T12" fmla="*/ 662 w 1501"/>
                <a:gd name="T13" fmla="*/ 1076 h 2666"/>
                <a:gd name="T14" fmla="*/ 785 w 1501"/>
                <a:gd name="T15" fmla="*/ 1250 h 2666"/>
                <a:gd name="T16" fmla="*/ 911 w 1501"/>
                <a:gd name="T17" fmla="*/ 1440 h 2666"/>
                <a:gd name="T18" fmla="*/ 1060 w 1501"/>
                <a:gd name="T19" fmla="*/ 1698 h 2666"/>
                <a:gd name="T20" fmla="*/ 1169 w 1501"/>
                <a:gd name="T21" fmla="*/ 1942 h 2666"/>
                <a:gd name="T22" fmla="*/ 1273 w 1501"/>
                <a:gd name="T23" fmla="*/ 2178 h 2666"/>
                <a:gd name="T24" fmla="*/ 1340 w 1501"/>
                <a:gd name="T25" fmla="*/ 2304 h 2666"/>
                <a:gd name="T26" fmla="*/ 1421 w 1501"/>
                <a:gd name="T27" fmla="*/ 2435 h 2666"/>
                <a:gd name="T28" fmla="*/ 1489 w 1501"/>
                <a:gd name="T29" fmla="*/ 2522 h 2666"/>
                <a:gd name="T30" fmla="*/ 1500 w 1501"/>
                <a:gd name="T31" fmla="*/ 2657 h 2666"/>
                <a:gd name="T32" fmla="*/ 1377 w 1501"/>
                <a:gd name="T33" fmla="*/ 2665 h 2666"/>
                <a:gd name="T34" fmla="*/ 1264 w 1501"/>
                <a:gd name="T35" fmla="*/ 2592 h 2666"/>
                <a:gd name="T36" fmla="*/ 1105 w 1501"/>
                <a:gd name="T37" fmla="*/ 2334 h 2666"/>
                <a:gd name="T38" fmla="*/ 993 w 1501"/>
                <a:gd name="T39" fmla="*/ 2091 h 2666"/>
                <a:gd name="T40" fmla="*/ 883 w 1501"/>
                <a:gd name="T41" fmla="*/ 1838 h 2666"/>
                <a:gd name="T42" fmla="*/ 808 w 1501"/>
                <a:gd name="T43" fmla="*/ 1707 h 2666"/>
                <a:gd name="T44" fmla="*/ 726 w 1501"/>
                <a:gd name="T45" fmla="*/ 1569 h 2666"/>
                <a:gd name="T46" fmla="*/ 603 w 1501"/>
                <a:gd name="T47" fmla="*/ 1376 h 2666"/>
                <a:gd name="T48" fmla="*/ 499 w 1501"/>
                <a:gd name="T49" fmla="*/ 1194 h 2666"/>
                <a:gd name="T50" fmla="*/ 328 w 1501"/>
                <a:gd name="T51" fmla="*/ 838 h 2666"/>
                <a:gd name="T52" fmla="*/ 250 w 1501"/>
                <a:gd name="T53" fmla="*/ 664 h 2666"/>
                <a:gd name="T54" fmla="*/ 177 w 1501"/>
                <a:gd name="T55" fmla="*/ 479 h 2666"/>
                <a:gd name="T56" fmla="*/ 93 w 1501"/>
                <a:gd name="T57" fmla="*/ 271 h 2666"/>
                <a:gd name="T58" fmla="*/ 0 w 1501"/>
                <a:gd name="T59" fmla="*/ 44 h 2666"/>
                <a:gd name="T60" fmla="*/ 20 w 1501"/>
                <a:gd name="T61" fmla="*/ 0 h 2666"/>
                <a:gd name="T62" fmla="*/ 65 w 1501"/>
                <a:gd name="T63" fmla="*/ 22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1" h="2666">
                  <a:moveTo>
                    <a:pt x="65" y="22"/>
                  </a:moveTo>
                  <a:lnTo>
                    <a:pt x="160" y="235"/>
                  </a:lnTo>
                  <a:lnTo>
                    <a:pt x="258" y="420"/>
                  </a:lnTo>
                  <a:lnTo>
                    <a:pt x="351" y="597"/>
                  </a:lnTo>
                  <a:lnTo>
                    <a:pt x="454" y="759"/>
                  </a:lnTo>
                  <a:lnTo>
                    <a:pt x="552" y="919"/>
                  </a:lnTo>
                  <a:lnTo>
                    <a:pt x="662" y="1076"/>
                  </a:lnTo>
                  <a:lnTo>
                    <a:pt x="785" y="1250"/>
                  </a:lnTo>
                  <a:lnTo>
                    <a:pt x="911" y="1440"/>
                  </a:lnTo>
                  <a:lnTo>
                    <a:pt x="1060" y="1698"/>
                  </a:lnTo>
                  <a:lnTo>
                    <a:pt x="1169" y="1942"/>
                  </a:lnTo>
                  <a:lnTo>
                    <a:pt x="1273" y="2178"/>
                  </a:lnTo>
                  <a:lnTo>
                    <a:pt x="1340" y="2304"/>
                  </a:lnTo>
                  <a:lnTo>
                    <a:pt x="1421" y="2435"/>
                  </a:lnTo>
                  <a:lnTo>
                    <a:pt x="1489" y="2522"/>
                  </a:lnTo>
                  <a:lnTo>
                    <a:pt x="1500" y="2657"/>
                  </a:lnTo>
                  <a:lnTo>
                    <a:pt x="1377" y="2665"/>
                  </a:lnTo>
                  <a:lnTo>
                    <a:pt x="1264" y="2592"/>
                  </a:lnTo>
                  <a:lnTo>
                    <a:pt x="1105" y="2334"/>
                  </a:lnTo>
                  <a:lnTo>
                    <a:pt x="993" y="2091"/>
                  </a:lnTo>
                  <a:lnTo>
                    <a:pt x="883" y="1838"/>
                  </a:lnTo>
                  <a:lnTo>
                    <a:pt x="808" y="1707"/>
                  </a:lnTo>
                  <a:lnTo>
                    <a:pt x="726" y="1569"/>
                  </a:lnTo>
                  <a:lnTo>
                    <a:pt x="603" y="1376"/>
                  </a:lnTo>
                  <a:lnTo>
                    <a:pt x="499" y="1194"/>
                  </a:lnTo>
                  <a:lnTo>
                    <a:pt x="328" y="838"/>
                  </a:lnTo>
                  <a:lnTo>
                    <a:pt x="250" y="664"/>
                  </a:lnTo>
                  <a:lnTo>
                    <a:pt x="177" y="479"/>
                  </a:lnTo>
                  <a:lnTo>
                    <a:pt x="93" y="271"/>
                  </a:lnTo>
                  <a:lnTo>
                    <a:pt x="0" y="44"/>
                  </a:lnTo>
                  <a:lnTo>
                    <a:pt x="20" y="0"/>
                  </a:lnTo>
                  <a:lnTo>
                    <a:pt x="65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8" name="Freeform 78"/>
            <p:cNvSpPr>
              <a:spLocks noChangeArrowheads="1"/>
            </p:cNvSpPr>
            <p:nvPr/>
          </p:nvSpPr>
          <p:spPr bwMode="auto">
            <a:xfrm>
              <a:off x="746" y="3218"/>
              <a:ext cx="232" cy="227"/>
            </a:xfrm>
            <a:custGeom>
              <a:avLst/>
              <a:gdLst>
                <a:gd name="T0" fmla="*/ 1028 w 1029"/>
                <a:gd name="T1" fmla="*/ 59 h 1005"/>
                <a:gd name="T2" fmla="*/ 860 w 1029"/>
                <a:gd name="T3" fmla="*/ 163 h 1005"/>
                <a:gd name="T4" fmla="*/ 757 w 1029"/>
                <a:gd name="T5" fmla="*/ 303 h 1005"/>
                <a:gd name="T6" fmla="*/ 661 w 1029"/>
                <a:gd name="T7" fmla="*/ 479 h 1005"/>
                <a:gd name="T8" fmla="*/ 560 w 1029"/>
                <a:gd name="T9" fmla="*/ 662 h 1005"/>
                <a:gd name="T10" fmla="*/ 448 w 1029"/>
                <a:gd name="T11" fmla="*/ 779 h 1005"/>
                <a:gd name="T12" fmla="*/ 330 w 1029"/>
                <a:gd name="T13" fmla="*/ 855 h 1005"/>
                <a:gd name="T14" fmla="*/ 50 w 1029"/>
                <a:gd name="T15" fmla="*/ 1004 h 1005"/>
                <a:gd name="T16" fmla="*/ 0 w 1029"/>
                <a:gd name="T17" fmla="*/ 992 h 1005"/>
                <a:gd name="T18" fmla="*/ 14 w 1029"/>
                <a:gd name="T19" fmla="*/ 942 h 1005"/>
                <a:gd name="T20" fmla="*/ 232 w 1029"/>
                <a:gd name="T21" fmla="*/ 760 h 1005"/>
                <a:gd name="T22" fmla="*/ 395 w 1029"/>
                <a:gd name="T23" fmla="*/ 533 h 1005"/>
                <a:gd name="T24" fmla="*/ 527 w 1029"/>
                <a:gd name="T25" fmla="*/ 353 h 1005"/>
                <a:gd name="T26" fmla="*/ 661 w 1029"/>
                <a:gd name="T27" fmla="*/ 208 h 1005"/>
                <a:gd name="T28" fmla="*/ 810 w 1029"/>
                <a:gd name="T29" fmla="*/ 90 h 1005"/>
                <a:gd name="T30" fmla="*/ 1006 w 1029"/>
                <a:gd name="T31" fmla="*/ 0 h 1005"/>
                <a:gd name="T32" fmla="*/ 1028 w 1029"/>
                <a:gd name="T33" fmla="*/ 59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9" h="1005">
                  <a:moveTo>
                    <a:pt x="1028" y="59"/>
                  </a:moveTo>
                  <a:lnTo>
                    <a:pt x="860" y="163"/>
                  </a:lnTo>
                  <a:lnTo>
                    <a:pt x="757" y="303"/>
                  </a:lnTo>
                  <a:lnTo>
                    <a:pt x="661" y="479"/>
                  </a:lnTo>
                  <a:lnTo>
                    <a:pt x="560" y="662"/>
                  </a:lnTo>
                  <a:lnTo>
                    <a:pt x="448" y="779"/>
                  </a:lnTo>
                  <a:lnTo>
                    <a:pt x="330" y="855"/>
                  </a:lnTo>
                  <a:lnTo>
                    <a:pt x="50" y="1004"/>
                  </a:lnTo>
                  <a:lnTo>
                    <a:pt x="0" y="992"/>
                  </a:lnTo>
                  <a:lnTo>
                    <a:pt x="14" y="942"/>
                  </a:lnTo>
                  <a:lnTo>
                    <a:pt x="232" y="760"/>
                  </a:lnTo>
                  <a:lnTo>
                    <a:pt x="395" y="533"/>
                  </a:lnTo>
                  <a:lnTo>
                    <a:pt x="527" y="353"/>
                  </a:lnTo>
                  <a:lnTo>
                    <a:pt x="661" y="208"/>
                  </a:lnTo>
                  <a:lnTo>
                    <a:pt x="810" y="90"/>
                  </a:lnTo>
                  <a:lnTo>
                    <a:pt x="1006" y="0"/>
                  </a:lnTo>
                  <a:lnTo>
                    <a:pt x="1028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9" name="Freeform 79"/>
            <p:cNvSpPr>
              <a:spLocks noChangeArrowheads="1"/>
            </p:cNvSpPr>
            <p:nvPr/>
          </p:nvSpPr>
          <p:spPr bwMode="auto">
            <a:xfrm>
              <a:off x="1906" y="2429"/>
              <a:ext cx="449" cy="658"/>
            </a:xfrm>
            <a:custGeom>
              <a:avLst/>
              <a:gdLst>
                <a:gd name="T0" fmla="*/ 45 w 1983"/>
                <a:gd name="T1" fmla="*/ 0 h 2908"/>
                <a:gd name="T2" fmla="*/ 345 w 1983"/>
                <a:gd name="T3" fmla="*/ 171 h 2908"/>
                <a:gd name="T4" fmla="*/ 466 w 1983"/>
                <a:gd name="T5" fmla="*/ 280 h 2908"/>
                <a:gd name="T6" fmla="*/ 561 w 1983"/>
                <a:gd name="T7" fmla="*/ 403 h 2908"/>
                <a:gd name="T8" fmla="*/ 735 w 1983"/>
                <a:gd name="T9" fmla="*/ 689 h 2908"/>
                <a:gd name="T10" fmla="*/ 869 w 1983"/>
                <a:gd name="T11" fmla="*/ 1031 h 2908"/>
                <a:gd name="T12" fmla="*/ 959 w 1983"/>
                <a:gd name="T13" fmla="*/ 1214 h 2908"/>
                <a:gd name="T14" fmla="*/ 1111 w 1983"/>
                <a:gd name="T15" fmla="*/ 1480 h 2908"/>
                <a:gd name="T16" fmla="*/ 1172 w 1983"/>
                <a:gd name="T17" fmla="*/ 1606 h 2908"/>
                <a:gd name="T18" fmla="*/ 1245 w 1983"/>
                <a:gd name="T19" fmla="*/ 1746 h 2908"/>
                <a:gd name="T20" fmla="*/ 1371 w 1983"/>
                <a:gd name="T21" fmla="*/ 1945 h 2908"/>
                <a:gd name="T22" fmla="*/ 1486 w 1983"/>
                <a:gd name="T23" fmla="*/ 2119 h 2908"/>
                <a:gd name="T24" fmla="*/ 1607 w 1983"/>
                <a:gd name="T25" fmla="*/ 2276 h 2908"/>
                <a:gd name="T26" fmla="*/ 1674 w 1983"/>
                <a:gd name="T27" fmla="*/ 2354 h 2908"/>
                <a:gd name="T28" fmla="*/ 1766 w 1983"/>
                <a:gd name="T29" fmla="*/ 2430 h 2908"/>
                <a:gd name="T30" fmla="*/ 1907 w 1983"/>
                <a:gd name="T31" fmla="*/ 2612 h 2908"/>
                <a:gd name="T32" fmla="*/ 1982 w 1983"/>
                <a:gd name="T33" fmla="*/ 2856 h 2908"/>
                <a:gd name="T34" fmla="*/ 1960 w 1983"/>
                <a:gd name="T35" fmla="*/ 2907 h 2908"/>
                <a:gd name="T36" fmla="*/ 1915 w 1983"/>
                <a:gd name="T37" fmla="*/ 2878 h 2908"/>
                <a:gd name="T38" fmla="*/ 1879 w 1983"/>
                <a:gd name="T39" fmla="*/ 2780 h 2908"/>
                <a:gd name="T40" fmla="*/ 1811 w 1983"/>
                <a:gd name="T41" fmla="*/ 2708 h 2908"/>
                <a:gd name="T42" fmla="*/ 1635 w 1983"/>
                <a:gd name="T43" fmla="*/ 2590 h 2908"/>
                <a:gd name="T44" fmla="*/ 1335 w 1983"/>
                <a:gd name="T45" fmla="*/ 2251 h 2908"/>
                <a:gd name="T46" fmla="*/ 1217 w 1983"/>
                <a:gd name="T47" fmla="*/ 2063 h 2908"/>
                <a:gd name="T48" fmla="*/ 1083 w 1983"/>
                <a:gd name="T49" fmla="*/ 1853 h 2908"/>
                <a:gd name="T50" fmla="*/ 996 w 1983"/>
                <a:gd name="T51" fmla="*/ 1707 h 2908"/>
                <a:gd name="T52" fmla="*/ 914 w 1983"/>
                <a:gd name="T53" fmla="*/ 1589 h 2908"/>
                <a:gd name="T54" fmla="*/ 735 w 1983"/>
                <a:gd name="T55" fmla="*/ 1323 h 2908"/>
                <a:gd name="T56" fmla="*/ 642 w 1983"/>
                <a:gd name="T57" fmla="*/ 1135 h 2908"/>
                <a:gd name="T58" fmla="*/ 539 w 1983"/>
                <a:gd name="T59" fmla="*/ 807 h 2908"/>
                <a:gd name="T60" fmla="*/ 435 w 1983"/>
                <a:gd name="T61" fmla="*/ 499 h 2908"/>
                <a:gd name="T62" fmla="*/ 368 w 1983"/>
                <a:gd name="T63" fmla="*/ 359 h 2908"/>
                <a:gd name="T64" fmla="*/ 275 w 1983"/>
                <a:gd name="T65" fmla="*/ 241 h 2908"/>
                <a:gd name="T66" fmla="*/ 163 w 1983"/>
                <a:gd name="T67" fmla="*/ 140 h 2908"/>
                <a:gd name="T68" fmla="*/ 23 w 1983"/>
                <a:gd name="T69" fmla="*/ 59 h 2908"/>
                <a:gd name="T70" fmla="*/ 0 w 1983"/>
                <a:gd name="T71" fmla="*/ 22 h 2908"/>
                <a:gd name="T72" fmla="*/ 45 w 1983"/>
                <a:gd name="T73" fmla="*/ 0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3" h="2908">
                  <a:moveTo>
                    <a:pt x="45" y="0"/>
                  </a:moveTo>
                  <a:lnTo>
                    <a:pt x="345" y="171"/>
                  </a:lnTo>
                  <a:lnTo>
                    <a:pt x="466" y="280"/>
                  </a:lnTo>
                  <a:lnTo>
                    <a:pt x="561" y="403"/>
                  </a:lnTo>
                  <a:lnTo>
                    <a:pt x="735" y="689"/>
                  </a:lnTo>
                  <a:lnTo>
                    <a:pt x="869" y="1031"/>
                  </a:lnTo>
                  <a:lnTo>
                    <a:pt x="959" y="1214"/>
                  </a:lnTo>
                  <a:lnTo>
                    <a:pt x="1111" y="1480"/>
                  </a:lnTo>
                  <a:lnTo>
                    <a:pt x="1172" y="1606"/>
                  </a:lnTo>
                  <a:lnTo>
                    <a:pt x="1245" y="1746"/>
                  </a:lnTo>
                  <a:lnTo>
                    <a:pt x="1371" y="1945"/>
                  </a:lnTo>
                  <a:lnTo>
                    <a:pt x="1486" y="2119"/>
                  </a:lnTo>
                  <a:lnTo>
                    <a:pt x="1607" y="2276"/>
                  </a:lnTo>
                  <a:lnTo>
                    <a:pt x="1674" y="2354"/>
                  </a:lnTo>
                  <a:lnTo>
                    <a:pt x="1766" y="2430"/>
                  </a:lnTo>
                  <a:lnTo>
                    <a:pt x="1907" y="2612"/>
                  </a:lnTo>
                  <a:lnTo>
                    <a:pt x="1982" y="2856"/>
                  </a:lnTo>
                  <a:lnTo>
                    <a:pt x="1960" y="2907"/>
                  </a:lnTo>
                  <a:lnTo>
                    <a:pt x="1915" y="2878"/>
                  </a:lnTo>
                  <a:lnTo>
                    <a:pt x="1879" y="2780"/>
                  </a:lnTo>
                  <a:lnTo>
                    <a:pt x="1811" y="2708"/>
                  </a:lnTo>
                  <a:lnTo>
                    <a:pt x="1635" y="2590"/>
                  </a:lnTo>
                  <a:lnTo>
                    <a:pt x="1335" y="2251"/>
                  </a:lnTo>
                  <a:lnTo>
                    <a:pt x="1217" y="2063"/>
                  </a:lnTo>
                  <a:lnTo>
                    <a:pt x="1083" y="1853"/>
                  </a:lnTo>
                  <a:lnTo>
                    <a:pt x="996" y="1707"/>
                  </a:lnTo>
                  <a:lnTo>
                    <a:pt x="914" y="1589"/>
                  </a:lnTo>
                  <a:lnTo>
                    <a:pt x="735" y="1323"/>
                  </a:lnTo>
                  <a:lnTo>
                    <a:pt x="642" y="1135"/>
                  </a:lnTo>
                  <a:lnTo>
                    <a:pt x="539" y="807"/>
                  </a:lnTo>
                  <a:lnTo>
                    <a:pt x="435" y="499"/>
                  </a:lnTo>
                  <a:lnTo>
                    <a:pt x="368" y="359"/>
                  </a:lnTo>
                  <a:lnTo>
                    <a:pt x="275" y="241"/>
                  </a:lnTo>
                  <a:lnTo>
                    <a:pt x="163" y="140"/>
                  </a:lnTo>
                  <a:lnTo>
                    <a:pt x="23" y="59"/>
                  </a:lnTo>
                  <a:lnTo>
                    <a:pt x="0" y="22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0" name="Freeform 80"/>
            <p:cNvSpPr>
              <a:spLocks noChangeArrowheads="1"/>
            </p:cNvSpPr>
            <p:nvPr/>
          </p:nvSpPr>
          <p:spPr bwMode="auto">
            <a:xfrm>
              <a:off x="1645" y="2816"/>
              <a:ext cx="96" cy="121"/>
            </a:xfrm>
            <a:custGeom>
              <a:avLst/>
              <a:gdLst>
                <a:gd name="T0" fmla="*/ 412 w 427"/>
                <a:gd name="T1" fmla="*/ 28 h 539"/>
                <a:gd name="T2" fmla="*/ 426 w 427"/>
                <a:gd name="T3" fmla="*/ 168 h 539"/>
                <a:gd name="T4" fmla="*/ 398 w 427"/>
                <a:gd name="T5" fmla="*/ 303 h 539"/>
                <a:gd name="T6" fmla="*/ 309 w 427"/>
                <a:gd name="T7" fmla="*/ 412 h 539"/>
                <a:gd name="T8" fmla="*/ 185 w 427"/>
                <a:gd name="T9" fmla="*/ 479 h 539"/>
                <a:gd name="T10" fmla="*/ 104 w 427"/>
                <a:gd name="T11" fmla="*/ 538 h 539"/>
                <a:gd name="T12" fmla="*/ 0 w 427"/>
                <a:gd name="T13" fmla="*/ 521 h 539"/>
                <a:gd name="T14" fmla="*/ 14 w 427"/>
                <a:gd name="T15" fmla="*/ 403 h 539"/>
                <a:gd name="T16" fmla="*/ 118 w 427"/>
                <a:gd name="T17" fmla="*/ 325 h 539"/>
                <a:gd name="T18" fmla="*/ 297 w 427"/>
                <a:gd name="T19" fmla="*/ 213 h 539"/>
                <a:gd name="T20" fmla="*/ 345 w 427"/>
                <a:gd name="T21" fmla="*/ 50 h 539"/>
                <a:gd name="T22" fmla="*/ 367 w 427"/>
                <a:gd name="T23" fmla="*/ 0 h 539"/>
                <a:gd name="T24" fmla="*/ 412 w 427"/>
                <a:gd name="T25" fmla="*/ 2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7" h="539">
                  <a:moveTo>
                    <a:pt x="412" y="28"/>
                  </a:moveTo>
                  <a:lnTo>
                    <a:pt x="426" y="168"/>
                  </a:lnTo>
                  <a:lnTo>
                    <a:pt x="398" y="303"/>
                  </a:lnTo>
                  <a:lnTo>
                    <a:pt x="309" y="412"/>
                  </a:lnTo>
                  <a:lnTo>
                    <a:pt x="185" y="479"/>
                  </a:lnTo>
                  <a:lnTo>
                    <a:pt x="104" y="538"/>
                  </a:lnTo>
                  <a:lnTo>
                    <a:pt x="0" y="521"/>
                  </a:lnTo>
                  <a:lnTo>
                    <a:pt x="14" y="403"/>
                  </a:lnTo>
                  <a:lnTo>
                    <a:pt x="118" y="325"/>
                  </a:lnTo>
                  <a:lnTo>
                    <a:pt x="297" y="213"/>
                  </a:lnTo>
                  <a:lnTo>
                    <a:pt x="345" y="50"/>
                  </a:lnTo>
                  <a:lnTo>
                    <a:pt x="367" y="0"/>
                  </a:lnTo>
                  <a:lnTo>
                    <a:pt x="412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1" name="Freeform 81"/>
            <p:cNvSpPr>
              <a:spLocks noChangeArrowheads="1"/>
            </p:cNvSpPr>
            <p:nvPr/>
          </p:nvSpPr>
          <p:spPr bwMode="auto">
            <a:xfrm>
              <a:off x="1730" y="2871"/>
              <a:ext cx="82" cy="60"/>
            </a:xfrm>
            <a:custGeom>
              <a:avLst/>
              <a:gdLst>
                <a:gd name="T0" fmla="*/ 50 w 368"/>
                <a:gd name="T1" fmla="*/ 0 h 267"/>
                <a:gd name="T2" fmla="*/ 185 w 368"/>
                <a:gd name="T3" fmla="*/ 112 h 267"/>
                <a:gd name="T4" fmla="*/ 249 w 368"/>
                <a:gd name="T5" fmla="*/ 176 h 267"/>
                <a:gd name="T6" fmla="*/ 333 w 368"/>
                <a:gd name="T7" fmla="*/ 207 h 267"/>
                <a:gd name="T8" fmla="*/ 367 w 368"/>
                <a:gd name="T9" fmla="*/ 235 h 267"/>
                <a:gd name="T10" fmla="*/ 333 w 368"/>
                <a:gd name="T11" fmla="*/ 266 h 267"/>
                <a:gd name="T12" fmla="*/ 89 w 368"/>
                <a:gd name="T13" fmla="*/ 176 h 267"/>
                <a:gd name="T14" fmla="*/ 3 w 368"/>
                <a:gd name="T15" fmla="*/ 59 h 267"/>
                <a:gd name="T16" fmla="*/ 0 w 368"/>
                <a:gd name="T17" fmla="*/ 0 h 267"/>
                <a:gd name="T18" fmla="*/ 50 w 368"/>
                <a:gd name="T1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267">
                  <a:moveTo>
                    <a:pt x="50" y="0"/>
                  </a:moveTo>
                  <a:lnTo>
                    <a:pt x="185" y="112"/>
                  </a:lnTo>
                  <a:lnTo>
                    <a:pt x="249" y="176"/>
                  </a:lnTo>
                  <a:lnTo>
                    <a:pt x="333" y="207"/>
                  </a:lnTo>
                  <a:lnTo>
                    <a:pt x="367" y="235"/>
                  </a:lnTo>
                  <a:lnTo>
                    <a:pt x="333" y="266"/>
                  </a:lnTo>
                  <a:lnTo>
                    <a:pt x="89" y="176"/>
                  </a:lnTo>
                  <a:lnTo>
                    <a:pt x="3" y="59"/>
                  </a:lnTo>
                  <a:lnTo>
                    <a:pt x="0" y="0"/>
                  </a:lnTo>
                  <a:lnTo>
                    <a:pt x="5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2" name="Freeform 82"/>
            <p:cNvSpPr>
              <a:spLocks noChangeArrowheads="1"/>
            </p:cNvSpPr>
            <p:nvPr/>
          </p:nvSpPr>
          <p:spPr bwMode="auto">
            <a:xfrm>
              <a:off x="1810" y="2849"/>
              <a:ext cx="69" cy="255"/>
            </a:xfrm>
            <a:custGeom>
              <a:avLst/>
              <a:gdLst>
                <a:gd name="T0" fmla="*/ 283 w 309"/>
                <a:gd name="T1" fmla="*/ 28 h 1128"/>
                <a:gd name="T2" fmla="*/ 297 w 309"/>
                <a:gd name="T3" fmla="*/ 278 h 1128"/>
                <a:gd name="T4" fmla="*/ 249 w 309"/>
                <a:gd name="T5" fmla="*/ 539 h 1128"/>
                <a:gd name="T6" fmla="*/ 238 w 309"/>
                <a:gd name="T7" fmla="*/ 735 h 1128"/>
                <a:gd name="T8" fmla="*/ 308 w 309"/>
                <a:gd name="T9" fmla="*/ 1082 h 1128"/>
                <a:gd name="T10" fmla="*/ 297 w 309"/>
                <a:gd name="T11" fmla="*/ 1127 h 1128"/>
                <a:gd name="T12" fmla="*/ 252 w 309"/>
                <a:gd name="T13" fmla="*/ 1113 h 1128"/>
                <a:gd name="T14" fmla="*/ 3 w 309"/>
                <a:gd name="T15" fmla="*/ 830 h 1128"/>
                <a:gd name="T16" fmla="*/ 0 w 309"/>
                <a:gd name="T17" fmla="*/ 477 h 1128"/>
                <a:gd name="T18" fmla="*/ 59 w 309"/>
                <a:gd name="T19" fmla="*/ 359 h 1128"/>
                <a:gd name="T20" fmla="*/ 149 w 309"/>
                <a:gd name="T21" fmla="*/ 264 h 1128"/>
                <a:gd name="T22" fmla="*/ 227 w 309"/>
                <a:gd name="T23" fmla="*/ 51 h 1128"/>
                <a:gd name="T24" fmla="*/ 249 w 309"/>
                <a:gd name="T25" fmla="*/ 0 h 1128"/>
                <a:gd name="T26" fmla="*/ 283 w 309"/>
                <a:gd name="T27" fmla="*/ 2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9" h="1128">
                  <a:moveTo>
                    <a:pt x="283" y="28"/>
                  </a:moveTo>
                  <a:lnTo>
                    <a:pt x="297" y="278"/>
                  </a:lnTo>
                  <a:lnTo>
                    <a:pt x="249" y="539"/>
                  </a:lnTo>
                  <a:lnTo>
                    <a:pt x="238" y="735"/>
                  </a:lnTo>
                  <a:lnTo>
                    <a:pt x="308" y="1082"/>
                  </a:lnTo>
                  <a:lnTo>
                    <a:pt x="297" y="1127"/>
                  </a:lnTo>
                  <a:lnTo>
                    <a:pt x="252" y="1113"/>
                  </a:lnTo>
                  <a:lnTo>
                    <a:pt x="3" y="830"/>
                  </a:lnTo>
                  <a:lnTo>
                    <a:pt x="0" y="477"/>
                  </a:lnTo>
                  <a:lnTo>
                    <a:pt x="59" y="359"/>
                  </a:lnTo>
                  <a:lnTo>
                    <a:pt x="149" y="264"/>
                  </a:lnTo>
                  <a:lnTo>
                    <a:pt x="227" y="51"/>
                  </a:lnTo>
                  <a:lnTo>
                    <a:pt x="249" y="0"/>
                  </a:lnTo>
                  <a:lnTo>
                    <a:pt x="28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3" name="Freeform 83"/>
            <p:cNvSpPr>
              <a:spLocks noChangeArrowheads="1"/>
            </p:cNvSpPr>
            <p:nvPr/>
          </p:nvSpPr>
          <p:spPr bwMode="auto">
            <a:xfrm>
              <a:off x="1907" y="3054"/>
              <a:ext cx="289" cy="82"/>
            </a:xfrm>
            <a:custGeom>
              <a:avLst/>
              <a:gdLst>
                <a:gd name="T0" fmla="*/ 0 w 1277"/>
                <a:gd name="T1" fmla="*/ 311 h 365"/>
                <a:gd name="T2" fmla="*/ 135 w 1277"/>
                <a:gd name="T3" fmla="*/ 185 h 365"/>
                <a:gd name="T4" fmla="*/ 269 w 1277"/>
                <a:gd name="T5" fmla="*/ 76 h 365"/>
                <a:gd name="T6" fmla="*/ 415 w 1277"/>
                <a:gd name="T7" fmla="*/ 11 h 365"/>
                <a:gd name="T8" fmla="*/ 578 w 1277"/>
                <a:gd name="T9" fmla="*/ 0 h 365"/>
                <a:gd name="T10" fmla="*/ 872 w 1277"/>
                <a:gd name="T11" fmla="*/ 45 h 365"/>
                <a:gd name="T12" fmla="*/ 1054 w 1277"/>
                <a:gd name="T13" fmla="*/ 84 h 365"/>
                <a:gd name="T14" fmla="*/ 1239 w 1277"/>
                <a:gd name="T15" fmla="*/ 98 h 365"/>
                <a:gd name="T16" fmla="*/ 1276 w 1277"/>
                <a:gd name="T17" fmla="*/ 120 h 365"/>
                <a:gd name="T18" fmla="*/ 1247 w 1277"/>
                <a:gd name="T19" fmla="*/ 163 h 365"/>
                <a:gd name="T20" fmla="*/ 1054 w 1277"/>
                <a:gd name="T21" fmla="*/ 224 h 365"/>
                <a:gd name="T22" fmla="*/ 849 w 1277"/>
                <a:gd name="T23" fmla="*/ 247 h 365"/>
                <a:gd name="T24" fmla="*/ 555 w 1277"/>
                <a:gd name="T25" fmla="*/ 193 h 365"/>
                <a:gd name="T26" fmla="*/ 283 w 1277"/>
                <a:gd name="T27" fmla="*/ 216 h 365"/>
                <a:gd name="T28" fmla="*/ 45 w 1277"/>
                <a:gd name="T29" fmla="*/ 364 h 365"/>
                <a:gd name="T30" fmla="*/ 0 w 1277"/>
                <a:gd name="T31" fmla="*/ 31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7" h="365">
                  <a:moveTo>
                    <a:pt x="0" y="311"/>
                  </a:moveTo>
                  <a:lnTo>
                    <a:pt x="135" y="185"/>
                  </a:lnTo>
                  <a:lnTo>
                    <a:pt x="269" y="76"/>
                  </a:lnTo>
                  <a:lnTo>
                    <a:pt x="415" y="11"/>
                  </a:lnTo>
                  <a:lnTo>
                    <a:pt x="578" y="0"/>
                  </a:lnTo>
                  <a:lnTo>
                    <a:pt x="872" y="45"/>
                  </a:lnTo>
                  <a:lnTo>
                    <a:pt x="1054" y="84"/>
                  </a:lnTo>
                  <a:lnTo>
                    <a:pt x="1239" y="98"/>
                  </a:lnTo>
                  <a:lnTo>
                    <a:pt x="1276" y="120"/>
                  </a:lnTo>
                  <a:lnTo>
                    <a:pt x="1247" y="163"/>
                  </a:lnTo>
                  <a:lnTo>
                    <a:pt x="1054" y="224"/>
                  </a:lnTo>
                  <a:lnTo>
                    <a:pt x="849" y="247"/>
                  </a:lnTo>
                  <a:lnTo>
                    <a:pt x="555" y="193"/>
                  </a:lnTo>
                  <a:lnTo>
                    <a:pt x="283" y="216"/>
                  </a:lnTo>
                  <a:lnTo>
                    <a:pt x="45" y="364"/>
                  </a:lnTo>
                  <a:lnTo>
                    <a:pt x="0" y="3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4" name="Freeform 84"/>
            <p:cNvSpPr>
              <a:spLocks noChangeArrowheads="1"/>
            </p:cNvSpPr>
            <p:nvPr/>
          </p:nvSpPr>
          <p:spPr bwMode="auto">
            <a:xfrm>
              <a:off x="2280" y="3057"/>
              <a:ext cx="152" cy="188"/>
            </a:xfrm>
            <a:custGeom>
              <a:avLst/>
              <a:gdLst>
                <a:gd name="T0" fmla="*/ 28 w 676"/>
                <a:gd name="T1" fmla="*/ 0 h 834"/>
                <a:gd name="T2" fmla="*/ 285 w 676"/>
                <a:gd name="T3" fmla="*/ 51 h 834"/>
                <a:gd name="T4" fmla="*/ 513 w 676"/>
                <a:gd name="T5" fmla="*/ 174 h 834"/>
                <a:gd name="T6" fmla="*/ 630 w 676"/>
                <a:gd name="T7" fmla="*/ 395 h 834"/>
                <a:gd name="T8" fmla="*/ 675 w 676"/>
                <a:gd name="T9" fmla="*/ 653 h 834"/>
                <a:gd name="T10" fmla="*/ 602 w 676"/>
                <a:gd name="T11" fmla="*/ 833 h 834"/>
                <a:gd name="T12" fmla="*/ 538 w 676"/>
                <a:gd name="T13" fmla="*/ 833 h 834"/>
                <a:gd name="T14" fmla="*/ 470 w 676"/>
                <a:gd name="T15" fmla="*/ 653 h 834"/>
                <a:gd name="T16" fmla="*/ 448 w 676"/>
                <a:gd name="T17" fmla="*/ 471 h 834"/>
                <a:gd name="T18" fmla="*/ 367 w 676"/>
                <a:gd name="T19" fmla="*/ 317 h 834"/>
                <a:gd name="T20" fmla="*/ 285 w 676"/>
                <a:gd name="T21" fmla="*/ 236 h 834"/>
                <a:gd name="T22" fmla="*/ 210 w 676"/>
                <a:gd name="T23" fmla="*/ 160 h 834"/>
                <a:gd name="T24" fmla="*/ 137 w 676"/>
                <a:gd name="T25" fmla="*/ 104 h 834"/>
                <a:gd name="T26" fmla="*/ 28 w 676"/>
                <a:gd name="T27" fmla="*/ 73 h 834"/>
                <a:gd name="T28" fmla="*/ 0 w 676"/>
                <a:gd name="T29" fmla="*/ 34 h 834"/>
                <a:gd name="T30" fmla="*/ 28 w 676"/>
                <a:gd name="T31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6" h="834">
                  <a:moveTo>
                    <a:pt x="28" y="0"/>
                  </a:moveTo>
                  <a:lnTo>
                    <a:pt x="285" y="51"/>
                  </a:lnTo>
                  <a:lnTo>
                    <a:pt x="513" y="174"/>
                  </a:lnTo>
                  <a:lnTo>
                    <a:pt x="630" y="395"/>
                  </a:lnTo>
                  <a:lnTo>
                    <a:pt x="675" y="653"/>
                  </a:lnTo>
                  <a:lnTo>
                    <a:pt x="602" y="833"/>
                  </a:lnTo>
                  <a:lnTo>
                    <a:pt x="538" y="833"/>
                  </a:lnTo>
                  <a:lnTo>
                    <a:pt x="470" y="653"/>
                  </a:lnTo>
                  <a:lnTo>
                    <a:pt x="448" y="471"/>
                  </a:lnTo>
                  <a:lnTo>
                    <a:pt x="367" y="317"/>
                  </a:lnTo>
                  <a:lnTo>
                    <a:pt x="285" y="236"/>
                  </a:lnTo>
                  <a:lnTo>
                    <a:pt x="210" y="160"/>
                  </a:lnTo>
                  <a:lnTo>
                    <a:pt x="137" y="104"/>
                  </a:lnTo>
                  <a:lnTo>
                    <a:pt x="28" y="73"/>
                  </a:lnTo>
                  <a:lnTo>
                    <a:pt x="0" y="34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5" name="Freeform 85"/>
            <p:cNvSpPr>
              <a:spLocks noChangeArrowheads="1"/>
            </p:cNvSpPr>
            <p:nvPr/>
          </p:nvSpPr>
          <p:spPr bwMode="auto">
            <a:xfrm>
              <a:off x="1121" y="3202"/>
              <a:ext cx="555" cy="228"/>
            </a:xfrm>
            <a:custGeom>
              <a:avLst/>
              <a:gdLst>
                <a:gd name="T0" fmla="*/ 0 w 2453"/>
                <a:gd name="T1" fmla="*/ 959 h 1008"/>
                <a:gd name="T2" fmla="*/ 81 w 2453"/>
                <a:gd name="T3" fmla="*/ 841 h 1008"/>
                <a:gd name="T4" fmla="*/ 162 w 2453"/>
                <a:gd name="T5" fmla="*/ 746 h 1008"/>
                <a:gd name="T6" fmla="*/ 252 w 2453"/>
                <a:gd name="T7" fmla="*/ 662 h 1008"/>
                <a:gd name="T8" fmla="*/ 342 w 2453"/>
                <a:gd name="T9" fmla="*/ 589 h 1008"/>
                <a:gd name="T10" fmla="*/ 546 w 2453"/>
                <a:gd name="T11" fmla="*/ 471 h 1008"/>
                <a:gd name="T12" fmla="*/ 798 w 2453"/>
                <a:gd name="T13" fmla="*/ 370 h 1008"/>
                <a:gd name="T14" fmla="*/ 927 w 2453"/>
                <a:gd name="T15" fmla="*/ 258 h 1008"/>
                <a:gd name="T16" fmla="*/ 972 w 2453"/>
                <a:gd name="T17" fmla="*/ 194 h 1008"/>
                <a:gd name="T18" fmla="*/ 1025 w 2453"/>
                <a:gd name="T19" fmla="*/ 149 h 1008"/>
                <a:gd name="T20" fmla="*/ 1149 w 2453"/>
                <a:gd name="T21" fmla="*/ 96 h 1008"/>
                <a:gd name="T22" fmla="*/ 1446 w 2453"/>
                <a:gd name="T23" fmla="*/ 45 h 1008"/>
                <a:gd name="T24" fmla="*/ 1858 w 2453"/>
                <a:gd name="T25" fmla="*/ 0 h 1008"/>
                <a:gd name="T26" fmla="*/ 2040 w 2453"/>
                <a:gd name="T27" fmla="*/ 31 h 1008"/>
                <a:gd name="T28" fmla="*/ 2189 w 2453"/>
                <a:gd name="T29" fmla="*/ 160 h 1008"/>
                <a:gd name="T30" fmla="*/ 2379 w 2453"/>
                <a:gd name="T31" fmla="*/ 404 h 1008"/>
                <a:gd name="T32" fmla="*/ 2447 w 2453"/>
                <a:gd name="T33" fmla="*/ 575 h 1008"/>
                <a:gd name="T34" fmla="*/ 2452 w 2453"/>
                <a:gd name="T35" fmla="*/ 620 h 1008"/>
                <a:gd name="T36" fmla="*/ 2402 w 2453"/>
                <a:gd name="T37" fmla="*/ 628 h 1008"/>
                <a:gd name="T38" fmla="*/ 2234 w 2453"/>
                <a:gd name="T39" fmla="*/ 494 h 1008"/>
                <a:gd name="T40" fmla="*/ 2166 w 2453"/>
                <a:gd name="T41" fmla="*/ 384 h 1008"/>
                <a:gd name="T42" fmla="*/ 2077 w 2453"/>
                <a:gd name="T43" fmla="*/ 278 h 1008"/>
                <a:gd name="T44" fmla="*/ 2018 w 2453"/>
                <a:gd name="T45" fmla="*/ 213 h 1008"/>
                <a:gd name="T46" fmla="*/ 1951 w 2453"/>
                <a:gd name="T47" fmla="*/ 163 h 1008"/>
                <a:gd name="T48" fmla="*/ 1799 w 2453"/>
                <a:gd name="T49" fmla="*/ 132 h 1008"/>
                <a:gd name="T50" fmla="*/ 1457 w 2453"/>
                <a:gd name="T51" fmla="*/ 149 h 1008"/>
                <a:gd name="T52" fmla="*/ 1230 w 2453"/>
                <a:gd name="T53" fmla="*/ 213 h 1008"/>
                <a:gd name="T54" fmla="*/ 1070 w 2453"/>
                <a:gd name="T55" fmla="*/ 370 h 1008"/>
                <a:gd name="T56" fmla="*/ 972 w 2453"/>
                <a:gd name="T57" fmla="*/ 463 h 1008"/>
                <a:gd name="T58" fmla="*/ 869 w 2453"/>
                <a:gd name="T59" fmla="*/ 536 h 1008"/>
                <a:gd name="T60" fmla="*/ 400 w 2453"/>
                <a:gd name="T61" fmla="*/ 701 h 1008"/>
                <a:gd name="T62" fmla="*/ 215 w 2453"/>
                <a:gd name="T63" fmla="*/ 810 h 1008"/>
                <a:gd name="T64" fmla="*/ 47 w 2453"/>
                <a:gd name="T65" fmla="*/ 1001 h 1008"/>
                <a:gd name="T66" fmla="*/ 2 w 2453"/>
                <a:gd name="T67" fmla="*/ 1007 h 1008"/>
                <a:gd name="T68" fmla="*/ 0 w 2453"/>
                <a:gd name="T69" fmla="*/ 959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53" h="1008">
                  <a:moveTo>
                    <a:pt x="0" y="959"/>
                  </a:moveTo>
                  <a:lnTo>
                    <a:pt x="81" y="841"/>
                  </a:lnTo>
                  <a:lnTo>
                    <a:pt x="162" y="746"/>
                  </a:lnTo>
                  <a:lnTo>
                    <a:pt x="252" y="662"/>
                  </a:lnTo>
                  <a:lnTo>
                    <a:pt x="342" y="589"/>
                  </a:lnTo>
                  <a:lnTo>
                    <a:pt x="546" y="471"/>
                  </a:lnTo>
                  <a:lnTo>
                    <a:pt x="798" y="370"/>
                  </a:lnTo>
                  <a:lnTo>
                    <a:pt x="927" y="258"/>
                  </a:lnTo>
                  <a:lnTo>
                    <a:pt x="972" y="194"/>
                  </a:lnTo>
                  <a:lnTo>
                    <a:pt x="1025" y="149"/>
                  </a:lnTo>
                  <a:lnTo>
                    <a:pt x="1149" y="96"/>
                  </a:lnTo>
                  <a:lnTo>
                    <a:pt x="1446" y="45"/>
                  </a:lnTo>
                  <a:lnTo>
                    <a:pt x="1858" y="0"/>
                  </a:lnTo>
                  <a:lnTo>
                    <a:pt x="2040" y="31"/>
                  </a:lnTo>
                  <a:lnTo>
                    <a:pt x="2189" y="160"/>
                  </a:lnTo>
                  <a:lnTo>
                    <a:pt x="2379" y="404"/>
                  </a:lnTo>
                  <a:lnTo>
                    <a:pt x="2447" y="575"/>
                  </a:lnTo>
                  <a:lnTo>
                    <a:pt x="2452" y="620"/>
                  </a:lnTo>
                  <a:lnTo>
                    <a:pt x="2402" y="628"/>
                  </a:lnTo>
                  <a:lnTo>
                    <a:pt x="2234" y="494"/>
                  </a:lnTo>
                  <a:lnTo>
                    <a:pt x="2166" y="384"/>
                  </a:lnTo>
                  <a:lnTo>
                    <a:pt x="2077" y="278"/>
                  </a:lnTo>
                  <a:lnTo>
                    <a:pt x="2018" y="213"/>
                  </a:lnTo>
                  <a:lnTo>
                    <a:pt x="1951" y="163"/>
                  </a:lnTo>
                  <a:lnTo>
                    <a:pt x="1799" y="132"/>
                  </a:lnTo>
                  <a:lnTo>
                    <a:pt x="1457" y="149"/>
                  </a:lnTo>
                  <a:lnTo>
                    <a:pt x="1230" y="213"/>
                  </a:lnTo>
                  <a:lnTo>
                    <a:pt x="1070" y="370"/>
                  </a:lnTo>
                  <a:lnTo>
                    <a:pt x="972" y="463"/>
                  </a:lnTo>
                  <a:lnTo>
                    <a:pt x="869" y="536"/>
                  </a:lnTo>
                  <a:lnTo>
                    <a:pt x="400" y="701"/>
                  </a:lnTo>
                  <a:lnTo>
                    <a:pt x="215" y="810"/>
                  </a:lnTo>
                  <a:lnTo>
                    <a:pt x="47" y="1001"/>
                  </a:lnTo>
                  <a:lnTo>
                    <a:pt x="2" y="1007"/>
                  </a:lnTo>
                  <a:lnTo>
                    <a:pt x="0" y="9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6" name="Freeform 86"/>
            <p:cNvSpPr>
              <a:spLocks noChangeArrowheads="1"/>
            </p:cNvSpPr>
            <p:nvPr/>
          </p:nvSpPr>
          <p:spPr bwMode="auto">
            <a:xfrm>
              <a:off x="1328" y="3307"/>
              <a:ext cx="232" cy="224"/>
            </a:xfrm>
            <a:custGeom>
              <a:avLst/>
              <a:gdLst>
                <a:gd name="T0" fmla="*/ 1001 w 1027"/>
                <a:gd name="T1" fmla="*/ 81 h 990"/>
                <a:gd name="T2" fmla="*/ 810 w 1027"/>
                <a:gd name="T3" fmla="*/ 148 h 990"/>
                <a:gd name="T4" fmla="*/ 729 w 1027"/>
                <a:gd name="T5" fmla="*/ 213 h 990"/>
                <a:gd name="T6" fmla="*/ 628 w 1027"/>
                <a:gd name="T7" fmla="*/ 272 h 990"/>
                <a:gd name="T8" fmla="*/ 457 w 1027"/>
                <a:gd name="T9" fmla="*/ 426 h 990"/>
                <a:gd name="T10" fmla="*/ 317 w 1027"/>
                <a:gd name="T11" fmla="*/ 591 h 990"/>
                <a:gd name="T12" fmla="*/ 194 w 1027"/>
                <a:gd name="T13" fmla="*/ 773 h 990"/>
                <a:gd name="T14" fmla="*/ 59 w 1027"/>
                <a:gd name="T15" fmla="*/ 986 h 990"/>
                <a:gd name="T16" fmla="*/ 9 w 1027"/>
                <a:gd name="T17" fmla="*/ 989 h 990"/>
                <a:gd name="T18" fmla="*/ 0 w 1027"/>
                <a:gd name="T19" fmla="*/ 936 h 990"/>
                <a:gd name="T20" fmla="*/ 227 w 1027"/>
                <a:gd name="T21" fmla="*/ 457 h 990"/>
                <a:gd name="T22" fmla="*/ 331 w 1027"/>
                <a:gd name="T23" fmla="*/ 238 h 990"/>
                <a:gd name="T24" fmla="*/ 407 w 1027"/>
                <a:gd name="T25" fmla="*/ 134 h 990"/>
                <a:gd name="T26" fmla="*/ 511 w 1027"/>
                <a:gd name="T27" fmla="*/ 50 h 990"/>
                <a:gd name="T28" fmla="*/ 743 w 1027"/>
                <a:gd name="T29" fmla="*/ 0 h 990"/>
                <a:gd name="T30" fmla="*/ 1001 w 1027"/>
                <a:gd name="T31" fmla="*/ 8 h 990"/>
                <a:gd name="T32" fmla="*/ 1026 w 1027"/>
                <a:gd name="T33" fmla="*/ 39 h 990"/>
                <a:gd name="T34" fmla="*/ 1001 w 1027"/>
                <a:gd name="T35" fmla="*/ 81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7" h="990">
                  <a:moveTo>
                    <a:pt x="1001" y="81"/>
                  </a:moveTo>
                  <a:lnTo>
                    <a:pt x="810" y="148"/>
                  </a:lnTo>
                  <a:lnTo>
                    <a:pt x="729" y="213"/>
                  </a:lnTo>
                  <a:lnTo>
                    <a:pt x="628" y="272"/>
                  </a:lnTo>
                  <a:lnTo>
                    <a:pt x="457" y="426"/>
                  </a:lnTo>
                  <a:lnTo>
                    <a:pt x="317" y="591"/>
                  </a:lnTo>
                  <a:lnTo>
                    <a:pt x="194" y="773"/>
                  </a:lnTo>
                  <a:lnTo>
                    <a:pt x="59" y="986"/>
                  </a:lnTo>
                  <a:lnTo>
                    <a:pt x="9" y="989"/>
                  </a:lnTo>
                  <a:lnTo>
                    <a:pt x="0" y="936"/>
                  </a:lnTo>
                  <a:lnTo>
                    <a:pt x="227" y="457"/>
                  </a:lnTo>
                  <a:lnTo>
                    <a:pt x="331" y="238"/>
                  </a:lnTo>
                  <a:lnTo>
                    <a:pt x="407" y="134"/>
                  </a:lnTo>
                  <a:lnTo>
                    <a:pt x="511" y="50"/>
                  </a:lnTo>
                  <a:lnTo>
                    <a:pt x="743" y="0"/>
                  </a:lnTo>
                  <a:lnTo>
                    <a:pt x="1001" y="8"/>
                  </a:lnTo>
                  <a:lnTo>
                    <a:pt x="1026" y="39"/>
                  </a:lnTo>
                  <a:lnTo>
                    <a:pt x="1001" y="8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7" name="Freeform 87"/>
            <p:cNvSpPr>
              <a:spLocks noChangeArrowheads="1"/>
            </p:cNvSpPr>
            <p:nvPr/>
          </p:nvSpPr>
          <p:spPr bwMode="auto">
            <a:xfrm>
              <a:off x="1106" y="3467"/>
              <a:ext cx="308" cy="191"/>
            </a:xfrm>
            <a:custGeom>
              <a:avLst/>
              <a:gdLst>
                <a:gd name="T0" fmla="*/ 123 w 1363"/>
                <a:gd name="T1" fmla="*/ 0 h 845"/>
                <a:gd name="T2" fmla="*/ 177 w 1363"/>
                <a:gd name="T3" fmla="*/ 174 h 845"/>
                <a:gd name="T4" fmla="*/ 219 w 1363"/>
                <a:gd name="T5" fmla="*/ 345 h 845"/>
                <a:gd name="T6" fmla="*/ 236 w 1363"/>
                <a:gd name="T7" fmla="*/ 440 h 845"/>
                <a:gd name="T8" fmla="*/ 421 w 1363"/>
                <a:gd name="T9" fmla="*/ 521 h 845"/>
                <a:gd name="T10" fmla="*/ 589 w 1363"/>
                <a:gd name="T11" fmla="*/ 622 h 845"/>
                <a:gd name="T12" fmla="*/ 746 w 1363"/>
                <a:gd name="T13" fmla="*/ 703 h 845"/>
                <a:gd name="T14" fmla="*/ 900 w 1363"/>
                <a:gd name="T15" fmla="*/ 762 h 845"/>
                <a:gd name="T16" fmla="*/ 1090 w 1363"/>
                <a:gd name="T17" fmla="*/ 779 h 845"/>
                <a:gd name="T18" fmla="*/ 1309 w 1363"/>
                <a:gd name="T19" fmla="*/ 684 h 845"/>
                <a:gd name="T20" fmla="*/ 1354 w 1363"/>
                <a:gd name="T21" fmla="*/ 675 h 845"/>
                <a:gd name="T22" fmla="*/ 1362 w 1363"/>
                <a:gd name="T23" fmla="*/ 726 h 845"/>
                <a:gd name="T24" fmla="*/ 1309 w 1363"/>
                <a:gd name="T25" fmla="*/ 788 h 845"/>
                <a:gd name="T26" fmla="*/ 1250 w 1363"/>
                <a:gd name="T27" fmla="*/ 821 h 845"/>
                <a:gd name="T28" fmla="*/ 1090 w 1363"/>
                <a:gd name="T29" fmla="*/ 844 h 845"/>
                <a:gd name="T30" fmla="*/ 706 w 1363"/>
                <a:gd name="T31" fmla="*/ 832 h 845"/>
                <a:gd name="T32" fmla="*/ 339 w 1363"/>
                <a:gd name="T33" fmla="*/ 703 h 845"/>
                <a:gd name="T34" fmla="*/ 168 w 1363"/>
                <a:gd name="T35" fmla="*/ 631 h 845"/>
                <a:gd name="T36" fmla="*/ 112 w 1363"/>
                <a:gd name="T37" fmla="*/ 597 h 845"/>
                <a:gd name="T38" fmla="*/ 0 w 1363"/>
                <a:gd name="T39" fmla="*/ 345 h 845"/>
                <a:gd name="T40" fmla="*/ 53 w 1363"/>
                <a:gd name="T41" fmla="*/ 0 h 845"/>
                <a:gd name="T42" fmla="*/ 123 w 1363"/>
                <a:gd name="T43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3" h="845">
                  <a:moveTo>
                    <a:pt x="123" y="0"/>
                  </a:moveTo>
                  <a:lnTo>
                    <a:pt x="177" y="174"/>
                  </a:lnTo>
                  <a:lnTo>
                    <a:pt x="219" y="345"/>
                  </a:lnTo>
                  <a:lnTo>
                    <a:pt x="236" y="440"/>
                  </a:lnTo>
                  <a:lnTo>
                    <a:pt x="421" y="521"/>
                  </a:lnTo>
                  <a:lnTo>
                    <a:pt x="589" y="622"/>
                  </a:lnTo>
                  <a:lnTo>
                    <a:pt x="746" y="703"/>
                  </a:lnTo>
                  <a:lnTo>
                    <a:pt x="900" y="762"/>
                  </a:lnTo>
                  <a:lnTo>
                    <a:pt x="1090" y="779"/>
                  </a:lnTo>
                  <a:lnTo>
                    <a:pt x="1309" y="684"/>
                  </a:lnTo>
                  <a:lnTo>
                    <a:pt x="1354" y="675"/>
                  </a:lnTo>
                  <a:lnTo>
                    <a:pt x="1362" y="726"/>
                  </a:lnTo>
                  <a:lnTo>
                    <a:pt x="1309" y="788"/>
                  </a:lnTo>
                  <a:lnTo>
                    <a:pt x="1250" y="821"/>
                  </a:lnTo>
                  <a:lnTo>
                    <a:pt x="1090" y="844"/>
                  </a:lnTo>
                  <a:lnTo>
                    <a:pt x="706" y="832"/>
                  </a:lnTo>
                  <a:lnTo>
                    <a:pt x="339" y="703"/>
                  </a:lnTo>
                  <a:lnTo>
                    <a:pt x="168" y="631"/>
                  </a:lnTo>
                  <a:lnTo>
                    <a:pt x="112" y="597"/>
                  </a:lnTo>
                  <a:lnTo>
                    <a:pt x="0" y="345"/>
                  </a:lnTo>
                  <a:lnTo>
                    <a:pt x="53" y="0"/>
                  </a:lnTo>
                  <a:lnTo>
                    <a:pt x="12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8" name="Freeform 88"/>
            <p:cNvSpPr>
              <a:spLocks noChangeArrowheads="1"/>
            </p:cNvSpPr>
            <p:nvPr/>
          </p:nvSpPr>
          <p:spPr bwMode="auto">
            <a:xfrm>
              <a:off x="1398" y="3617"/>
              <a:ext cx="433" cy="67"/>
            </a:xfrm>
            <a:custGeom>
              <a:avLst/>
              <a:gdLst>
                <a:gd name="T0" fmla="*/ 31 w 1915"/>
                <a:gd name="T1" fmla="*/ 0 h 301"/>
                <a:gd name="T2" fmla="*/ 773 w 1915"/>
                <a:gd name="T3" fmla="*/ 76 h 301"/>
                <a:gd name="T4" fmla="*/ 1185 w 1915"/>
                <a:gd name="T5" fmla="*/ 110 h 301"/>
                <a:gd name="T6" fmla="*/ 1864 w 1915"/>
                <a:gd name="T7" fmla="*/ 127 h 301"/>
                <a:gd name="T8" fmla="*/ 1914 w 1915"/>
                <a:gd name="T9" fmla="*/ 183 h 301"/>
                <a:gd name="T10" fmla="*/ 1900 w 1915"/>
                <a:gd name="T11" fmla="*/ 213 h 301"/>
                <a:gd name="T12" fmla="*/ 1864 w 1915"/>
                <a:gd name="T13" fmla="*/ 236 h 301"/>
                <a:gd name="T14" fmla="*/ 1127 w 1915"/>
                <a:gd name="T15" fmla="*/ 300 h 301"/>
                <a:gd name="T16" fmla="*/ 877 w 1915"/>
                <a:gd name="T17" fmla="*/ 278 h 301"/>
                <a:gd name="T18" fmla="*/ 451 w 1915"/>
                <a:gd name="T19" fmla="*/ 163 h 301"/>
                <a:gd name="T20" fmla="*/ 258 w 1915"/>
                <a:gd name="T21" fmla="*/ 101 h 301"/>
                <a:gd name="T22" fmla="*/ 31 w 1915"/>
                <a:gd name="T23" fmla="*/ 65 h 301"/>
                <a:gd name="T24" fmla="*/ 0 w 1915"/>
                <a:gd name="T25" fmla="*/ 31 h 301"/>
                <a:gd name="T26" fmla="*/ 31 w 1915"/>
                <a:gd name="T27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5" h="301">
                  <a:moveTo>
                    <a:pt x="31" y="0"/>
                  </a:moveTo>
                  <a:lnTo>
                    <a:pt x="773" y="76"/>
                  </a:lnTo>
                  <a:lnTo>
                    <a:pt x="1185" y="110"/>
                  </a:lnTo>
                  <a:lnTo>
                    <a:pt x="1864" y="127"/>
                  </a:lnTo>
                  <a:lnTo>
                    <a:pt x="1914" y="183"/>
                  </a:lnTo>
                  <a:lnTo>
                    <a:pt x="1900" y="213"/>
                  </a:lnTo>
                  <a:lnTo>
                    <a:pt x="1864" y="236"/>
                  </a:lnTo>
                  <a:lnTo>
                    <a:pt x="1127" y="300"/>
                  </a:lnTo>
                  <a:lnTo>
                    <a:pt x="877" y="278"/>
                  </a:lnTo>
                  <a:lnTo>
                    <a:pt x="451" y="163"/>
                  </a:lnTo>
                  <a:lnTo>
                    <a:pt x="258" y="101"/>
                  </a:lnTo>
                  <a:lnTo>
                    <a:pt x="31" y="65"/>
                  </a:lnTo>
                  <a:lnTo>
                    <a:pt x="0" y="31"/>
                  </a:lnTo>
                  <a:lnTo>
                    <a:pt x="3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9" name="Freeform 89"/>
            <p:cNvSpPr>
              <a:spLocks noChangeArrowheads="1"/>
            </p:cNvSpPr>
            <p:nvPr/>
          </p:nvSpPr>
          <p:spPr bwMode="auto">
            <a:xfrm>
              <a:off x="1586" y="3318"/>
              <a:ext cx="223" cy="104"/>
            </a:xfrm>
            <a:custGeom>
              <a:avLst/>
              <a:gdLst>
                <a:gd name="T0" fmla="*/ 45 w 988"/>
                <a:gd name="T1" fmla="*/ 0 h 461"/>
                <a:gd name="T2" fmla="*/ 923 w 988"/>
                <a:gd name="T3" fmla="*/ 244 h 461"/>
                <a:gd name="T4" fmla="*/ 987 w 988"/>
                <a:gd name="T5" fmla="*/ 311 h 461"/>
                <a:gd name="T6" fmla="*/ 979 w 988"/>
                <a:gd name="T7" fmla="*/ 401 h 461"/>
                <a:gd name="T8" fmla="*/ 920 w 988"/>
                <a:gd name="T9" fmla="*/ 460 h 461"/>
                <a:gd name="T10" fmla="*/ 827 w 988"/>
                <a:gd name="T11" fmla="*/ 460 h 461"/>
                <a:gd name="T12" fmla="*/ 611 w 988"/>
                <a:gd name="T13" fmla="*/ 351 h 461"/>
                <a:gd name="T14" fmla="*/ 421 w 988"/>
                <a:gd name="T15" fmla="*/ 247 h 461"/>
                <a:gd name="T16" fmla="*/ 236 w 988"/>
                <a:gd name="T17" fmla="*/ 157 h 461"/>
                <a:gd name="T18" fmla="*/ 17 w 988"/>
                <a:gd name="T19" fmla="*/ 62 h 461"/>
                <a:gd name="T20" fmla="*/ 0 w 988"/>
                <a:gd name="T21" fmla="*/ 11 h 461"/>
                <a:gd name="T22" fmla="*/ 45 w 988"/>
                <a:gd name="T23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8" h="461">
                  <a:moveTo>
                    <a:pt x="45" y="0"/>
                  </a:moveTo>
                  <a:lnTo>
                    <a:pt x="923" y="244"/>
                  </a:lnTo>
                  <a:lnTo>
                    <a:pt x="987" y="311"/>
                  </a:lnTo>
                  <a:lnTo>
                    <a:pt x="979" y="401"/>
                  </a:lnTo>
                  <a:lnTo>
                    <a:pt x="920" y="460"/>
                  </a:lnTo>
                  <a:lnTo>
                    <a:pt x="827" y="460"/>
                  </a:lnTo>
                  <a:lnTo>
                    <a:pt x="611" y="351"/>
                  </a:lnTo>
                  <a:lnTo>
                    <a:pt x="421" y="247"/>
                  </a:lnTo>
                  <a:lnTo>
                    <a:pt x="236" y="157"/>
                  </a:lnTo>
                  <a:lnTo>
                    <a:pt x="17" y="62"/>
                  </a:lnTo>
                  <a:lnTo>
                    <a:pt x="0" y="11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0" name="Freeform 90"/>
            <p:cNvSpPr>
              <a:spLocks noChangeArrowheads="1"/>
            </p:cNvSpPr>
            <p:nvPr/>
          </p:nvSpPr>
          <p:spPr bwMode="auto">
            <a:xfrm>
              <a:off x="1669" y="2943"/>
              <a:ext cx="81" cy="199"/>
            </a:xfrm>
            <a:custGeom>
              <a:avLst/>
              <a:gdLst>
                <a:gd name="T0" fmla="*/ 67 w 362"/>
                <a:gd name="T1" fmla="*/ 0 h 884"/>
                <a:gd name="T2" fmla="*/ 98 w 362"/>
                <a:gd name="T3" fmla="*/ 127 h 884"/>
                <a:gd name="T4" fmla="*/ 171 w 362"/>
                <a:gd name="T5" fmla="*/ 227 h 884"/>
                <a:gd name="T6" fmla="*/ 339 w 362"/>
                <a:gd name="T7" fmla="*/ 441 h 884"/>
                <a:gd name="T8" fmla="*/ 361 w 362"/>
                <a:gd name="T9" fmla="*/ 640 h 884"/>
                <a:gd name="T10" fmla="*/ 361 w 362"/>
                <a:gd name="T11" fmla="*/ 841 h 884"/>
                <a:gd name="T12" fmla="*/ 339 w 362"/>
                <a:gd name="T13" fmla="*/ 883 h 884"/>
                <a:gd name="T14" fmla="*/ 294 w 362"/>
                <a:gd name="T15" fmla="*/ 855 h 884"/>
                <a:gd name="T16" fmla="*/ 241 w 362"/>
                <a:gd name="T17" fmla="*/ 684 h 884"/>
                <a:gd name="T18" fmla="*/ 168 w 362"/>
                <a:gd name="T19" fmla="*/ 525 h 884"/>
                <a:gd name="T20" fmla="*/ 0 w 362"/>
                <a:gd name="T21" fmla="*/ 0 h 884"/>
                <a:gd name="T22" fmla="*/ 67 w 362"/>
                <a:gd name="T23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884">
                  <a:moveTo>
                    <a:pt x="67" y="0"/>
                  </a:moveTo>
                  <a:lnTo>
                    <a:pt x="98" y="127"/>
                  </a:lnTo>
                  <a:lnTo>
                    <a:pt x="171" y="227"/>
                  </a:lnTo>
                  <a:lnTo>
                    <a:pt x="339" y="441"/>
                  </a:lnTo>
                  <a:lnTo>
                    <a:pt x="361" y="640"/>
                  </a:lnTo>
                  <a:lnTo>
                    <a:pt x="361" y="841"/>
                  </a:lnTo>
                  <a:lnTo>
                    <a:pt x="339" y="883"/>
                  </a:lnTo>
                  <a:lnTo>
                    <a:pt x="294" y="855"/>
                  </a:lnTo>
                  <a:lnTo>
                    <a:pt x="241" y="684"/>
                  </a:lnTo>
                  <a:lnTo>
                    <a:pt x="168" y="525"/>
                  </a:lnTo>
                  <a:lnTo>
                    <a:pt x="0" y="0"/>
                  </a:lnTo>
                  <a:lnTo>
                    <a:pt x="6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1" name="Freeform 91"/>
            <p:cNvSpPr>
              <a:spLocks noChangeArrowheads="1"/>
            </p:cNvSpPr>
            <p:nvPr/>
          </p:nvSpPr>
          <p:spPr bwMode="auto">
            <a:xfrm>
              <a:off x="1505" y="2928"/>
              <a:ext cx="83" cy="267"/>
            </a:xfrm>
            <a:custGeom>
              <a:avLst/>
              <a:gdLst>
                <a:gd name="T0" fmla="*/ 368 w 369"/>
                <a:gd name="T1" fmla="*/ 48 h 1184"/>
                <a:gd name="T2" fmla="*/ 256 w 369"/>
                <a:gd name="T3" fmla="*/ 726 h 1184"/>
                <a:gd name="T4" fmla="*/ 138 w 369"/>
                <a:gd name="T5" fmla="*/ 1118 h 1184"/>
                <a:gd name="T6" fmla="*/ 104 w 369"/>
                <a:gd name="T7" fmla="*/ 1174 h 1184"/>
                <a:gd name="T8" fmla="*/ 59 w 369"/>
                <a:gd name="T9" fmla="*/ 1183 h 1184"/>
                <a:gd name="T10" fmla="*/ 0 w 369"/>
                <a:gd name="T11" fmla="*/ 1102 h 1184"/>
                <a:gd name="T12" fmla="*/ 37 w 369"/>
                <a:gd name="T13" fmla="*/ 875 h 1184"/>
                <a:gd name="T14" fmla="*/ 96 w 369"/>
                <a:gd name="T15" fmla="*/ 653 h 1184"/>
                <a:gd name="T16" fmla="*/ 300 w 369"/>
                <a:gd name="T17" fmla="*/ 25 h 1184"/>
                <a:gd name="T18" fmla="*/ 345 w 369"/>
                <a:gd name="T19" fmla="*/ 0 h 1184"/>
                <a:gd name="T20" fmla="*/ 368 w 369"/>
                <a:gd name="T21" fmla="*/ 48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1184">
                  <a:moveTo>
                    <a:pt x="368" y="48"/>
                  </a:moveTo>
                  <a:lnTo>
                    <a:pt x="256" y="726"/>
                  </a:lnTo>
                  <a:lnTo>
                    <a:pt x="138" y="1118"/>
                  </a:lnTo>
                  <a:lnTo>
                    <a:pt x="104" y="1174"/>
                  </a:lnTo>
                  <a:lnTo>
                    <a:pt x="59" y="1183"/>
                  </a:lnTo>
                  <a:lnTo>
                    <a:pt x="0" y="1102"/>
                  </a:lnTo>
                  <a:lnTo>
                    <a:pt x="37" y="875"/>
                  </a:lnTo>
                  <a:lnTo>
                    <a:pt x="96" y="653"/>
                  </a:lnTo>
                  <a:lnTo>
                    <a:pt x="300" y="25"/>
                  </a:lnTo>
                  <a:lnTo>
                    <a:pt x="345" y="0"/>
                  </a:lnTo>
                  <a:lnTo>
                    <a:pt x="368" y="4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2" name="Freeform 92"/>
            <p:cNvSpPr>
              <a:spLocks noChangeArrowheads="1"/>
            </p:cNvSpPr>
            <p:nvPr/>
          </p:nvSpPr>
          <p:spPr bwMode="auto">
            <a:xfrm>
              <a:off x="1583" y="2987"/>
              <a:ext cx="100" cy="156"/>
            </a:xfrm>
            <a:custGeom>
              <a:avLst/>
              <a:gdLst>
                <a:gd name="T0" fmla="*/ 59 w 444"/>
                <a:gd name="T1" fmla="*/ 658 h 693"/>
                <a:gd name="T2" fmla="*/ 0 w 444"/>
                <a:gd name="T3" fmla="*/ 378 h 693"/>
                <a:gd name="T4" fmla="*/ 45 w 444"/>
                <a:gd name="T5" fmla="*/ 165 h 693"/>
                <a:gd name="T6" fmla="*/ 180 w 444"/>
                <a:gd name="T7" fmla="*/ 0 h 693"/>
                <a:gd name="T8" fmla="*/ 253 w 444"/>
                <a:gd name="T9" fmla="*/ 8 h 693"/>
                <a:gd name="T10" fmla="*/ 367 w 444"/>
                <a:gd name="T11" fmla="*/ 143 h 693"/>
                <a:gd name="T12" fmla="*/ 443 w 444"/>
                <a:gd name="T13" fmla="*/ 409 h 693"/>
                <a:gd name="T14" fmla="*/ 421 w 444"/>
                <a:gd name="T15" fmla="*/ 445 h 693"/>
                <a:gd name="T16" fmla="*/ 376 w 444"/>
                <a:gd name="T17" fmla="*/ 423 h 693"/>
                <a:gd name="T18" fmla="*/ 323 w 444"/>
                <a:gd name="T19" fmla="*/ 316 h 693"/>
                <a:gd name="T20" fmla="*/ 253 w 444"/>
                <a:gd name="T21" fmla="*/ 221 h 693"/>
                <a:gd name="T22" fmla="*/ 205 w 444"/>
                <a:gd name="T23" fmla="*/ 126 h 693"/>
                <a:gd name="T24" fmla="*/ 157 w 444"/>
                <a:gd name="T25" fmla="*/ 378 h 693"/>
                <a:gd name="T26" fmla="*/ 126 w 444"/>
                <a:gd name="T27" fmla="*/ 658 h 693"/>
                <a:gd name="T28" fmla="*/ 98 w 444"/>
                <a:gd name="T29" fmla="*/ 692 h 693"/>
                <a:gd name="T30" fmla="*/ 59 w 444"/>
                <a:gd name="T31" fmla="*/ 658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4" h="693">
                  <a:moveTo>
                    <a:pt x="59" y="658"/>
                  </a:moveTo>
                  <a:lnTo>
                    <a:pt x="0" y="378"/>
                  </a:lnTo>
                  <a:lnTo>
                    <a:pt x="45" y="165"/>
                  </a:lnTo>
                  <a:lnTo>
                    <a:pt x="180" y="0"/>
                  </a:lnTo>
                  <a:lnTo>
                    <a:pt x="253" y="8"/>
                  </a:lnTo>
                  <a:lnTo>
                    <a:pt x="367" y="143"/>
                  </a:lnTo>
                  <a:lnTo>
                    <a:pt x="443" y="409"/>
                  </a:lnTo>
                  <a:lnTo>
                    <a:pt x="421" y="445"/>
                  </a:lnTo>
                  <a:lnTo>
                    <a:pt x="376" y="423"/>
                  </a:lnTo>
                  <a:lnTo>
                    <a:pt x="323" y="316"/>
                  </a:lnTo>
                  <a:lnTo>
                    <a:pt x="253" y="221"/>
                  </a:lnTo>
                  <a:lnTo>
                    <a:pt x="205" y="126"/>
                  </a:lnTo>
                  <a:lnTo>
                    <a:pt x="157" y="378"/>
                  </a:lnTo>
                  <a:lnTo>
                    <a:pt x="126" y="658"/>
                  </a:lnTo>
                  <a:lnTo>
                    <a:pt x="98" y="692"/>
                  </a:lnTo>
                  <a:lnTo>
                    <a:pt x="59" y="65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3" name="Freeform 93"/>
            <p:cNvSpPr>
              <a:spLocks noChangeArrowheads="1"/>
            </p:cNvSpPr>
            <p:nvPr/>
          </p:nvSpPr>
          <p:spPr bwMode="auto">
            <a:xfrm>
              <a:off x="1343" y="2171"/>
              <a:ext cx="89" cy="61"/>
            </a:xfrm>
            <a:custGeom>
              <a:avLst/>
              <a:gdLst>
                <a:gd name="T0" fmla="*/ 0 w 399"/>
                <a:gd name="T1" fmla="*/ 235 h 275"/>
                <a:gd name="T2" fmla="*/ 36 w 399"/>
                <a:gd name="T3" fmla="*/ 148 h 275"/>
                <a:gd name="T4" fmla="*/ 101 w 399"/>
                <a:gd name="T5" fmla="*/ 103 h 275"/>
                <a:gd name="T6" fmla="*/ 249 w 399"/>
                <a:gd name="T7" fmla="*/ 0 h 275"/>
                <a:gd name="T8" fmla="*/ 367 w 399"/>
                <a:gd name="T9" fmla="*/ 0 h 275"/>
                <a:gd name="T10" fmla="*/ 398 w 399"/>
                <a:gd name="T11" fmla="*/ 61 h 275"/>
                <a:gd name="T12" fmla="*/ 367 w 399"/>
                <a:gd name="T13" fmla="*/ 134 h 275"/>
                <a:gd name="T14" fmla="*/ 193 w 399"/>
                <a:gd name="T15" fmla="*/ 171 h 275"/>
                <a:gd name="T16" fmla="*/ 67 w 399"/>
                <a:gd name="T17" fmla="*/ 243 h 275"/>
                <a:gd name="T18" fmla="*/ 22 w 399"/>
                <a:gd name="T19" fmla="*/ 274 h 275"/>
                <a:gd name="T20" fmla="*/ 0 w 399"/>
                <a:gd name="T21" fmla="*/ 23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9" h="275">
                  <a:moveTo>
                    <a:pt x="0" y="235"/>
                  </a:moveTo>
                  <a:lnTo>
                    <a:pt x="36" y="148"/>
                  </a:lnTo>
                  <a:lnTo>
                    <a:pt x="101" y="103"/>
                  </a:lnTo>
                  <a:lnTo>
                    <a:pt x="249" y="0"/>
                  </a:lnTo>
                  <a:lnTo>
                    <a:pt x="367" y="0"/>
                  </a:lnTo>
                  <a:lnTo>
                    <a:pt x="398" y="61"/>
                  </a:lnTo>
                  <a:lnTo>
                    <a:pt x="367" y="134"/>
                  </a:lnTo>
                  <a:lnTo>
                    <a:pt x="193" y="171"/>
                  </a:lnTo>
                  <a:lnTo>
                    <a:pt x="67" y="243"/>
                  </a:lnTo>
                  <a:lnTo>
                    <a:pt x="22" y="274"/>
                  </a:lnTo>
                  <a:lnTo>
                    <a:pt x="0" y="23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4" name="Freeform 94"/>
            <p:cNvSpPr>
              <a:spLocks noChangeArrowheads="1"/>
            </p:cNvSpPr>
            <p:nvPr/>
          </p:nvSpPr>
          <p:spPr bwMode="auto">
            <a:xfrm>
              <a:off x="1343" y="2232"/>
              <a:ext cx="84" cy="51"/>
            </a:xfrm>
            <a:custGeom>
              <a:avLst/>
              <a:gdLst>
                <a:gd name="T0" fmla="*/ 0 w 376"/>
                <a:gd name="T1" fmla="*/ 182 h 231"/>
                <a:gd name="T2" fmla="*/ 53 w 376"/>
                <a:gd name="T3" fmla="*/ 126 h 231"/>
                <a:gd name="T4" fmla="*/ 112 w 376"/>
                <a:gd name="T5" fmla="*/ 81 h 231"/>
                <a:gd name="T6" fmla="*/ 252 w 376"/>
                <a:gd name="T7" fmla="*/ 0 h 231"/>
                <a:gd name="T8" fmla="*/ 367 w 376"/>
                <a:gd name="T9" fmla="*/ 42 h 231"/>
                <a:gd name="T10" fmla="*/ 375 w 376"/>
                <a:gd name="T11" fmla="*/ 104 h 231"/>
                <a:gd name="T12" fmla="*/ 330 w 376"/>
                <a:gd name="T13" fmla="*/ 160 h 231"/>
                <a:gd name="T14" fmla="*/ 53 w 376"/>
                <a:gd name="T15" fmla="*/ 221 h 231"/>
                <a:gd name="T16" fmla="*/ 8 w 376"/>
                <a:gd name="T17" fmla="*/ 230 h 231"/>
                <a:gd name="T18" fmla="*/ 0 w 376"/>
                <a:gd name="T19" fmla="*/ 18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6" h="231">
                  <a:moveTo>
                    <a:pt x="0" y="182"/>
                  </a:moveTo>
                  <a:lnTo>
                    <a:pt x="53" y="126"/>
                  </a:lnTo>
                  <a:lnTo>
                    <a:pt x="112" y="81"/>
                  </a:lnTo>
                  <a:lnTo>
                    <a:pt x="252" y="0"/>
                  </a:lnTo>
                  <a:lnTo>
                    <a:pt x="367" y="42"/>
                  </a:lnTo>
                  <a:lnTo>
                    <a:pt x="375" y="104"/>
                  </a:lnTo>
                  <a:lnTo>
                    <a:pt x="330" y="160"/>
                  </a:lnTo>
                  <a:lnTo>
                    <a:pt x="53" y="221"/>
                  </a:lnTo>
                  <a:lnTo>
                    <a:pt x="8" y="230"/>
                  </a:lnTo>
                  <a:lnTo>
                    <a:pt x="0" y="18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5" name="Freeform 95"/>
            <p:cNvSpPr>
              <a:spLocks noChangeArrowheads="1"/>
            </p:cNvSpPr>
            <p:nvPr/>
          </p:nvSpPr>
          <p:spPr bwMode="auto">
            <a:xfrm>
              <a:off x="1508" y="2123"/>
              <a:ext cx="151" cy="76"/>
            </a:xfrm>
            <a:custGeom>
              <a:avLst/>
              <a:gdLst>
                <a:gd name="T0" fmla="*/ 0 w 671"/>
                <a:gd name="T1" fmla="*/ 294 h 340"/>
                <a:gd name="T2" fmla="*/ 90 w 671"/>
                <a:gd name="T3" fmla="*/ 168 h 340"/>
                <a:gd name="T4" fmla="*/ 135 w 671"/>
                <a:gd name="T5" fmla="*/ 112 h 340"/>
                <a:gd name="T6" fmla="*/ 205 w 671"/>
                <a:gd name="T7" fmla="*/ 72 h 340"/>
                <a:gd name="T8" fmla="*/ 435 w 671"/>
                <a:gd name="T9" fmla="*/ 0 h 340"/>
                <a:gd name="T10" fmla="*/ 640 w 671"/>
                <a:gd name="T11" fmla="*/ 72 h 340"/>
                <a:gd name="T12" fmla="*/ 670 w 671"/>
                <a:gd name="T13" fmla="*/ 112 h 340"/>
                <a:gd name="T14" fmla="*/ 640 w 671"/>
                <a:gd name="T15" fmla="*/ 145 h 340"/>
                <a:gd name="T16" fmla="*/ 435 w 671"/>
                <a:gd name="T17" fmla="*/ 145 h 340"/>
                <a:gd name="T18" fmla="*/ 253 w 671"/>
                <a:gd name="T19" fmla="*/ 207 h 340"/>
                <a:gd name="T20" fmla="*/ 54 w 671"/>
                <a:gd name="T21" fmla="*/ 339 h 340"/>
                <a:gd name="T22" fmla="*/ 9 w 671"/>
                <a:gd name="T23" fmla="*/ 339 h 340"/>
                <a:gd name="T24" fmla="*/ 0 w 671"/>
                <a:gd name="T25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1" h="340">
                  <a:moveTo>
                    <a:pt x="0" y="294"/>
                  </a:moveTo>
                  <a:lnTo>
                    <a:pt x="90" y="168"/>
                  </a:lnTo>
                  <a:lnTo>
                    <a:pt x="135" y="112"/>
                  </a:lnTo>
                  <a:lnTo>
                    <a:pt x="205" y="72"/>
                  </a:lnTo>
                  <a:lnTo>
                    <a:pt x="435" y="0"/>
                  </a:lnTo>
                  <a:lnTo>
                    <a:pt x="640" y="72"/>
                  </a:lnTo>
                  <a:lnTo>
                    <a:pt x="670" y="112"/>
                  </a:lnTo>
                  <a:lnTo>
                    <a:pt x="640" y="145"/>
                  </a:lnTo>
                  <a:lnTo>
                    <a:pt x="435" y="145"/>
                  </a:lnTo>
                  <a:lnTo>
                    <a:pt x="253" y="207"/>
                  </a:lnTo>
                  <a:lnTo>
                    <a:pt x="54" y="339"/>
                  </a:lnTo>
                  <a:lnTo>
                    <a:pt x="9" y="339"/>
                  </a:lnTo>
                  <a:lnTo>
                    <a:pt x="0" y="29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6" name="Freeform 96"/>
            <p:cNvSpPr>
              <a:spLocks noChangeArrowheads="1"/>
            </p:cNvSpPr>
            <p:nvPr/>
          </p:nvSpPr>
          <p:spPr bwMode="auto">
            <a:xfrm>
              <a:off x="1878" y="3127"/>
              <a:ext cx="732" cy="179"/>
            </a:xfrm>
            <a:custGeom>
              <a:avLst/>
              <a:gdLst>
                <a:gd name="T0" fmla="*/ 37 w 3233"/>
                <a:gd name="T1" fmla="*/ 0 h 794"/>
                <a:gd name="T2" fmla="*/ 457 w 3233"/>
                <a:gd name="T3" fmla="*/ 44 h 794"/>
                <a:gd name="T4" fmla="*/ 880 w 3233"/>
                <a:gd name="T5" fmla="*/ 148 h 794"/>
                <a:gd name="T6" fmla="*/ 1382 w 3233"/>
                <a:gd name="T7" fmla="*/ 243 h 794"/>
                <a:gd name="T8" fmla="*/ 1825 w 3233"/>
                <a:gd name="T9" fmla="*/ 280 h 794"/>
                <a:gd name="T10" fmla="*/ 2772 w 3233"/>
                <a:gd name="T11" fmla="*/ 431 h 794"/>
                <a:gd name="T12" fmla="*/ 3061 w 3233"/>
                <a:gd name="T13" fmla="*/ 524 h 794"/>
                <a:gd name="T14" fmla="*/ 3201 w 3233"/>
                <a:gd name="T15" fmla="*/ 641 h 794"/>
                <a:gd name="T16" fmla="*/ 3232 w 3233"/>
                <a:gd name="T17" fmla="*/ 756 h 794"/>
                <a:gd name="T18" fmla="*/ 3187 w 3233"/>
                <a:gd name="T19" fmla="*/ 793 h 794"/>
                <a:gd name="T20" fmla="*/ 3126 w 3233"/>
                <a:gd name="T21" fmla="*/ 787 h 794"/>
                <a:gd name="T22" fmla="*/ 3008 w 3233"/>
                <a:gd name="T23" fmla="*/ 756 h 794"/>
                <a:gd name="T24" fmla="*/ 2714 w 3233"/>
                <a:gd name="T25" fmla="*/ 661 h 794"/>
                <a:gd name="T26" fmla="*/ 2220 w 3233"/>
                <a:gd name="T27" fmla="*/ 543 h 794"/>
                <a:gd name="T28" fmla="*/ 1789 w 3233"/>
                <a:gd name="T29" fmla="*/ 440 h 794"/>
                <a:gd name="T30" fmla="*/ 1360 w 3233"/>
                <a:gd name="T31" fmla="*/ 344 h 794"/>
                <a:gd name="T32" fmla="*/ 858 w 3233"/>
                <a:gd name="T33" fmla="*/ 235 h 794"/>
                <a:gd name="T34" fmla="*/ 454 w 3233"/>
                <a:gd name="T35" fmla="*/ 126 h 794"/>
                <a:gd name="T36" fmla="*/ 37 w 3233"/>
                <a:gd name="T37" fmla="*/ 72 h 794"/>
                <a:gd name="T38" fmla="*/ 0 w 3233"/>
                <a:gd name="T39" fmla="*/ 30 h 794"/>
                <a:gd name="T40" fmla="*/ 37 w 3233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33" h="794">
                  <a:moveTo>
                    <a:pt x="37" y="0"/>
                  </a:moveTo>
                  <a:lnTo>
                    <a:pt x="457" y="44"/>
                  </a:lnTo>
                  <a:lnTo>
                    <a:pt x="880" y="148"/>
                  </a:lnTo>
                  <a:lnTo>
                    <a:pt x="1382" y="243"/>
                  </a:lnTo>
                  <a:lnTo>
                    <a:pt x="1825" y="280"/>
                  </a:lnTo>
                  <a:lnTo>
                    <a:pt x="2772" y="431"/>
                  </a:lnTo>
                  <a:lnTo>
                    <a:pt x="3061" y="524"/>
                  </a:lnTo>
                  <a:lnTo>
                    <a:pt x="3201" y="641"/>
                  </a:lnTo>
                  <a:lnTo>
                    <a:pt x="3232" y="756"/>
                  </a:lnTo>
                  <a:lnTo>
                    <a:pt x="3187" y="793"/>
                  </a:lnTo>
                  <a:lnTo>
                    <a:pt x="3126" y="787"/>
                  </a:lnTo>
                  <a:lnTo>
                    <a:pt x="3008" y="756"/>
                  </a:lnTo>
                  <a:lnTo>
                    <a:pt x="2714" y="661"/>
                  </a:lnTo>
                  <a:lnTo>
                    <a:pt x="2220" y="543"/>
                  </a:lnTo>
                  <a:lnTo>
                    <a:pt x="1789" y="440"/>
                  </a:lnTo>
                  <a:lnTo>
                    <a:pt x="1360" y="344"/>
                  </a:lnTo>
                  <a:lnTo>
                    <a:pt x="858" y="235"/>
                  </a:lnTo>
                  <a:lnTo>
                    <a:pt x="454" y="126"/>
                  </a:lnTo>
                  <a:lnTo>
                    <a:pt x="37" y="72"/>
                  </a:lnTo>
                  <a:lnTo>
                    <a:pt x="0" y="30"/>
                  </a:lnTo>
                  <a:lnTo>
                    <a:pt x="3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7" name="Freeform 97"/>
            <p:cNvSpPr>
              <a:spLocks noChangeArrowheads="1"/>
            </p:cNvSpPr>
            <p:nvPr/>
          </p:nvSpPr>
          <p:spPr bwMode="auto">
            <a:xfrm>
              <a:off x="1718" y="3120"/>
              <a:ext cx="128" cy="64"/>
            </a:xfrm>
            <a:custGeom>
              <a:avLst/>
              <a:gdLst>
                <a:gd name="T0" fmla="*/ 535 w 567"/>
                <a:gd name="T1" fmla="*/ 73 h 287"/>
                <a:gd name="T2" fmla="*/ 308 w 567"/>
                <a:gd name="T3" fmla="*/ 140 h 287"/>
                <a:gd name="T4" fmla="*/ 213 w 567"/>
                <a:gd name="T5" fmla="*/ 213 h 287"/>
                <a:gd name="T6" fmla="*/ 101 w 567"/>
                <a:gd name="T7" fmla="*/ 286 h 287"/>
                <a:gd name="T8" fmla="*/ 0 w 567"/>
                <a:gd name="T9" fmla="*/ 244 h 287"/>
                <a:gd name="T10" fmla="*/ 33 w 567"/>
                <a:gd name="T11" fmla="*/ 140 h 287"/>
                <a:gd name="T12" fmla="*/ 283 w 567"/>
                <a:gd name="T13" fmla="*/ 39 h 287"/>
                <a:gd name="T14" fmla="*/ 535 w 567"/>
                <a:gd name="T15" fmla="*/ 0 h 287"/>
                <a:gd name="T16" fmla="*/ 566 w 567"/>
                <a:gd name="T17" fmla="*/ 39 h 287"/>
                <a:gd name="T18" fmla="*/ 535 w 567"/>
                <a:gd name="T19" fmla="*/ 7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287">
                  <a:moveTo>
                    <a:pt x="535" y="73"/>
                  </a:moveTo>
                  <a:lnTo>
                    <a:pt x="308" y="140"/>
                  </a:lnTo>
                  <a:lnTo>
                    <a:pt x="213" y="213"/>
                  </a:lnTo>
                  <a:lnTo>
                    <a:pt x="101" y="286"/>
                  </a:lnTo>
                  <a:lnTo>
                    <a:pt x="0" y="244"/>
                  </a:lnTo>
                  <a:lnTo>
                    <a:pt x="33" y="140"/>
                  </a:lnTo>
                  <a:lnTo>
                    <a:pt x="283" y="39"/>
                  </a:lnTo>
                  <a:lnTo>
                    <a:pt x="535" y="0"/>
                  </a:lnTo>
                  <a:lnTo>
                    <a:pt x="566" y="39"/>
                  </a:lnTo>
                  <a:lnTo>
                    <a:pt x="535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8" name="Freeform 98"/>
            <p:cNvSpPr>
              <a:spLocks noChangeArrowheads="1"/>
            </p:cNvSpPr>
            <p:nvPr/>
          </p:nvSpPr>
          <p:spPr bwMode="auto">
            <a:xfrm>
              <a:off x="1767" y="3205"/>
              <a:ext cx="709" cy="196"/>
            </a:xfrm>
            <a:custGeom>
              <a:avLst/>
              <a:gdLst>
                <a:gd name="T0" fmla="*/ 40 w 3130"/>
                <a:gd name="T1" fmla="*/ 0 h 870"/>
                <a:gd name="T2" fmla="*/ 768 w 3130"/>
                <a:gd name="T3" fmla="*/ 96 h 870"/>
                <a:gd name="T4" fmla="*/ 1113 w 3130"/>
                <a:gd name="T5" fmla="*/ 199 h 870"/>
                <a:gd name="T6" fmla="*/ 1503 w 3130"/>
                <a:gd name="T7" fmla="*/ 317 h 870"/>
                <a:gd name="T8" fmla="*/ 1893 w 3130"/>
                <a:gd name="T9" fmla="*/ 415 h 870"/>
                <a:gd name="T10" fmla="*/ 2218 w 3130"/>
                <a:gd name="T11" fmla="*/ 510 h 870"/>
                <a:gd name="T12" fmla="*/ 2548 w 3130"/>
                <a:gd name="T13" fmla="*/ 592 h 870"/>
                <a:gd name="T14" fmla="*/ 2930 w 3130"/>
                <a:gd name="T15" fmla="*/ 693 h 870"/>
                <a:gd name="T16" fmla="*/ 3109 w 3130"/>
                <a:gd name="T17" fmla="*/ 796 h 870"/>
                <a:gd name="T18" fmla="*/ 3129 w 3130"/>
                <a:gd name="T19" fmla="*/ 841 h 870"/>
                <a:gd name="T20" fmla="*/ 3087 w 3130"/>
                <a:gd name="T21" fmla="*/ 869 h 870"/>
                <a:gd name="T22" fmla="*/ 2902 w 3130"/>
                <a:gd name="T23" fmla="*/ 869 h 870"/>
                <a:gd name="T24" fmla="*/ 2512 w 3130"/>
                <a:gd name="T25" fmla="*/ 766 h 870"/>
                <a:gd name="T26" fmla="*/ 2187 w 3130"/>
                <a:gd name="T27" fmla="*/ 670 h 870"/>
                <a:gd name="T28" fmla="*/ 1856 w 3130"/>
                <a:gd name="T29" fmla="*/ 569 h 870"/>
                <a:gd name="T30" fmla="*/ 1466 w 3130"/>
                <a:gd name="T31" fmla="*/ 457 h 870"/>
                <a:gd name="T32" fmla="*/ 1082 w 3130"/>
                <a:gd name="T33" fmla="*/ 325 h 870"/>
                <a:gd name="T34" fmla="*/ 752 w 3130"/>
                <a:gd name="T35" fmla="*/ 199 h 870"/>
                <a:gd name="T36" fmla="*/ 421 w 3130"/>
                <a:gd name="T37" fmla="*/ 112 h 870"/>
                <a:gd name="T38" fmla="*/ 40 w 3130"/>
                <a:gd name="T39" fmla="*/ 73 h 870"/>
                <a:gd name="T40" fmla="*/ 0 w 3130"/>
                <a:gd name="T41" fmla="*/ 31 h 870"/>
                <a:gd name="T42" fmla="*/ 40 w 3130"/>
                <a:gd name="T43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30" h="870">
                  <a:moveTo>
                    <a:pt x="40" y="0"/>
                  </a:moveTo>
                  <a:lnTo>
                    <a:pt x="768" y="96"/>
                  </a:lnTo>
                  <a:lnTo>
                    <a:pt x="1113" y="199"/>
                  </a:lnTo>
                  <a:lnTo>
                    <a:pt x="1503" y="317"/>
                  </a:lnTo>
                  <a:lnTo>
                    <a:pt x="1893" y="415"/>
                  </a:lnTo>
                  <a:lnTo>
                    <a:pt x="2218" y="510"/>
                  </a:lnTo>
                  <a:lnTo>
                    <a:pt x="2548" y="592"/>
                  </a:lnTo>
                  <a:lnTo>
                    <a:pt x="2930" y="693"/>
                  </a:lnTo>
                  <a:lnTo>
                    <a:pt x="3109" y="796"/>
                  </a:lnTo>
                  <a:lnTo>
                    <a:pt x="3129" y="841"/>
                  </a:lnTo>
                  <a:lnTo>
                    <a:pt x="3087" y="869"/>
                  </a:lnTo>
                  <a:lnTo>
                    <a:pt x="2902" y="869"/>
                  </a:lnTo>
                  <a:lnTo>
                    <a:pt x="2512" y="766"/>
                  </a:lnTo>
                  <a:lnTo>
                    <a:pt x="2187" y="670"/>
                  </a:lnTo>
                  <a:lnTo>
                    <a:pt x="1856" y="569"/>
                  </a:lnTo>
                  <a:lnTo>
                    <a:pt x="1466" y="457"/>
                  </a:lnTo>
                  <a:lnTo>
                    <a:pt x="1082" y="325"/>
                  </a:lnTo>
                  <a:lnTo>
                    <a:pt x="752" y="199"/>
                  </a:lnTo>
                  <a:lnTo>
                    <a:pt x="421" y="112"/>
                  </a:lnTo>
                  <a:lnTo>
                    <a:pt x="40" y="73"/>
                  </a:lnTo>
                  <a:lnTo>
                    <a:pt x="0" y="31"/>
                  </a:lnTo>
                  <a:lnTo>
                    <a:pt x="4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9" name="Freeform 99"/>
            <p:cNvSpPr>
              <a:spLocks noChangeArrowheads="1"/>
            </p:cNvSpPr>
            <p:nvPr/>
          </p:nvSpPr>
          <p:spPr bwMode="auto">
            <a:xfrm>
              <a:off x="1742" y="3221"/>
              <a:ext cx="200" cy="581"/>
            </a:xfrm>
            <a:custGeom>
              <a:avLst/>
              <a:gdLst>
                <a:gd name="T0" fmla="*/ 62 w 887"/>
                <a:gd name="T1" fmla="*/ 14 h 2566"/>
                <a:gd name="T2" fmla="*/ 199 w 887"/>
                <a:gd name="T3" fmla="*/ 289 h 2566"/>
                <a:gd name="T4" fmla="*/ 295 w 887"/>
                <a:gd name="T5" fmla="*/ 541 h 2566"/>
                <a:gd name="T6" fmla="*/ 452 w 887"/>
                <a:gd name="T7" fmla="*/ 1107 h 2566"/>
                <a:gd name="T8" fmla="*/ 541 w 887"/>
                <a:gd name="T9" fmla="*/ 1480 h 2566"/>
                <a:gd name="T10" fmla="*/ 645 w 887"/>
                <a:gd name="T11" fmla="*/ 1791 h 2566"/>
                <a:gd name="T12" fmla="*/ 760 w 887"/>
                <a:gd name="T13" fmla="*/ 2108 h 2566"/>
                <a:gd name="T14" fmla="*/ 886 w 887"/>
                <a:gd name="T15" fmla="*/ 2481 h 2566"/>
                <a:gd name="T16" fmla="*/ 841 w 887"/>
                <a:gd name="T17" fmla="*/ 2565 h 2566"/>
                <a:gd name="T18" fmla="*/ 760 w 887"/>
                <a:gd name="T19" fmla="*/ 2517 h 2566"/>
                <a:gd name="T20" fmla="*/ 623 w 887"/>
                <a:gd name="T21" fmla="*/ 2150 h 2566"/>
                <a:gd name="T22" fmla="*/ 496 w 887"/>
                <a:gd name="T23" fmla="*/ 1833 h 2566"/>
                <a:gd name="T24" fmla="*/ 384 w 887"/>
                <a:gd name="T25" fmla="*/ 1525 h 2566"/>
                <a:gd name="T26" fmla="*/ 281 w 887"/>
                <a:gd name="T27" fmla="*/ 1158 h 2566"/>
                <a:gd name="T28" fmla="*/ 180 w 887"/>
                <a:gd name="T29" fmla="*/ 583 h 2566"/>
                <a:gd name="T30" fmla="*/ 121 w 887"/>
                <a:gd name="T31" fmla="*/ 320 h 2566"/>
                <a:gd name="T32" fmla="*/ 68 w 887"/>
                <a:gd name="T33" fmla="*/ 191 h 2566"/>
                <a:gd name="T34" fmla="*/ 0 w 887"/>
                <a:gd name="T35" fmla="*/ 45 h 2566"/>
                <a:gd name="T36" fmla="*/ 17 w 887"/>
                <a:gd name="T37" fmla="*/ 0 h 2566"/>
                <a:gd name="T38" fmla="*/ 62 w 887"/>
                <a:gd name="T39" fmla="*/ 14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7" h="2566">
                  <a:moveTo>
                    <a:pt x="62" y="14"/>
                  </a:moveTo>
                  <a:lnTo>
                    <a:pt x="199" y="289"/>
                  </a:lnTo>
                  <a:lnTo>
                    <a:pt x="295" y="541"/>
                  </a:lnTo>
                  <a:lnTo>
                    <a:pt x="452" y="1107"/>
                  </a:lnTo>
                  <a:lnTo>
                    <a:pt x="541" y="1480"/>
                  </a:lnTo>
                  <a:lnTo>
                    <a:pt x="645" y="1791"/>
                  </a:lnTo>
                  <a:lnTo>
                    <a:pt x="760" y="2108"/>
                  </a:lnTo>
                  <a:lnTo>
                    <a:pt x="886" y="2481"/>
                  </a:lnTo>
                  <a:lnTo>
                    <a:pt x="841" y="2565"/>
                  </a:lnTo>
                  <a:lnTo>
                    <a:pt x="760" y="2517"/>
                  </a:lnTo>
                  <a:lnTo>
                    <a:pt x="623" y="2150"/>
                  </a:lnTo>
                  <a:lnTo>
                    <a:pt x="496" y="1833"/>
                  </a:lnTo>
                  <a:lnTo>
                    <a:pt x="384" y="1525"/>
                  </a:lnTo>
                  <a:lnTo>
                    <a:pt x="281" y="1158"/>
                  </a:lnTo>
                  <a:lnTo>
                    <a:pt x="180" y="583"/>
                  </a:lnTo>
                  <a:lnTo>
                    <a:pt x="121" y="320"/>
                  </a:lnTo>
                  <a:lnTo>
                    <a:pt x="68" y="191"/>
                  </a:lnTo>
                  <a:lnTo>
                    <a:pt x="0" y="45"/>
                  </a:lnTo>
                  <a:lnTo>
                    <a:pt x="17" y="0"/>
                  </a:lnTo>
                  <a:lnTo>
                    <a:pt x="62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0" name="Freeform 100"/>
            <p:cNvSpPr>
              <a:spLocks noChangeArrowheads="1"/>
            </p:cNvSpPr>
            <p:nvPr/>
          </p:nvSpPr>
          <p:spPr bwMode="auto">
            <a:xfrm>
              <a:off x="1924" y="3779"/>
              <a:ext cx="594" cy="272"/>
            </a:xfrm>
            <a:custGeom>
              <a:avLst/>
              <a:gdLst>
                <a:gd name="T0" fmla="*/ 101 w 2622"/>
                <a:gd name="T1" fmla="*/ 0 h 1206"/>
                <a:gd name="T2" fmla="*/ 569 w 2622"/>
                <a:gd name="T3" fmla="*/ 191 h 1206"/>
                <a:gd name="T4" fmla="*/ 773 w 2622"/>
                <a:gd name="T5" fmla="*/ 300 h 1206"/>
                <a:gd name="T6" fmla="*/ 992 w 2622"/>
                <a:gd name="T7" fmla="*/ 404 h 1206"/>
                <a:gd name="T8" fmla="*/ 1208 w 2622"/>
                <a:gd name="T9" fmla="*/ 502 h 1206"/>
                <a:gd name="T10" fmla="*/ 1413 w 2622"/>
                <a:gd name="T11" fmla="*/ 617 h 1206"/>
                <a:gd name="T12" fmla="*/ 1598 w 2622"/>
                <a:gd name="T13" fmla="*/ 707 h 1206"/>
                <a:gd name="T14" fmla="*/ 1780 w 2622"/>
                <a:gd name="T15" fmla="*/ 802 h 1206"/>
                <a:gd name="T16" fmla="*/ 1959 w 2622"/>
                <a:gd name="T17" fmla="*/ 889 h 1206"/>
                <a:gd name="T18" fmla="*/ 2155 w 2622"/>
                <a:gd name="T19" fmla="*/ 978 h 1206"/>
                <a:gd name="T20" fmla="*/ 2368 w 2622"/>
                <a:gd name="T21" fmla="*/ 1065 h 1206"/>
                <a:gd name="T22" fmla="*/ 2598 w 2622"/>
                <a:gd name="T23" fmla="*/ 1141 h 1206"/>
                <a:gd name="T24" fmla="*/ 2621 w 2622"/>
                <a:gd name="T25" fmla="*/ 1183 h 1206"/>
                <a:gd name="T26" fmla="*/ 2584 w 2622"/>
                <a:gd name="T27" fmla="*/ 1205 h 1206"/>
                <a:gd name="T28" fmla="*/ 2133 w 2622"/>
                <a:gd name="T29" fmla="*/ 1054 h 1206"/>
                <a:gd name="T30" fmla="*/ 1732 w 2622"/>
                <a:gd name="T31" fmla="*/ 920 h 1206"/>
                <a:gd name="T32" fmla="*/ 1547 w 2622"/>
                <a:gd name="T33" fmla="*/ 844 h 1206"/>
                <a:gd name="T34" fmla="*/ 1354 w 2622"/>
                <a:gd name="T35" fmla="*/ 757 h 1206"/>
                <a:gd name="T36" fmla="*/ 1149 w 2622"/>
                <a:gd name="T37" fmla="*/ 670 h 1206"/>
                <a:gd name="T38" fmla="*/ 922 w 2622"/>
                <a:gd name="T39" fmla="*/ 558 h 1206"/>
                <a:gd name="T40" fmla="*/ 493 w 2622"/>
                <a:gd name="T41" fmla="*/ 339 h 1206"/>
                <a:gd name="T42" fmla="*/ 294 w 2622"/>
                <a:gd name="T43" fmla="*/ 236 h 1206"/>
                <a:gd name="T44" fmla="*/ 67 w 2622"/>
                <a:gd name="T45" fmla="*/ 182 h 1206"/>
                <a:gd name="T46" fmla="*/ 0 w 2622"/>
                <a:gd name="T47" fmla="*/ 73 h 1206"/>
                <a:gd name="T48" fmla="*/ 31 w 2622"/>
                <a:gd name="T49" fmla="*/ 20 h 1206"/>
                <a:gd name="T50" fmla="*/ 101 w 2622"/>
                <a:gd name="T51" fmla="*/ 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22" h="1206">
                  <a:moveTo>
                    <a:pt x="101" y="0"/>
                  </a:moveTo>
                  <a:lnTo>
                    <a:pt x="569" y="191"/>
                  </a:lnTo>
                  <a:lnTo>
                    <a:pt x="773" y="300"/>
                  </a:lnTo>
                  <a:lnTo>
                    <a:pt x="992" y="404"/>
                  </a:lnTo>
                  <a:lnTo>
                    <a:pt x="1208" y="502"/>
                  </a:lnTo>
                  <a:lnTo>
                    <a:pt x="1413" y="617"/>
                  </a:lnTo>
                  <a:lnTo>
                    <a:pt x="1598" y="707"/>
                  </a:lnTo>
                  <a:lnTo>
                    <a:pt x="1780" y="802"/>
                  </a:lnTo>
                  <a:lnTo>
                    <a:pt x="1959" y="889"/>
                  </a:lnTo>
                  <a:lnTo>
                    <a:pt x="2155" y="978"/>
                  </a:lnTo>
                  <a:lnTo>
                    <a:pt x="2368" y="1065"/>
                  </a:lnTo>
                  <a:lnTo>
                    <a:pt x="2598" y="1141"/>
                  </a:lnTo>
                  <a:lnTo>
                    <a:pt x="2621" y="1183"/>
                  </a:lnTo>
                  <a:lnTo>
                    <a:pt x="2584" y="1205"/>
                  </a:lnTo>
                  <a:lnTo>
                    <a:pt x="2133" y="1054"/>
                  </a:lnTo>
                  <a:lnTo>
                    <a:pt x="1732" y="920"/>
                  </a:lnTo>
                  <a:lnTo>
                    <a:pt x="1547" y="844"/>
                  </a:lnTo>
                  <a:lnTo>
                    <a:pt x="1354" y="757"/>
                  </a:lnTo>
                  <a:lnTo>
                    <a:pt x="1149" y="670"/>
                  </a:lnTo>
                  <a:lnTo>
                    <a:pt x="922" y="558"/>
                  </a:lnTo>
                  <a:lnTo>
                    <a:pt x="493" y="339"/>
                  </a:lnTo>
                  <a:lnTo>
                    <a:pt x="294" y="236"/>
                  </a:lnTo>
                  <a:lnTo>
                    <a:pt x="67" y="182"/>
                  </a:lnTo>
                  <a:lnTo>
                    <a:pt x="0" y="73"/>
                  </a:lnTo>
                  <a:lnTo>
                    <a:pt x="31" y="20"/>
                  </a:lnTo>
                  <a:lnTo>
                    <a:pt x="10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1" name="Freeform 101"/>
            <p:cNvSpPr>
              <a:spLocks noChangeArrowheads="1"/>
            </p:cNvSpPr>
            <p:nvPr/>
          </p:nvSpPr>
          <p:spPr bwMode="auto">
            <a:xfrm>
              <a:off x="2023" y="3831"/>
              <a:ext cx="38" cy="137"/>
            </a:xfrm>
            <a:custGeom>
              <a:avLst/>
              <a:gdLst>
                <a:gd name="T0" fmla="*/ 149 w 172"/>
                <a:gd name="T1" fmla="*/ 59 h 607"/>
                <a:gd name="T2" fmla="*/ 171 w 172"/>
                <a:gd name="T3" fmla="*/ 286 h 607"/>
                <a:gd name="T4" fmla="*/ 160 w 172"/>
                <a:gd name="T5" fmla="*/ 499 h 607"/>
                <a:gd name="T6" fmla="*/ 124 w 172"/>
                <a:gd name="T7" fmla="*/ 569 h 607"/>
                <a:gd name="T8" fmla="*/ 82 w 172"/>
                <a:gd name="T9" fmla="*/ 606 h 607"/>
                <a:gd name="T10" fmla="*/ 37 w 172"/>
                <a:gd name="T11" fmla="*/ 569 h 607"/>
                <a:gd name="T12" fmla="*/ 0 w 172"/>
                <a:gd name="T13" fmla="*/ 499 h 607"/>
                <a:gd name="T14" fmla="*/ 17 w 172"/>
                <a:gd name="T15" fmla="*/ 275 h 607"/>
                <a:gd name="T16" fmla="*/ 45 w 172"/>
                <a:gd name="T17" fmla="*/ 59 h 607"/>
                <a:gd name="T18" fmla="*/ 59 w 172"/>
                <a:gd name="T19" fmla="*/ 9 h 607"/>
                <a:gd name="T20" fmla="*/ 101 w 172"/>
                <a:gd name="T21" fmla="*/ 0 h 607"/>
                <a:gd name="T22" fmla="*/ 149 w 172"/>
                <a:gd name="T23" fmla="*/ 5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2" h="607">
                  <a:moveTo>
                    <a:pt x="149" y="59"/>
                  </a:moveTo>
                  <a:lnTo>
                    <a:pt x="171" y="286"/>
                  </a:lnTo>
                  <a:lnTo>
                    <a:pt x="160" y="499"/>
                  </a:lnTo>
                  <a:lnTo>
                    <a:pt x="124" y="569"/>
                  </a:lnTo>
                  <a:lnTo>
                    <a:pt x="82" y="606"/>
                  </a:lnTo>
                  <a:lnTo>
                    <a:pt x="37" y="569"/>
                  </a:lnTo>
                  <a:lnTo>
                    <a:pt x="0" y="499"/>
                  </a:lnTo>
                  <a:lnTo>
                    <a:pt x="17" y="275"/>
                  </a:lnTo>
                  <a:lnTo>
                    <a:pt x="45" y="59"/>
                  </a:lnTo>
                  <a:lnTo>
                    <a:pt x="59" y="9"/>
                  </a:lnTo>
                  <a:lnTo>
                    <a:pt x="101" y="0"/>
                  </a:lnTo>
                  <a:lnTo>
                    <a:pt x="149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2" name="Freeform 102"/>
            <p:cNvSpPr>
              <a:spLocks noChangeArrowheads="1"/>
            </p:cNvSpPr>
            <p:nvPr/>
          </p:nvSpPr>
          <p:spPr bwMode="auto">
            <a:xfrm>
              <a:off x="2681" y="4048"/>
              <a:ext cx="49" cy="119"/>
            </a:xfrm>
            <a:custGeom>
              <a:avLst/>
              <a:gdLst>
                <a:gd name="T0" fmla="*/ 218 w 219"/>
                <a:gd name="T1" fmla="*/ 123 h 531"/>
                <a:gd name="T2" fmla="*/ 182 w 219"/>
                <a:gd name="T3" fmla="*/ 328 h 531"/>
                <a:gd name="T4" fmla="*/ 140 w 219"/>
                <a:gd name="T5" fmla="*/ 530 h 531"/>
                <a:gd name="T6" fmla="*/ 72 w 219"/>
                <a:gd name="T7" fmla="*/ 530 h 531"/>
                <a:gd name="T8" fmla="*/ 36 w 219"/>
                <a:gd name="T9" fmla="*/ 328 h 531"/>
                <a:gd name="T10" fmla="*/ 0 w 219"/>
                <a:gd name="T11" fmla="*/ 123 h 531"/>
                <a:gd name="T12" fmla="*/ 36 w 219"/>
                <a:gd name="T13" fmla="*/ 34 h 531"/>
                <a:gd name="T14" fmla="*/ 112 w 219"/>
                <a:gd name="T15" fmla="*/ 0 h 531"/>
                <a:gd name="T16" fmla="*/ 185 w 219"/>
                <a:gd name="T17" fmla="*/ 34 h 531"/>
                <a:gd name="T18" fmla="*/ 218 w 219"/>
                <a:gd name="T19" fmla="*/ 123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531">
                  <a:moveTo>
                    <a:pt x="218" y="123"/>
                  </a:moveTo>
                  <a:lnTo>
                    <a:pt x="182" y="328"/>
                  </a:lnTo>
                  <a:lnTo>
                    <a:pt x="140" y="530"/>
                  </a:lnTo>
                  <a:lnTo>
                    <a:pt x="72" y="530"/>
                  </a:lnTo>
                  <a:lnTo>
                    <a:pt x="36" y="328"/>
                  </a:lnTo>
                  <a:lnTo>
                    <a:pt x="0" y="123"/>
                  </a:lnTo>
                  <a:lnTo>
                    <a:pt x="36" y="34"/>
                  </a:lnTo>
                  <a:lnTo>
                    <a:pt x="112" y="0"/>
                  </a:lnTo>
                  <a:lnTo>
                    <a:pt x="185" y="34"/>
                  </a:lnTo>
                  <a:lnTo>
                    <a:pt x="218" y="1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3" name="Freeform 103"/>
            <p:cNvSpPr>
              <a:spLocks noChangeArrowheads="1"/>
            </p:cNvSpPr>
            <p:nvPr/>
          </p:nvSpPr>
          <p:spPr bwMode="auto">
            <a:xfrm>
              <a:off x="3255" y="3844"/>
              <a:ext cx="42" cy="138"/>
            </a:xfrm>
            <a:custGeom>
              <a:avLst/>
              <a:gdLst>
                <a:gd name="T0" fmla="*/ 115 w 188"/>
                <a:gd name="T1" fmla="*/ 45 h 612"/>
                <a:gd name="T2" fmla="*/ 162 w 188"/>
                <a:gd name="T3" fmla="*/ 182 h 612"/>
                <a:gd name="T4" fmla="*/ 187 w 188"/>
                <a:gd name="T5" fmla="*/ 429 h 612"/>
                <a:gd name="T6" fmla="*/ 159 w 188"/>
                <a:gd name="T7" fmla="*/ 611 h 612"/>
                <a:gd name="T8" fmla="*/ 92 w 188"/>
                <a:gd name="T9" fmla="*/ 611 h 612"/>
                <a:gd name="T10" fmla="*/ 28 w 188"/>
                <a:gd name="T11" fmla="*/ 463 h 612"/>
                <a:gd name="T12" fmla="*/ 0 w 188"/>
                <a:gd name="T13" fmla="*/ 182 h 612"/>
                <a:gd name="T14" fmla="*/ 14 w 188"/>
                <a:gd name="T15" fmla="*/ 65 h 612"/>
                <a:gd name="T16" fmla="*/ 59 w 188"/>
                <a:gd name="T17" fmla="*/ 0 h 612"/>
                <a:gd name="T18" fmla="*/ 115 w 188"/>
                <a:gd name="T19" fmla="*/ 4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612">
                  <a:moveTo>
                    <a:pt x="115" y="45"/>
                  </a:moveTo>
                  <a:lnTo>
                    <a:pt x="162" y="182"/>
                  </a:lnTo>
                  <a:lnTo>
                    <a:pt x="187" y="429"/>
                  </a:lnTo>
                  <a:lnTo>
                    <a:pt x="159" y="611"/>
                  </a:lnTo>
                  <a:lnTo>
                    <a:pt x="92" y="611"/>
                  </a:lnTo>
                  <a:lnTo>
                    <a:pt x="28" y="463"/>
                  </a:lnTo>
                  <a:lnTo>
                    <a:pt x="0" y="182"/>
                  </a:lnTo>
                  <a:lnTo>
                    <a:pt x="14" y="65"/>
                  </a:lnTo>
                  <a:lnTo>
                    <a:pt x="59" y="0"/>
                  </a:lnTo>
                  <a:lnTo>
                    <a:pt x="115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4" name="Freeform 104"/>
            <p:cNvSpPr>
              <a:spLocks noChangeArrowheads="1"/>
            </p:cNvSpPr>
            <p:nvPr/>
          </p:nvSpPr>
          <p:spPr bwMode="auto">
            <a:xfrm>
              <a:off x="2562" y="2609"/>
              <a:ext cx="341" cy="451"/>
            </a:xfrm>
            <a:custGeom>
              <a:avLst/>
              <a:gdLst>
                <a:gd name="T0" fmla="*/ 376 w 1507"/>
                <a:gd name="T1" fmla="*/ 95 h 1994"/>
                <a:gd name="T2" fmla="*/ 309 w 1507"/>
                <a:gd name="T3" fmla="*/ 118 h 1994"/>
                <a:gd name="T4" fmla="*/ 155 w 1507"/>
                <a:gd name="T5" fmla="*/ 426 h 1994"/>
                <a:gd name="T6" fmla="*/ 208 w 1507"/>
                <a:gd name="T7" fmla="*/ 726 h 1994"/>
                <a:gd name="T8" fmla="*/ 155 w 1507"/>
                <a:gd name="T9" fmla="*/ 1303 h 1994"/>
                <a:gd name="T10" fmla="*/ 149 w 1507"/>
                <a:gd name="T11" fmla="*/ 1385 h 1994"/>
                <a:gd name="T12" fmla="*/ 155 w 1507"/>
                <a:gd name="T13" fmla="*/ 1455 h 1994"/>
                <a:gd name="T14" fmla="*/ 379 w 1507"/>
                <a:gd name="T15" fmla="*/ 1525 h 1994"/>
                <a:gd name="T16" fmla="*/ 606 w 1507"/>
                <a:gd name="T17" fmla="*/ 1598 h 1994"/>
                <a:gd name="T18" fmla="*/ 847 w 1507"/>
                <a:gd name="T19" fmla="*/ 1715 h 1994"/>
                <a:gd name="T20" fmla="*/ 951 w 1507"/>
                <a:gd name="T21" fmla="*/ 1780 h 1994"/>
                <a:gd name="T22" fmla="*/ 1082 w 1507"/>
                <a:gd name="T23" fmla="*/ 1825 h 1994"/>
                <a:gd name="T24" fmla="*/ 1290 w 1507"/>
                <a:gd name="T25" fmla="*/ 1847 h 1994"/>
                <a:gd name="T26" fmla="*/ 1480 w 1507"/>
                <a:gd name="T27" fmla="*/ 1816 h 1994"/>
                <a:gd name="T28" fmla="*/ 1506 w 1507"/>
                <a:gd name="T29" fmla="*/ 1878 h 1994"/>
                <a:gd name="T30" fmla="*/ 1298 w 1507"/>
                <a:gd name="T31" fmla="*/ 1965 h 1994"/>
                <a:gd name="T32" fmla="*/ 1060 w 1507"/>
                <a:gd name="T33" fmla="*/ 1993 h 1994"/>
                <a:gd name="T34" fmla="*/ 516 w 1507"/>
                <a:gd name="T35" fmla="*/ 1802 h 1994"/>
                <a:gd name="T36" fmla="*/ 298 w 1507"/>
                <a:gd name="T37" fmla="*/ 1662 h 1994"/>
                <a:gd name="T38" fmla="*/ 82 w 1507"/>
                <a:gd name="T39" fmla="*/ 1516 h 1994"/>
                <a:gd name="T40" fmla="*/ 0 w 1507"/>
                <a:gd name="T41" fmla="*/ 1323 h 1994"/>
                <a:gd name="T42" fmla="*/ 3 w 1507"/>
                <a:gd name="T43" fmla="*/ 1023 h 1994"/>
                <a:gd name="T44" fmla="*/ 37 w 1507"/>
                <a:gd name="T45" fmla="*/ 726 h 1994"/>
                <a:gd name="T46" fmla="*/ 90 w 1507"/>
                <a:gd name="T47" fmla="*/ 426 h 1994"/>
                <a:gd name="T48" fmla="*/ 149 w 1507"/>
                <a:gd name="T49" fmla="*/ 227 h 1994"/>
                <a:gd name="T50" fmla="*/ 261 w 1507"/>
                <a:gd name="T51" fmla="*/ 64 h 1994"/>
                <a:gd name="T52" fmla="*/ 312 w 1507"/>
                <a:gd name="T53" fmla="*/ 0 h 1994"/>
                <a:gd name="T54" fmla="*/ 390 w 1507"/>
                <a:gd name="T55" fmla="*/ 14 h 1994"/>
                <a:gd name="T56" fmla="*/ 376 w 1507"/>
                <a:gd name="T57" fmla="*/ 95 h 1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07" h="1994">
                  <a:moveTo>
                    <a:pt x="376" y="95"/>
                  </a:moveTo>
                  <a:lnTo>
                    <a:pt x="309" y="118"/>
                  </a:lnTo>
                  <a:lnTo>
                    <a:pt x="155" y="426"/>
                  </a:lnTo>
                  <a:lnTo>
                    <a:pt x="208" y="726"/>
                  </a:lnTo>
                  <a:lnTo>
                    <a:pt x="155" y="1303"/>
                  </a:lnTo>
                  <a:lnTo>
                    <a:pt x="149" y="1385"/>
                  </a:lnTo>
                  <a:lnTo>
                    <a:pt x="155" y="1455"/>
                  </a:lnTo>
                  <a:lnTo>
                    <a:pt x="379" y="1525"/>
                  </a:lnTo>
                  <a:lnTo>
                    <a:pt x="606" y="1598"/>
                  </a:lnTo>
                  <a:lnTo>
                    <a:pt x="847" y="1715"/>
                  </a:lnTo>
                  <a:lnTo>
                    <a:pt x="951" y="1780"/>
                  </a:lnTo>
                  <a:lnTo>
                    <a:pt x="1082" y="1825"/>
                  </a:lnTo>
                  <a:lnTo>
                    <a:pt x="1290" y="1847"/>
                  </a:lnTo>
                  <a:lnTo>
                    <a:pt x="1480" y="1816"/>
                  </a:lnTo>
                  <a:lnTo>
                    <a:pt x="1506" y="1878"/>
                  </a:lnTo>
                  <a:lnTo>
                    <a:pt x="1298" y="1965"/>
                  </a:lnTo>
                  <a:lnTo>
                    <a:pt x="1060" y="1993"/>
                  </a:lnTo>
                  <a:lnTo>
                    <a:pt x="516" y="1802"/>
                  </a:lnTo>
                  <a:lnTo>
                    <a:pt x="298" y="1662"/>
                  </a:lnTo>
                  <a:lnTo>
                    <a:pt x="82" y="1516"/>
                  </a:lnTo>
                  <a:lnTo>
                    <a:pt x="0" y="1323"/>
                  </a:lnTo>
                  <a:lnTo>
                    <a:pt x="3" y="1023"/>
                  </a:lnTo>
                  <a:lnTo>
                    <a:pt x="37" y="726"/>
                  </a:lnTo>
                  <a:lnTo>
                    <a:pt x="90" y="426"/>
                  </a:lnTo>
                  <a:lnTo>
                    <a:pt x="149" y="227"/>
                  </a:lnTo>
                  <a:lnTo>
                    <a:pt x="261" y="64"/>
                  </a:lnTo>
                  <a:lnTo>
                    <a:pt x="312" y="0"/>
                  </a:lnTo>
                  <a:lnTo>
                    <a:pt x="390" y="14"/>
                  </a:lnTo>
                  <a:lnTo>
                    <a:pt x="376" y="9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5" name="Freeform 105"/>
            <p:cNvSpPr>
              <a:spLocks noChangeArrowheads="1"/>
            </p:cNvSpPr>
            <p:nvPr/>
          </p:nvSpPr>
          <p:spPr bwMode="auto">
            <a:xfrm>
              <a:off x="2692" y="2679"/>
              <a:ext cx="378" cy="143"/>
            </a:xfrm>
            <a:custGeom>
              <a:avLst/>
              <a:gdLst>
                <a:gd name="T0" fmla="*/ 45 w 1672"/>
                <a:gd name="T1" fmla="*/ 0 h 635"/>
                <a:gd name="T2" fmla="*/ 384 w 1672"/>
                <a:gd name="T3" fmla="*/ 185 h 635"/>
                <a:gd name="T4" fmla="*/ 634 w 1672"/>
                <a:gd name="T5" fmla="*/ 289 h 635"/>
                <a:gd name="T6" fmla="*/ 905 w 1672"/>
                <a:gd name="T7" fmla="*/ 384 h 635"/>
                <a:gd name="T8" fmla="*/ 1273 w 1672"/>
                <a:gd name="T9" fmla="*/ 454 h 635"/>
                <a:gd name="T10" fmla="*/ 1629 w 1672"/>
                <a:gd name="T11" fmla="*/ 440 h 635"/>
                <a:gd name="T12" fmla="*/ 1671 w 1672"/>
                <a:gd name="T13" fmla="*/ 471 h 635"/>
                <a:gd name="T14" fmla="*/ 1648 w 1672"/>
                <a:gd name="T15" fmla="*/ 513 h 635"/>
                <a:gd name="T16" fmla="*/ 1250 w 1672"/>
                <a:gd name="T17" fmla="*/ 620 h 635"/>
                <a:gd name="T18" fmla="*/ 849 w 1672"/>
                <a:gd name="T19" fmla="*/ 634 h 635"/>
                <a:gd name="T20" fmla="*/ 261 w 1672"/>
                <a:gd name="T21" fmla="*/ 418 h 635"/>
                <a:gd name="T22" fmla="*/ 154 w 1672"/>
                <a:gd name="T23" fmla="*/ 227 h 635"/>
                <a:gd name="T24" fmla="*/ 109 w 1672"/>
                <a:gd name="T25" fmla="*/ 132 h 635"/>
                <a:gd name="T26" fmla="*/ 22 w 1672"/>
                <a:gd name="T27" fmla="*/ 65 h 635"/>
                <a:gd name="T28" fmla="*/ 0 w 1672"/>
                <a:gd name="T29" fmla="*/ 23 h 635"/>
                <a:gd name="T30" fmla="*/ 45 w 1672"/>
                <a:gd name="T31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72" h="635">
                  <a:moveTo>
                    <a:pt x="45" y="0"/>
                  </a:moveTo>
                  <a:lnTo>
                    <a:pt x="384" y="185"/>
                  </a:lnTo>
                  <a:lnTo>
                    <a:pt x="634" y="289"/>
                  </a:lnTo>
                  <a:lnTo>
                    <a:pt x="905" y="384"/>
                  </a:lnTo>
                  <a:lnTo>
                    <a:pt x="1273" y="454"/>
                  </a:lnTo>
                  <a:lnTo>
                    <a:pt x="1629" y="440"/>
                  </a:lnTo>
                  <a:lnTo>
                    <a:pt x="1671" y="471"/>
                  </a:lnTo>
                  <a:lnTo>
                    <a:pt x="1648" y="513"/>
                  </a:lnTo>
                  <a:lnTo>
                    <a:pt x="1250" y="620"/>
                  </a:lnTo>
                  <a:lnTo>
                    <a:pt x="849" y="634"/>
                  </a:lnTo>
                  <a:lnTo>
                    <a:pt x="261" y="418"/>
                  </a:lnTo>
                  <a:lnTo>
                    <a:pt x="154" y="227"/>
                  </a:lnTo>
                  <a:lnTo>
                    <a:pt x="109" y="132"/>
                  </a:lnTo>
                  <a:lnTo>
                    <a:pt x="22" y="65"/>
                  </a:lnTo>
                  <a:lnTo>
                    <a:pt x="0" y="23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6" name="Freeform 106"/>
            <p:cNvSpPr>
              <a:spLocks noChangeArrowheads="1"/>
            </p:cNvSpPr>
            <p:nvPr/>
          </p:nvSpPr>
          <p:spPr bwMode="auto">
            <a:xfrm>
              <a:off x="3093" y="2544"/>
              <a:ext cx="141" cy="263"/>
            </a:xfrm>
            <a:custGeom>
              <a:avLst/>
              <a:gdLst>
                <a:gd name="T0" fmla="*/ 608 w 626"/>
                <a:gd name="T1" fmla="*/ 59 h 1164"/>
                <a:gd name="T2" fmla="*/ 527 w 626"/>
                <a:gd name="T3" fmla="*/ 227 h 1164"/>
                <a:gd name="T4" fmla="*/ 499 w 626"/>
                <a:gd name="T5" fmla="*/ 421 h 1164"/>
                <a:gd name="T6" fmla="*/ 434 w 626"/>
                <a:gd name="T7" fmla="*/ 642 h 1164"/>
                <a:gd name="T8" fmla="*/ 331 w 626"/>
                <a:gd name="T9" fmla="*/ 816 h 1164"/>
                <a:gd name="T10" fmla="*/ 196 w 626"/>
                <a:gd name="T11" fmla="*/ 981 h 1164"/>
                <a:gd name="T12" fmla="*/ 56 w 626"/>
                <a:gd name="T13" fmla="*/ 1155 h 1164"/>
                <a:gd name="T14" fmla="*/ 0 w 626"/>
                <a:gd name="T15" fmla="*/ 1163 h 1164"/>
                <a:gd name="T16" fmla="*/ 0 w 626"/>
                <a:gd name="T17" fmla="*/ 1113 h 1164"/>
                <a:gd name="T18" fmla="*/ 182 w 626"/>
                <a:gd name="T19" fmla="*/ 779 h 1164"/>
                <a:gd name="T20" fmla="*/ 263 w 626"/>
                <a:gd name="T21" fmla="*/ 390 h 1164"/>
                <a:gd name="T22" fmla="*/ 300 w 626"/>
                <a:gd name="T23" fmla="*/ 272 h 1164"/>
                <a:gd name="T24" fmla="*/ 367 w 626"/>
                <a:gd name="T25" fmla="*/ 182 h 1164"/>
                <a:gd name="T26" fmla="*/ 454 w 626"/>
                <a:gd name="T27" fmla="*/ 90 h 1164"/>
                <a:gd name="T28" fmla="*/ 549 w 626"/>
                <a:gd name="T29" fmla="*/ 0 h 1164"/>
                <a:gd name="T30" fmla="*/ 608 w 626"/>
                <a:gd name="T31" fmla="*/ 0 h 1164"/>
                <a:gd name="T32" fmla="*/ 625 w 626"/>
                <a:gd name="T33" fmla="*/ 28 h 1164"/>
                <a:gd name="T34" fmla="*/ 608 w 626"/>
                <a:gd name="T35" fmla="*/ 59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6" h="1164">
                  <a:moveTo>
                    <a:pt x="608" y="59"/>
                  </a:moveTo>
                  <a:lnTo>
                    <a:pt x="527" y="227"/>
                  </a:lnTo>
                  <a:lnTo>
                    <a:pt x="499" y="421"/>
                  </a:lnTo>
                  <a:lnTo>
                    <a:pt x="434" y="642"/>
                  </a:lnTo>
                  <a:lnTo>
                    <a:pt x="331" y="816"/>
                  </a:lnTo>
                  <a:lnTo>
                    <a:pt x="196" y="981"/>
                  </a:lnTo>
                  <a:lnTo>
                    <a:pt x="56" y="1155"/>
                  </a:lnTo>
                  <a:lnTo>
                    <a:pt x="0" y="1163"/>
                  </a:lnTo>
                  <a:lnTo>
                    <a:pt x="0" y="1113"/>
                  </a:lnTo>
                  <a:lnTo>
                    <a:pt x="182" y="779"/>
                  </a:lnTo>
                  <a:lnTo>
                    <a:pt x="263" y="390"/>
                  </a:lnTo>
                  <a:lnTo>
                    <a:pt x="300" y="272"/>
                  </a:lnTo>
                  <a:lnTo>
                    <a:pt x="367" y="182"/>
                  </a:lnTo>
                  <a:lnTo>
                    <a:pt x="454" y="90"/>
                  </a:lnTo>
                  <a:lnTo>
                    <a:pt x="549" y="0"/>
                  </a:lnTo>
                  <a:lnTo>
                    <a:pt x="608" y="0"/>
                  </a:lnTo>
                  <a:lnTo>
                    <a:pt x="625" y="28"/>
                  </a:lnTo>
                  <a:lnTo>
                    <a:pt x="608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7" name="Freeform 107"/>
            <p:cNvSpPr>
              <a:spLocks noChangeArrowheads="1"/>
            </p:cNvSpPr>
            <p:nvPr/>
          </p:nvSpPr>
          <p:spPr bwMode="auto">
            <a:xfrm>
              <a:off x="2902" y="2802"/>
              <a:ext cx="248" cy="256"/>
            </a:xfrm>
            <a:custGeom>
              <a:avLst/>
              <a:gdLst>
                <a:gd name="T0" fmla="*/ 1096 w 1097"/>
                <a:gd name="T1" fmla="*/ 0 h 1133"/>
                <a:gd name="T2" fmla="*/ 1048 w 1097"/>
                <a:gd name="T3" fmla="*/ 345 h 1133"/>
                <a:gd name="T4" fmla="*/ 1001 w 1097"/>
                <a:gd name="T5" fmla="*/ 493 h 1133"/>
                <a:gd name="T6" fmla="*/ 922 w 1097"/>
                <a:gd name="T7" fmla="*/ 633 h 1133"/>
                <a:gd name="T8" fmla="*/ 827 w 1097"/>
                <a:gd name="T9" fmla="*/ 760 h 1133"/>
                <a:gd name="T10" fmla="*/ 715 w 1097"/>
                <a:gd name="T11" fmla="*/ 869 h 1133"/>
                <a:gd name="T12" fmla="*/ 591 w 1097"/>
                <a:gd name="T13" fmla="*/ 973 h 1133"/>
                <a:gd name="T14" fmla="*/ 437 w 1097"/>
                <a:gd name="T15" fmla="*/ 1068 h 1133"/>
                <a:gd name="T16" fmla="*/ 252 w 1097"/>
                <a:gd name="T17" fmla="*/ 1132 h 1133"/>
                <a:gd name="T18" fmla="*/ 28 w 1097"/>
                <a:gd name="T19" fmla="*/ 1113 h 1133"/>
                <a:gd name="T20" fmla="*/ 0 w 1097"/>
                <a:gd name="T21" fmla="*/ 1082 h 1133"/>
                <a:gd name="T22" fmla="*/ 28 w 1097"/>
                <a:gd name="T23" fmla="*/ 1045 h 1133"/>
                <a:gd name="T24" fmla="*/ 185 w 1097"/>
                <a:gd name="T25" fmla="*/ 992 h 1133"/>
                <a:gd name="T26" fmla="*/ 322 w 1097"/>
                <a:gd name="T27" fmla="*/ 869 h 1133"/>
                <a:gd name="T28" fmla="*/ 457 w 1097"/>
                <a:gd name="T29" fmla="*/ 790 h 1133"/>
                <a:gd name="T30" fmla="*/ 583 w 1097"/>
                <a:gd name="T31" fmla="*/ 706 h 1133"/>
                <a:gd name="T32" fmla="*/ 709 w 1097"/>
                <a:gd name="T33" fmla="*/ 619 h 1133"/>
                <a:gd name="T34" fmla="*/ 810 w 1097"/>
                <a:gd name="T35" fmla="*/ 524 h 1133"/>
                <a:gd name="T36" fmla="*/ 967 w 1097"/>
                <a:gd name="T37" fmla="*/ 297 h 1133"/>
                <a:gd name="T38" fmla="*/ 1037 w 1097"/>
                <a:gd name="T39" fmla="*/ 0 h 1133"/>
                <a:gd name="T40" fmla="*/ 1096 w 1097"/>
                <a:gd name="T41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97" h="1133">
                  <a:moveTo>
                    <a:pt x="1096" y="0"/>
                  </a:moveTo>
                  <a:lnTo>
                    <a:pt x="1048" y="345"/>
                  </a:lnTo>
                  <a:lnTo>
                    <a:pt x="1001" y="493"/>
                  </a:lnTo>
                  <a:lnTo>
                    <a:pt x="922" y="633"/>
                  </a:lnTo>
                  <a:lnTo>
                    <a:pt x="827" y="760"/>
                  </a:lnTo>
                  <a:lnTo>
                    <a:pt x="715" y="869"/>
                  </a:lnTo>
                  <a:lnTo>
                    <a:pt x="591" y="973"/>
                  </a:lnTo>
                  <a:lnTo>
                    <a:pt x="437" y="1068"/>
                  </a:lnTo>
                  <a:lnTo>
                    <a:pt x="252" y="1132"/>
                  </a:lnTo>
                  <a:lnTo>
                    <a:pt x="28" y="1113"/>
                  </a:lnTo>
                  <a:lnTo>
                    <a:pt x="0" y="1082"/>
                  </a:lnTo>
                  <a:lnTo>
                    <a:pt x="28" y="1045"/>
                  </a:lnTo>
                  <a:lnTo>
                    <a:pt x="185" y="992"/>
                  </a:lnTo>
                  <a:lnTo>
                    <a:pt x="322" y="869"/>
                  </a:lnTo>
                  <a:lnTo>
                    <a:pt x="457" y="790"/>
                  </a:lnTo>
                  <a:lnTo>
                    <a:pt x="583" y="706"/>
                  </a:lnTo>
                  <a:lnTo>
                    <a:pt x="709" y="619"/>
                  </a:lnTo>
                  <a:lnTo>
                    <a:pt x="810" y="524"/>
                  </a:lnTo>
                  <a:lnTo>
                    <a:pt x="967" y="297"/>
                  </a:lnTo>
                  <a:lnTo>
                    <a:pt x="1037" y="0"/>
                  </a:lnTo>
                  <a:lnTo>
                    <a:pt x="109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8" name="Freeform 108"/>
            <p:cNvSpPr>
              <a:spLocks noChangeArrowheads="1"/>
            </p:cNvSpPr>
            <p:nvPr/>
          </p:nvSpPr>
          <p:spPr bwMode="auto">
            <a:xfrm>
              <a:off x="2495" y="2972"/>
              <a:ext cx="130" cy="277"/>
            </a:xfrm>
            <a:custGeom>
              <a:avLst/>
              <a:gdLst>
                <a:gd name="T0" fmla="*/ 577 w 578"/>
                <a:gd name="T1" fmla="*/ 0 h 1228"/>
                <a:gd name="T2" fmla="*/ 561 w 578"/>
                <a:gd name="T3" fmla="*/ 314 h 1228"/>
                <a:gd name="T4" fmla="*/ 449 w 578"/>
                <a:gd name="T5" fmla="*/ 515 h 1228"/>
                <a:gd name="T6" fmla="*/ 421 w 578"/>
                <a:gd name="T7" fmla="*/ 630 h 1228"/>
                <a:gd name="T8" fmla="*/ 339 w 578"/>
                <a:gd name="T9" fmla="*/ 793 h 1228"/>
                <a:gd name="T10" fmla="*/ 252 w 578"/>
                <a:gd name="T11" fmla="*/ 927 h 1228"/>
                <a:gd name="T12" fmla="*/ 163 w 578"/>
                <a:gd name="T13" fmla="*/ 1059 h 1228"/>
                <a:gd name="T14" fmla="*/ 59 w 578"/>
                <a:gd name="T15" fmla="*/ 1219 h 1228"/>
                <a:gd name="T16" fmla="*/ 8 w 578"/>
                <a:gd name="T17" fmla="*/ 1227 h 1228"/>
                <a:gd name="T18" fmla="*/ 0 w 578"/>
                <a:gd name="T19" fmla="*/ 1177 h 1228"/>
                <a:gd name="T20" fmla="*/ 126 w 578"/>
                <a:gd name="T21" fmla="*/ 866 h 1228"/>
                <a:gd name="T22" fmla="*/ 227 w 578"/>
                <a:gd name="T23" fmla="*/ 543 h 1228"/>
                <a:gd name="T24" fmla="*/ 261 w 578"/>
                <a:gd name="T25" fmla="*/ 440 h 1228"/>
                <a:gd name="T26" fmla="*/ 362 w 578"/>
                <a:gd name="T27" fmla="*/ 227 h 1228"/>
                <a:gd name="T28" fmla="*/ 443 w 578"/>
                <a:gd name="T29" fmla="*/ 117 h 1228"/>
                <a:gd name="T30" fmla="*/ 510 w 578"/>
                <a:gd name="T31" fmla="*/ 0 h 1228"/>
                <a:gd name="T32" fmla="*/ 577 w 578"/>
                <a:gd name="T33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8" h="1228">
                  <a:moveTo>
                    <a:pt x="577" y="0"/>
                  </a:moveTo>
                  <a:lnTo>
                    <a:pt x="561" y="314"/>
                  </a:lnTo>
                  <a:lnTo>
                    <a:pt x="449" y="515"/>
                  </a:lnTo>
                  <a:lnTo>
                    <a:pt x="421" y="630"/>
                  </a:lnTo>
                  <a:lnTo>
                    <a:pt x="339" y="793"/>
                  </a:lnTo>
                  <a:lnTo>
                    <a:pt x="252" y="927"/>
                  </a:lnTo>
                  <a:lnTo>
                    <a:pt x="163" y="1059"/>
                  </a:lnTo>
                  <a:lnTo>
                    <a:pt x="59" y="1219"/>
                  </a:lnTo>
                  <a:lnTo>
                    <a:pt x="8" y="1227"/>
                  </a:lnTo>
                  <a:lnTo>
                    <a:pt x="0" y="1177"/>
                  </a:lnTo>
                  <a:lnTo>
                    <a:pt x="126" y="866"/>
                  </a:lnTo>
                  <a:lnTo>
                    <a:pt x="227" y="543"/>
                  </a:lnTo>
                  <a:lnTo>
                    <a:pt x="261" y="440"/>
                  </a:lnTo>
                  <a:lnTo>
                    <a:pt x="362" y="227"/>
                  </a:lnTo>
                  <a:lnTo>
                    <a:pt x="443" y="117"/>
                  </a:lnTo>
                  <a:lnTo>
                    <a:pt x="510" y="0"/>
                  </a:lnTo>
                  <a:lnTo>
                    <a:pt x="57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9" name="Freeform 109"/>
            <p:cNvSpPr>
              <a:spLocks noChangeArrowheads="1"/>
            </p:cNvSpPr>
            <p:nvPr/>
          </p:nvSpPr>
          <p:spPr bwMode="auto">
            <a:xfrm>
              <a:off x="2686" y="3054"/>
              <a:ext cx="251" cy="304"/>
            </a:xfrm>
            <a:custGeom>
              <a:avLst/>
              <a:gdLst>
                <a:gd name="T0" fmla="*/ 1110 w 1111"/>
                <a:gd name="T1" fmla="*/ 45 h 1344"/>
                <a:gd name="T2" fmla="*/ 1015 w 1111"/>
                <a:gd name="T3" fmla="*/ 171 h 1344"/>
                <a:gd name="T4" fmla="*/ 911 w 1111"/>
                <a:gd name="T5" fmla="*/ 266 h 1344"/>
                <a:gd name="T6" fmla="*/ 712 w 1111"/>
                <a:gd name="T7" fmla="*/ 482 h 1344"/>
                <a:gd name="T8" fmla="*/ 549 w 1111"/>
                <a:gd name="T9" fmla="*/ 844 h 1344"/>
                <a:gd name="T10" fmla="*/ 471 w 1111"/>
                <a:gd name="T11" fmla="*/ 1012 h 1344"/>
                <a:gd name="T12" fmla="*/ 345 w 1111"/>
                <a:gd name="T13" fmla="*/ 1174 h 1344"/>
                <a:gd name="T14" fmla="*/ 45 w 1111"/>
                <a:gd name="T15" fmla="*/ 1343 h 1344"/>
                <a:gd name="T16" fmla="*/ 0 w 1111"/>
                <a:gd name="T17" fmla="*/ 1289 h 1344"/>
                <a:gd name="T18" fmla="*/ 118 w 1111"/>
                <a:gd name="T19" fmla="*/ 1163 h 1344"/>
                <a:gd name="T20" fmla="*/ 174 w 1111"/>
                <a:gd name="T21" fmla="*/ 1107 h 1344"/>
                <a:gd name="T22" fmla="*/ 233 w 1111"/>
                <a:gd name="T23" fmla="*/ 1045 h 1344"/>
                <a:gd name="T24" fmla="*/ 448 w 1111"/>
                <a:gd name="T25" fmla="*/ 751 h 1344"/>
                <a:gd name="T26" fmla="*/ 535 w 1111"/>
                <a:gd name="T27" fmla="*/ 600 h 1344"/>
                <a:gd name="T28" fmla="*/ 631 w 1111"/>
                <a:gd name="T29" fmla="*/ 429 h 1344"/>
                <a:gd name="T30" fmla="*/ 729 w 1111"/>
                <a:gd name="T31" fmla="*/ 311 h 1344"/>
                <a:gd name="T32" fmla="*/ 841 w 1111"/>
                <a:gd name="T33" fmla="*/ 216 h 1344"/>
                <a:gd name="T34" fmla="*/ 1051 w 1111"/>
                <a:gd name="T35" fmla="*/ 3 h 1344"/>
                <a:gd name="T36" fmla="*/ 1096 w 1111"/>
                <a:gd name="T37" fmla="*/ 0 h 1344"/>
                <a:gd name="T38" fmla="*/ 1110 w 1111"/>
                <a:gd name="T39" fmla="*/ 45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11" h="1344">
                  <a:moveTo>
                    <a:pt x="1110" y="45"/>
                  </a:moveTo>
                  <a:lnTo>
                    <a:pt x="1015" y="171"/>
                  </a:lnTo>
                  <a:lnTo>
                    <a:pt x="911" y="266"/>
                  </a:lnTo>
                  <a:lnTo>
                    <a:pt x="712" y="482"/>
                  </a:lnTo>
                  <a:lnTo>
                    <a:pt x="549" y="844"/>
                  </a:lnTo>
                  <a:lnTo>
                    <a:pt x="471" y="1012"/>
                  </a:lnTo>
                  <a:lnTo>
                    <a:pt x="345" y="1174"/>
                  </a:lnTo>
                  <a:lnTo>
                    <a:pt x="45" y="1343"/>
                  </a:lnTo>
                  <a:lnTo>
                    <a:pt x="0" y="1289"/>
                  </a:lnTo>
                  <a:lnTo>
                    <a:pt x="118" y="1163"/>
                  </a:lnTo>
                  <a:lnTo>
                    <a:pt x="174" y="1107"/>
                  </a:lnTo>
                  <a:lnTo>
                    <a:pt x="233" y="1045"/>
                  </a:lnTo>
                  <a:lnTo>
                    <a:pt x="448" y="751"/>
                  </a:lnTo>
                  <a:lnTo>
                    <a:pt x="535" y="600"/>
                  </a:lnTo>
                  <a:lnTo>
                    <a:pt x="631" y="429"/>
                  </a:lnTo>
                  <a:lnTo>
                    <a:pt x="729" y="311"/>
                  </a:lnTo>
                  <a:lnTo>
                    <a:pt x="841" y="216"/>
                  </a:lnTo>
                  <a:lnTo>
                    <a:pt x="1051" y="3"/>
                  </a:lnTo>
                  <a:lnTo>
                    <a:pt x="1096" y="0"/>
                  </a:lnTo>
                  <a:lnTo>
                    <a:pt x="1110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0" name="Freeform 110"/>
            <p:cNvSpPr>
              <a:spLocks noChangeArrowheads="1"/>
            </p:cNvSpPr>
            <p:nvPr/>
          </p:nvSpPr>
          <p:spPr bwMode="auto">
            <a:xfrm>
              <a:off x="3180" y="3412"/>
              <a:ext cx="269" cy="321"/>
            </a:xfrm>
            <a:custGeom>
              <a:avLst/>
              <a:gdLst>
                <a:gd name="T0" fmla="*/ 1141 w 1189"/>
                <a:gd name="T1" fmla="*/ 149 h 1419"/>
                <a:gd name="T2" fmla="*/ 961 w 1189"/>
                <a:gd name="T3" fmla="*/ 137 h 1419"/>
                <a:gd name="T4" fmla="*/ 799 w 1189"/>
                <a:gd name="T5" fmla="*/ 258 h 1419"/>
                <a:gd name="T6" fmla="*/ 729 w 1189"/>
                <a:gd name="T7" fmla="*/ 300 h 1419"/>
                <a:gd name="T8" fmla="*/ 552 w 1189"/>
                <a:gd name="T9" fmla="*/ 266 h 1419"/>
                <a:gd name="T10" fmla="*/ 446 w 1189"/>
                <a:gd name="T11" fmla="*/ 308 h 1419"/>
                <a:gd name="T12" fmla="*/ 404 w 1189"/>
                <a:gd name="T13" fmla="*/ 449 h 1419"/>
                <a:gd name="T14" fmla="*/ 336 w 1189"/>
                <a:gd name="T15" fmla="*/ 558 h 1419"/>
                <a:gd name="T16" fmla="*/ 115 w 1189"/>
                <a:gd name="T17" fmla="*/ 723 h 1419"/>
                <a:gd name="T18" fmla="*/ 50 w 1189"/>
                <a:gd name="T19" fmla="*/ 928 h 1419"/>
                <a:gd name="T20" fmla="*/ 70 w 1189"/>
                <a:gd name="T21" fmla="*/ 1149 h 1419"/>
                <a:gd name="T22" fmla="*/ 118 w 1189"/>
                <a:gd name="T23" fmla="*/ 1275 h 1419"/>
                <a:gd name="T24" fmla="*/ 196 w 1189"/>
                <a:gd name="T25" fmla="*/ 1368 h 1419"/>
                <a:gd name="T26" fmla="*/ 202 w 1189"/>
                <a:gd name="T27" fmla="*/ 1393 h 1419"/>
                <a:gd name="T28" fmla="*/ 196 w 1189"/>
                <a:gd name="T29" fmla="*/ 1418 h 1419"/>
                <a:gd name="T30" fmla="*/ 143 w 1189"/>
                <a:gd name="T31" fmla="*/ 1418 h 1419"/>
                <a:gd name="T32" fmla="*/ 0 w 1189"/>
                <a:gd name="T33" fmla="*/ 1163 h 1419"/>
                <a:gd name="T34" fmla="*/ 14 w 1189"/>
                <a:gd name="T35" fmla="*/ 662 h 1419"/>
                <a:gd name="T36" fmla="*/ 115 w 1189"/>
                <a:gd name="T37" fmla="*/ 544 h 1419"/>
                <a:gd name="T38" fmla="*/ 233 w 1189"/>
                <a:gd name="T39" fmla="*/ 435 h 1419"/>
                <a:gd name="T40" fmla="*/ 345 w 1189"/>
                <a:gd name="T41" fmla="*/ 278 h 1419"/>
                <a:gd name="T42" fmla="*/ 401 w 1189"/>
                <a:gd name="T43" fmla="*/ 191 h 1419"/>
                <a:gd name="T44" fmla="*/ 471 w 1189"/>
                <a:gd name="T45" fmla="*/ 140 h 1419"/>
                <a:gd name="T46" fmla="*/ 667 w 1189"/>
                <a:gd name="T47" fmla="*/ 95 h 1419"/>
                <a:gd name="T48" fmla="*/ 779 w 1189"/>
                <a:gd name="T49" fmla="*/ 22 h 1419"/>
                <a:gd name="T50" fmla="*/ 917 w 1189"/>
                <a:gd name="T51" fmla="*/ 0 h 1419"/>
                <a:gd name="T52" fmla="*/ 1177 w 1189"/>
                <a:gd name="T53" fmla="*/ 87 h 1419"/>
                <a:gd name="T54" fmla="*/ 1188 w 1189"/>
                <a:gd name="T55" fmla="*/ 137 h 1419"/>
                <a:gd name="T56" fmla="*/ 1141 w 1189"/>
                <a:gd name="T57" fmla="*/ 149 h 1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9" h="1419">
                  <a:moveTo>
                    <a:pt x="1141" y="149"/>
                  </a:moveTo>
                  <a:lnTo>
                    <a:pt x="961" y="137"/>
                  </a:lnTo>
                  <a:lnTo>
                    <a:pt x="799" y="258"/>
                  </a:lnTo>
                  <a:lnTo>
                    <a:pt x="729" y="300"/>
                  </a:lnTo>
                  <a:lnTo>
                    <a:pt x="552" y="266"/>
                  </a:lnTo>
                  <a:lnTo>
                    <a:pt x="446" y="308"/>
                  </a:lnTo>
                  <a:lnTo>
                    <a:pt x="404" y="449"/>
                  </a:lnTo>
                  <a:lnTo>
                    <a:pt x="336" y="558"/>
                  </a:lnTo>
                  <a:lnTo>
                    <a:pt x="115" y="723"/>
                  </a:lnTo>
                  <a:lnTo>
                    <a:pt x="50" y="928"/>
                  </a:lnTo>
                  <a:lnTo>
                    <a:pt x="70" y="1149"/>
                  </a:lnTo>
                  <a:lnTo>
                    <a:pt x="118" y="1275"/>
                  </a:lnTo>
                  <a:lnTo>
                    <a:pt x="196" y="1368"/>
                  </a:lnTo>
                  <a:lnTo>
                    <a:pt x="202" y="1393"/>
                  </a:lnTo>
                  <a:lnTo>
                    <a:pt x="196" y="1418"/>
                  </a:lnTo>
                  <a:lnTo>
                    <a:pt x="143" y="1418"/>
                  </a:lnTo>
                  <a:lnTo>
                    <a:pt x="0" y="1163"/>
                  </a:lnTo>
                  <a:lnTo>
                    <a:pt x="14" y="662"/>
                  </a:lnTo>
                  <a:lnTo>
                    <a:pt x="115" y="544"/>
                  </a:lnTo>
                  <a:lnTo>
                    <a:pt x="233" y="435"/>
                  </a:lnTo>
                  <a:lnTo>
                    <a:pt x="345" y="278"/>
                  </a:lnTo>
                  <a:lnTo>
                    <a:pt x="401" y="191"/>
                  </a:lnTo>
                  <a:lnTo>
                    <a:pt x="471" y="140"/>
                  </a:lnTo>
                  <a:lnTo>
                    <a:pt x="667" y="95"/>
                  </a:lnTo>
                  <a:lnTo>
                    <a:pt x="779" y="22"/>
                  </a:lnTo>
                  <a:lnTo>
                    <a:pt x="917" y="0"/>
                  </a:lnTo>
                  <a:lnTo>
                    <a:pt x="1177" y="87"/>
                  </a:lnTo>
                  <a:lnTo>
                    <a:pt x="1188" y="137"/>
                  </a:lnTo>
                  <a:lnTo>
                    <a:pt x="1141" y="14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1" name="Freeform 111"/>
            <p:cNvSpPr>
              <a:spLocks noChangeArrowheads="1"/>
            </p:cNvSpPr>
            <p:nvPr/>
          </p:nvSpPr>
          <p:spPr bwMode="auto">
            <a:xfrm>
              <a:off x="3250" y="3540"/>
              <a:ext cx="41" cy="243"/>
            </a:xfrm>
            <a:custGeom>
              <a:avLst/>
              <a:gdLst>
                <a:gd name="T0" fmla="*/ 185 w 186"/>
                <a:gd name="T1" fmla="*/ 40 h 1078"/>
                <a:gd name="T2" fmla="*/ 140 w 186"/>
                <a:gd name="T3" fmla="*/ 684 h 1078"/>
                <a:gd name="T4" fmla="*/ 126 w 186"/>
                <a:gd name="T5" fmla="*/ 928 h 1078"/>
                <a:gd name="T6" fmla="*/ 174 w 186"/>
                <a:gd name="T7" fmla="*/ 1023 h 1078"/>
                <a:gd name="T8" fmla="*/ 182 w 186"/>
                <a:gd name="T9" fmla="*/ 1074 h 1078"/>
                <a:gd name="T10" fmla="*/ 138 w 186"/>
                <a:gd name="T11" fmla="*/ 1077 h 1078"/>
                <a:gd name="T12" fmla="*/ 0 w 186"/>
                <a:gd name="T13" fmla="*/ 959 h 1078"/>
                <a:gd name="T14" fmla="*/ 0 w 186"/>
                <a:gd name="T15" fmla="*/ 679 h 1078"/>
                <a:gd name="T16" fmla="*/ 45 w 186"/>
                <a:gd name="T17" fmla="*/ 353 h 1078"/>
                <a:gd name="T18" fmla="*/ 118 w 186"/>
                <a:gd name="T19" fmla="*/ 23 h 1078"/>
                <a:gd name="T20" fmla="*/ 163 w 186"/>
                <a:gd name="T21" fmla="*/ 0 h 1078"/>
                <a:gd name="T22" fmla="*/ 185 w 186"/>
                <a:gd name="T23" fmla="*/ 4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1078">
                  <a:moveTo>
                    <a:pt x="185" y="40"/>
                  </a:moveTo>
                  <a:lnTo>
                    <a:pt x="140" y="684"/>
                  </a:lnTo>
                  <a:lnTo>
                    <a:pt x="126" y="928"/>
                  </a:lnTo>
                  <a:lnTo>
                    <a:pt x="174" y="1023"/>
                  </a:lnTo>
                  <a:lnTo>
                    <a:pt x="182" y="1074"/>
                  </a:lnTo>
                  <a:lnTo>
                    <a:pt x="138" y="1077"/>
                  </a:lnTo>
                  <a:lnTo>
                    <a:pt x="0" y="959"/>
                  </a:lnTo>
                  <a:lnTo>
                    <a:pt x="0" y="679"/>
                  </a:lnTo>
                  <a:lnTo>
                    <a:pt x="45" y="353"/>
                  </a:lnTo>
                  <a:lnTo>
                    <a:pt x="118" y="23"/>
                  </a:lnTo>
                  <a:lnTo>
                    <a:pt x="163" y="0"/>
                  </a:lnTo>
                  <a:lnTo>
                    <a:pt x="185" y="4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2" name="Freeform 112"/>
            <p:cNvSpPr>
              <a:spLocks noChangeArrowheads="1"/>
            </p:cNvSpPr>
            <p:nvPr/>
          </p:nvSpPr>
          <p:spPr bwMode="auto">
            <a:xfrm>
              <a:off x="3403" y="3332"/>
              <a:ext cx="147" cy="246"/>
            </a:xfrm>
            <a:custGeom>
              <a:avLst/>
              <a:gdLst>
                <a:gd name="T0" fmla="*/ 0 w 651"/>
                <a:gd name="T1" fmla="*/ 1045 h 1091"/>
                <a:gd name="T2" fmla="*/ 157 w 651"/>
                <a:gd name="T3" fmla="*/ 580 h 1091"/>
                <a:gd name="T4" fmla="*/ 294 w 651"/>
                <a:gd name="T5" fmla="*/ 384 h 1091"/>
                <a:gd name="T6" fmla="*/ 429 w 651"/>
                <a:gd name="T7" fmla="*/ 205 h 1091"/>
                <a:gd name="T8" fmla="*/ 591 w 651"/>
                <a:gd name="T9" fmla="*/ 22 h 1091"/>
                <a:gd name="T10" fmla="*/ 639 w 651"/>
                <a:gd name="T11" fmla="*/ 0 h 1091"/>
                <a:gd name="T12" fmla="*/ 650 w 651"/>
                <a:gd name="T13" fmla="*/ 45 h 1091"/>
                <a:gd name="T14" fmla="*/ 544 w 651"/>
                <a:gd name="T15" fmla="*/ 289 h 1091"/>
                <a:gd name="T16" fmla="*/ 272 w 651"/>
                <a:gd name="T17" fmla="*/ 661 h 1091"/>
                <a:gd name="T18" fmla="*/ 168 w 651"/>
                <a:gd name="T19" fmla="*/ 866 h 1091"/>
                <a:gd name="T20" fmla="*/ 67 w 651"/>
                <a:gd name="T21" fmla="*/ 1068 h 1091"/>
                <a:gd name="T22" fmla="*/ 22 w 651"/>
                <a:gd name="T23" fmla="*/ 1090 h 1091"/>
                <a:gd name="T24" fmla="*/ 0 w 651"/>
                <a:gd name="T25" fmla="*/ 1045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1" h="1091">
                  <a:moveTo>
                    <a:pt x="0" y="1045"/>
                  </a:moveTo>
                  <a:lnTo>
                    <a:pt x="157" y="580"/>
                  </a:lnTo>
                  <a:lnTo>
                    <a:pt x="294" y="384"/>
                  </a:lnTo>
                  <a:lnTo>
                    <a:pt x="429" y="205"/>
                  </a:lnTo>
                  <a:lnTo>
                    <a:pt x="591" y="22"/>
                  </a:lnTo>
                  <a:lnTo>
                    <a:pt x="639" y="0"/>
                  </a:lnTo>
                  <a:lnTo>
                    <a:pt x="650" y="45"/>
                  </a:lnTo>
                  <a:lnTo>
                    <a:pt x="544" y="289"/>
                  </a:lnTo>
                  <a:lnTo>
                    <a:pt x="272" y="661"/>
                  </a:lnTo>
                  <a:lnTo>
                    <a:pt x="168" y="866"/>
                  </a:lnTo>
                  <a:lnTo>
                    <a:pt x="67" y="1068"/>
                  </a:lnTo>
                  <a:lnTo>
                    <a:pt x="22" y="1090"/>
                  </a:lnTo>
                  <a:lnTo>
                    <a:pt x="0" y="10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3" name="Freeform 113"/>
            <p:cNvSpPr>
              <a:spLocks noChangeArrowheads="1"/>
            </p:cNvSpPr>
            <p:nvPr/>
          </p:nvSpPr>
          <p:spPr bwMode="auto">
            <a:xfrm>
              <a:off x="3446" y="3291"/>
              <a:ext cx="178" cy="313"/>
            </a:xfrm>
            <a:custGeom>
              <a:avLst/>
              <a:gdLst>
                <a:gd name="T0" fmla="*/ 732 w 789"/>
                <a:gd name="T1" fmla="*/ 0 h 1386"/>
                <a:gd name="T2" fmla="*/ 788 w 789"/>
                <a:gd name="T3" fmla="*/ 85 h 1386"/>
                <a:gd name="T4" fmla="*/ 777 w 789"/>
                <a:gd name="T5" fmla="*/ 194 h 1386"/>
                <a:gd name="T6" fmla="*/ 684 w 789"/>
                <a:gd name="T7" fmla="*/ 415 h 1386"/>
                <a:gd name="T8" fmla="*/ 620 w 789"/>
                <a:gd name="T9" fmla="*/ 541 h 1386"/>
                <a:gd name="T10" fmla="*/ 553 w 789"/>
                <a:gd name="T11" fmla="*/ 651 h 1386"/>
                <a:gd name="T12" fmla="*/ 435 w 789"/>
                <a:gd name="T13" fmla="*/ 850 h 1386"/>
                <a:gd name="T14" fmla="*/ 306 w 789"/>
                <a:gd name="T15" fmla="*/ 1035 h 1386"/>
                <a:gd name="T16" fmla="*/ 155 w 789"/>
                <a:gd name="T17" fmla="*/ 1267 h 1386"/>
                <a:gd name="T18" fmla="*/ 85 w 789"/>
                <a:gd name="T19" fmla="*/ 1343 h 1386"/>
                <a:gd name="T20" fmla="*/ 0 w 789"/>
                <a:gd name="T21" fmla="*/ 1385 h 1386"/>
                <a:gd name="T22" fmla="*/ 0 w 789"/>
                <a:gd name="T23" fmla="*/ 1281 h 1386"/>
                <a:gd name="T24" fmla="*/ 37 w 789"/>
                <a:gd name="T25" fmla="*/ 1203 h 1386"/>
                <a:gd name="T26" fmla="*/ 194 w 789"/>
                <a:gd name="T27" fmla="*/ 982 h 1386"/>
                <a:gd name="T28" fmla="*/ 342 w 789"/>
                <a:gd name="T29" fmla="*/ 799 h 1386"/>
                <a:gd name="T30" fmla="*/ 483 w 789"/>
                <a:gd name="T31" fmla="*/ 606 h 1386"/>
                <a:gd name="T32" fmla="*/ 614 w 789"/>
                <a:gd name="T33" fmla="*/ 376 h 1386"/>
                <a:gd name="T34" fmla="*/ 696 w 789"/>
                <a:gd name="T35" fmla="*/ 54 h 1386"/>
                <a:gd name="T36" fmla="*/ 687 w 789"/>
                <a:gd name="T37" fmla="*/ 9 h 1386"/>
                <a:gd name="T38" fmla="*/ 732 w 789"/>
                <a:gd name="T39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9" h="1386">
                  <a:moveTo>
                    <a:pt x="732" y="0"/>
                  </a:moveTo>
                  <a:lnTo>
                    <a:pt x="788" y="85"/>
                  </a:lnTo>
                  <a:lnTo>
                    <a:pt x="777" y="194"/>
                  </a:lnTo>
                  <a:lnTo>
                    <a:pt x="684" y="415"/>
                  </a:lnTo>
                  <a:lnTo>
                    <a:pt x="620" y="541"/>
                  </a:lnTo>
                  <a:lnTo>
                    <a:pt x="553" y="651"/>
                  </a:lnTo>
                  <a:lnTo>
                    <a:pt x="435" y="850"/>
                  </a:lnTo>
                  <a:lnTo>
                    <a:pt x="306" y="1035"/>
                  </a:lnTo>
                  <a:lnTo>
                    <a:pt x="155" y="1267"/>
                  </a:lnTo>
                  <a:lnTo>
                    <a:pt x="85" y="1343"/>
                  </a:lnTo>
                  <a:lnTo>
                    <a:pt x="0" y="1385"/>
                  </a:lnTo>
                  <a:lnTo>
                    <a:pt x="0" y="1281"/>
                  </a:lnTo>
                  <a:lnTo>
                    <a:pt x="37" y="1203"/>
                  </a:lnTo>
                  <a:lnTo>
                    <a:pt x="194" y="982"/>
                  </a:lnTo>
                  <a:lnTo>
                    <a:pt x="342" y="799"/>
                  </a:lnTo>
                  <a:lnTo>
                    <a:pt x="483" y="606"/>
                  </a:lnTo>
                  <a:lnTo>
                    <a:pt x="614" y="376"/>
                  </a:lnTo>
                  <a:lnTo>
                    <a:pt x="696" y="54"/>
                  </a:lnTo>
                  <a:lnTo>
                    <a:pt x="687" y="9"/>
                  </a:lnTo>
                  <a:lnTo>
                    <a:pt x="73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4" name="Freeform 114"/>
            <p:cNvSpPr>
              <a:spLocks noChangeArrowheads="1"/>
            </p:cNvSpPr>
            <p:nvPr/>
          </p:nvSpPr>
          <p:spPr bwMode="auto">
            <a:xfrm>
              <a:off x="3362" y="3582"/>
              <a:ext cx="156" cy="151"/>
            </a:xfrm>
            <a:custGeom>
              <a:avLst/>
              <a:gdLst>
                <a:gd name="T0" fmla="*/ 527 w 693"/>
                <a:gd name="T1" fmla="*/ 62 h 671"/>
                <a:gd name="T2" fmla="*/ 126 w 693"/>
                <a:gd name="T3" fmla="*/ 298 h 671"/>
                <a:gd name="T4" fmla="*/ 213 w 693"/>
                <a:gd name="T5" fmla="*/ 384 h 671"/>
                <a:gd name="T6" fmla="*/ 316 w 693"/>
                <a:gd name="T7" fmla="*/ 466 h 671"/>
                <a:gd name="T8" fmla="*/ 661 w 693"/>
                <a:gd name="T9" fmla="*/ 370 h 671"/>
                <a:gd name="T10" fmla="*/ 692 w 693"/>
                <a:gd name="T11" fmla="*/ 435 h 671"/>
                <a:gd name="T12" fmla="*/ 521 w 693"/>
                <a:gd name="T13" fmla="*/ 553 h 671"/>
                <a:gd name="T14" fmla="*/ 445 w 693"/>
                <a:gd name="T15" fmla="*/ 614 h 671"/>
                <a:gd name="T16" fmla="*/ 350 w 693"/>
                <a:gd name="T17" fmla="*/ 659 h 671"/>
                <a:gd name="T18" fmla="*/ 294 w 693"/>
                <a:gd name="T19" fmla="*/ 670 h 671"/>
                <a:gd name="T20" fmla="*/ 78 w 693"/>
                <a:gd name="T21" fmla="*/ 527 h 671"/>
                <a:gd name="T22" fmla="*/ 0 w 693"/>
                <a:gd name="T23" fmla="*/ 379 h 671"/>
                <a:gd name="T24" fmla="*/ 19 w 693"/>
                <a:gd name="T25" fmla="*/ 230 h 671"/>
                <a:gd name="T26" fmla="*/ 64 w 693"/>
                <a:gd name="T27" fmla="*/ 166 h 671"/>
                <a:gd name="T28" fmla="*/ 115 w 693"/>
                <a:gd name="T29" fmla="*/ 127 h 671"/>
                <a:gd name="T30" fmla="*/ 227 w 693"/>
                <a:gd name="T31" fmla="*/ 71 h 671"/>
                <a:gd name="T32" fmla="*/ 504 w 693"/>
                <a:gd name="T33" fmla="*/ 0 h 671"/>
                <a:gd name="T34" fmla="*/ 549 w 693"/>
                <a:gd name="T35" fmla="*/ 23 h 671"/>
                <a:gd name="T36" fmla="*/ 527 w 693"/>
                <a:gd name="T37" fmla="*/ 62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3" h="671">
                  <a:moveTo>
                    <a:pt x="527" y="62"/>
                  </a:moveTo>
                  <a:lnTo>
                    <a:pt x="126" y="298"/>
                  </a:lnTo>
                  <a:lnTo>
                    <a:pt x="213" y="384"/>
                  </a:lnTo>
                  <a:lnTo>
                    <a:pt x="316" y="466"/>
                  </a:lnTo>
                  <a:lnTo>
                    <a:pt x="661" y="370"/>
                  </a:lnTo>
                  <a:lnTo>
                    <a:pt x="692" y="435"/>
                  </a:lnTo>
                  <a:lnTo>
                    <a:pt x="521" y="553"/>
                  </a:lnTo>
                  <a:lnTo>
                    <a:pt x="445" y="614"/>
                  </a:lnTo>
                  <a:lnTo>
                    <a:pt x="350" y="659"/>
                  </a:lnTo>
                  <a:lnTo>
                    <a:pt x="294" y="670"/>
                  </a:lnTo>
                  <a:lnTo>
                    <a:pt x="78" y="527"/>
                  </a:lnTo>
                  <a:lnTo>
                    <a:pt x="0" y="379"/>
                  </a:lnTo>
                  <a:lnTo>
                    <a:pt x="19" y="230"/>
                  </a:lnTo>
                  <a:lnTo>
                    <a:pt x="64" y="166"/>
                  </a:lnTo>
                  <a:lnTo>
                    <a:pt x="115" y="127"/>
                  </a:lnTo>
                  <a:lnTo>
                    <a:pt x="227" y="71"/>
                  </a:lnTo>
                  <a:lnTo>
                    <a:pt x="504" y="0"/>
                  </a:lnTo>
                  <a:lnTo>
                    <a:pt x="549" y="23"/>
                  </a:lnTo>
                  <a:lnTo>
                    <a:pt x="527" y="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5" name="Freeform 115"/>
            <p:cNvSpPr>
              <a:spLocks noChangeArrowheads="1"/>
            </p:cNvSpPr>
            <p:nvPr/>
          </p:nvSpPr>
          <p:spPr bwMode="auto">
            <a:xfrm>
              <a:off x="3475" y="3562"/>
              <a:ext cx="108" cy="163"/>
            </a:xfrm>
            <a:custGeom>
              <a:avLst/>
              <a:gdLst>
                <a:gd name="T0" fmla="*/ 448 w 480"/>
                <a:gd name="T1" fmla="*/ 30 h 724"/>
                <a:gd name="T2" fmla="*/ 479 w 480"/>
                <a:gd name="T3" fmla="*/ 574 h 724"/>
                <a:gd name="T4" fmla="*/ 389 w 480"/>
                <a:gd name="T5" fmla="*/ 661 h 724"/>
                <a:gd name="T6" fmla="*/ 285 w 480"/>
                <a:gd name="T7" fmla="*/ 706 h 724"/>
                <a:gd name="T8" fmla="*/ 28 w 480"/>
                <a:gd name="T9" fmla="*/ 723 h 724"/>
                <a:gd name="T10" fmla="*/ 0 w 480"/>
                <a:gd name="T11" fmla="*/ 692 h 724"/>
                <a:gd name="T12" fmla="*/ 28 w 480"/>
                <a:gd name="T13" fmla="*/ 661 h 724"/>
                <a:gd name="T14" fmla="*/ 207 w 480"/>
                <a:gd name="T15" fmla="*/ 605 h 724"/>
                <a:gd name="T16" fmla="*/ 344 w 480"/>
                <a:gd name="T17" fmla="*/ 465 h 724"/>
                <a:gd name="T18" fmla="*/ 403 w 480"/>
                <a:gd name="T19" fmla="*/ 266 h 724"/>
                <a:gd name="T20" fmla="*/ 381 w 480"/>
                <a:gd name="T21" fmla="*/ 39 h 724"/>
                <a:gd name="T22" fmla="*/ 412 w 480"/>
                <a:gd name="T23" fmla="*/ 0 h 724"/>
                <a:gd name="T24" fmla="*/ 448 w 480"/>
                <a:gd name="T25" fmla="*/ 3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724">
                  <a:moveTo>
                    <a:pt x="448" y="30"/>
                  </a:moveTo>
                  <a:lnTo>
                    <a:pt x="479" y="574"/>
                  </a:lnTo>
                  <a:lnTo>
                    <a:pt x="389" y="661"/>
                  </a:lnTo>
                  <a:lnTo>
                    <a:pt x="285" y="706"/>
                  </a:lnTo>
                  <a:lnTo>
                    <a:pt x="28" y="723"/>
                  </a:lnTo>
                  <a:lnTo>
                    <a:pt x="0" y="692"/>
                  </a:lnTo>
                  <a:lnTo>
                    <a:pt x="28" y="661"/>
                  </a:lnTo>
                  <a:lnTo>
                    <a:pt x="207" y="605"/>
                  </a:lnTo>
                  <a:lnTo>
                    <a:pt x="344" y="465"/>
                  </a:lnTo>
                  <a:lnTo>
                    <a:pt x="403" y="266"/>
                  </a:lnTo>
                  <a:lnTo>
                    <a:pt x="381" y="39"/>
                  </a:lnTo>
                  <a:lnTo>
                    <a:pt x="412" y="0"/>
                  </a:lnTo>
                  <a:lnTo>
                    <a:pt x="448" y="3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6" name="Freeform 116"/>
            <p:cNvSpPr>
              <a:spLocks noChangeArrowheads="1"/>
            </p:cNvSpPr>
            <p:nvPr/>
          </p:nvSpPr>
          <p:spPr bwMode="auto">
            <a:xfrm>
              <a:off x="3602" y="3578"/>
              <a:ext cx="258" cy="58"/>
            </a:xfrm>
            <a:custGeom>
              <a:avLst/>
              <a:gdLst>
                <a:gd name="T0" fmla="*/ 0 w 1142"/>
                <a:gd name="T1" fmla="*/ 194 h 259"/>
                <a:gd name="T2" fmla="*/ 272 w 1142"/>
                <a:gd name="T3" fmla="*/ 68 h 259"/>
                <a:gd name="T4" fmla="*/ 536 w 1142"/>
                <a:gd name="T5" fmla="*/ 0 h 259"/>
                <a:gd name="T6" fmla="*/ 1113 w 1142"/>
                <a:gd name="T7" fmla="*/ 31 h 259"/>
                <a:gd name="T8" fmla="*/ 1141 w 1142"/>
                <a:gd name="T9" fmla="*/ 62 h 259"/>
                <a:gd name="T10" fmla="*/ 1113 w 1142"/>
                <a:gd name="T11" fmla="*/ 90 h 259"/>
                <a:gd name="T12" fmla="*/ 830 w 1142"/>
                <a:gd name="T13" fmla="*/ 121 h 259"/>
                <a:gd name="T14" fmla="*/ 550 w 1142"/>
                <a:gd name="T15" fmla="*/ 180 h 259"/>
                <a:gd name="T16" fmla="*/ 23 w 1142"/>
                <a:gd name="T17" fmla="*/ 258 h 259"/>
                <a:gd name="T18" fmla="*/ 0 w 1142"/>
                <a:gd name="T19" fmla="*/ 194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2" h="259">
                  <a:moveTo>
                    <a:pt x="0" y="194"/>
                  </a:moveTo>
                  <a:lnTo>
                    <a:pt x="272" y="68"/>
                  </a:lnTo>
                  <a:lnTo>
                    <a:pt x="536" y="0"/>
                  </a:lnTo>
                  <a:lnTo>
                    <a:pt x="1113" y="31"/>
                  </a:lnTo>
                  <a:lnTo>
                    <a:pt x="1141" y="62"/>
                  </a:lnTo>
                  <a:lnTo>
                    <a:pt x="1113" y="90"/>
                  </a:lnTo>
                  <a:lnTo>
                    <a:pt x="830" y="121"/>
                  </a:lnTo>
                  <a:lnTo>
                    <a:pt x="550" y="180"/>
                  </a:lnTo>
                  <a:lnTo>
                    <a:pt x="23" y="258"/>
                  </a:lnTo>
                  <a:lnTo>
                    <a:pt x="0" y="19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7" name="Freeform 117"/>
            <p:cNvSpPr>
              <a:spLocks noChangeArrowheads="1"/>
            </p:cNvSpPr>
            <p:nvPr/>
          </p:nvSpPr>
          <p:spPr bwMode="auto">
            <a:xfrm>
              <a:off x="3532" y="3419"/>
              <a:ext cx="116" cy="55"/>
            </a:xfrm>
            <a:custGeom>
              <a:avLst/>
              <a:gdLst>
                <a:gd name="T0" fmla="*/ 0 w 517"/>
                <a:gd name="T1" fmla="*/ 174 h 248"/>
                <a:gd name="T2" fmla="*/ 140 w 517"/>
                <a:gd name="T3" fmla="*/ 95 h 248"/>
                <a:gd name="T4" fmla="*/ 266 w 517"/>
                <a:gd name="T5" fmla="*/ 11 h 248"/>
                <a:gd name="T6" fmla="*/ 479 w 517"/>
                <a:gd name="T7" fmla="*/ 0 h 248"/>
                <a:gd name="T8" fmla="*/ 516 w 517"/>
                <a:gd name="T9" fmla="*/ 42 h 248"/>
                <a:gd name="T10" fmla="*/ 479 w 517"/>
                <a:gd name="T11" fmla="*/ 73 h 248"/>
                <a:gd name="T12" fmla="*/ 331 w 517"/>
                <a:gd name="T13" fmla="*/ 165 h 248"/>
                <a:gd name="T14" fmla="*/ 14 w 517"/>
                <a:gd name="T15" fmla="*/ 247 h 248"/>
                <a:gd name="T16" fmla="*/ 0 w 517"/>
                <a:gd name="T17" fmla="*/ 17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7" h="248">
                  <a:moveTo>
                    <a:pt x="0" y="174"/>
                  </a:moveTo>
                  <a:lnTo>
                    <a:pt x="140" y="95"/>
                  </a:lnTo>
                  <a:lnTo>
                    <a:pt x="266" y="11"/>
                  </a:lnTo>
                  <a:lnTo>
                    <a:pt x="479" y="0"/>
                  </a:lnTo>
                  <a:lnTo>
                    <a:pt x="516" y="42"/>
                  </a:lnTo>
                  <a:lnTo>
                    <a:pt x="479" y="73"/>
                  </a:lnTo>
                  <a:lnTo>
                    <a:pt x="331" y="165"/>
                  </a:lnTo>
                  <a:lnTo>
                    <a:pt x="14" y="247"/>
                  </a:lnTo>
                  <a:lnTo>
                    <a:pt x="0" y="1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8" name="Freeform 118"/>
            <p:cNvSpPr>
              <a:spLocks noChangeArrowheads="1"/>
            </p:cNvSpPr>
            <p:nvPr/>
          </p:nvSpPr>
          <p:spPr bwMode="auto">
            <a:xfrm>
              <a:off x="3628" y="3422"/>
              <a:ext cx="127" cy="92"/>
            </a:xfrm>
            <a:custGeom>
              <a:avLst/>
              <a:gdLst>
                <a:gd name="T0" fmla="*/ 31 w 565"/>
                <a:gd name="T1" fmla="*/ 0 h 408"/>
                <a:gd name="T2" fmla="*/ 261 w 565"/>
                <a:gd name="T3" fmla="*/ 23 h 408"/>
                <a:gd name="T4" fmla="*/ 474 w 565"/>
                <a:gd name="T5" fmla="*/ 129 h 408"/>
                <a:gd name="T6" fmla="*/ 564 w 565"/>
                <a:gd name="T7" fmla="*/ 364 h 408"/>
                <a:gd name="T8" fmla="*/ 533 w 565"/>
                <a:gd name="T9" fmla="*/ 407 h 408"/>
                <a:gd name="T10" fmla="*/ 496 w 565"/>
                <a:gd name="T11" fmla="*/ 384 h 408"/>
                <a:gd name="T12" fmla="*/ 384 w 565"/>
                <a:gd name="T13" fmla="*/ 236 h 408"/>
                <a:gd name="T14" fmla="*/ 216 w 565"/>
                <a:gd name="T15" fmla="*/ 118 h 408"/>
                <a:gd name="T16" fmla="*/ 31 w 565"/>
                <a:gd name="T17" fmla="*/ 67 h 408"/>
                <a:gd name="T18" fmla="*/ 0 w 565"/>
                <a:gd name="T19" fmla="*/ 37 h 408"/>
                <a:gd name="T20" fmla="*/ 31 w 565"/>
                <a:gd name="T21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5" h="408">
                  <a:moveTo>
                    <a:pt x="31" y="0"/>
                  </a:moveTo>
                  <a:lnTo>
                    <a:pt x="261" y="23"/>
                  </a:lnTo>
                  <a:lnTo>
                    <a:pt x="474" y="129"/>
                  </a:lnTo>
                  <a:lnTo>
                    <a:pt x="564" y="364"/>
                  </a:lnTo>
                  <a:lnTo>
                    <a:pt x="533" y="407"/>
                  </a:lnTo>
                  <a:lnTo>
                    <a:pt x="496" y="384"/>
                  </a:lnTo>
                  <a:lnTo>
                    <a:pt x="384" y="236"/>
                  </a:lnTo>
                  <a:lnTo>
                    <a:pt x="216" y="118"/>
                  </a:lnTo>
                  <a:lnTo>
                    <a:pt x="31" y="67"/>
                  </a:lnTo>
                  <a:lnTo>
                    <a:pt x="0" y="37"/>
                  </a:lnTo>
                  <a:lnTo>
                    <a:pt x="3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9" name="Freeform 119"/>
            <p:cNvSpPr>
              <a:spLocks noChangeArrowheads="1"/>
            </p:cNvSpPr>
            <p:nvPr/>
          </p:nvSpPr>
          <p:spPr bwMode="auto">
            <a:xfrm>
              <a:off x="3604" y="3278"/>
              <a:ext cx="353" cy="320"/>
            </a:xfrm>
            <a:custGeom>
              <a:avLst/>
              <a:gdLst>
                <a:gd name="T0" fmla="*/ 36 w 1562"/>
                <a:gd name="T1" fmla="*/ 227 h 1414"/>
                <a:gd name="T2" fmla="*/ 196 w 1562"/>
                <a:gd name="T3" fmla="*/ 68 h 1414"/>
                <a:gd name="T4" fmla="*/ 263 w 1562"/>
                <a:gd name="T5" fmla="*/ 23 h 1414"/>
                <a:gd name="T6" fmla="*/ 375 w 1562"/>
                <a:gd name="T7" fmla="*/ 0 h 1414"/>
                <a:gd name="T8" fmla="*/ 801 w 1562"/>
                <a:gd name="T9" fmla="*/ 6 h 1414"/>
                <a:gd name="T10" fmla="*/ 1104 w 1562"/>
                <a:gd name="T11" fmla="*/ 183 h 1414"/>
                <a:gd name="T12" fmla="*/ 1337 w 1562"/>
                <a:gd name="T13" fmla="*/ 449 h 1414"/>
                <a:gd name="T14" fmla="*/ 1449 w 1562"/>
                <a:gd name="T15" fmla="*/ 668 h 1414"/>
                <a:gd name="T16" fmla="*/ 1494 w 1562"/>
                <a:gd name="T17" fmla="*/ 878 h 1414"/>
                <a:gd name="T18" fmla="*/ 1561 w 1562"/>
                <a:gd name="T19" fmla="*/ 1354 h 1414"/>
                <a:gd name="T20" fmla="*/ 1527 w 1562"/>
                <a:gd name="T21" fmla="*/ 1413 h 1414"/>
                <a:gd name="T22" fmla="*/ 1463 w 1562"/>
                <a:gd name="T23" fmla="*/ 1377 h 1414"/>
                <a:gd name="T24" fmla="*/ 1376 w 1562"/>
                <a:gd name="T25" fmla="*/ 942 h 1414"/>
                <a:gd name="T26" fmla="*/ 1314 w 1562"/>
                <a:gd name="T27" fmla="*/ 760 h 1414"/>
                <a:gd name="T28" fmla="*/ 1264 w 1562"/>
                <a:gd name="T29" fmla="*/ 662 h 1414"/>
                <a:gd name="T30" fmla="*/ 1199 w 1562"/>
                <a:gd name="T31" fmla="*/ 558 h 1414"/>
                <a:gd name="T32" fmla="*/ 1051 w 1562"/>
                <a:gd name="T33" fmla="*/ 354 h 1414"/>
                <a:gd name="T34" fmla="*/ 978 w 1562"/>
                <a:gd name="T35" fmla="*/ 281 h 1414"/>
                <a:gd name="T36" fmla="*/ 857 w 1562"/>
                <a:gd name="T37" fmla="*/ 219 h 1414"/>
                <a:gd name="T38" fmla="*/ 616 w 1562"/>
                <a:gd name="T39" fmla="*/ 149 h 1414"/>
                <a:gd name="T40" fmla="*/ 504 w 1562"/>
                <a:gd name="T41" fmla="*/ 101 h 1414"/>
                <a:gd name="T42" fmla="*/ 386 w 1562"/>
                <a:gd name="T43" fmla="*/ 87 h 1414"/>
                <a:gd name="T44" fmla="*/ 187 w 1562"/>
                <a:gd name="T45" fmla="*/ 205 h 1414"/>
                <a:gd name="T46" fmla="*/ 14 w 1562"/>
                <a:gd name="T47" fmla="*/ 398 h 1414"/>
                <a:gd name="T48" fmla="*/ 0 w 1562"/>
                <a:gd name="T49" fmla="*/ 337 h 1414"/>
                <a:gd name="T50" fmla="*/ 36 w 1562"/>
                <a:gd name="T51" fmla="*/ 227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62" h="1414">
                  <a:moveTo>
                    <a:pt x="36" y="227"/>
                  </a:moveTo>
                  <a:lnTo>
                    <a:pt x="196" y="68"/>
                  </a:lnTo>
                  <a:lnTo>
                    <a:pt x="263" y="23"/>
                  </a:lnTo>
                  <a:lnTo>
                    <a:pt x="375" y="0"/>
                  </a:lnTo>
                  <a:lnTo>
                    <a:pt x="801" y="6"/>
                  </a:lnTo>
                  <a:lnTo>
                    <a:pt x="1104" y="183"/>
                  </a:lnTo>
                  <a:lnTo>
                    <a:pt x="1337" y="449"/>
                  </a:lnTo>
                  <a:lnTo>
                    <a:pt x="1449" y="668"/>
                  </a:lnTo>
                  <a:lnTo>
                    <a:pt x="1494" y="878"/>
                  </a:lnTo>
                  <a:lnTo>
                    <a:pt x="1561" y="1354"/>
                  </a:lnTo>
                  <a:lnTo>
                    <a:pt x="1527" y="1413"/>
                  </a:lnTo>
                  <a:lnTo>
                    <a:pt x="1463" y="1377"/>
                  </a:lnTo>
                  <a:lnTo>
                    <a:pt x="1376" y="942"/>
                  </a:lnTo>
                  <a:lnTo>
                    <a:pt x="1314" y="760"/>
                  </a:lnTo>
                  <a:lnTo>
                    <a:pt x="1264" y="662"/>
                  </a:lnTo>
                  <a:lnTo>
                    <a:pt x="1199" y="558"/>
                  </a:lnTo>
                  <a:lnTo>
                    <a:pt x="1051" y="354"/>
                  </a:lnTo>
                  <a:lnTo>
                    <a:pt x="978" y="281"/>
                  </a:lnTo>
                  <a:lnTo>
                    <a:pt x="857" y="219"/>
                  </a:lnTo>
                  <a:lnTo>
                    <a:pt x="616" y="149"/>
                  </a:lnTo>
                  <a:lnTo>
                    <a:pt x="504" y="101"/>
                  </a:lnTo>
                  <a:lnTo>
                    <a:pt x="386" y="87"/>
                  </a:lnTo>
                  <a:lnTo>
                    <a:pt x="187" y="205"/>
                  </a:lnTo>
                  <a:lnTo>
                    <a:pt x="14" y="398"/>
                  </a:lnTo>
                  <a:lnTo>
                    <a:pt x="0" y="337"/>
                  </a:lnTo>
                  <a:lnTo>
                    <a:pt x="36" y="22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0" name="Freeform 120"/>
            <p:cNvSpPr>
              <a:spLocks noChangeArrowheads="1"/>
            </p:cNvSpPr>
            <p:nvPr/>
          </p:nvSpPr>
          <p:spPr bwMode="auto">
            <a:xfrm>
              <a:off x="4012" y="2980"/>
              <a:ext cx="153" cy="497"/>
            </a:xfrm>
            <a:custGeom>
              <a:avLst/>
              <a:gdLst>
                <a:gd name="T0" fmla="*/ 668 w 677"/>
                <a:gd name="T1" fmla="*/ 59 h 2196"/>
                <a:gd name="T2" fmla="*/ 527 w 677"/>
                <a:gd name="T3" fmla="*/ 182 h 2196"/>
                <a:gd name="T4" fmla="*/ 404 w 677"/>
                <a:gd name="T5" fmla="*/ 317 h 2196"/>
                <a:gd name="T6" fmla="*/ 256 w 677"/>
                <a:gd name="T7" fmla="*/ 631 h 2196"/>
                <a:gd name="T8" fmla="*/ 199 w 677"/>
                <a:gd name="T9" fmla="*/ 992 h 2196"/>
                <a:gd name="T10" fmla="*/ 242 w 677"/>
                <a:gd name="T11" fmla="*/ 1385 h 2196"/>
                <a:gd name="T12" fmla="*/ 225 w 677"/>
                <a:gd name="T13" fmla="*/ 1780 h 2196"/>
                <a:gd name="T14" fmla="*/ 166 w 677"/>
                <a:gd name="T15" fmla="*/ 2172 h 2196"/>
                <a:gd name="T16" fmla="*/ 129 w 677"/>
                <a:gd name="T17" fmla="*/ 2195 h 2196"/>
                <a:gd name="T18" fmla="*/ 96 w 677"/>
                <a:gd name="T19" fmla="*/ 2161 h 2196"/>
                <a:gd name="T20" fmla="*/ 82 w 677"/>
                <a:gd name="T21" fmla="*/ 1780 h 2196"/>
                <a:gd name="T22" fmla="*/ 20 w 677"/>
                <a:gd name="T23" fmla="*/ 1407 h 2196"/>
                <a:gd name="T24" fmla="*/ 0 w 677"/>
                <a:gd name="T25" fmla="*/ 987 h 2196"/>
                <a:gd name="T26" fmla="*/ 37 w 677"/>
                <a:gd name="T27" fmla="*/ 788 h 2196"/>
                <a:gd name="T28" fmla="*/ 107 w 677"/>
                <a:gd name="T29" fmla="*/ 608 h 2196"/>
                <a:gd name="T30" fmla="*/ 197 w 677"/>
                <a:gd name="T31" fmla="*/ 443 h 2196"/>
                <a:gd name="T32" fmla="*/ 314 w 677"/>
                <a:gd name="T33" fmla="*/ 278 h 2196"/>
                <a:gd name="T34" fmla="*/ 382 w 677"/>
                <a:gd name="T35" fmla="*/ 210 h 2196"/>
                <a:gd name="T36" fmla="*/ 460 w 677"/>
                <a:gd name="T37" fmla="*/ 137 h 2196"/>
                <a:gd name="T38" fmla="*/ 541 w 677"/>
                <a:gd name="T39" fmla="*/ 64 h 2196"/>
                <a:gd name="T40" fmla="*/ 631 w 677"/>
                <a:gd name="T41" fmla="*/ 0 h 2196"/>
                <a:gd name="T42" fmla="*/ 676 w 677"/>
                <a:gd name="T43" fmla="*/ 8 h 2196"/>
                <a:gd name="T44" fmla="*/ 668 w 677"/>
                <a:gd name="T45" fmla="*/ 59 h 2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7" h="2196">
                  <a:moveTo>
                    <a:pt x="668" y="59"/>
                  </a:moveTo>
                  <a:lnTo>
                    <a:pt x="527" y="182"/>
                  </a:lnTo>
                  <a:lnTo>
                    <a:pt x="404" y="317"/>
                  </a:lnTo>
                  <a:lnTo>
                    <a:pt x="256" y="631"/>
                  </a:lnTo>
                  <a:lnTo>
                    <a:pt x="199" y="992"/>
                  </a:lnTo>
                  <a:lnTo>
                    <a:pt x="242" y="1385"/>
                  </a:lnTo>
                  <a:lnTo>
                    <a:pt x="225" y="1780"/>
                  </a:lnTo>
                  <a:lnTo>
                    <a:pt x="166" y="2172"/>
                  </a:lnTo>
                  <a:lnTo>
                    <a:pt x="129" y="2195"/>
                  </a:lnTo>
                  <a:lnTo>
                    <a:pt x="96" y="2161"/>
                  </a:lnTo>
                  <a:lnTo>
                    <a:pt x="82" y="1780"/>
                  </a:lnTo>
                  <a:lnTo>
                    <a:pt x="20" y="1407"/>
                  </a:lnTo>
                  <a:lnTo>
                    <a:pt x="0" y="987"/>
                  </a:lnTo>
                  <a:lnTo>
                    <a:pt x="37" y="788"/>
                  </a:lnTo>
                  <a:lnTo>
                    <a:pt x="107" y="608"/>
                  </a:lnTo>
                  <a:lnTo>
                    <a:pt x="197" y="443"/>
                  </a:lnTo>
                  <a:lnTo>
                    <a:pt x="314" y="278"/>
                  </a:lnTo>
                  <a:lnTo>
                    <a:pt x="382" y="210"/>
                  </a:lnTo>
                  <a:lnTo>
                    <a:pt x="460" y="137"/>
                  </a:lnTo>
                  <a:lnTo>
                    <a:pt x="541" y="64"/>
                  </a:lnTo>
                  <a:lnTo>
                    <a:pt x="631" y="0"/>
                  </a:lnTo>
                  <a:lnTo>
                    <a:pt x="676" y="8"/>
                  </a:lnTo>
                  <a:lnTo>
                    <a:pt x="668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1" name="Freeform 121"/>
            <p:cNvSpPr>
              <a:spLocks noChangeArrowheads="1"/>
            </p:cNvSpPr>
            <p:nvPr/>
          </p:nvSpPr>
          <p:spPr bwMode="auto">
            <a:xfrm>
              <a:off x="3766" y="2796"/>
              <a:ext cx="520" cy="492"/>
            </a:xfrm>
            <a:custGeom>
              <a:avLst/>
              <a:gdLst>
                <a:gd name="T0" fmla="*/ 14 w 2297"/>
                <a:gd name="T1" fmla="*/ 2111 h 2173"/>
                <a:gd name="T2" fmla="*/ 323 w 2297"/>
                <a:gd name="T3" fmla="*/ 1914 h 2173"/>
                <a:gd name="T4" fmla="*/ 541 w 2297"/>
                <a:gd name="T5" fmla="*/ 1631 h 2173"/>
                <a:gd name="T6" fmla="*/ 662 w 2297"/>
                <a:gd name="T7" fmla="*/ 1449 h 2173"/>
                <a:gd name="T8" fmla="*/ 861 w 2297"/>
                <a:gd name="T9" fmla="*/ 1110 h 2173"/>
                <a:gd name="T10" fmla="*/ 1029 w 2297"/>
                <a:gd name="T11" fmla="*/ 883 h 2173"/>
                <a:gd name="T12" fmla="*/ 1133 w 2297"/>
                <a:gd name="T13" fmla="*/ 779 h 2173"/>
                <a:gd name="T14" fmla="*/ 1237 w 2297"/>
                <a:gd name="T15" fmla="*/ 692 h 2173"/>
                <a:gd name="T16" fmla="*/ 1329 w 2297"/>
                <a:gd name="T17" fmla="*/ 608 h 2173"/>
                <a:gd name="T18" fmla="*/ 1427 w 2297"/>
                <a:gd name="T19" fmla="*/ 538 h 2173"/>
                <a:gd name="T20" fmla="*/ 1517 w 2297"/>
                <a:gd name="T21" fmla="*/ 457 h 2173"/>
                <a:gd name="T22" fmla="*/ 1612 w 2297"/>
                <a:gd name="T23" fmla="*/ 381 h 2173"/>
                <a:gd name="T24" fmla="*/ 1722 w 2297"/>
                <a:gd name="T25" fmla="*/ 300 h 2173"/>
                <a:gd name="T26" fmla="*/ 1831 w 2297"/>
                <a:gd name="T27" fmla="*/ 207 h 2173"/>
                <a:gd name="T28" fmla="*/ 1907 w 2297"/>
                <a:gd name="T29" fmla="*/ 126 h 2173"/>
                <a:gd name="T30" fmla="*/ 2251 w 2297"/>
                <a:gd name="T31" fmla="*/ 0 h 2173"/>
                <a:gd name="T32" fmla="*/ 2296 w 2297"/>
                <a:gd name="T33" fmla="*/ 31 h 2173"/>
                <a:gd name="T34" fmla="*/ 2268 w 2297"/>
                <a:gd name="T35" fmla="*/ 81 h 2173"/>
                <a:gd name="T36" fmla="*/ 2125 w 2297"/>
                <a:gd name="T37" fmla="*/ 160 h 2173"/>
                <a:gd name="T38" fmla="*/ 1999 w 2297"/>
                <a:gd name="T39" fmla="*/ 263 h 2173"/>
                <a:gd name="T40" fmla="*/ 1921 w 2297"/>
                <a:gd name="T41" fmla="*/ 317 h 2173"/>
                <a:gd name="T42" fmla="*/ 1808 w 2297"/>
                <a:gd name="T43" fmla="*/ 412 h 2173"/>
                <a:gd name="T44" fmla="*/ 1713 w 2297"/>
                <a:gd name="T45" fmla="*/ 499 h 2173"/>
                <a:gd name="T46" fmla="*/ 1623 w 2297"/>
                <a:gd name="T47" fmla="*/ 575 h 2173"/>
                <a:gd name="T48" fmla="*/ 1542 w 2297"/>
                <a:gd name="T49" fmla="*/ 656 h 2173"/>
                <a:gd name="T50" fmla="*/ 1450 w 2297"/>
                <a:gd name="T51" fmla="*/ 726 h 2173"/>
                <a:gd name="T52" fmla="*/ 1360 w 2297"/>
                <a:gd name="T53" fmla="*/ 810 h 2173"/>
                <a:gd name="T54" fmla="*/ 1270 w 2297"/>
                <a:gd name="T55" fmla="*/ 905 h 2173"/>
                <a:gd name="T56" fmla="*/ 1164 w 2297"/>
                <a:gd name="T57" fmla="*/ 1001 h 2173"/>
                <a:gd name="T58" fmla="*/ 998 w 2297"/>
                <a:gd name="T59" fmla="*/ 1228 h 2173"/>
                <a:gd name="T60" fmla="*/ 757 w 2297"/>
                <a:gd name="T61" fmla="*/ 1502 h 2173"/>
                <a:gd name="T62" fmla="*/ 654 w 2297"/>
                <a:gd name="T63" fmla="*/ 1713 h 2173"/>
                <a:gd name="T64" fmla="*/ 530 w 2297"/>
                <a:gd name="T65" fmla="*/ 1875 h 2173"/>
                <a:gd name="T66" fmla="*/ 463 w 2297"/>
                <a:gd name="T67" fmla="*/ 1937 h 2173"/>
                <a:gd name="T68" fmla="*/ 396 w 2297"/>
                <a:gd name="T69" fmla="*/ 1993 h 2173"/>
                <a:gd name="T70" fmla="*/ 233 w 2297"/>
                <a:gd name="T71" fmla="*/ 2088 h 2173"/>
                <a:gd name="T72" fmla="*/ 48 w 2297"/>
                <a:gd name="T73" fmla="*/ 2172 h 2173"/>
                <a:gd name="T74" fmla="*/ 0 w 2297"/>
                <a:gd name="T75" fmla="*/ 2158 h 2173"/>
                <a:gd name="T76" fmla="*/ 14 w 2297"/>
                <a:gd name="T77" fmla="*/ 2111 h 2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97" h="2173">
                  <a:moveTo>
                    <a:pt x="14" y="2111"/>
                  </a:moveTo>
                  <a:lnTo>
                    <a:pt x="323" y="1914"/>
                  </a:lnTo>
                  <a:lnTo>
                    <a:pt x="541" y="1631"/>
                  </a:lnTo>
                  <a:lnTo>
                    <a:pt x="662" y="1449"/>
                  </a:lnTo>
                  <a:lnTo>
                    <a:pt x="861" y="1110"/>
                  </a:lnTo>
                  <a:lnTo>
                    <a:pt x="1029" y="883"/>
                  </a:lnTo>
                  <a:lnTo>
                    <a:pt x="1133" y="779"/>
                  </a:lnTo>
                  <a:lnTo>
                    <a:pt x="1237" y="692"/>
                  </a:lnTo>
                  <a:lnTo>
                    <a:pt x="1329" y="608"/>
                  </a:lnTo>
                  <a:lnTo>
                    <a:pt x="1427" y="538"/>
                  </a:lnTo>
                  <a:lnTo>
                    <a:pt x="1517" y="457"/>
                  </a:lnTo>
                  <a:lnTo>
                    <a:pt x="1612" y="381"/>
                  </a:lnTo>
                  <a:lnTo>
                    <a:pt x="1722" y="300"/>
                  </a:lnTo>
                  <a:lnTo>
                    <a:pt x="1831" y="207"/>
                  </a:lnTo>
                  <a:lnTo>
                    <a:pt x="1907" y="126"/>
                  </a:lnTo>
                  <a:lnTo>
                    <a:pt x="2251" y="0"/>
                  </a:lnTo>
                  <a:lnTo>
                    <a:pt x="2296" y="31"/>
                  </a:lnTo>
                  <a:lnTo>
                    <a:pt x="2268" y="81"/>
                  </a:lnTo>
                  <a:lnTo>
                    <a:pt x="2125" y="160"/>
                  </a:lnTo>
                  <a:lnTo>
                    <a:pt x="1999" y="263"/>
                  </a:lnTo>
                  <a:lnTo>
                    <a:pt x="1921" y="317"/>
                  </a:lnTo>
                  <a:lnTo>
                    <a:pt x="1808" y="412"/>
                  </a:lnTo>
                  <a:lnTo>
                    <a:pt x="1713" y="499"/>
                  </a:lnTo>
                  <a:lnTo>
                    <a:pt x="1623" y="575"/>
                  </a:lnTo>
                  <a:lnTo>
                    <a:pt x="1542" y="656"/>
                  </a:lnTo>
                  <a:lnTo>
                    <a:pt x="1450" y="726"/>
                  </a:lnTo>
                  <a:lnTo>
                    <a:pt x="1360" y="810"/>
                  </a:lnTo>
                  <a:lnTo>
                    <a:pt x="1270" y="905"/>
                  </a:lnTo>
                  <a:lnTo>
                    <a:pt x="1164" y="1001"/>
                  </a:lnTo>
                  <a:lnTo>
                    <a:pt x="998" y="1228"/>
                  </a:lnTo>
                  <a:lnTo>
                    <a:pt x="757" y="1502"/>
                  </a:lnTo>
                  <a:lnTo>
                    <a:pt x="654" y="1713"/>
                  </a:lnTo>
                  <a:lnTo>
                    <a:pt x="530" y="1875"/>
                  </a:lnTo>
                  <a:lnTo>
                    <a:pt x="463" y="1937"/>
                  </a:lnTo>
                  <a:lnTo>
                    <a:pt x="396" y="1993"/>
                  </a:lnTo>
                  <a:lnTo>
                    <a:pt x="233" y="2088"/>
                  </a:lnTo>
                  <a:lnTo>
                    <a:pt x="48" y="2172"/>
                  </a:lnTo>
                  <a:lnTo>
                    <a:pt x="0" y="2158"/>
                  </a:lnTo>
                  <a:lnTo>
                    <a:pt x="14" y="21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2" name="Freeform 122"/>
            <p:cNvSpPr>
              <a:spLocks noChangeArrowheads="1"/>
            </p:cNvSpPr>
            <p:nvPr/>
          </p:nvSpPr>
          <p:spPr bwMode="auto">
            <a:xfrm>
              <a:off x="4217" y="3064"/>
              <a:ext cx="64" cy="424"/>
            </a:xfrm>
            <a:custGeom>
              <a:avLst/>
              <a:gdLst>
                <a:gd name="T0" fmla="*/ 219 w 287"/>
                <a:gd name="T1" fmla="*/ 53 h 1873"/>
                <a:gd name="T2" fmla="*/ 123 w 287"/>
                <a:gd name="T3" fmla="*/ 297 h 1873"/>
                <a:gd name="T4" fmla="*/ 123 w 287"/>
                <a:gd name="T5" fmla="*/ 552 h 1873"/>
                <a:gd name="T6" fmla="*/ 182 w 287"/>
                <a:gd name="T7" fmla="*/ 810 h 1873"/>
                <a:gd name="T8" fmla="*/ 272 w 287"/>
                <a:gd name="T9" fmla="*/ 1099 h 1873"/>
                <a:gd name="T10" fmla="*/ 286 w 287"/>
                <a:gd name="T11" fmla="*/ 1488 h 1873"/>
                <a:gd name="T12" fmla="*/ 241 w 287"/>
                <a:gd name="T13" fmla="*/ 1872 h 1873"/>
                <a:gd name="T14" fmla="*/ 174 w 287"/>
                <a:gd name="T15" fmla="*/ 1864 h 1873"/>
                <a:gd name="T16" fmla="*/ 168 w 287"/>
                <a:gd name="T17" fmla="*/ 1502 h 1873"/>
                <a:gd name="T18" fmla="*/ 109 w 287"/>
                <a:gd name="T19" fmla="*/ 1129 h 1873"/>
                <a:gd name="T20" fmla="*/ 0 w 287"/>
                <a:gd name="T21" fmla="*/ 552 h 1873"/>
                <a:gd name="T22" fmla="*/ 42 w 287"/>
                <a:gd name="T23" fmla="*/ 283 h 1873"/>
                <a:gd name="T24" fmla="*/ 92 w 287"/>
                <a:gd name="T25" fmla="*/ 148 h 1873"/>
                <a:gd name="T26" fmla="*/ 160 w 287"/>
                <a:gd name="T27" fmla="*/ 17 h 1873"/>
                <a:gd name="T28" fmla="*/ 205 w 287"/>
                <a:gd name="T29" fmla="*/ 0 h 1873"/>
                <a:gd name="T30" fmla="*/ 219 w 287"/>
                <a:gd name="T31" fmla="*/ 53 h 1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1873">
                  <a:moveTo>
                    <a:pt x="219" y="53"/>
                  </a:moveTo>
                  <a:lnTo>
                    <a:pt x="123" y="297"/>
                  </a:lnTo>
                  <a:lnTo>
                    <a:pt x="123" y="552"/>
                  </a:lnTo>
                  <a:lnTo>
                    <a:pt x="182" y="810"/>
                  </a:lnTo>
                  <a:lnTo>
                    <a:pt x="272" y="1099"/>
                  </a:lnTo>
                  <a:lnTo>
                    <a:pt x="286" y="1488"/>
                  </a:lnTo>
                  <a:lnTo>
                    <a:pt x="241" y="1872"/>
                  </a:lnTo>
                  <a:lnTo>
                    <a:pt x="174" y="1864"/>
                  </a:lnTo>
                  <a:lnTo>
                    <a:pt x="168" y="1502"/>
                  </a:lnTo>
                  <a:lnTo>
                    <a:pt x="109" y="1129"/>
                  </a:lnTo>
                  <a:lnTo>
                    <a:pt x="0" y="552"/>
                  </a:lnTo>
                  <a:lnTo>
                    <a:pt x="42" y="283"/>
                  </a:lnTo>
                  <a:lnTo>
                    <a:pt x="92" y="148"/>
                  </a:lnTo>
                  <a:lnTo>
                    <a:pt x="160" y="17"/>
                  </a:lnTo>
                  <a:lnTo>
                    <a:pt x="205" y="0"/>
                  </a:lnTo>
                  <a:lnTo>
                    <a:pt x="219" y="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3" name="Freeform 123"/>
            <p:cNvSpPr>
              <a:spLocks noChangeArrowheads="1"/>
            </p:cNvSpPr>
            <p:nvPr/>
          </p:nvSpPr>
          <p:spPr bwMode="auto">
            <a:xfrm>
              <a:off x="4070" y="3369"/>
              <a:ext cx="203" cy="193"/>
            </a:xfrm>
            <a:custGeom>
              <a:avLst/>
              <a:gdLst>
                <a:gd name="T0" fmla="*/ 877 w 900"/>
                <a:gd name="T1" fmla="*/ 65 h 854"/>
                <a:gd name="T2" fmla="*/ 684 w 900"/>
                <a:gd name="T3" fmla="*/ 191 h 854"/>
                <a:gd name="T4" fmla="*/ 602 w 900"/>
                <a:gd name="T5" fmla="*/ 270 h 854"/>
                <a:gd name="T6" fmla="*/ 501 w 900"/>
                <a:gd name="T7" fmla="*/ 351 h 854"/>
                <a:gd name="T8" fmla="*/ 274 w 900"/>
                <a:gd name="T9" fmla="*/ 597 h 854"/>
                <a:gd name="T10" fmla="*/ 179 w 900"/>
                <a:gd name="T11" fmla="*/ 715 h 854"/>
                <a:gd name="T12" fmla="*/ 58 w 900"/>
                <a:gd name="T13" fmla="*/ 853 h 854"/>
                <a:gd name="T14" fmla="*/ 8 w 900"/>
                <a:gd name="T15" fmla="*/ 853 h 854"/>
                <a:gd name="T16" fmla="*/ 0 w 900"/>
                <a:gd name="T17" fmla="*/ 830 h 854"/>
                <a:gd name="T18" fmla="*/ 8 w 900"/>
                <a:gd name="T19" fmla="*/ 808 h 854"/>
                <a:gd name="T20" fmla="*/ 215 w 900"/>
                <a:gd name="T21" fmla="*/ 530 h 854"/>
                <a:gd name="T22" fmla="*/ 316 w 900"/>
                <a:gd name="T23" fmla="*/ 396 h 854"/>
                <a:gd name="T24" fmla="*/ 428 w 900"/>
                <a:gd name="T25" fmla="*/ 256 h 854"/>
                <a:gd name="T26" fmla="*/ 639 w 900"/>
                <a:gd name="T27" fmla="*/ 115 h 854"/>
                <a:gd name="T28" fmla="*/ 855 w 900"/>
                <a:gd name="T29" fmla="*/ 0 h 854"/>
                <a:gd name="T30" fmla="*/ 899 w 900"/>
                <a:gd name="T31" fmla="*/ 20 h 854"/>
                <a:gd name="T32" fmla="*/ 877 w 900"/>
                <a:gd name="T33" fmla="*/ 65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854">
                  <a:moveTo>
                    <a:pt x="877" y="65"/>
                  </a:moveTo>
                  <a:lnTo>
                    <a:pt x="684" y="191"/>
                  </a:lnTo>
                  <a:lnTo>
                    <a:pt x="602" y="270"/>
                  </a:lnTo>
                  <a:lnTo>
                    <a:pt x="501" y="351"/>
                  </a:lnTo>
                  <a:lnTo>
                    <a:pt x="274" y="597"/>
                  </a:lnTo>
                  <a:lnTo>
                    <a:pt x="179" y="715"/>
                  </a:lnTo>
                  <a:lnTo>
                    <a:pt x="58" y="853"/>
                  </a:lnTo>
                  <a:lnTo>
                    <a:pt x="8" y="853"/>
                  </a:lnTo>
                  <a:lnTo>
                    <a:pt x="0" y="830"/>
                  </a:lnTo>
                  <a:lnTo>
                    <a:pt x="8" y="808"/>
                  </a:lnTo>
                  <a:lnTo>
                    <a:pt x="215" y="530"/>
                  </a:lnTo>
                  <a:lnTo>
                    <a:pt x="316" y="396"/>
                  </a:lnTo>
                  <a:lnTo>
                    <a:pt x="428" y="256"/>
                  </a:lnTo>
                  <a:lnTo>
                    <a:pt x="639" y="115"/>
                  </a:lnTo>
                  <a:lnTo>
                    <a:pt x="855" y="0"/>
                  </a:lnTo>
                  <a:lnTo>
                    <a:pt x="899" y="20"/>
                  </a:lnTo>
                  <a:lnTo>
                    <a:pt x="877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4" name="Freeform 124"/>
            <p:cNvSpPr>
              <a:spLocks noChangeArrowheads="1"/>
            </p:cNvSpPr>
            <p:nvPr/>
          </p:nvSpPr>
          <p:spPr bwMode="auto">
            <a:xfrm>
              <a:off x="4332" y="3504"/>
              <a:ext cx="74" cy="144"/>
            </a:xfrm>
            <a:custGeom>
              <a:avLst/>
              <a:gdLst>
                <a:gd name="T0" fmla="*/ 219 w 332"/>
                <a:gd name="T1" fmla="*/ 595 h 641"/>
                <a:gd name="T2" fmla="*/ 233 w 332"/>
                <a:gd name="T3" fmla="*/ 427 h 641"/>
                <a:gd name="T4" fmla="*/ 199 w 332"/>
                <a:gd name="T5" fmla="*/ 256 h 641"/>
                <a:gd name="T6" fmla="*/ 132 w 332"/>
                <a:gd name="T7" fmla="*/ 138 h 641"/>
                <a:gd name="T8" fmla="*/ 20 w 332"/>
                <a:gd name="T9" fmla="*/ 65 h 641"/>
                <a:gd name="T10" fmla="*/ 0 w 332"/>
                <a:gd name="T11" fmla="*/ 29 h 641"/>
                <a:gd name="T12" fmla="*/ 42 w 332"/>
                <a:gd name="T13" fmla="*/ 0 h 641"/>
                <a:gd name="T14" fmla="*/ 210 w 332"/>
                <a:gd name="T15" fmla="*/ 82 h 641"/>
                <a:gd name="T16" fmla="*/ 331 w 332"/>
                <a:gd name="T17" fmla="*/ 214 h 641"/>
                <a:gd name="T18" fmla="*/ 286 w 332"/>
                <a:gd name="T19" fmla="*/ 626 h 641"/>
                <a:gd name="T20" fmla="*/ 241 w 332"/>
                <a:gd name="T21" fmla="*/ 640 h 641"/>
                <a:gd name="T22" fmla="*/ 219 w 332"/>
                <a:gd name="T23" fmla="*/ 595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2" h="641">
                  <a:moveTo>
                    <a:pt x="219" y="595"/>
                  </a:moveTo>
                  <a:lnTo>
                    <a:pt x="233" y="427"/>
                  </a:lnTo>
                  <a:lnTo>
                    <a:pt x="199" y="256"/>
                  </a:lnTo>
                  <a:lnTo>
                    <a:pt x="132" y="138"/>
                  </a:lnTo>
                  <a:lnTo>
                    <a:pt x="20" y="65"/>
                  </a:lnTo>
                  <a:lnTo>
                    <a:pt x="0" y="29"/>
                  </a:lnTo>
                  <a:lnTo>
                    <a:pt x="42" y="0"/>
                  </a:lnTo>
                  <a:lnTo>
                    <a:pt x="210" y="82"/>
                  </a:lnTo>
                  <a:lnTo>
                    <a:pt x="331" y="214"/>
                  </a:lnTo>
                  <a:lnTo>
                    <a:pt x="286" y="626"/>
                  </a:lnTo>
                  <a:lnTo>
                    <a:pt x="241" y="640"/>
                  </a:lnTo>
                  <a:lnTo>
                    <a:pt x="219" y="59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5" name="Freeform 125"/>
            <p:cNvSpPr>
              <a:spLocks noChangeArrowheads="1"/>
            </p:cNvSpPr>
            <p:nvPr/>
          </p:nvSpPr>
          <p:spPr bwMode="auto">
            <a:xfrm>
              <a:off x="4025" y="3451"/>
              <a:ext cx="328" cy="343"/>
            </a:xfrm>
            <a:custGeom>
              <a:avLst/>
              <a:gdLst>
                <a:gd name="T0" fmla="*/ 1382 w 1451"/>
                <a:gd name="T1" fmla="*/ 468 h 1515"/>
                <a:gd name="T2" fmla="*/ 1360 w 1451"/>
                <a:gd name="T3" fmla="*/ 317 h 1515"/>
                <a:gd name="T4" fmla="*/ 1301 w 1451"/>
                <a:gd name="T5" fmla="*/ 191 h 1515"/>
                <a:gd name="T6" fmla="*/ 1223 w 1451"/>
                <a:gd name="T7" fmla="*/ 146 h 1515"/>
                <a:gd name="T8" fmla="*/ 1119 w 1451"/>
                <a:gd name="T9" fmla="*/ 151 h 1515"/>
                <a:gd name="T10" fmla="*/ 911 w 1451"/>
                <a:gd name="T11" fmla="*/ 233 h 1515"/>
                <a:gd name="T12" fmla="*/ 648 w 1451"/>
                <a:gd name="T13" fmla="*/ 308 h 1515"/>
                <a:gd name="T14" fmla="*/ 586 w 1451"/>
                <a:gd name="T15" fmla="*/ 395 h 1515"/>
                <a:gd name="T16" fmla="*/ 516 w 1451"/>
                <a:gd name="T17" fmla="*/ 460 h 1515"/>
                <a:gd name="T18" fmla="*/ 227 w 1451"/>
                <a:gd name="T19" fmla="*/ 566 h 1515"/>
                <a:gd name="T20" fmla="*/ 140 w 1451"/>
                <a:gd name="T21" fmla="*/ 835 h 1515"/>
                <a:gd name="T22" fmla="*/ 73 w 1451"/>
                <a:gd name="T23" fmla="*/ 1065 h 1515"/>
                <a:gd name="T24" fmla="*/ 138 w 1451"/>
                <a:gd name="T25" fmla="*/ 1141 h 1515"/>
                <a:gd name="T26" fmla="*/ 211 w 1451"/>
                <a:gd name="T27" fmla="*/ 1197 h 1515"/>
                <a:gd name="T28" fmla="*/ 354 w 1451"/>
                <a:gd name="T29" fmla="*/ 1256 h 1515"/>
                <a:gd name="T30" fmla="*/ 712 w 1451"/>
                <a:gd name="T31" fmla="*/ 1374 h 1515"/>
                <a:gd name="T32" fmla="*/ 881 w 1451"/>
                <a:gd name="T33" fmla="*/ 1418 h 1515"/>
                <a:gd name="T34" fmla="*/ 1074 w 1451"/>
                <a:gd name="T35" fmla="*/ 1441 h 1515"/>
                <a:gd name="T36" fmla="*/ 1105 w 1451"/>
                <a:gd name="T37" fmla="*/ 1480 h 1515"/>
                <a:gd name="T38" fmla="*/ 1074 w 1451"/>
                <a:gd name="T39" fmla="*/ 1514 h 1515"/>
                <a:gd name="T40" fmla="*/ 698 w 1451"/>
                <a:gd name="T41" fmla="*/ 1458 h 1515"/>
                <a:gd name="T42" fmla="*/ 323 w 1451"/>
                <a:gd name="T43" fmla="*/ 1362 h 1515"/>
                <a:gd name="T44" fmla="*/ 166 w 1451"/>
                <a:gd name="T45" fmla="*/ 1270 h 1515"/>
                <a:gd name="T46" fmla="*/ 0 w 1451"/>
                <a:gd name="T47" fmla="*/ 1088 h 1515"/>
                <a:gd name="T48" fmla="*/ 14 w 1451"/>
                <a:gd name="T49" fmla="*/ 788 h 1515"/>
                <a:gd name="T50" fmla="*/ 73 w 1451"/>
                <a:gd name="T51" fmla="*/ 631 h 1515"/>
                <a:gd name="T52" fmla="*/ 152 w 1451"/>
                <a:gd name="T53" fmla="*/ 482 h 1515"/>
                <a:gd name="T54" fmla="*/ 460 w 1451"/>
                <a:gd name="T55" fmla="*/ 331 h 1515"/>
                <a:gd name="T56" fmla="*/ 550 w 1451"/>
                <a:gd name="T57" fmla="*/ 235 h 1515"/>
                <a:gd name="T58" fmla="*/ 625 w 1451"/>
                <a:gd name="T59" fmla="*/ 160 h 1515"/>
                <a:gd name="T60" fmla="*/ 698 w 1451"/>
                <a:gd name="T61" fmla="*/ 95 h 1515"/>
                <a:gd name="T62" fmla="*/ 889 w 1451"/>
                <a:gd name="T63" fmla="*/ 65 h 1515"/>
                <a:gd name="T64" fmla="*/ 1164 w 1451"/>
                <a:gd name="T65" fmla="*/ 0 h 1515"/>
                <a:gd name="T66" fmla="*/ 1396 w 1451"/>
                <a:gd name="T67" fmla="*/ 118 h 1515"/>
                <a:gd name="T68" fmla="*/ 1450 w 1451"/>
                <a:gd name="T69" fmla="*/ 286 h 1515"/>
                <a:gd name="T70" fmla="*/ 1450 w 1451"/>
                <a:gd name="T71" fmla="*/ 373 h 1515"/>
                <a:gd name="T72" fmla="*/ 1450 w 1451"/>
                <a:gd name="T73" fmla="*/ 468 h 1515"/>
                <a:gd name="T74" fmla="*/ 1382 w 1451"/>
                <a:gd name="T75" fmla="*/ 468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51" h="1515">
                  <a:moveTo>
                    <a:pt x="1382" y="468"/>
                  </a:moveTo>
                  <a:lnTo>
                    <a:pt x="1360" y="317"/>
                  </a:lnTo>
                  <a:lnTo>
                    <a:pt x="1301" y="191"/>
                  </a:lnTo>
                  <a:lnTo>
                    <a:pt x="1223" y="146"/>
                  </a:lnTo>
                  <a:lnTo>
                    <a:pt x="1119" y="151"/>
                  </a:lnTo>
                  <a:lnTo>
                    <a:pt x="911" y="233"/>
                  </a:lnTo>
                  <a:lnTo>
                    <a:pt x="648" y="308"/>
                  </a:lnTo>
                  <a:lnTo>
                    <a:pt x="586" y="395"/>
                  </a:lnTo>
                  <a:lnTo>
                    <a:pt x="516" y="460"/>
                  </a:lnTo>
                  <a:lnTo>
                    <a:pt x="227" y="566"/>
                  </a:lnTo>
                  <a:lnTo>
                    <a:pt x="140" y="835"/>
                  </a:lnTo>
                  <a:lnTo>
                    <a:pt x="73" y="1065"/>
                  </a:lnTo>
                  <a:lnTo>
                    <a:pt x="138" y="1141"/>
                  </a:lnTo>
                  <a:lnTo>
                    <a:pt x="211" y="1197"/>
                  </a:lnTo>
                  <a:lnTo>
                    <a:pt x="354" y="1256"/>
                  </a:lnTo>
                  <a:lnTo>
                    <a:pt x="712" y="1374"/>
                  </a:lnTo>
                  <a:lnTo>
                    <a:pt x="881" y="1418"/>
                  </a:lnTo>
                  <a:lnTo>
                    <a:pt x="1074" y="1441"/>
                  </a:lnTo>
                  <a:lnTo>
                    <a:pt x="1105" y="1480"/>
                  </a:lnTo>
                  <a:lnTo>
                    <a:pt x="1074" y="1514"/>
                  </a:lnTo>
                  <a:lnTo>
                    <a:pt x="698" y="1458"/>
                  </a:lnTo>
                  <a:lnTo>
                    <a:pt x="323" y="1362"/>
                  </a:lnTo>
                  <a:lnTo>
                    <a:pt x="166" y="1270"/>
                  </a:lnTo>
                  <a:lnTo>
                    <a:pt x="0" y="1088"/>
                  </a:lnTo>
                  <a:lnTo>
                    <a:pt x="14" y="788"/>
                  </a:lnTo>
                  <a:lnTo>
                    <a:pt x="73" y="631"/>
                  </a:lnTo>
                  <a:lnTo>
                    <a:pt x="152" y="482"/>
                  </a:lnTo>
                  <a:lnTo>
                    <a:pt x="460" y="331"/>
                  </a:lnTo>
                  <a:lnTo>
                    <a:pt x="550" y="235"/>
                  </a:lnTo>
                  <a:lnTo>
                    <a:pt x="625" y="160"/>
                  </a:lnTo>
                  <a:lnTo>
                    <a:pt x="698" y="95"/>
                  </a:lnTo>
                  <a:lnTo>
                    <a:pt x="889" y="65"/>
                  </a:lnTo>
                  <a:lnTo>
                    <a:pt x="1164" y="0"/>
                  </a:lnTo>
                  <a:lnTo>
                    <a:pt x="1396" y="118"/>
                  </a:lnTo>
                  <a:lnTo>
                    <a:pt x="1450" y="286"/>
                  </a:lnTo>
                  <a:lnTo>
                    <a:pt x="1450" y="373"/>
                  </a:lnTo>
                  <a:lnTo>
                    <a:pt x="1450" y="468"/>
                  </a:lnTo>
                  <a:lnTo>
                    <a:pt x="1382" y="46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6" name="Freeform 126"/>
            <p:cNvSpPr>
              <a:spLocks noChangeArrowheads="1"/>
            </p:cNvSpPr>
            <p:nvPr/>
          </p:nvSpPr>
          <p:spPr bwMode="auto">
            <a:xfrm>
              <a:off x="4325" y="3669"/>
              <a:ext cx="118" cy="144"/>
            </a:xfrm>
            <a:custGeom>
              <a:avLst/>
              <a:gdLst>
                <a:gd name="T0" fmla="*/ 494 w 526"/>
                <a:gd name="T1" fmla="*/ 104 h 638"/>
                <a:gd name="T2" fmla="*/ 354 w 526"/>
                <a:gd name="T3" fmla="*/ 177 h 638"/>
                <a:gd name="T4" fmla="*/ 253 w 526"/>
                <a:gd name="T5" fmla="*/ 286 h 638"/>
                <a:gd name="T6" fmla="*/ 135 w 526"/>
                <a:gd name="T7" fmla="*/ 592 h 638"/>
                <a:gd name="T8" fmla="*/ 96 w 526"/>
                <a:gd name="T9" fmla="*/ 637 h 638"/>
                <a:gd name="T10" fmla="*/ 45 w 526"/>
                <a:gd name="T11" fmla="*/ 637 h 638"/>
                <a:gd name="T12" fmla="*/ 0 w 526"/>
                <a:gd name="T13" fmla="*/ 544 h 638"/>
                <a:gd name="T14" fmla="*/ 73 w 526"/>
                <a:gd name="T15" fmla="*/ 348 h 638"/>
                <a:gd name="T16" fmla="*/ 163 w 526"/>
                <a:gd name="T17" fmla="*/ 199 h 638"/>
                <a:gd name="T18" fmla="*/ 227 w 526"/>
                <a:gd name="T19" fmla="*/ 135 h 638"/>
                <a:gd name="T20" fmla="*/ 295 w 526"/>
                <a:gd name="T21" fmla="*/ 82 h 638"/>
                <a:gd name="T22" fmla="*/ 466 w 526"/>
                <a:gd name="T23" fmla="*/ 0 h 638"/>
                <a:gd name="T24" fmla="*/ 525 w 526"/>
                <a:gd name="T25" fmla="*/ 31 h 638"/>
                <a:gd name="T26" fmla="*/ 494 w 526"/>
                <a:gd name="T27" fmla="*/ 104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6" h="638">
                  <a:moveTo>
                    <a:pt x="494" y="104"/>
                  </a:moveTo>
                  <a:lnTo>
                    <a:pt x="354" y="177"/>
                  </a:lnTo>
                  <a:lnTo>
                    <a:pt x="253" y="286"/>
                  </a:lnTo>
                  <a:lnTo>
                    <a:pt x="135" y="592"/>
                  </a:lnTo>
                  <a:lnTo>
                    <a:pt x="96" y="637"/>
                  </a:lnTo>
                  <a:lnTo>
                    <a:pt x="45" y="637"/>
                  </a:lnTo>
                  <a:lnTo>
                    <a:pt x="0" y="544"/>
                  </a:lnTo>
                  <a:lnTo>
                    <a:pt x="73" y="348"/>
                  </a:lnTo>
                  <a:lnTo>
                    <a:pt x="163" y="199"/>
                  </a:lnTo>
                  <a:lnTo>
                    <a:pt x="227" y="135"/>
                  </a:lnTo>
                  <a:lnTo>
                    <a:pt x="295" y="82"/>
                  </a:lnTo>
                  <a:lnTo>
                    <a:pt x="466" y="0"/>
                  </a:lnTo>
                  <a:lnTo>
                    <a:pt x="525" y="31"/>
                  </a:lnTo>
                  <a:lnTo>
                    <a:pt x="494" y="1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7" name="Freeform 127"/>
            <p:cNvSpPr>
              <a:spLocks noChangeArrowheads="1"/>
            </p:cNvSpPr>
            <p:nvPr/>
          </p:nvSpPr>
          <p:spPr bwMode="auto">
            <a:xfrm>
              <a:off x="4286" y="3707"/>
              <a:ext cx="62" cy="50"/>
            </a:xfrm>
            <a:custGeom>
              <a:avLst/>
              <a:gdLst>
                <a:gd name="T0" fmla="*/ 82 w 276"/>
                <a:gd name="T1" fmla="*/ 0 h 225"/>
                <a:gd name="T2" fmla="*/ 163 w 276"/>
                <a:gd name="T3" fmla="*/ 84 h 225"/>
                <a:gd name="T4" fmla="*/ 261 w 276"/>
                <a:gd name="T5" fmla="*/ 162 h 225"/>
                <a:gd name="T6" fmla="*/ 275 w 276"/>
                <a:gd name="T7" fmla="*/ 215 h 225"/>
                <a:gd name="T8" fmla="*/ 230 w 276"/>
                <a:gd name="T9" fmla="*/ 224 h 225"/>
                <a:gd name="T10" fmla="*/ 3 w 276"/>
                <a:gd name="T11" fmla="*/ 98 h 225"/>
                <a:gd name="T12" fmla="*/ 0 w 276"/>
                <a:gd name="T13" fmla="*/ 11 h 225"/>
                <a:gd name="T14" fmla="*/ 82 w 276"/>
                <a:gd name="T1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225">
                  <a:moveTo>
                    <a:pt x="82" y="0"/>
                  </a:moveTo>
                  <a:lnTo>
                    <a:pt x="163" y="84"/>
                  </a:lnTo>
                  <a:lnTo>
                    <a:pt x="261" y="162"/>
                  </a:lnTo>
                  <a:lnTo>
                    <a:pt x="275" y="215"/>
                  </a:lnTo>
                  <a:lnTo>
                    <a:pt x="230" y="224"/>
                  </a:lnTo>
                  <a:lnTo>
                    <a:pt x="3" y="98"/>
                  </a:lnTo>
                  <a:lnTo>
                    <a:pt x="0" y="11"/>
                  </a:lnTo>
                  <a:lnTo>
                    <a:pt x="8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8" name="Freeform 128"/>
            <p:cNvSpPr>
              <a:spLocks noChangeArrowheads="1"/>
            </p:cNvSpPr>
            <p:nvPr/>
          </p:nvSpPr>
          <p:spPr bwMode="auto">
            <a:xfrm>
              <a:off x="4397" y="2998"/>
              <a:ext cx="79" cy="203"/>
            </a:xfrm>
            <a:custGeom>
              <a:avLst/>
              <a:gdLst>
                <a:gd name="T0" fmla="*/ 353 w 354"/>
                <a:gd name="T1" fmla="*/ 45 h 898"/>
                <a:gd name="T2" fmla="*/ 194 w 354"/>
                <a:gd name="T3" fmla="*/ 544 h 898"/>
                <a:gd name="T4" fmla="*/ 59 w 354"/>
                <a:gd name="T5" fmla="*/ 897 h 898"/>
                <a:gd name="T6" fmla="*/ 0 w 354"/>
                <a:gd name="T7" fmla="*/ 897 h 898"/>
                <a:gd name="T8" fmla="*/ 0 w 354"/>
                <a:gd name="T9" fmla="*/ 491 h 898"/>
                <a:gd name="T10" fmla="*/ 51 w 354"/>
                <a:gd name="T11" fmla="*/ 345 h 898"/>
                <a:gd name="T12" fmla="*/ 126 w 354"/>
                <a:gd name="T13" fmla="*/ 247 h 898"/>
                <a:gd name="T14" fmla="*/ 289 w 354"/>
                <a:gd name="T15" fmla="*/ 14 h 898"/>
                <a:gd name="T16" fmla="*/ 334 w 354"/>
                <a:gd name="T17" fmla="*/ 0 h 898"/>
                <a:gd name="T18" fmla="*/ 353 w 354"/>
                <a:gd name="T19" fmla="*/ 45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4" h="898">
                  <a:moveTo>
                    <a:pt x="353" y="45"/>
                  </a:moveTo>
                  <a:lnTo>
                    <a:pt x="194" y="544"/>
                  </a:lnTo>
                  <a:lnTo>
                    <a:pt x="59" y="897"/>
                  </a:lnTo>
                  <a:lnTo>
                    <a:pt x="0" y="897"/>
                  </a:lnTo>
                  <a:lnTo>
                    <a:pt x="0" y="491"/>
                  </a:lnTo>
                  <a:lnTo>
                    <a:pt x="51" y="345"/>
                  </a:lnTo>
                  <a:lnTo>
                    <a:pt x="126" y="247"/>
                  </a:lnTo>
                  <a:lnTo>
                    <a:pt x="289" y="14"/>
                  </a:lnTo>
                  <a:lnTo>
                    <a:pt x="334" y="0"/>
                  </a:lnTo>
                  <a:lnTo>
                    <a:pt x="353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9" name="Freeform 129"/>
            <p:cNvSpPr>
              <a:spLocks noChangeArrowheads="1"/>
            </p:cNvSpPr>
            <p:nvPr/>
          </p:nvSpPr>
          <p:spPr bwMode="auto">
            <a:xfrm>
              <a:off x="4497" y="3008"/>
              <a:ext cx="110" cy="164"/>
            </a:xfrm>
            <a:custGeom>
              <a:avLst/>
              <a:gdLst>
                <a:gd name="T0" fmla="*/ 45 w 489"/>
                <a:gd name="T1" fmla="*/ 0 h 727"/>
                <a:gd name="T2" fmla="*/ 177 w 489"/>
                <a:gd name="T3" fmla="*/ 51 h 727"/>
                <a:gd name="T4" fmla="*/ 267 w 489"/>
                <a:gd name="T5" fmla="*/ 137 h 727"/>
                <a:gd name="T6" fmla="*/ 376 w 489"/>
                <a:gd name="T7" fmla="*/ 412 h 727"/>
                <a:gd name="T8" fmla="*/ 488 w 489"/>
                <a:gd name="T9" fmla="*/ 681 h 727"/>
                <a:gd name="T10" fmla="*/ 482 w 489"/>
                <a:gd name="T11" fmla="*/ 726 h 727"/>
                <a:gd name="T12" fmla="*/ 438 w 489"/>
                <a:gd name="T13" fmla="*/ 718 h 727"/>
                <a:gd name="T14" fmla="*/ 376 w 489"/>
                <a:gd name="T15" fmla="*/ 653 h 727"/>
                <a:gd name="T16" fmla="*/ 317 w 489"/>
                <a:gd name="T17" fmla="*/ 608 h 727"/>
                <a:gd name="T18" fmla="*/ 202 w 489"/>
                <a:gd name="T19" fmla="*/ 499 h 727"/>
                <a:gd name="T20" fmla="*/ 157 w 489"/>
                <a:gd name="T21" fmla="*/ 236 h 727"/>
                <a:gd name="T22" fmla="*/ 121 w 489"/>
                <a:gd name="T23" fmla="*/ 137 h 727"/>
                <a:gd name="T24" fmla="*/ 31 w 489"/>
                <a:gd name="T25" fmla="*/ 87 h 727"/>
                <a:gd name="T26" fmla="*/ 0 w 489"/>
                <a:gd name="T27" fmla="*/ 42 h 727"/>
                <a:gd name="T28" fmla="*/ 45 w 489"/>
                <a:gd name="T29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9" h="727">
                  <a:moveTo>
                    <a:pt x="45" y="0"/>
                  </a:moveTo>
                  <a:lnTo>
                    <a:pt x="177" y="51"/>
                  </a:lnTo>
                  <a:lnTo>
                    <a:pt x="267" y="137"/>
                  </a:lnTo>
                  <a:lnTo>
                    <a:pt x="376" y="412"/>
                  </a:lnTo>
                  <a:lnTo>
                    <a:pt x="488" y="681"/>
                  </a:lnTo>
                  <a:lnTo>
                    <a:pt x="482" y="726"/>
                  </a:lnTo>
                  <a:lnTo>
                    <a:pt x="438" y="718"/>
                  </a:lnTo>
                  <a:lnTo>
                    <a:pt x="376" y="653"/>
                  </a:lnTo>
                  <a:lnTo>
                    <a:pt x="317" y="608"/>
                  </a:lnTo>
                  <a:lnTo>
                    <a:pt x="202" y="499"/>
                  </a:lnTo>
                  <a:lnTo>
                    <a:pt x="157" y="236"/>
                  </a:lnTo>
                  <a:lnTo>
                    <a:pt x="121" y="137"/>
                  </a:lnTo>
                  <a:lnTo>
                    <a:pt x="31" y="87"/>
                  </a:lnTo>
                  <a:lnTo>
                    <a:pt x="0" y="42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0" name="Freeform 130"/>
            <p:cNvSpPr>
              <a:spLocks noChangeArrowheads="1"/>
            </p:cNvSpPr>
            <p:nvPr/>
          </p:nvSpPr>
          <p:spPr bwMode="auto">
            <a:xfrm>
              <a:off x="4490" y="2754"/>
              <a:ext cx="296" cy="253"/>
            </a:xfrm>
            <a:custGeom>
              <a:avLst/>
              <a:gdLst>
                <a:gd name="T0" fmla="*/ 9 w 1310"/>
                <a:gd name="T1" fmla="*/ 1068 h 1122"/>
                <a:gd name="T2" fmla="*/ 185 w 1310"/>
                <a:gd name="T3" fmla="*/ 919 h 1122"/>
                <a:gd name="T4" fmla="*/ 272 w 1310"/>
                <a:gd name="T5" fmla="*/ 841 h 1122"/>
                <a:gd name="T6" fmla="*/ 367 w 1310"/>
                <a:gd name="T7" fmla="*/ 768 h 1122"/>
                <a:gd name="T8" fmla="*/ 494 w 1310"/>
                <a:gd name="T9" fmla="*/ 653 h 1122"/>
                <a:gd name="T10" fmla="*/ 606 w 1310"/>
                <a:gd name="T11" fmla="*/ 558 h 1122"/>
                <a:gd name="T12" fmla="*/ 715 w 1310"/>
                <a:gd name="T13" fmla="*/ 471 h 1122"/>
                <a:gd name="T14" fmla="*/ 819 w 1310"/>
                <a:gd name="T15" fmla="*/ 392 h 1122"/>
                <a:gd name="T16" fmla="*/ 914 w 1310"/>
                <a:gd name="T17" fmla="*/ 303 h 1122"/>
                <a:gd name="T18" fmla="*/ 1023 w 1310"/>
                <a:gd name="T19" fmla="*/ 216 h 1122"/>
                <a:gd name="T20" fmla="*/ 1127 w 1310"/>
                <a:gd name="T21" fmla="*/ 118 h 1122"/>
                <a:gd name="T22" fmla="*/ 1245 w 1310"/>
                <a:gd name="T23" fmla="*/ 0 h 1122"/>
                <a:gd name="T24" fmla="*/ 1290 w 1310"/>
                <a:gd name="T25" fmla="*/ 0 h 1122"/>
                <a:gd name="T26" fmla="*/ 1309 w 1310"/>
                <a:gd name="T27" fmla="*/ 22 h 1122"/>
                <a:gd name="T28" fmla="*/ 1290 w 1310"/>
                <a:gd name="T29" fmla="*/ 45 h 1122"/>
                <a:gd name="T30" fmla="*/ 1074 w 1310"/>
                <a:gd name="T31" fmla="*/ 289 h 1122"/>
                <a:gd name="T32" fmla="*/ 900 w 1310"/>
                <a:gd name="T33" fmla="*/ 502 h 1122"/>
                <a:gd name="T34" fmla="*/ 715 w 1310"/>
                <a:gd name="T35" fmla="*/ 706 h 1122"/>
                <a:gd name="T36" fmla="*/ 606 w 1310"/>
                <a:gd name="T37" fmla="*/ 816 h 1122"/>
                <a:gd name="T38" fmla="*/ 488 w 1310"/>
                <a:gd name="T39" fmla="*/ 933 h 1122"/>
                <a:gd name="T40" fmla="*/ 45 w 1310"/>
                <a:gd name="T41" fmla="*/ 1121 h 1122"/>
                <a:gd name="T42" fmla="*/ 0 w 1310"/>
                <a:gd name="T43" fmla="*/ 1113 h 1122"/>
                <a:gd name="T44" fmla="*/ 9 w 1310"/>
                <a:gd name="T45" fmla="*/ 1068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10" h="1122">
                  <a:moveTo>
                    <a:pt x="9" y="1068"/>
                  </a:moveTo>
                  <a:lnTo>
                    <a:pt x="185" y="919"/>
                  </a:lnTo>
                  <a:lnTo>
                    <a:pt x="272" y="841"/>
                  </a:lnTo>
                  <a:lnTo>
                    <a:pt x="367" y="768"/>
                  </a:lnTo>
                  <a:lnTo>
                    <a:pt x="494" y="653"/>
                  </a:lnTo>
                  <a:lnTo>
                    <a:pt x="606" y="558"/>
                  </a:lnTo>
                  <a:lnTo>
                    <a:pt x="715" y="471"/>
                  </a:lnTo>
                  <a:lnTo>
                    <a:pt x="819" y="392"/>
                  </a:lnTo>
                  <a:lnTo>
                    <a:pt x="914" y="303"/>
                  </a:lnTo>
                  <a:lnTo>
                    <a:pt x="1023" y="216"/>
                  </a:lnTo>
                  <a:lnTo>
                    <a:pt x="1127" y="118"/>
                  </a:lnTo>
                  <a:lnTo>
                    <a:pt x="1245" y="0"/>
                  </a:lnTo>
                  <a:lnTo>
                    <a:pt x="1290" y="0"/>
                  </a:lnTo>
                  <a:lnTo>
                    <a:pt x="1309" y="22"/>
                  </a:lnTo>
                  <a:lnTo>
                    <a:pt x="1290" y="45"/>
                  </a:lnTo>
                  <a:lnTo>
                    <a:pt x="1074" y="289"/>
                  </a:lnTo>
                  <a:lnTo>
                    <a:pt x="900" y="502"/>
                  </a:lnTo>
                  <a:lnTo>
                    <a:pt x="715" y="706"/>
                  </a:lnTo>
                  <a:lnTo>
                    <a:pt x="606" y="816"/>
                  </a:lnTo>
                  <a:lnTo>
                    <a:pt x="488" y="933"/>
                  </a:lnTo>
                  <a:lnTo>
                    <a:pt x="45" y="1121"/>
                  </a:lnTo>
                  <a:lnTo>
                    <a:pt x="0" y="1113"/>
                  </a:lnTo>
                  <a:lnTo>
                    <a:pt x="9" y="106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1" name="Freeform 131"/>
            <p:cNvSpPr>
              <a:spLocks noChangeArrowheads="1"/>
            </p:cNvSpPr>
            <p:nvPr/>
          </p:nvSpPr>
          <p:spPr bwMode="auto">
            <a:xfrm>
              <a:off x="4645" y="2786"/>
              <a:ext cx="245" cy="420"/>
            </a:xfrm>
            <a:custGeom>
              <a:avLst/>
              <a:gdLst>
                <a:gd name="T0" fmla="*/ 1082 w 1083"/>
                <a:gd name="T1" fmla="*/ 65 h 1857"/>
                <a:gd name="T2" fmla="*/ 810 w 1083"/>
                <a:gd name="T3" fmla="*/ 258 h 1857"/>
                <a:gd name="T4" fmla="*/ 718 w 1083"/>
                <a:gd name="T5" fmla="*/ 404 h 1857"/>
                <a:gd name="T6" fmla="*/ 625 w 1083"/>
                <a:gd name="T7" fmla="*/ 558 h 1857"/>
                <a:gd name="T8" fmla="*/ 471 w 1083"/>
                <a:gd name="T9" fmla="*/ 883 h 1857"/>
                <a:gd name="T10" fmla="*/ 379 w 1083"/>
                <a:gd name="T11" fmla="*/ 1149 h 1857"/>
                <a:gd name="T12" fmla="*/ 295 w 1083"/>
                <a:gd name="T13" fmla="*/ 1376 h 1857"/>
                <a:gd name="T14" fmla="*/ 185 w 1083"/>
                <a:gd name="T15" fmla="*/ 1598 h 1857"/>
                <a:gd name="T16" fmla="*/ 59 w 1083"/>
                <a:gd name="T17" fmla="*/ 1847 h 1857"/>
                <a:gd name="T18" fmla="*/ 14 w 1083"/>
                <a:gd name="T19" fmla="*/ 1856 h 1857"/>
                <a:gd name="T20" fmla="*/ 0 w 1083"/>
                <a:gd name="T21" fmla="*/ 1816 h 1857"/>
                <a:gd name="T22" fmla="*/ 185 w 1083"/>
                <a:gd name="T23" fmla="*/ 1332 h 1857"/>
                <a:gd name="T24" fmla="*/ 320 w 1083"/>
                <a:gd name="T25" fmla="*/ 819 h 1857"/>
                <a:gd name="T26" fmla="*/ 398 w 1083"/>
                <a:gd name="T27" fmla="*/ 653 h 1857"/>
                <a:gd name="T28" fmla="*/ 488 w 1083"/>
                <a:gd name="T29" fmla="*/ 479 h 1857"/>
                <a:gd name="T30" fmla="*/ 600 w 1083"/>
                <a:gd name="T31" fmla="*/ 311 h 1857"/>
                <a:gd name="T32" fmla="*/ 659 w 1083"/>
                <a:gd name="T33" fmla="*/ 244 h 1857"/>
                <a:gd name="T34" fmla="*/ 729 w 1083"/>
                <a:gd name="T35" fmla="*/ 182 h 1857"/>
                <a:gd name="T36" fmla="*/ 878 w 1083"/>
                <a:gd name="T37" fmla="*/ 76 h 1857"/>
                <a:gd name="T38" fmla="*/ 1060 w 1083"/>
                <a:gd name="T39" fmla="*/ 0 h 1857"/>
                <a:gd name="T40" fmla="*/ 1082 w 1083"/>
                <a:gd name="T41" fmla="*/ 65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3" h="1857">
                  <a:moveTo>
                    <a:pt x="1082" y="65"/>
                  </a:moveTo>
                  <a:lnTo>
                    <a:pt x="810" y="258"/>
                  </a:lnTo>
                  <a:lnTo>
                    <a:pt x="718" y="404"/>
                  </a:lnTo>
                  <a:lnTo>
                    <a:pt x="625" y="558"/>
                  </a:lnTo>
                  <a:lnTo>
                    <a:pt x="471" y="883"/>
                  </a:lnTo>
                  <a:lnTo>
                    <a:pt x="379" y="1149"/>
                  </a:lnTo>
                  <a:lnTo>
                    <a:pt x="295" y="1376"/>
                  </a:lnTo>
                  <a:lnTo>
                    <a:pt x="185" y="1598"/>
                  </a:lnTo>
                  <a:lnTo>
                    <a:pt x="59" y="1847"/>
                  </a:lnTo>
                  <a:lnTo>
                    <a:pt x="14" y="1856"/>
                  </a:lnTo>
                  <a:lnTo>
                    <a:pt x="0" y="1816"/>
                  </a:lnTo>
                  <a:lnTo>
                    <a:pt x="185" y="1332"/>
                  </a:lnTo>
                  <a:lnTo>
                    <a:pt x="320" y="819"/>
                  </a:lnTo>
                  <a:lnTo>
                    <a:pt x="398" y="653"/>
                  </a:lnTo>
                  <a:lnTo>
                    <a:pt x="488" y="479"/>
                  </a:lnTo>
                  <a:lnTo>
                    <a:pt x="600" y="311"/>
                  </a:lnTo>
                  <a:lnTo>
                    <a:pt x="659" y="244"/>
                  </a:lnTo>
                  <a:lnTo>
                    <a:pt x="729" y="182"/>
                  </a:lnTo>
                  <a:lnTo>
                    <a:pt x="878" y="76"/>
                  </a:lnTo>
                  <a:lnTo>
                    <a:pt x="1060" y="0"/>
                  </a:lnTo>
                  <a:lnTo>
                    <a:pt x="1082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2" name="Freeform 132"/>
            <p:cNvSpPr>
              <a:spLocks noChangeArrowheads="1"/>
            </p:cNvSpPr>
            <p:nvPr/>
          </p:nvSpPr>
          <p:spPr bwMode="auto">
            <a:xfrm>
              <a:off x="4507" y="3114"/>
              <a:ext cx="68" cy="111"/>
            </a:xfrm>
            <a:custGeom>
              <a:avLst/>
              <a:gdLst>
                <a:gd name="T0" fmla="*/ 303 w 304"/>
                <a:gd name="T1" fmla="*/ 68 h 495"/>
                <a:gd name="T2" fmla="*/ 180 w 304"/>
                <a:gd name="T3" fmla="*/ 429 h 495"/>
                <a:gd name="T4" fmla="*/ 62 w 304"/>
                <a:gd name="T5" fmla="*/ 494 h 495"/>
                <a:gd name="T6" fmla="*/ 9 w 304"/>
                <a:gd name="T7" fmla="*/ 494 h 495"/>
                <a:gd name="T8" fmla="*/ 0 w 304"/>
                <a:gd name="T9" fmla="*/ 438 h 495"/>
                <a:gd name="T10" fmla="*/ 31 w 304"/>
                <a:gd name="T11" fmla="*/ 311 h 495"/>
                <a:gd name="T12" fmla="*/ 213 w 304"/>
                <a:gd name="T13" fmla="*/ 31 h 495"/>
                <a:gd name="T14" fmla="*/ 280 w 304"/>
                <a:gd name="T15" fmla="*/ 0 h 495"/>
                <a:gd name="T16" fmla="*/ 303 w 304"/>
                <a:gd name="T17" fmla="*/ 68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4" h="495">
                  <a:moveTo>
                    <a:pt x="303" y="68"/>
                  </a:moveTo>
                  <a:lnTo>
                    <a:pt x="180" y="429"/>
                  </a:lnTo>
                  <a:lnTo>
                    <a:pt x="62" y="494"/>
                  </a:lnTo>
                  <a:lnTo>
                    <a:pt x="9" y="494"/>
                  </a:lnTo>
                  <a:lnTo>
                    <a:pt x="0" y="438"/>
                  </a:lnTo>
                  <a:lnTo>
                    <a:pt x="31" y="311"/>
                  </a:lnTo>
                  <a:lnTo>
                    <a:pt x="213" y="31"/>
                  </a:lnTo>
                  <a:lnTo>
                    <a:pt x="280" y="0"/>
                  </a:lnTo>
                  <a:lnTo>
                    <a:pt x="303" y="6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3" name="Freeform 133"/>
            <p:cNvSpPr>
              <a:spLocks noChangeArrowheads="1"/>
            </p:cNvSpPr>
            <p:nvPr/>
          </p:nvSpPr>
          <p:spPr bwMode="auto">
            <a:xfrm>
              <a:off x="4511" y="3219"/>
              <a:ext cx="116" cy="401"/>
            </a:xfrm>
            <a:custGeom>
              <a:avLst/>
              <a:gdLst>
                <a:gd name="T0" fmla="*/ 59 w 517"/>
                <a:gd name="T1" fmla="*/ 11 h 1772"/>
                <a:gd name="T2" fmla="*/ 219 w 517"/>
                <a:gd name="T3" fmla="*/ 235 h 1772"/>
                <a:gd name="T4" fmla="*/ 353 w 517"/>
                <a:gd name="T5" fmla="*/ 448 h 1772"/>
                <a:gd name="T6" fmla="*/ 479 w 517"/>
                <a:gd name="T7" fmla="*/ 947 h 1772"/>
                <a:gd name="T8" fmla="*/ 516 w 517"/>
                <a:gd name="T9" fmla="*/ 1222 h 1772"/>
                <a:gd name="T10" fmla="*/ 471 w 517"/>
                <a:gd name="T11" fmla="*/ 1771 h 1772"/>
                <a:gd name="T12" fmla="*/ 404 w 517"/>
                <a:gd name="T13" fmla="*/ 1766 h 1772"/>
                <a:gd name="T14" fmla="*/ 390 w 517"/>
                <a:gd name="T15" fmla="*/ 1500 h 1772"/>
                <a:gd name="T16" fmla="*/ 359 w 517"/>
                <a:gd name="T17" fmla="*/ 1228 h 1772"/>
                <a:gd name="T18" fmla="*/ 322 w 517"/>
                <a:gd name="T19" fmla="*/ 956 h 1772"/>
                <a:gd name="T20" fmla="*/ 308 w 517"/>
                <a:gd name="T21" fmla="*/ 695 h 1772"/>
                <a:gd name="T22" fmla="*/ 241 w 517"/>
                <a:gd name="T23" fmla="*/ 476 h 1772"/>
                <a:gd name="T24" fmla="*/ 137 w 517"/>
                <a:gd name="T25" fmla="*/ 263 h 1772"/>
                <a:gd name="T26" fmla="*/ 0 w 517"/>
                <a:gd name="T27" fmla="*/ 50 h 1772"/>
                <a:gd name="T28" fmla="*/ 6 w 517"/>
                <a:gd name="T29" fmla="*/ 0 h 1772"/>
                <a:gd name="T30" fmla="*/ 59 w 517"/>
                <a:gd name="T31" fmla="*/ 11 h 1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7" h="1772">
                  <a:moveTo>
                    <a:pt x="59" y="11"/>
                  </a:moveTo>
                  <a:lnTo>
                    <a:pt x="219" y="235"/>
                  </a:lnTo>
                  <a:lnTo>
                    <a:pt x="353" y="448"/>
                  </a:lnTo>
                  <a:lnTo>
                    <a:pt x="479" y="947"/>
                  </a:lnTo>
                  <a:lnTo>
                    <a:pt x="516" y="1222"/>
                  </a:lnTo>
                  <a:lnTo>
                    <a:pt x="471" y="1771"/>
                  </a:lnTo>
                  <a:lnTo>
                    <a:pt x="404" y="1766"/>
                  </a:lnTo>
                  <a:lnTo>
                    <a:pt x="390" y="1500"/>
                  </a:lnTo>
                  <a:lnTo>
                    <a:pt x="359" y="1228"/>
                  </a:lnTo>
                  <a:lnTo>
                    <a:pt x="322" y="956"/>
                  </a:lnTo>
                  <a:lnTo>
                    <a:pt x="308" y="695"/>
                  </a:lnTo>
                  <a:lnTo>
                    <a:pt x="241" y="476"/>
                  </a:lnTo>
                  <a:lnTo>
                    <a:pt x="137" y="263"/>
                  </a:lnTo>
                  <a:lnTo>
                    <a:pt x="0" y="50"/>
                  </a:lnTo>
                  <a:lnTo>
                    <a:pt x="6" y="0"/>
                  </a:lnTo>
                  <a:lnTo>
                    <a:pt x="59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4" name="Freeform 134"/>
            <p:cNvSpPr>
              <a:spLocks noChangeArrowheads="1"/>
            </p:cNvSpPr>
            <p:nvPr/>
          </p:nvSpPr>
          <p:spPr bwMode="auto">
            <a:xfrm>
              <a:off x="4385" y="3224"/>
              <a:ext cx="136" cy="308"/>
            </a:xfrm>
            <a:custGeom>
              <a:avLst/>
              <a:gdLst>
                <a:gd name="T0" fmla="*/ 0 w 606"/>
                <a:gd name="T1" fmla="*/ 1362 h 1363"/>
                <a:gd name="T2" fmla="*/ 59 w 606"/>
                <a:gd name="T3" fmla="*/ 294 h 1363"/>
                <a:gd name="T4" fmla="*/ 134 w 606"/>
                <a:gd name="T5" fmla="*/ 112 h 1363"/>
                <a:gd name="T6" fmla="*/ 193 w 606"/>
                <a:gd name="T7" fmla="*/ 48 h 1363"/>
                <a:gd name="T8" fmla="*/ 283 w 606"/>
                <a:gd name="T9" fmla="*/ 0 h 1363"/>
                <a:gd name="T10" fmla="*/ 317 w 606"/>
                <a:gd name="T11" fmla="*/ 0 h 1363"/>
                <a:gd name="T12" fmla="*/ 502 w 606"/>
                <a:gd name="T13" fmla="*/ 188 h 1363"/>
                <a:gd name="T14" fmla="*/ 605 w 606"/>
                <a:gd name="T15" fmla="*/ 600 h 1363"/>
                <a:gd name="T16" fmla="*/ 538 w 606"/>
                <a:gd name="T17" fmla="*/ 922 h 1363"/>
                <a:gd name="T18" fmla="*/ 474 w 606"/>
                <a:gd name="T19" fmla="*/ 922 h 1363"/>
                <a:gd name="T20" fmla="*/ 406 w 606"/>
                <a:gd name="T21" fmla="*/ 600 h 1363"/>
                <a:gd name="T22" fmla="*/ 376 w 606"/>
                <a:gd name="T23" fmla="*/ 421 h 1363"/>
                <a:gd name="T24" fmla="*/ 305 w 606"/>
                <a:gd name="T25" fmla="*/ 238 h 1363"/>
                <a:gd name="T26" fmla="*/ 294 w 606"/>
                <a:gd name="T27" fmla="*/ 70 h 1363"/>
                <a:gd name="T28" fmla="*/ 230 w 606"/>
                <a:gd name="T29" fmla="*/ 180 h 1363"/>
                <a:gd name="T30" fmla="*/ 216 w 606"/>
                <a:gd name="T31" fmla="*/ 328 h 1363"/>
                <a:gd name="T32" fmla="*/ 98 w 606"/>
                <a:gd name="T33" fmla="*/ 841 h 1363"/>
                <a:gd name="T34" fmla="*/ 67 w 606"/>
                <a:gd name="T35" fmla="*/ 1362 h 1363"/>
                <a:gd name="T36" fmla="*/ 0 w 606"/>
                <a:gd name="T37" fmla="*/ 1362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6" h="1363">
                  <a:moveTo>
                    <a:pt x="0" y="1362"/>
                  </a:moveTo>
                  <a:lnTo>
                    <a:pt x="59" y="294"/>
                  </a:lnTo>
                  <a:lnTo>
                    <a:pt x="134" y="112"/>
                  </a:lnTo>
                  <a:lnTo>
                    <a:pt x="193" y="48"/>
                  </a:lnTo>
                  <a:lnTo>
                    <a:pt x="283" y="0"/>
                  </a:lnTo>
                  <a:lnTo>
                    <a:pt x="317" y="0"/>
                  </a:lnTo>
                  <a:lnTo>
                    <a:pt x="502" y="188"/>
                  </a:lnTo>
                  <a:lnTo>
                    <a:pt x="605" y="600"/>
                  </a:lnTo>
                  <a:lnTo>
                    <a:pt x="538" y="922"/>
                  </a:lnTo>
                  <a:lnTo>
                    <a:pt x="474" y="922"/>
                  </a:lnTo>
                  <a:lnTo>
                    <a:pt x="406" y="600"/>
                  </a:lnTo>
                  <a:lnTo>
                    <a:pt x="376" y="421"/>
                  </a:lnTo>
                  <a:lnTo>
                    <a:pt x="305" y="238"/>
                  </a:lnTo>
                  <a:lnTo>
                    <a:pt x="294" y="70"/>
                  </a:lnTo>
                  <a:lnTo>
                    <a:pt x="230" y="180"/>
                  </a:lnTo>
                  <a:lnTo>
                    <a:pt x="216" y="328"/>
                  </a:lnTo>
                  <a:lnTo>
                    <a:pt x="98" y="841"/>
                  </a:lnTo>
                  <a:lnTo>
                    <a:pt x="67" y="1362"/>
                  </a:lnTo>
                  <a:lnTo>
                    <a:pt x="0" y="13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5" name="Freeform 135"/>
            <p:cNvSpPr>
              <a:spLocks noChangeArrowheads="1"/>
            </p:cNvSpPr>
            <p:nvPr/>
          </p:nvSpPr>
          <p:spPr bwMode="auto">
            <a:xfrm>
              <a:off x="4424" y="3105"/>
              <a:ext cx="35" cy="103"/>
            </a:xfrm>
            <a:custGeom>
              <a:avLst/>
              <a:gdLst>
                <a:gd name="T0" fmla="*/ 59 w 158"/>
                <a:gd name="T1" fmla="*/ 23 h 458"/>
                <a:gd name="T2" fmla="*/ 112 w 158"/>
                <a:gd name="T3" fmla="*/ 96 h 458"/>
                <a:gd name="T4" fmla="*/ 157 w 158"/>
                <a:gd name="T5" fmla="*/ 426 h 458"/>
                <a:gd name="T6" fmla="*/ 123 w 158"/>
                <a:gd name="T7" fmla="*/ 457 h 458"/>
                <a:gd name="T8" fmla="*/ 90 w 158"/>
                <a:gd name="T9" fmla="*/ 426 h 458"/>
                <a:gd name="T10" fmla="*/ 59 w 158"/>
                <a:gd name="T11" fmla="*/ 278 h 458"/>
                <a:gd name="T12" fmla="*/ 0 w 158"/>
                <a:gd name="T13" fmla="*/ 138 h 458"/>
                <a:gd name="T14" fmla="*/ 0 w 158"/>
                <a:gd name="T15" fmla="*/ 42 h 458"/>
                <a:gd name="T16" fmla="*/ 22 w 158"/>
                <a:gd name="T17" fmla="*/ 0 h 458"/>
                <a:gd name="T18" fmla="*/ 59 w 158"/>
                <a:gd name="T19" fmla="*/ 2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458">
                  <a:moveTo>
                    <a:pt x="59" y="23"/>
                  </a:moveTo>
                  <a:lnTo>
                    <a:pt x="112" y="96"/>
                  </a:lnTo>
                  <a:lnTo>
                    <a:pt x="157" y="426"/>
                  </a:lnTo>
                  <a:lnTo>
                    <a:pt x="123" y="457"/>
                  </a:lnTo>
                  <a:lnTo>
                    <a:pt x="90" y="426"/>
                  </a:lnTo>
                  <a:lnTo>
                    <a:pt x="59" y="278"/>
                  </a:lnTo>
                  <a:lnTo>
                    <a:pt x="0" y="138"/>
                  </a:lnTo>
                  <a:lnTo>
                    <a:pt x="0" y="42"/>
                  </a:lnTo>
                  <a:lnTo>
                    <a:pt x="22" y="0"/>
                  </a:lnTo>
                  <a:lnTo>
                    <a:pt x="59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6" name="Freeform 136"/>
            <p:cNvSpPr>
              <a:spLocks noChangeArrowheads="1"/>
            </p:cNvSpPr>
            <p:nvPr/>
          </p:nvSpPr>
          <p:spPr bwMode="auto">
            <a:xfrm>
              <a:off x="4424" y="2684"/>
              <a:ext cx="298" cy="272"/>
            </a:xfrm>
            <a:custGeom>
              <a:avLst/>
              <a:gdLst>
                <a:gd name="T0" fmla="*/ 1317 w 1318"/>
                <a:gd name="T1" fmla="*/ 42 h 1206"/>
                <a:gd name="T2" fmla="*/ 1287 w 1318"/>
                <a:gd name="T3" fmla="*/ 159 h 1206"/>
                <a:gd name="T4" fmla="*/ 1239 w 1318"/>
                <a:gd name="T5" fmla="*/ 249 h 1206"/>
                <a:gd name="T6" fmla="*/ 1104 w 1318"/>
                <a:gd name="T7" fmla="*/ 417 h 1206"/>
                <a:gd name="T8" fmla="*/ 1026 w 1318"/>
                <a:gd name="T9" fmla="*/ 490 h 1206"/>
                <a:gd name="T10" fmla="*/ 956 w 1318"/>
                <a:gd name="T11" fmla="*/ 566 h 1206"/>
                <a:gd name="T12" fmla="*/ 804 w 1318"/>
                <a:gd name="T13" fmla="*/ 748 h 1206"/>
                <a:gd name="T14" fmla="*/ 625 w 1318"/>
                <a:gd name="T15" fmla="*/ 883 h 1206"/>
                <a:gd name="T16" fmla="*/ 457 w 1318"/>
                <a:gd name="T17" fmla="*/ 1000 h 1206"/>
                <a:gd name="T18" fmla="*/ 286 w 1318"/>
                <a:gd name="T19" fmla="*/ 1101 h 1206"/>
                <a:gd name="T20" fmla="*/ 81 w 1318"/>
                <a:gd name="T21" fmla="*/ 1205 h 1206"/>
                <a:gd name="T22" fmla="*/ 0 w 1318"/>
                <a:gd name="T23" fmla="*/ 1163 h 1206"/>
                <a:gd name="T24" fmla="*/ 31 w 1318"/>
                <a:gd name="T25" fmla="*/ 1068 h 1206"/>
                <a:gd name="T26" fmla="*/ 367 w 1318"/>
                <a:gd name="T27" fmla="*/ 866 h 1206"/>
                <a:gd name="T28" fmla="*/ 510 w 1318"/>
                <a:gd name="T29" fmla="*/ 748 h 1206"/>
                <a:gd name="T30" fmla="*/ 684 w 1318"/>
                <a:gd name="T31" fmla="*/ 619 h 1206"/>
                <a:gd name="T32" fmla="*/ 760 w 1318"/>
                <a:gd name="T33" fmla="*/ 524 h 1206"/>
                <a:gd name="T34" fmla="*/ 841 w 1318"/>
                <a:gd name="T35" fmla="*/ 457 h 1206"/>
                <a:gd name="T36" fmla="*/ 1015 w 1318"/>
                <a:gd name="T37" fmla="*/ 344 h 1206"/>
                <a:gd name="T38" fmla="*/ 1250 w 1318"/>
                <a:gd name="T39" fmla="*/ 30 h 1206"/>
                <a:gd name="T40" fmla="*/ 1295 w 1318"/>
                <a:gd name="T41" fmla="*/ 0 h 1206"/>
                <a:gd name="T42" fmla="*/ 1317 w 1318"/>
                <a:gd name="T43" fmla="*/ 4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18" h="1206">
                  <a:moveTo>
                    <a:pt x="1317" y="42"/>
                  </a:moveTo>
                  <a:lnTo>
                    <a:pt x="1287" y="159"/>
                  </a:lnTo>
                  <a:lnTo>
                    <a:pt x="1239" y="249"/>
                  </a:lnTo>
                  <a:lnTo>
                    <a:pt x="1104" y="417"/>
                  </a:lnTo>
                  <a:lnTo>
                    <a:pt x="1026" y="490"/>
                  </a:lnTo>
                  <a:lnTo>
                    <a:pt x="956" y="566"/>
                  </a:lnTo>
                  <a:lnTo>
                    <a:pt x="804" y="748"/>
                  </a:lnTo>
                  <a:lnTo>
                    <a:pt x="625" y="883"/>
                  </a:lnTo>
                  <a:lnTo>
                    <a:pt x="457" y="1000"/>
                  </a:lnTo>
                  <a:lnTo>
                    <a:pt x="286" y="1101"/>
                  </a:lnTo>
                  <a:lnTo>
                    <a:pt x="81" y="1205"/>
                  </a:lnTo>
                  <a:lnTo>
                    <a:pt x="0" y="1163"/>
                  </a:lnTo>
                  <a:lnTo>
                    <a:pt x="31" y="1068"/>
                  </a:lnTo>
                  <a:lnTo>
                    <a:pt x="367" y="866"/>
                  </a:lnTo>
                  <a:lnTo>
                    <a:pt x="510" y="748"/>
                  </a:lnTo>
                  <a:lnTo>
                    <a:pt x="684" y="619"/>
                  </a:lnTo>
                  <a:lnTo>
                    <a:pt x="760" y="524"/>
                  </a:lnTo>
                  <a:lnTo>
                    <a:pt x="841" y="457"/>
                  </a:lnTo>
                  <a:lnTo>
                    <a:pt x="1015" y="344"/>
                  </a:lnTo>
                  <a:lnTo>
                    <a:pt x="1250" y="30"/>
                  </a:lnTo>
                  <a:lnTo>
                    <a:pt x="1295" y="0"/>
                  </a:lnTo>
                  <a:lnTo>
                    <a:pt x="1317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7" name="Freeform 137"/>
            <p:cNvSpPr>
              <a:spLocks noChangeArrowheads="1"/>
            </p:cNvSpPr>
            <p:nvPr/>
          </p:nvSpPr>
          <p:spPr bwMode="auto">
            <a:xfrm>
              <a:off x="4405" y="2425"/>
              <a:ext cx="154" cy="67"/>
            </a:xfrm>
            <a:custGeom>
              <a:avLst/>
              <a:gdLst>
                <a:gd name="T0" fmla="*/ 30 w 685"/>
                <a:gd name="T1" fmla="*/ 39 h 298"/>
                <a:gd name="T2" fmla="*/ 157 w 685"/>
                <a:gd name="T3" fmla="*/ 0 h 298"/>
                <a:gd name="T4" fmla="*/ 286 w 685"/>
                <a:gd name="T5" fmla="*/ 0 h 298"/>
                <a:gd name="T6" fmla="*/ 532 w 685"/>
                <a:gd name="T7" fmla="*/ 62 h 298"/>
                <a:gd name="T8" fmla="*/ 684 w 685"/>
                <a:gd name="T9" fmla="*/ 252 h 298"/>
                <a:gd name="T10" fmla="*/ 684 w 685"/>
                <a:gd name="T11" fmla="*/ 297 h 298"/>
                <a:gd name="T12" fmla="*/ 639 w 685"/>
                <a:gd name="T13" fmla="*/ 297 h 298"/>
                <a:gd name="T14" fmla="*/ 465 w 685"/>
                <a:gd name="T15" fmla="*/ 179 h 298"/>
                <a:gd name="T16" fmla="*/ 263 w 685"/>
                <a:gd name="T17" fmla="*/ 135 h 298"/>
                <a:gd name="T18" fmla="*/ 36 w 685"/>
                <a:gd name="T19" fmla="*/ 107 h 298"/>
                <a:gd name="T20" fmla="*/ 0 w 685"/>
                <a:gd name="T21" fmla="*/ 84 h 298"/>
                <a:gd name="T22" fmla="*/ 30 w 685"/>
                <a:gd name="T23" fmla="*/ 3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5" h="298">
                  <a:moveTo>
                    <a:pt x="30" y="39"/>
                  </a:moveTo>
                  <a:lnTo>
                    <a:pt x="157" y="0"/>
                  </a:lnTo>
                  <a:lnTo>
                    <a:pt x="286" y="0"/>
                  </a:lnTo>
                  <a:lnTo>
                    <a:pt x="532" y="62"/>
                  </a:lnTo>
                  <a:lnTo>
                    <a:pt x="684" y="252"/>
                  </a:lnTo>
                  <a:lnTo>
                    <a:pt x="684" y="297"/>
                  </a:lnTo>
                  <a:lnTo>
                    <a:pt x="639" y="297"/>
                  </a:lnTo>
                  <a:lnTo>
                    <a:pt x="465" y="179"/>
                  </a:lnTo>
                  <a:lnTo>
                    <a:pt x="263" y="135"/>
                  </a:lnTo>
                  <a:lnTo>
                    <a:pt x="36" y="107"/>
                  </a:lnTo>
                  <a:lnTo>
                    <a:pt x="0" y="84"/>
                  </a:lnTo>
                  <a:lnTo>
                    <a:pt x="30" y="3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8" name="Freeform 138"/>
            <p:cNvSpPr>
              <a:spLocks noChangeArrowheads="1"/>
            </p:cNvSpPr>
            <p:nvPr/>
          </p:nvSpPr>
          <p:spPr bwMode="auto">
            <a:xfrm>
              <a:off x="4403" y="2520"/>
              <a:ext cx="135" cy="45"/>
            </a:xfrm>
            <a:custGeom>
              <a:avLst/>
              <a:gdLst>
                <a:gd name="T0" fmla="*/ 59 w 601"/>
                <a:gd name="T1" fmla="*/ 0 h 203"/>
                <a:gd name="T2" fmla="*/ 331 w 601"/>
                <a:gd name="T3" fmla="*/ 62 h 203"/>
                <a:gd name="T4" fmla="*/ 564 w 601"/>
                <a:gd name="T5" fmla="*/ 40 h 203"/>
                <a:gd name="T6" fmla="*/ 600 w 601"/>
                <a:gd name="T7" fmla="*/ 62 h 203"/>
                <a:gd name="T8" fmla="*/ 578 w 601"/>
                <a:gd name="T9" fmla="*/ 104 h 203"/>
                <a:gd name="T10" fmla="*/ 443 w 601"/>
                <a:gd name="T11" fmla="*/ 157 h 203"/>
                <a:gd name="T12" fmla="*/ 306 w 601"/>
                <a:gd name="T13" fmla="*/ 202 h 203"/>
                <a:gd name="T14" fmla="*/ 180 w 601"/>
                <a:gd name="T15" fmla="*/ 141 h 203"/>
                <a:gd name="T16" fmla="*/ 53 w 601"/>
                <a:gd name="T17" fmla="*/ 110 h 203"/>
                <a:gd name="T18" fmla="*/ 0 w 601"/>
                <a:gd name="T19" fmla="*/ 45 h 203"/>
                <a:gd name="T20" fmla="*/ 17 w 601"/>
                <a:gd name="T21" fmla="*/ 9 h 203"/>
                <a:gd name="T22" fmla="*/ 59 w 601"/>
                <a:gd name="T2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1" h="203">
                  <a:moveTo>
                    <a:pt x="59" y="0"/>
                  </a:moveTo>
                  <a:lnTo>
                    <a:pt x="331" y="62"/>
                  </a:lnTo>
                  <a:lnTo>
                    <a:pt x="564" y="40"/>
                  </a:lnTo>
                  <a:lnTo>
                    <a:pt x="600" y="62"/>
                  </a:lnTo>
                  <a:lnTo>
                    <a:pt x="578" y="104"/>
                  </a:lnTo>
                  <a:lnTo>
                    <a:pt x="443" y="157"/>
                  </a:lnTo>
                  <a:lnTo>
                    <a:pt x="306" y="202"/>
                  </a:lnTo>
                  <a:lnTo>
                    <a:pt x="180" y="141"/>
                  </a:lnTo>
                  <a:lnTo>
                    <a:pt x="53" y="110"/>
                  </a:lnTo>
                  <a:lnTo>
                    <a:pt x="0" y="45"/>
                  </a:lnTo>
                  <a:lnTo>
                    <a:pt x="17" y="9"/>
                  </a:lnTo>
                  <a:lnTo>
                    <a:pt x="5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9" name="Freeform 139"/>
            <p:cNvSpPr>
              <a:spLocks noChangeArrowheads="1"/>
            </p:cNvSpPr>
            <p:nvPr/>
          </p:nvSpPr>
          <p:spPr bwMode="auto">
            <a:xfrm>
              <a:off x="4265" y="1963"/>
              <a:ext cx="687" cy="622"/>
            </a:xfrm>
            <a:custGeom>
              <a:avLst/>
              <a:gdLst>
                <a:gd name="T0" fmla="*/ 95 w 3034"/>
                <a:gd name="T1" fmla="*/ 670 h 2748"/>
                <a:gd name="T2" fmla="*/ 426 w 3034"/>
                <a:gd name="T3" fmla="*/ 457 h 2748"/>
                <a:gd name="T4" fmla="*/ 538 w 3034"/>
                <a:gd name="T5" fmla="*/ 252 h 2748"/>
                <a:gd name="T6" fmla="*/ 720 w 3034"/>
                <a:gd name="T7" fmla="*/ 171 h 2748"/>
                <a:gd name="T8" fmla="*/ 1104 w 3034"/>
                <a:gd name="T9" fmla="*/ 0 h 2748"/>
                <a:gd name="T10" fmla="*/ 1833 w 3034"/>
                <a:gd name="T11" fmla="*/ 14 h 2748"/>
                <a:gd name="T12" fmla="*/ 2259 w 3034"/>
                <a:gd name="T13" fmla="*/ 171 h 2748"/>
                <a:gd name="T14" fmla="*/ 2523 w 3034"/>
                <a:gd name="T15" fmla="*/ 449 h 2748"/>
                <a:gd name="T16" fmla="*/ 2713 w 3034"/>
                <a:gd name="T17" fmla="*/ 620 h 2748"/>
                <a:gd name="T18" fmla="*/ 2898 w 3034"/>
                <a:gd name="T19" fmla="*/ 914 h 2748"/>
                <a:gd name="T20" fmla="*/ 2943 w 3034"/>
                <a:gd name="T21" fmla="*/ 1362 h 2748"/>
                <a:gd name="T22" fmla="*/ 3030 w 3034"/>
                <a:gd name="T23" fmla="*/ 1707 h 2748"/>
                <a:gd name="T24" fmla="*/ 2876 w 3034"/>
                <a:gd name="T25" fmla="*/ 2145 h 2748"/>
                <a:gd name="T26" fmla="*/ 2747 w 3034"/>
                <a:gd name="T27" fmla="*/ 2629 h 2748"/>
                <a:gd name="T28" fmla="*/ 2621 w 3034"/>
                <a:gd name="T29" fmla="*/ 2747 h 2748"/>
                <a:gd name="T30" fmla="*/ 2562 w 3034"/>
                <a:gd name="T31" fmla="*/ 2649 h 2748"/>
                <a:gd name="T32" fmla="*/ 2699 w 3034"/>
                <a:gd name="T33" fmla="*/ 2408 h 2748"/>
                <a:gd name="T34" fmla="*/ 2876 w 3034"/>
                <a:gd name="T35" fmla="*/ 1906 h 2748"/>
                <a:gd name="T36" fmla="*/ 2783 w 3034"/>
                <a:gd name="T37" fmla="*/ 1362 h 2748"/>
                <a:gd name="T38" fmla="*/ 2783 w 3034"/>
                <a:gd name="T39" fmla="*/ 936 h 2748"/>
                <a:gd name="T40" fmla="*/ 2680 w 3034"/>
                <a:gd name="T41" fmla="*/ 760 h 2748"/>
                <a:gd name="T42" fmla="*/ 2531 w 3034"/>
                <a:gd name="T43" fmla="*/ 611 h 2748"/>
                <a:gd name="T44" fmla="*/ 2349 w 3034"/>
                <a:gd name="T45" fmla="*/ 457 h 2748"/>
                <a:gd name="T46" fmla="*/ 2097 w 3034"/>
                <a:gd name="T47" fmla="*/ 194 h 2748"/>
                <a:gd name="T48" fmla="*/ 1788 w 3034"/>
                <a:gd name="T49" fmla="*/ 126 h 2748"/>
                <a:gd name="T50" fmla="*/ 1127 w 3034"/>
                <a:gd name="T51" fmla="*/ 110 h 2748"/>
                <a:gd name="T52" fmla="*/ 880 w 3034"/>
                <a:gd name="T53" fmla="*/ 252 h 2748"/>
                <a:gd name="T54" fmla="*/ 608 w 3034"/>
                <a:gd name="T55" fmla="*/ 362 h 2748"/>
                <a:gd name="T56" fmla="*/ 457 w 3034"/>
                <a:gd name="T57" fmla="*/ 639 h 2748"/>
                <a:gd name="T58" fmla="*/ 331 w 3034"/>
                <a:gd name="T59" fmla="*/ 735 h 2748"/>
                <a:gd name="T60" fmla="*/ 81 w 3034"/>
                <a:gd name="T61" fmla="*/ 936 h 2748"/>
                <a:gd name="T62" fmla="*/ 22 w 3034"/>
                <a:gd name="T63" fmla="*/ 1149 h 2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34" h="2748">
                  <a:moveTo>
                    <a:pt x="0" y="1110"/>
                  </a:moveTo>
                  <a:lnTo>
                    <a:pt x="95" y="670"/>
                  </a:lnTo>
                  <a:lnTo>
                    <a:pt x="286" y="597"/>
                  </a:lnTo>
                  <a:lnTo>
                    <a:pt x="426" y="457"/>
                  </a:lnTo>
                  <a:lnTo>
                    <a:pt x="471" y="345"/>
                  </a:lnTo>
                  <a:lnTo>
                    <a:pt x="538" y="252"/>
                  </a:lnTo>
                  <a:lnTo>
                    <a:pt x="617" y="194"/>
                  </a:lnTo>
                  <a:lnTo>
                    <a:pt x="720" y="171"/>
                  </a:lnTo>
                  <a:lnTo>
                    <a:pt x="947" y="45"/>
                  </a:lnTo>
                  <a:lnTo>
                    <a:pt x="1104" y="0"/>
                  </a:lnTo>
                  <a:lnTo>
                    <a:pt x="1331" y="39"/>
                  </a:lnTo>
                  <a:lnTo>
                    <a:pt x="1833" y="14"/>
                  </a:lnTo>
                  <a:lnTo>
                    <a:pt x="2052" y="45"/>
                  </a:lnTo>
                  <a:lnTo>
                    <a:pt x="2259" y="171"/>
                  </a:lnTo>
                  <a:lnTo>
                    <a:pt x="2427" y="362"/>
                  </a:lnTo>
                  <a:lnTo>
                    <a:pt x="2523" y="449"/>
                  </a:lnTo>
                  <a:lnTo>
                    <a:pt x="2621" y="536"/>
                  </a:lnTo>
                  <a:lnTo>
                    <a:pt x="2713" y="620"/>
                  </a:lnTo>
                  <a:lnTo>
                    <a:pt x="2783" y="707"/>
                  </a:lnTo>
                  <a:lnTo>
                    <a:pt x="2898" y="914"/>
                  </a:lnTo>
                  <a:lnTo>
                    <a:pt x="2938" y="1163"/>
                  </a:lnTo>
                  <a:lnTo>
                    <a:pt x="2943" y="1362"/>
                  </a:lnTo>
                  <a:lnTo>
                    <a:pt x="2966" y="1533"/>
                  </a:lnTo>
                  <a:lnTo>
                    <a:pt x="3030" y="1707"/>
                  </a:lnTo>
                  <a:lnTo>
                    <a:pt x="3033" y="1960"/>
                  </a:lnTo>
                  <a:lnTo>
                    <a:pt x="2876" y="2145"/>
                  </a:lnTo>
                  <a:lnTo>
                    <a:pt x="2817" y="2489"/>
                  </a:lnTo>
                  <a:lnTo>
                    <a:pt x="2747" y="2629"/>
                  </a:lnTo>
                  <a:lnTo>
                    <a:pt x="2699" y="2694"/>
                  </a:lnTo>
                  <a:lnTo>
                    <a:pt x="2621" y="2747"/>
                  </a:lnTo>
                  <a:lnTo>
                    <a:pt x="2540" y="2725"/>
                  </a:lnTo>
                  <a:lnTo>
                    <a:pt x="2562" y="2649"/>
                  </a:lnTo>
                  <a:lnTo>
                    <a:pt x="2657" y="2534"/>
                  </a:lnTo>
                  <a:lnTo>
                    <a:pt x="2699" y="2408"/>
                  </a:lnTo>
                  <a:lnTo>
                    <a:pt x="2722" y="2100"/>
                  </a:lnTo>
                  <a:lnTo>
                    <a:pt x="2876" y="1906"/>
                  </a:lnTo>
                  <a:lnTo>
                    <a:pt x="2884" y="1738"/>
                  </a:lnTo>
                  <a:lnTo>
                    <a:pt x="2783" y="1362"/>
                  </a:lnTo>
                  <a:lnTo>
                    <a:pt x="2826" y="1163"/>
                  </a:lnTo>
                  <a:lnTo>
                    <a:pt x="2783" y="936"/>
                  </a:lnTo>
                  <a:lnTo>
                    <a:pt x="2744" y="852"/>
                  </a:lnTo>
                  <a:lnTo>
                    <a:pt x="2680" y="760"/>
                  </a:lnTo>
                  <a:lnTo>
                    <a:pt x="2607" y="684"/>
                  </a:lnTo>
                  <a:lnTo>
                    <a:pt x="2531" y="611"/>
                  </a:lnTo>
                  <a:lnTo>
                    <a:pt x="2442" y="536"/>
                  </a:lnTo>
                  <a:lnTo>
                    <a:pt x="2349" y="457"/>
                  </a:lnTo>
                  <a:lnTo>
                    <a:pt x="2200" y="258"/>
                  </a:lnTo>
                  <a:lnTo>
                    <a:pt x="2097" y="194"/>
                  </a:lnTo>
                  <a:lnTo>
                    <a:pt x="1996" y="149"/>
                  </a:lnTo>
                  <a:lnTo>
                    <a:pt x="1788" y="126"/>
                  </a:lnTo>
                  <a:lnTo>
                    <a:pt x="1315" y="149"/>
                  </a:lnTo>
                  <a:lnTo>
                    <a:pt x="1127" y="110"/>
                  </a:lnTo>
                  <a:lnTo>
                    <a:pt x="1001" y="171"/>
                  </a:lnTo>
                  <a:lnTo>
                    <a:pt x="880" y="252"/>
                  </a:lnTo>
                  <a:lnTo>
                    <a:pt x="734" y="311"/>
                  </a:lnTo>
                  <a:lnTo>
                    <a:pt x="608" y="362"/>
                  </a:lnTo>
                  <a:lnTo>
                    <a:pt x="535" y="488"/>
                  </a:lnTo>
                  <a:lnTo>
                    <a:pt x="457" y="639"/>
                  </a:lnTo>
                  <a:lnTo>
                    <a:pt x="398" y="693"/>
                  </a:lnTo>
                  <a:lnTo>
                    <a:pt x="331" y="735"/>
                  </a:lnTo>
                  <a:lnTo>
                    <a:pt x="151" y="793"/>
                  </a:lnTo>
                  <a:lnTo>
                    <a:pt x="81" y="936"/>
                  </a:lnTo>
                  <a:lnTo>
                    <a:pt x="59" y="1133"/>
                  </a:lnTo>
                  <a:lnTo>
                    <a:pt x="22" y="1149"/>
                  </a:lnTo>
                  <a:lnTo>
                    <a:pt x="0" y="111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0" name="Freeform 140"/>
            <p:cNvSpPr>
              <a:spLocks noChangeArrowheads="1"/>
            </p:cNvSpPr>
            <p:nvPr/>
          </p:nvSpPr>
          <p:spPr bwMode="auto">
            <a:xfrm>
              <a:off x="4325" y="2216"/>
              <a:ext cx="369" cy="109"/>
            </a:xfrm>
            <a:custGeom>
              <a:avLst/>
              <a:gdLst>
                <a:gd name="T0" fmla="*/ 45 w 1630"/>
                <a:gd name="T1" fmla="*/ 297 h 486"/>
                <a:gd name="T2" fmla="*/ 317 w 1630"/>
                <a:gd name="T3" fmla="*/ 297 h 486"/>
                <a:gd name="T4" fmla="*/ 488 w 1630"/>
                <a:gd name="T5" fmla="*/ 213 h 486"/>
                <a:gd name="T6" fmla="*/ 626 w 1630"/>
                <a:gd name="T7" fmla="*/ 126 h 486"/>
                <a:gd name="T8" fmla="*/ 774 w 1630"/>
                <a:gd name="T9" fmla="*/ 44 h 486"/>
                <a:gd name="T10" fmla="*/ 945 w 1630"/>
                <a:gd name="T11" fmla="*/ 0 h 486"/>
                <a:gd name="T12" fmla="*/ 1096 w 1630"/>
                <a:gd name="T13" fmla="*/ 95 h 486"/>
                <a:gd name="T14" fmla="*/ 1346 w 1630"/>
                <a:gd name="T15" fmla="*/ 249 h 486"/>
                <a:gd name="T16" fmla="*/ 1458 w 1630"/>
                <a:gd name="T17" fmla="*/ 311 h 486"/>
                <a:gd name="T18" fmla="*/ 1598 w 1630"/>
                <a:gd name="T19" fmla="*/ 344 h 486"/>
                <a:gd name="T20" fmla="*/ 1629 w 1630"/>
                <a:gd name="T21" fmla="*/ 375 h 486"/>
                <a:gd name="T22" fmla="*/ 1598 w 1630"/>
                <a:gd name="T23" fmla="*/ 406 h 486"/>
                <a:gd name="T24" fmla="*/ 1312 w 1630"/>
                <a:gd name="T25" fmla="*/ 333 h 486"/>
                <a:gd name="T26" fmla="*/ 1195 w 1630"/>
                <a:gd name="T27" fmla="*/ 257 h 486"/>
                <a:gd name="T28" fmla="*/ 1046 w 1630"/>
                <a:gd name="T29" fmla="*/ 185 h 486"/>
                <a:gd name="T30" fmla="*/ 934 w 1630"/>
                <a:gd name="T31" fmla="*/ 84 h 486"/>
                <a:gd name="T32" fmla="*/ 766 w 1630"/>
                <a:gd name="T33" fmla="*/ 140 h 486"/>
                <a:gd name="T34" fmla="*/ 648 w 1630"/>
                <a:gd name="T35" fmla="*/ 257 h 486"/>
                <a:gd name="T36" fmla="*/ 533 w 1630"/>
                <a:gd name="T37" fmla="*/ 384 h 486"/>
                <a:gd name="T38" fmla="*/ 466 w 1630"/>
                <a:gd name="T39" fmla="*/ 437 h 486"/>
                <a:gd name="T40" fmla="*/ 376 w 1630"/>
                <a:gd name="T41" fmla="*/ 485 h 486"/>
                <a:gd name="T42" fmla="*/ 194 w 1630"/>
                <a:gd name="T43" fmla="*/ 462 h 486"/>
                <a:gd name="T44" fmla="*/ 23 w 1630"/>
                <a:gd name="T45" fmla="*/ 367 h 486"/>
                <a:gd name="T46" fmla="*/ 0 w 1630"/>
                <a:gd name="T47" fmla="*/ 319 h 486"/>
                <a:gd name="T48" fmla="*/ 45 w 1630"/>
                <a:gd name="T49" fmla="*/ 297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30" h="486">
                  <a:moveTo>
                    <a:pt x="45" y="297"/>
                  </a:moveTo>
                  <a:lnTo>
                    <a:pt x="317" y="297"/>
                  </a:lnTo>
                  <a:lnTo>
                    <a:pt x="488" y="213"/>
                  </a:lnTo>
                  <a:lnTo>
                    <a:pt x="626" y="126"/>
                  </a:lnTo>
                  <a:lnTo>
                    <a:pt x="774" y="44"/>
                  </a:lnTo>
                  <a:lnTo>
                    <a:pt x="945" y="0"/>
                  </a:lnTo>
                  <a:lnTo>
                    <a:pt x="1096" y="95"/>
                  </a:lnTo>
                  <a:lnTo>
                    <a:pt x="1346" y="249"/>
                  </a:lnTo>
                  <a:lnTo>
                    <a:pt x="1458" y="311"/>
                  </a:lnTo>
                  <a:lnTo>
                    <a:pt x="1598" y="344"/>
                  </a:lnTo>
                  <a:lnTo>
                    <a:pt x="1629" y="375"/>
                  </a:lnTo>
                  <a:lnTo>
                    <a:pt x="1598" y="406"/>
                  </a:lnTo>
                  <a:lnTo>
                    <a:pt x="1312" y="333"/>
                  </a:lnTo>
                  <a:lnTo>
                    <a:pt x="1195" y="257"/>
                  </a:lnTo>
                  <a:lnTo>
                    <a:pt x="1046" y="185"/>
                  </a:lnTo>
                  <a:lnTo>
                    <a:pt x="934" y="84"/>
                  </a:lnTo>
                  <a:lnTo>
                    <a:pt x="766" y="140"/>
                  </a:lnTo>
                  <a:lnTo>
                    <a:pt x="648" y="257"/>
                  </a:lnTo>
                  <a:lnTo>
                    <a:pt x="533" y="384"/>
                  </a:lnTo>
                  <a:lnTo>
                    <a:pt x="466" y="437"/>
                  </a:lnTo>
                  <a:lnTo>
                    <a:pt x="376" y="485"/>
                  </a:lnTo>
                  <a:lnTo>
                    <a:pt x="194" y="462"/>
                  </a:lnTo>
                  <a:lnTo>
                    <a:pt x="23" y="367"/>
                  </a:lnTo>
                  <a:lnTo>
                    <a:pt x="0" y="319"/>
                  </a:lnTo>
                  <a:lnTo>
                    <a:pt x="45" y="2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1" name="Freeform 141"/>
            <p:cNvSpPr>
              <a:spLocks noChangeArrowheads="1"/>
            </p:cNvSpPr>
            <p:nvPr/>
          </p:nvSpPr>
          <p:spPr bwMode="auto">
            <a:xfrm>
              <a:off x="4622" y="2340"/>
              <a:ext cx="68" cy="167"/>
            </a:xfrm>
            <a:custGeom>
              <a:avLst/>
              <a:gdLst>
                <a:gd name="T0" fmla="*/ 25 w 306"/>
                <a:gd name="T1" fmla="*/ 0 h 739"/>
                <a:gd name="T2" fmla="*/ 288 w 306"/>
                <a:gd name="T3" fmla="*/ 129 h 739"/>
                <a:gd name="T4" fmla="*/ 305 w 306"/>
                <a:gd name="T5" fmla="*/ 244 h 739"/>
                <a:gd name="T6" fmla="*/ 266 w 306"/>
                <a:gd name="T7" fmla="*/ 376 h 739"/>
                <a:gd name="T8" fmla="*/ 297 w 306"/>
                <a:gd name="T9" fmla="*/ 665 h 739"/>
                <a:gd name="T10" fmla="*/ 266 w 306"/>
                <a:gd name="T11" fmla="*/ 738 h 739"/>
                <a:gd name="T12" fmla="*/ 207 w 306"/>
                <a:gd name="T13" fmla="*/ 707 h 739"/>
                <a:gd name="T14" fmla="*/ 103 w 306"/>
                <a:gd name="T15" fmla="*/ 328 h 739"/>
                <a:gd name="T16" fmla="*/ 199 w 306"/>
                <a:gd name="T17" fmla="*/ 171 h 739"/>
                <a:gd name="T18" fmla="*/ 126 w 306"/>
                <a:gd name="T19" fmla="*/ 98 h 739"/>
                <a:gd name="T20" fmla="*/ 22 w 306"/>
                <a:gd name="T21" fmla="*/ 76 h 739"/>
                <a:gd name="T22" fmla="*/ 0 w 306"/>
                <a:gd name="T23" fmla="*/ 37 h 739"/>
                <a:gd name="T24" fmla="*/ 25 w 306"/>
                <a:gd name="T25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739">
                  <a:moveTo>
                    <a:pt x="25" y="0"/>
                  </a:moveTo>
                  <a:lnTo>
                    <a:pt x="288" y="129"/>
                  </a:lnTo>
                  <a:lnTo>
                    <a:pt x="305" y="244"/>
                  </a:lnTo>
                  <a:lnTo>
                    <a:pt x="266" y="376"/>
                  </a:lnTo>
                  <a:lnTo>
                    <a:pt x="297" y="665"/>
                  </a:lnTo>
                  <a:lnTo>
                    <a:pt x="266" y="738"/>
                  </a:lnTo>
                  <a:lnTo>
                    <a:pt x="207" y="707"/>
                  </a:lnTo>
                  <a:lnTo>
                    <a:pt x="103" y="328"/>
                  </a:lnTo>
                  <a:lnTo>
                    <a:pt x="199" y="171"/>
                  </a:lnTo>
                  <a:lnTo>
                    <a:pt x="126" y="98"/>
                  </a:lnTo>
                  <a:lnTo>
                    <a:pt x="22" y="76"/>
                  </a:lnTo>
                  <a:lnTo>
                    <a:pt x="0" y="37"/>
                  </a:lnTo>
                  <a:lnTo>
                    <a:pt x="2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2" name="Freeform 142"/>
            <p:cNvSpPr>
              <a:spLocks noChangeArrowheads="1"/>
            </p:cNvSpPr>
            <p:nvPr/>
          </p:nvSpPr>
          <p:spPr bwMode="auto">
            <a:xfrm>
              <a:off x="4736" y="2396"/>
              <a:ext cx="116" cy="209"/>
            </a:xfrm>
            <a:custGeom>
              <a:avLst/>
              <a:gdLst>
                <a:gd name="T0" fmla="*/ 34 w 514"/>
                <a:gd name="T1" fmla="*/ 0 h 926"/>
                <a:gd name="T2" fmla="*/ 418 w 514"/>
                <a:gd name="T3" fmla="*/ 115 h 926"/>
                <a:gd name="T4" fmla="*/ 513 w 514"/>
                <a:gd name="T5" fmla="*/ 317 h 926"/>
                <a:gd name="T6" fmla="*/ 477 w 514"/>
                <a:gd name="T7" fmla="*/ 541 h 926"/>
                <a:gd name="T8" fmla="*/ 342 w 514"/>
                <a:gd name="T9" fmla="*/ 729 h 926"/>
                <a:gd name="T10" fmla="*/ 306 w 514"/>
                <a:gd name="T11" fmla="*/ 847 h 926"/>
                <a:gd name="T12" fmla="*/ 205 w 514"/>
                <a:gd name="T13" fmla="*/ 925 h 926"/>
                <a:gd name="T14" fmla="*/ 123 w 514"/>
                <a:gd name="T15" fmla="*/ 919 h 926"/>
                <a:gd name="T16" fmla="*/ 132 w 514"/>
                <a:gd name="T17" fmla="*/ 835 h 926"/>
                <a:gd name="T18" fmla="*/ 177 w 514"/>
                <a:gd name="T19" fmla="*/ 681 h 926"/>
                <a:gd name="T20" fmla="*/ 250 w 514"/>
                <a:gd name="T21" fmla="*/ 572 h 926"/>
                <a:gd name="T22" fmla="*/ 317 w 514"/>
                <a:gd name="T23" fmla="*/ 460 h 926"/>
                <a:gd name="T24" fmla="*/ 373 w 514"/>
                <a:gd name="T25" fmla="*/ 168 h 926"/>
                <a:gd name="T26" fmla="*/ 224 w 514"/>
                <a:gd name="T27" fmla="*/ 87 h 926"/>
                <a:gd name="T28" fmla="*/ 34 w 514"/>
                <a:gd name="T29" fmla="*/ 73 h 926"/>
                <a:gd name="T30" fmla="*/ 0 w 514"/>
                <a:gd name="T31" fmla="*/ 42 h 926"/>
                <a:gd name="T32" fmla="*/ 34 w 514"/>
                <a:gd name="T33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4" h="926">
                  <a:moveTo>
                    <a:pt x="34" y="0"/>
                  </a:moveTo>
                  <a:lnTo>
                    <a:pt x="418" y="115"/>
                  </a:lnTo>
                  <a:lnTo>
                    <a:pt x="513" y="317"/>
                  </a:lnTo>
                  <a:lnTo>
                    <a:pt x="477" y="541"/>
                  </a:lnTo>
                  <a:lnTo>
                    <a:pt x="342" y="729"/>
                  </a:lnTo>
                  <a:lnTo>
                    <a:pt x="306" y="847"/>
                  </a:lnTo>
                  <a:lnTo>
                    <a:pt x="205" y="925"/>
                  </a:lnTo>
                  <a:lnTo>
                    <a:pt x="123" y="919"/>
                  </a:lnTo>
                  <a:lnTo>
                    <a:pt x="132" y="835"/>
                  </a:lnTo>
                  <a:lnTo>
                    <a:pt x="177" y="681"/>
                  </a:lnTo>
                  <a:lnTo>
                    <a:pt x="250" y="572"/>
                  </a:lnTo>
                  <a:lnTo>
                    <a:pt x="317" y="460"/>
                  </a:lnTo>
                  <a:lnTo>
                    <a:pt x="373" y="168"/>
                  </a:lnTo>
                  <a:lnTo>
                    <a:pt x="224" y="87"/>
                  </a:lnTo>
                  <a:lnTo>
                    <a:pt x="34" y="73"/>
                  </a:lnTo>
                  <a:lnTo>
                    <a:pt x="0" y="42"/>
                  </a:lnTo>
                  <a:lnTo>
                    <a:pt x="3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3" name="Freeform 143"/>
            <p:cNvSpPr>
              <a:spLocks noChangeArrowheads="1"/>
            </p:cNvSpPr>
            <p:nvPr/>
          </p:nvSpPr>
          <p:spPr bwMode="auto">
            <a:xfrm>
              <a:off x="3452" y="2020"/>
              <a:ext cx="44" cy="172"/>
            </a:xfrm>
            <a:custGeom>
              <a:avLst/>
              <a:gdLst>
                <a:gd name="T0" fmla="*/ 196 w 197"/>
                <a:gd name="T1" fmla="*/ 57 h 764"/>
                <a:gd name="T2" fmla="*/ 168 w 197"/>
                <a:gd name="T3" fmla="*/ 258 h 764"/>
                <a:gd name="T4" fmla="*/ 159 w 197"/>
                <a:gd name="T5" fmla="*/ 398 h 764"/>
                <a:gd name="T6" fmla="*/ 123 w 197"/>
                <a:gd name="T7" fmla="*/ 550 h 764"/>
                <a:gd name="T8" fmla="*/ 59 w 197"/>
                <a:gd name="T9" fmla="*/ 749 h 764"/>
                <a:gd name="T10" fmla="*/ 19 w 197"/>
                <a:gd name="T11" fmla="*/ 763 h 764"/>
                <a:gd name="T12" fmla="*/ 0 w 197"/>
                <a:gd name="T13" fmla="*/ 718 h 764"/>
                <a:gd name="T14" fmla="*/ 33 w 197"/>
                <a:gd name="T15" fmla="*/ 398 h 764"/>
                <a:gd name="T16" fmla="*/ 47 w 197"/>
                <a:gd name="T17" fmla="*/ 219 h 764"/>
                <a:gd name="T18" fmla="*/ 78 w 197"/>
                <a:gd name="T19" fmla="*/ 57 h 764"/>
                <a:gd name="T20" fmla="*/ 101 w 197"/>
                <a:gd name="T21" fmla="*/ 14 h 764"/>
                <a:gd name="T22" fmla="*/ 137 w 197"/>
                <a:gd name="T23" fmla="*/ 0 h 764"/>
                <a:gd name="T24" fmla="*/ 196 w 197"/>
                <a:gd name="T25" fmla="*/ 57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7" h="764">
                  <a:moveTo>
                    <a:pt x="196" y="57"/>
                  </a:moveTo>
                  <a:lnTo>
                    <a:pt x="168" y="258"/>
                  </a:lnTo>
                  <a:lnTo>
                    <a:pt x="159" y="398"/>
                  </a:lnTo>
                  <a:lnTo>
                    <a:pt x="123" y="550"/>
                  </a:lnTo>
                  <a:lnTo>
                    <a:pt x="59" y="749"/>
                  </a:lnTo>
                  <a:lnTo>
                    <a:pt x="19" y="763"/>
                  </a:lnTo>
                  <a:lnTo>
                    <a:pt x="0" y="718"/>
                  </a:lnTo>
                  <a:lnTo>
                    <a:pt x="33" y="398"/>
                  </a:lnTo>
                  <a:lnTo>
                    <a:pt x="47" y="219"/>
                  </a:lnTo>
                  <a:lnTo>
                    <a:pt x="78" y="57"/>
                  </a:lnTo>
                  <a:lnTo>
                    <a:pt x="101" y="14"/>
                  </a:lnTo>
                  <a:lnTo>
                    <a:pt x="137" y="0"/>
                  </a:lnTo>
                  <a:lnTo>
                    <a:pt x="196" y="5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4" name="Freeform 144"/>
            <p:cNvSpPr>
              <a:spLocks noChangeArrowheads="1"/>
            </p:cNvSpPr>
            <p:nvPr/>
          </p:nvSpPr>
          <p:spPr bwMode="auto">
            <a:xfrm>
              <a:off x="3555" y="2088"/>
              <a:ext cx="80" cy="177"/>
            </a:xfrm>
            <a:custGeom>
              <a:avLst/>
              <a:gdLst>
                <a:gd name="T0" fmla="*/ 356 w 357"/>
                <a:gd name="T1" fmla="*/ 0 h 783"/>
                <a:gd name="T2" fmla="*/ 322 w 357"/>
                <a:gd name="T3" fmla="*/ 267 h 783"/>
                <a:gd name="T4" fmla="*/ 252 w 357"/>
                <a:gd name="T5" fmla="*/ 516 h 783"/>
                <a:gd name="T6" fmla="*/ 148 w 357"/>
                <a:gd name="T7" fmla="*/ 738 h 783"/>
                <a:gd name="T8" fmla="*/ 103 w 357"/>
                <a:gd name="T9" fmla="*/ 782 h 783"/>
                <a:gd name="T10" fmla="*/ 45 w 357"/>
                <a:gd name="T11" fmla="*/ 782 h 783"/>
                <a:gd name="T12" fmla="*/ 0 w 357"/>
                <a:gd name="T13" fmla="*/ 676 h 783"/>
                <a:gd name="T14" fmla="*/ 95 w 357"/>
                <a:gd name="T15" fmla="*/ 449 h 783"/>
                <a:gd name="T16" fmla="*/ 288 w 357"/>
                <a:gd name="T17" fmla="*/ 0 h 783"/>
                <a:gd name="T18" fmla="*/ 356 w 357"/>
                <a:gd name="T19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783">
                  <a:moveTo>
                    <a:pt x="356" y="0"/>
                  </a:moveTo>
                  <a:lnTo>
                    <a:pt x="322" y="267"/>
                  </a:lnTo>
                  <a:lnTo>
                    <a:pt x="252" y="516"/>
                  </a:lnTo>
                  <a:lnTo>
                    <a:pt x="148" y="738"/>
                  </a:lnTo>
                  <a:lnTo>
                    <a:pt x="103" y="782"/>
                  </a:lnTo>
                  <a:lnTo>
                    <a:pt x="45" y="782"/>
                  </a:lnTo>
                  <a:lnTo>
                    <a:pt x="0" y="676"/>
                  </a:lnTo>
                  <a:lnTo>
                    <a:pt x="95" y="449"/>
                  </a:lnTo>
                  <a:lnTo>
                    <a:pt x="288" y="0"/>
                  </a:lnTo>
                  <a:lnTo>
                    <a:pt x="35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5" name="Freeform 145"/>
            <p:cNvSpPr>
              <a:spLocks noChangeArrowheads="1"/>
            </p:cNvSpPr>
            <p:nvPr/>
          </p:nvSpPr>
          <p:spPr bwMode="auto">
            <a:xfrm>
              <a:off x="3537" y="2014"/>
              <a:ext cx="146" cy="161"/>
            </a:xfrm>
            <a:custGeom>
              <a:avLst/>
              <a:gdLst>
                <a:gd name="T0" fmla="*/ 34 w 649"/>
                <a:gd name="T1" fmla="*/ 0 h 716"/>
                <a:gd name="T2" fmla="*/ 309 w 649"/>
                <a:gd name="T3" fmla="*/ 82 h 716"/>
                <a:gd name="T4" fmla="*/ 505 w 649"/>
                <a:gd name="T5" fmla="*/ 297 h 716"/>
                <a:gd name="T6" fmla="*/ 648 w 649"/>
                <a:gd name="T7" fmla="*/ 670 h 716"/>
                <a:gd name="T8" fmla="*/ 634 w 649"/>
                <a:gd name="T9" fmla="*/ 715 h 716"/>
                <a:gd name="T10" fmla="*/ 589 w 649"/>
                <a:gd name="T11" fmla="*/ 709 h 716"/>
                <a:gd name="T12" fmla="*/ 527 w 649"/>
                <a:gd name="T13" fmla="*/ 628 h 716"/>
                <a:gd name="T14" fmla="*/ 454 w 649"/>
                <a:gd name="T15" fmla="*/ 566 h 716"/>
                <a:gd name="T16" fmla="*/ 317 w 649"/>
                <a:gd name="T17" fmla="*/ 415 h 716"/>
                <a:gd name="T18" fmla="*/ 205 w 649"/>
                <a:gd name="T19" fmla="*/ 191 h 716"/>
                <a:gd name="T20" fmla="*/ 138 w 649"/>
                <a:gd name="T21" fmla="*/ 104 h 716"/>
                <a:gd name="T22" fmla="*/ 34 w 649"/>
                <a:gd name="T23" fmla="*/ 73 h 716"/>
                <a:gd name="T24" fmla="*/ 0 w 649"/>
                <a:gd name="T25" fmla="*/ 31 h 716"/>
                <a:gd name="T26" fmla="*/ 34 w 649"/>
                <a:gd name="T27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9" h="716">
                  <a:moveTo>
                    <a:pt x="34" y="0"/>
                  </a:moveTo>
                  <a:lnTo>
                    <a:pt x="309" y="82"/>
                  </a:lnTo>
                  <a:lnTo>
                    <a:pt x="505" y="297"/>
                  </a:lnTo>
                  <a:lnTo>
                    <a:pt x="648" y="670"/>
                  </a:lnTo>
                  <a:lnTo>
                    <a:pt x="634" y="715"/>
                  </a:lnTo>
                  <a:lnTo>
                    <a:pt x="589" y="709"/>
                  </a:lnTo>
                  <a:lnTo>
                    <a:pt x="527" y="628"/>
                  </a:lnTo>
                  <a:lnTo>
                    <a:pt x="454" y="566"/>
                  </a:lnTo>
                  <a:lnTo>
                    <a:pt x="317" y="415"/>
                  </a:lnTo>
                  <a:lnTo>
                    <a:pt x="205" y="191"/>
                  </a:lnTo>
                  <a:lnTo>
                    <a:pt x="138" y="104"/>
                  </a:lnTo>
                  <a:lnTo>
                    <a:pt x="34" y="73"/>
                  </a:lnTo>
                  <a:lnTo>
                    <a:pt x="0" y="31"/>
                  </a:lnTo>
                  <a:lnTo>
                    <a:pt x="3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6" name="Freeform 146"/>
            <p:cNvSpPr>
              <a:spLocks noChangeArrowheads="1"/>
            </p:cNvSpPr>
            <p:nvPr/>
          </p:nvSpPr>
          <p:spPr bwMode="auto">
            <a:xfrm>
              <a:off x="3408" y="2217"/>
              <a:ext cx="126" cy="1095"/>
            </a:xfrm>
            <a:custGeom>
              <a:avLst/>
              <a:gdLst>
                <a:gd name="T0" fmla="*/ 533 w 559"/>
                <a:gd name="T1" fmla="*/ 73 h 4831"/>
                <a:gd name="T2" fmla="*/ 421 w 559"/>
                <a:gd name="T3" fmla="*/ 152 h 4831"/>
                <a:gd name="T4" fmla="*/ 384 w 559"/>
                <a:gd name="T5" fmla="*/ 300 h 4831"/>
                <a:gd name="T6" fmla="*/ 309 w 559"/>
                <a:gd name="T7" fmla="*/ 631 h 4831"/>
                <a:gd name="T8" fmla="*/ 227 w 559"/>
                <a:gd name="T9" fmla="*/ 1024 h 4831"/>
                <a:gd name="T10" fmla="*/ 157 w 559"/>
                <a:gd name="T11" fmla="*/ 1410 h 4831"/>
                <a:gd name="T12" fmla="*/ 146 w 559"/>
                <a:gd name="T13" fmla="*/ 1550 h 4831"/>
                <a:gd name="T14" fmla="*/ 182 w 559"/>
                <a:gd name="T15" fmla="*/ 1839 h 4831"/>
                <a:gd name="T16" fmla="*/ 230 w 559"/>
                <a:gd name="T17" fmla="*/ 2128 h 4831"/>
                <a:gd name="T18" fmla="*/ 264 w 559"/>
                <a:gd name="T19" fmla="*/ 2375 h 4831"/>
                <a:gd name="T20" fmla="*/ 295 w 559"/>
                <a:gd name="T21" fmla="*/ 2669 h 4831"/>
                <a:gd name="T22" fmla="*/ 345 w 559"/>
                <a:gd name="T23" fmla="*/ 2966 h 4831"/>
                <a:gd name="T24" fmla="*/ 339 w 559"/>
                <a:gd name="T25" fmla="*/ 3243 h 4831"/>
                <a:gd name="T26" fmla="*/ 295 w 559"/>
                <a:gd name="T27" fmla="*/ 3479 h 4831"/>
                <a:gd name="T28" fmla="*/ 216 w 559"/>
                <a:gd name="T29" fmla="*/ 3989 h 4831"/>
                <a:gd name="T30" fmla="*/ 149 w 559"/>
                <a:gd name="T31" fmla="*/ 4356 h 4831"/>
                <a:gd name="T32" fmla="*/ 213 w 559"/>
                <a:gd name="T33" fmla="*/ 4443 h 4831"/>
                <a:gd name="T34" fmla="*/ 300 w 559"/>
                <a:gd name="T35" fmla="*/ 4524 h 4831"/>
                <a:gd name="T36" fmla="*/ 384 w 559"/>
                <a:gd name="T37" fmla="*/ 4771 h 4831"/>
                <a:gd name="T38" fmla="*/ 390 w 559"/>
                <a:gd name="T39" fmla="*/ 4822 h 4831"/>
                <a:gd name="T40" fmla="*/ 345 w 559"/>
                <a:gd name="T41" fmla="*/ 4830 h 4831"/>
                <a:gd name="T42" fmla="*/ 112 w 559"/>
                <a:gd name="T43" fmla="*/ 4600 h 4831"/>
                <a:gd name="T44" fmla="*/ 82 w 559"/>
                <a:gd name="T45" fmla="*/ 4351 h 4831"/>
                <a:gd name="T46" fmla="*/ 149 w 559"/>
                <a:gd name="T47" fmla="*/ 3981 h 4831"/>
                <a:gd name="T48" fmla="*/ 205 w 559"/>
                <a:gd name="T49" fmla="*/ 2980 h 4831"/>
                <a:gd name="T50" fmla="*/ 98 w 559"/>
                <a:gd name="T51" fmla="*/ 2383 h 4831"/>
                <a:gd name="T52" fmla="*/ 67 w 559"/>
                <a:gd name="T53" fmla="*/ 2128 h 4831"/>
                <a:gd name="T54" fmla="*/ 0 w 559"/>
                <a:gd name="T55" fmla="*/ 1550 h 4831"/>
                <a:gd name="T56" fmla="*/ 9 w 559"/>
                <a:gd name="T57" fmla="*/ 1382 h 4831"/>
                <a:gd name="T58" fmla="*/ 171 w 559"/>
                <a:gd name="T59" fmla="*/ 564 h 4831"/>
                <a:gd name="T60" fmla="*/ 300 w 559"/>
                <a:gd name="T61" fmla="*/ 225 h 4831"/>
                <a:gd name="T62" fmla="*/ 376 w 559"/>
                <a:gd name="T63" fmla="*/ 93 h 4831"/>
                <a:gd name="T64" fmla="*/ 522 w 559"/>
                <a:gd name="T65" fmla="*/ 0 h 4831"/>
                <a:gd name="T66" fmla="*/ 558 w 559"/>
                <a:gd name="T67" fmla="*/ 28 h 4831"/>
                <a:gd name="T68" fmla="*/ 533 w 559"/>
                <a:gd name="T69" fmla="*/ 73 h 4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9" h="4831">
                  <a:moveTo>
                    <a:pt x="533" y="73"/>
                  </a:moveTo>
                  <a:lnTo>
                    <a:pt x="421" y="152"/>
                  </a:lnTo>
                  <a:lnTo>
                    <a:pt x="384" y="300"/>
                  </a:lnTo>
                  <a:lnTo>
                    <a:pt x="309" y="631"/>
                  </a:lnTo>
                  <a:lnTo>
                    <a:pt x="227" y="1024"/>
                  </a:lnTo>
                  <a:lnTo>
                    <a:pt x="157" y="1410"/>
                  </a:lnTo>
                  <a:lnTo>
                    <a:pt x="146" y="1550"/>
                  </a:lnTo>
                  <a:lnTo>
                    <a:pt x="182" y="1839"/>
                  </a:lnTo>
                  <a:lnTo>
                    <a:pt x="230" y="2128"/>
                  </a:lnTo>
                  <a:lnTo>
                    <a:pt x="264" y="2375"/>
                  </a:lnTo>
                  <a:lnTo>
                    <a:pt x="295" y="2669"/>
                  </a:lnTo>
                  <a:lnTo>
                    <a:pt x="345" y="2966"/>
                  </a:lnTo>
                  <a:lnTo>
                    <a:pt x="339" y="3243"/>
                  </a:lnTo>
                  <a:lnTo>
                    <a:pt x="295" y="3479"/>
                  </a:lnTo>
                  <a:lnTo>
                    <a:pt x="216" y="3989"/>
                  </a:lnTo>
                  <a:lnTo>
                    <a:pt x="149" y="4356"/>
                  </a:lnTo>
                  <a:lnTo>
                    <a:pt x="213" y="4443"/>
                  </a:lnTo>
                  <a:lnTo>
                    <a:pt x="300" y="4524"/>
                  </a:lnTo>
                  <a:lnTo>
                    <a:pt x="384" y="4771"/>
                  </a:lnTo>
                  <a:lnTo>
                    <a:pt x="390" y="4822"/>
                  </a:lnTo>
                  <a:lnTo>
                    <a:pt x="345" y="4830"/>
                  </a:lnTo>
                  <a:lnTo>
                    <a:pt x="112" y="4600"/>
                  </a:lnTo>
                  <a:lnTo>
                    <a:pt x="82" y="4351"/>
                  </a:lnTo>
                  <a:lnTo>
                    <a:pt x="149" y="3981"/>
                  </a:lnTo>
                  <a:lnTo>
                    <a:pt x="205" y="2980"/>
                  </a:lnTo>
                  <a:lnTo>
                    <a:pt x="98" y="2383"/>
                  </a:lnTo>
                  <a:lnTo>
                    <a:pt x="67" y="2128"/>
                  </a:lnTo>
                  <a:lnTo>
                    <a:pt x="0" y="1550"/>
                  </a:lnTo>
                  <a:lnTo>
                    <a:pt x="9" y="1382"/>
                  </a:lnTo>
                  <a:lnTo>
                    <a:pt x="171" y="564"/>
                  </a:lnTo>
                  <a:lnTo>
                    <a:pt x="300" y="225"/>
                  </a:lnTo>
                  <a:lnTo>
                    <a:pt x="376" y="93"/>
                  </a:lnTo>
                  <a:lnTo>
                    <a:pt x="522" y="0"/>
                  </a:lnTo>
                  <a:lnTo>
                    <a:pt x="558" y="28"/>
                  </a:lnTo>
                  <a:lnTo>
                    <a:pt x="533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7" name="Freeform 147"/>
            <p:cNvSpPr>
              <a:spLocks noChangeArrowheads="1"/>
            </p:cNvSpPr>
            <p:nvPr/>
          </p:nvSpPr>
          <p:spPr bwMode="auto">
            <a:xfrm>
              <a:off x="3553" y="2245"/>
              <a:ext cx="127" cy="693"/>
            </a:xfrm>
            <a:custGeom>
              <a:avLst/>
              <a:gdLst>
                <a:gd name="T0" fmla="*/ 59 w 565"/>
                <a:gd name="T1" fmla="*/ 14 h 3062"/>
                <a:gd name="T2" fmla="*/ 236 w 565"/>
                <a:gd name="T3" fmla="*/ 633 h 3062"/>
                <a:gd name="T4" fmla="*/ 202 w 565"/>
                <a:gd name="T5" fmla="*/ 759 h 3062"/>
                <a:gd name="T6" fmla="*/ 213 w 565"/>
                <a:gd name="T7" fmla="*/ 928 h 3062"/>
                <a:gd name="T8" fmla="*/ 281 w 565"/>
                <a:gd name="T9" fmla="*/ 1440 h 3062"/>
                <a:gd name="T10" fmla="*/ 317 w 565"/>
                <a:gd name="T11" fmla="*/ 1648 h 3062"/>
                <a:gd name="T12" fmla="*/ 365 w 565"/>
                <a:gd name="T13" fmla="*/ 1819 h 3062"/>
                <a:gd name="T14" fmla="*/ 474 w 565"/>
                <a:gd name="T15" fmla="*/ 2186 h 3062"/>
                <a:gd name="T16" fmla="*/ 547 w 565"/>
                <a:gd name="T17" fmla="*/ 2607 h 3062"/>
                <a:gd name="T18" fmla="*/ 564 w 565"/>
                <a:gd name="T19" fmla="*/ 3024 h 3062"/>
                <a:gd name="T20" fmla="*/ 533 w 565"/>
                <a:gd name="T21" fmla="*/ 3061 h 3062"/>
                <a:gd name="T22" fmla="*/ 497 w 565"/>
                <a:gd name="T23" fmla="*/ 3027 h 3062"/>
                <a:gd name="T24" fmla="*/ 466 w 565"/>
                <a:gd name="T25" fmla="*/ 2820 h 3062"/>
                <a:gd name="T26" fmla="*/ 412 w 565"/>
                <a:gd name="T27" fmla="*/ 2637 h 3062"/>
                <a:gd name="T28" fmla="*/ 281 w 565"/>
                <a:gd name="T29" fmla="*/ 2245 h 3062"/>
                <a:gd name="T30" fmla="*/ 225 w 565"/>
                <a:gd name="T31" fmla="*/ 2032 h 3062"/>
                <a:gd name="T32" fmla="*/ 171 w 565"/>
                <a:gd name="T33" fmla="*/ 1855 h 3062"/>
                <a:gd name="T34" fmla="*/ 82 w 565"/>
                <a:gd name="T35" fmla="*/ 1466 h 3062"/>
                <a:gd name="T36" fmla="*/ 76 w 565"/>
                <a:gd name="T37" fmla="*/ 1194 h 3062"/>
                <a:gd name="T38" fmla="*/ 82 w 565"/>
                <a:gd name="T39" fmla="*/ 928 h 3062"/>
                <a:gd name="T40" fmla="*/ 90 w 565"/>
                <a:gd name="T41" fmla="*/ 745 h 3062"/>
                <a:gd name="T42" fmla="*/ 98 w 565"/>
                <a:gd name="T43" fmla="*/ 642 h 3062"/>
                <a:gd name="T44" fmla="*/ 0 w 565"/>
                <a:gd name="T45" fmla="*/ 36 h 3062"/>
                <a:gd name="T46" fmla="*/ 12 w 565"/>
                <a:gd name="T47" fmla="*/ 0 h 3062"/>
                <a:gd name="T48" fmla="*/ 59 w 565"/>
                <a:gd name="T49" fmla="*/ 14 h 3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5" h="3062">
                  <a:moveTo>
                    <a:pt x="59" y="14"/>
                  </a:moveTo>
                  <a:lnTo>
                    <a:pt x="236" y="633"/>
                  </a:lnTo>
                  <a:lnTo>
                    <a:pt x="202" y="759"/>
                  </a:lnTo>
                  <a:lnTo>
                    <a:pt x="213" y="928"/>
                  </a:lnTo>
                  <a:lnTo>
                    <a:pt x="281" y="1440"/>
                  </a:lnTo>
                  <a:lnTo>
                    <a:pt x="317" y="1648"/>
                  </a:lnTo>
                  <a:lnTo>
                    <a:pt x="365" y="1819"/>
                  </a:lnTo>
                  <a:lnTo>
                    <a:pt x="474" y="2186"/>
                  </a:lnTo>
                  <a:lnTo>
                    <a:pt x="547" y="2607"/>
                  </a:lnTo>
                  <a:lnTo>
                    <a:pt x="564" y="3024"/>
                  </a:lnTo>
                  <a:lnTo>
                    <a:pt x="533" y="3061"/>
                  </a:lnTo>
                  <a:lnTo>
                    <a:pt x="497" y="3027"/>
                  </a:lnTo>
                  <a:lnTo>
                    <a:pt x="466" y="2820"/>
                  </a:lnTo>
                  <a:lnTo>
                    <a:pt x="412" y="2637"/>
                  </a:lnTo>
                  <a:lnTo>
                    <a:pt x="281" y="2245"/>
                  </a:lnTo>
                  <a:lnTo>
                    <a:pt x="225" y="2032"/>
                  </a:lnTo>
                  <a:lnTo>
                    <a:pt x="171" y="1855"/>
                  </a:lnTo>
                  <a:lnTo>
                    <a:pt x="82" y="1466"/>
                  </a:lnTo>
                  <a:lnTo>
                    <a:pt x="76" y="1194"/>
                  </a:lnTo>
                  <a:lnTo>
                    <a:pt x="82" y="928"/>
                  </a:lnTo>
                  <a:lnTo>
                    <a:pt x="90" y="745"/>
                  </a:lnTo>
                  <a:lnTo>
                    <a:pt x="98" y="642"/>
                  </a:lnTo>
                  <a:lnTo>
                    <a:pt x="0" y="36"/>
                  </a:lnTo>
                  <a:lnTo>
                    <a:pt x="12" y="0"/>
                  </a:lnTo>
                  <a:lnTo>
                    <a:pt x="59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8" name="Freeform 148"/>
            <p:cNvSpPr>
              <a:spLocks noChangeArrowheads="1"/>
            </p:cNvSpPr>
            <p:nvPr/>
          </p:nvSpPr>
          <p:spPr bwMode="auto">
            <a:xfrm>
              <a:off x="3744" y="1604"/>
              <a:ext cx="198" cy="605"/>
            </a:xfrm>
            <a:custGeom>
              <a:avLst/>
              <a:gdLst>
                <a:gd name="T0" fmla="*/ 869 w 879"/>
                <a:gd name="T1" fmla="*/ 56 h 2673"/>
                <a:gd name="T2" fmla="*/ 752 w 879"/>
                <a:gd name="T3" fmla="*/ 152 h 2673"/>
                <a:gd name="T4" fmla="*/ 648 w 879"/>
                <a:gd name="T5" fmla="*/ 241 h 2673"/>
                <a:gd name="T6" fmla="*/ 480 w 879"/>
                <a:gd name="T7" fmla="*/ 440 h 2673"/>
                <a:gd name="T8" fmla="*/ 300 w 879"/>
                <a:gd name="T9" fmla="*/ 942 h 2673"/>
                <a:gd name="T10" fmla="*/ 216 w 879"/>
                <a:gd name="T11" fmla="*/ 1234 h 2673"/>
                <a:gd name="T12" fmla="*/ 183 w 879"/>
                <a:gd name="T13" fmla="*/ 1926 h 2673"/>
                <a:gd name="T14" fmla="*/ 250 w 879"/>
                <a:gd name="T15" fmla="*/ 2627 h 2673"/>
                <a:gd name="T16" fmla="*/ 227 w 879"/>
                <a:gd name="T17" fmla="*/ 2672 h 2673"/>
                <a:gd name="T18" fmla="*/ 185 w 879"/>
                <a:gd name="T19" fmla="*/ 2644 h 2673"/>
                <a:gd name="T20" fmla="*/ 0 w 879"/>
                <a:gd name="T21" fmla="*/ 1186 h 2673"/>
                <a:gd name="T22" fmla="*/ 90 w 879"/>
                <a:gd name="T23" fmla="*/ 897 h 2673"/>
                <a:gd name="T24" fmla="*/ 124 w 879"/>
                <a:gd name="T25" fmla="*/ 740 h 2673"/>
                <a:gd name="T26" fmla="*/ 171 w 879"/>
                <a:gd name="T27" fmla="*/ 600 h 2673"/>
                <a:gd name="T28" fmla="*/ 250 w 879"/>
                <a:gd name="T29" fmla="*/ 482 h 2673"/>
                <a:gd name="T30" fmla="*/ 339 w 879"/>
                <a:gd name="T31" fmla="*/ 376 h 2673"/>
                <a:gd name="T32" fmla="*/ 443 w 879"/>
                <a:gd name="T33" fmla="*/ 283 h 2673"/>
                <a:gd name="T34" fmla="*/ 561 w 879"/>
                <a:gd name="T35" fmla="*/ 197 h 2673"/>
                <a:gd name="T36" fmla="*/ 693 w 879"/>
                <a:gd name="T37" fmla="*/ 101 h 2673"/>
                <a:gd name="T38" fmla="*/ 833 w 879"/>
                <a:gd name="T39" fmla="*/ 0 h 2673"/>
                <a:gd name="T40" fmla="*/ 878 w 879"/>
                <a:gd name="T41" fmla="*/ 6 h 2673"/>
                <a:gd name="T42" fmla="*/ 869 w 879"/>
                <a:gd name="T43" fmla="*/ 56 h 2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2673">
                  <a:moveTo>
                    <a:pt x="869" y="56"/>
                  </a:moveTo>
                  <a:lnTo>
                    <a:pt x="752" y="152"/>
                  </a:lnTo>
                  <a:lnTo>
                    <a:pt x="648" y="241"/>
                  </a:lnTo>
                  <a:lnTo>
                    <a:pt x="480" y="440"/>
                  </a:lnTo>
                  <a:lnTo>
                    <a:pt x="300" y="942"/>
                  </a:lnTo>
                  <a:lnTo>
                    <a:pt x="216" y="1234"/>
                  </a:lnTo>
                  <a:lnTo>
                    <a:pt x="183" y="1926"/>
                  </a:lnTo>
                  <a:lnTo>
                    <a:pt x="250" y="2627"/>
                  </a:lnTo>
                  <a:lnTo>
                    <a:pt x="227" y="2672"/>
                  </a:lnTo>
                  <a:lnTo>
                    <a:pt x="185" y="2644"/>
                  </a:lnTo>
                  <a:lnTo>
                    <a:pt x="0" y="1186"/>
                  </a:lnTo>
                  <a:lnTo>
                    <a:pt x="90" y="897"/>
                  </a:lnTo>
                  <a:lnTo>
                    <a:pt x="124" y="740"/>
                  </a:lnTo>
                  <a:lnTo>
                    <a:pt x="171" y="600"/>
                  </a:lnTo>
                  <a:lnTo>
                    <a:pt x="250" y="482"/>
                  </a:lnTo>
                  <a:lnTo>
                    <a:pt x="339" y="376"/>
                  </a:lnTo>
                  <a:lnTo>
                    <a:pt x="443" y="283"/>
                  </a:lnTo>
                  <a:lnTo>
                    <a:pt x="561" y="197"/>
                  </a:lnTo>
                  <a:lnTo>
                    <a:pt x="693" y="101"/>
                  </a:lnTo>
                  <a:lnTo>
                    <a:pt x="833" y="0"/>
                  </a:lnTo>
                  <a:lnTo>
                    <a:pt x="878" y="6"/>
                  </a:lnTo>
                  <a:lnTo>
                    <a:pt x="869" y="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9" name="Freeform 149"/>
            <p:cNvSpPr>
              <a:spLocks noChangeArrowheads="1"/>
            </p:cNvSpPr>
            <p:nvPr/>
          </p:nvSpPr>
          <p:spPr bwMode="auto">
            <a:xfrm>
              <a:off x="3756" y="1850"/>
              <a:ext cx="173" cy="924"/>
            </a:xfrm>
            <a:custGeom>
              <a:avLst/>
              <a:gdLst>
                <a:gd name="T0" fmla="*/ 756 w 766"/>
                <a:gd name="T1" fmla="*/ 51 h 4077"/>
                <a:gd name="T2" fmla="*/ 515 w 766"/>
                <a:gd name="T3" fmla="*/ 390 h 4077"/>
                <a:gd name="T4" fmla="*/ 412 w 766"/>
                <a:gd name="T5" fmla="*/ 726 h 4077"/>
                <a:gd name="T6" fmla="*/ 353 w 766"/>
                <a:gd name="T7" fmla="*/ 1088 h 4077"/>
                <a:gd name="T8" fmla="*/ 263 w 766"/>
                <a:gd name="T9" fmla="*/ 1503 h 4077"/>
                <a:gd name="T10" fmla="*/ 199 w 766"/>
                <a:gd name="T11" fmla="*/ 1780 h 4077"/>
                <a:gd name="T12" fmla="*/ 199 w 766"/>
                <a:gd name="T13" fmla="*/ 2066 h 4077"/>
                <a:gd name="T14" fmla="*/ 241 w 766"/>
                <a:gd name="T15" fmla="*/ 2430 h 4077"/>
                <a:gd name="T16" fmla="*/ 285 w 766"/>
                <a:gd name="T17" fmla="*/ 2890 h 4077"/>
                <a:gd name="T18" fmla="*/ 322 w 766"/>
                <a:gd name="T19" fmla="*/ 3137 h 4077"/>
                <a:gd name="T20" fmla="*/ 300 w 766"/>
                <a:gd name="T21" fmla="*/ 3333 h 4077"/>
                <a:gd name="T22" fmla="*/ 255 w 766"/>
                <a:gd name="T23" fmla="*/ 3532 h 4077"/>
                <a:gd name="T24" fmla="*/ 109 w 766"/>
                <a:gd name="T25" fmla="*/ 4056 h 4077"/>
                <a:gd name="T26" fmla="*/ 72 w 766"/>
                <a:gd name="T27" fmla="*/ 4076 h 4077"/>
                <a:gd name="T28" fmla="*/ 50 w 766"/>
                <a:gd name="T29" fmla="*/ 4034 h 4077"/>
                <a:gd name="T30" fmla="*/ 81 w 766"/>
                <a:gd name="T31" fmla="*/ 3759 h 4077"/>
                <a:gd name="T32" fmla="*/ 92 w 766"/>
                <a:gd name="T33" fmla="*/ 3490 h 4077"/>
                <a:gd name="T34" fmla="*/ 154 w 766"/>
                <a:gd name="T35" fmla="*/ 3148 h 4077"/>
                <a:gd name="T36" fmla="*/ 151 w 766"/>
                <a:gd name="T37" fmla="*/ 2899 h 4077"/>
                <a:gd name="T38" fmla="*/ 103 w 766"/>
                <a:gd name="T39" fmla="*/ 2442 h 4077"/>
                <a:gd name="T40" fmla="*/ 0 w 766"/>
                <a:gd name="T41" fmla="*/ 2066 h 4077"/>
                <a:gd name="T42" fmla="*/ 5 w 766"/>
                <a:gd name="T43" fmla="*/ 1749 h 4077"/>
                <a:gd name="T44" fmla="*/ 70 w 766"/>
                <a:gd name="T45" fmla="*/ 1435 h 4077"/>
                <a:gd name="T46" fmla="*/ 187 w 766"/>
                <a:gd name="T47" fmla="*/ 1021 h 4077"/>
                <a:gd name="T48" fmla="*/ 291 w 766"/>
                <a:gd name="T49" fmla="*/ 662 h 4077"/>
                <a:gd name="T50" fmla="*/ 358 w 766"/>
                <a:gd name="T51" fmla="*/ 499 h 4077"/>
                <a:gd name="T52" fmla="*/ 448 w 766"/>
                <a:gd name="T53" fmla="*/ 339 h 4077"/>
                <a:gd name="T54" fmla="*/ 563 w 766"/>
                <a:gd name="T55" fmla="*/ 177 h 4077"/>
                <a:gd name="T56" fmla="*/ 706 w 766"/>
                <a:gd name="T57" fmla="*/ 0 h 4077"/>
                <a:gd name="T58" fmla="*/ 756 w 766"/>
                <a:gd name="T59" fmla="*/ 0 h 4077"/>
                <a:gd name="T60" fmla="*/ 765 w 766"/>
                <a:gd name="T61" fmla="*/ 28 h 4077"/>
                <a:gd name="T62" fmla="*/ 756 w 766"/>
                <a:gd name="T63" fmla="*/ 51 h 4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4077">
                  <a:moveTo>
                    <a:pt x="756" y="51"/>
                  </a:moveTo>
                  <a:lnTo>
                    <a:pt x="515" y="390"/>
                  </a:lnTo>
                  <a:lnTo>
                    <a:pt x="412" y="726"/>
                  </a:lnTo>
                  <a:lnTo>
                    <a:pt x="353" y="1088"/>
                  </a:lnTo>
                  <a:lnTo>
                    <a:pt x="263" y="1503"/>
                  </a:lnTo>
                  <a:lnTo>
                    <a:pt x="199" y="1780"/>
                  </a:lnTo>
                  <a:lnTo>
                    <a:pt x="199" y="2066"/>
                  </a:lnTo>
                  <a:lnTo>
                    <a:pt x="241" y="2430"/>
                  </a:lnTo>
                  <a:lnTo>
                    <a:pt x="285" y="2890"/>
                  </a:lnTo>
                  <a:lnTo>
                    <a:pt x="322" y="3137"/>
                  </a:lnTo>
                  <a:lnTo>
                    <a:pt x="300" y="3333"/>
                  </a:lnTo>
                  <a:lnTo>
                    <a:pt x="255" y="3532"/>
                  </a:lnTo>
                  <a:lnTo>
                    <a:pt x="109" y="4056"/>
                  </a:lnTo>
                  <a:lnTo>
                    <a:pt x="72" y="4076"/>
                  </a:lnTo>
                  <a:lnTo>
                    <a:pt x="50" y="4034"/>
                  </a:lnTo>
                  <a:lnTo>
                    <a:pt x="81" y="3759"/>
                  </a:lnTo>
                  <a:lnTo>
                    <a:pt x="92" y="3490"/>
                  </a:lnTo>
                  <a:lnTo>
                    <a:pt x="154" y="3148"/>
                  </a:lnTo>
                  <a:lnTo>
                    <a:pt x="151" y="2899"/>
                  </a:lnTo>
                  <a:lnTo>
                    <a:pt x="103" y="2442"/>
                  </a:lnTo>
                  <a:lnTo>
                    <a:pt x="0" y="2066"/>
                  </a:lnTo>
                  <a:lnTo>
                    <a:pt x="5" y="1749"/>
                  </a:lnTo>
                  <a:lnTo>
                    <a:pt x="70" y="1435"/>
                  </a:lnTo>
                  <a:lnTo>
                    <a:pt x="187" y="1021"/>
                  </a:lnTo>
                  <a:lnTo>
                    <a:pt x="291" y="662"/>
                  </a:lnTo>
                  <a:lnTo>
                    <a:pt x="358" y="499"/>
                  </a:lnTo>
                  <a:lnTo>
                    <a:pt x="448" y="339"/>
                  </a:lnTo>
                  <a:lnTo>
                    <a:pt x="563" y="177"/>
                  </a:lnTo>
                  <a:lnTo>
                    <a:pt x="706" y="0"/>
                  </a:lnTo>
                  <a:lnTo>
                    <a:pt x="756" y="0"/>
                  </a:lnTo>
                  <a:lnTo>
                    <a:pt x="765" y="28"/>
                  </a:lnTo>
                  <a:lnTo>
                    <a:pt x="756" y="5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0" name="Freeform 150"/>
            <p:cNvSpPr>
              <a:spLocks noChangeArrowheads="1"/>
            </p:cNvSpPr>
            <p:nvPr/>
          </p:nvSpPr>
          <p:spPr bwMode="auto">
            <a:xfrm>
              <a:off x="4008" y="2733"/>
              <a:ext cx="115" cy="201"/>
            </a:xfrm>
            <a:custGeom>
              <a:avLst/>
              <a:gdLst>
                <a:gd name="T0" fmla="*/ 420 w 511"/>
                <a:gd name="T1" fmla="*/ 888 h 889"/>
                <a:gd name="T2" fmla="*/ 235 w 511"/>
                <a:gd name="T3" fmla="*/ 737 h 889"/>
                <a:gd name="T4" fmla="*/ 103 w 511"/>
                <a:gd name="T5" fmla="*/ 566 h 889"/>
                <a:gd name="T6" fmla="*/ 0 w 511"/>
                <a:gd name="T7" fmla="*/ 117 h 889"/>
                <a:gd name="T8" fmla="*/ 30 w 511"/>
                <a:gd name="T9" fmla="*/ 30 h 889"/>
                <a:gd name="T10" fmla="*/ 103 w 511"/>
                <a:gd name="T11" fmla="*/ 0 h 889"/>
                <a:gd name="T12" fmla="*/ 190 w 511"/>
                <a:gd name="T13" fmla="*/ 22 h 889"/>
                <a:gd name="T14" fmla="*/ 227 w 511"/>
                <a:gd name="T15" fmla="*/ 109 h 889"/>
                <a:gd name="T16" fmla="*/ 272 w 511"/>
                <a:gd name="T17" fmla="*/ 487 h 889"/>
                <a:gd name="T18" fmla="*/ 353 w 511"/>
                <a:gd name="T19" fmla="*/ 642 h 889"/>
                <a:gd name="T20" fmla="*/ 406 w 511"/>
                <a:gd name="T21" fmla="*/ 714 h 889"/>
                <a:gd name="T22" fmla="*/ 487 w 511"/>
                <a:gd name="T23" fmla="*/ 770 h 889"/>
                <a:gd name="T24" fmla="*/ 510 w 511"/>
                <a:gd name="T25" fmla="*/ 863 h 889"/>
                <a:gd name="T26" fmla="*/ 420 w 511"/>
                <a:gd name="T27" fmla="*/ 888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1" h="889">
                  <a:moveTo>
                    <a:pt x="420" y="888"/>
                  </a:moveTo>
                  <a:lnTo>
                    <a:pt x="235" y="737"/>
                  </a:lnTo>
                  <a:lnTo>
                    <a:pt x="103" y="566"/>
                  </a:lnTo>
                  <a:lnTo>
                    <a:pt x="0" y="117"/>
                  </a:lnTo>
                  <a:lnTo>
                    <a:pt x="30" y="30"/>
                  </a:lnTo>
                  <a:lnTo>
                    <a:pt x="103" y="0"/>
                  </a:lnTo>
                  <a:lnTo>
                    <a:pt x="190" y="22"/>
                  </a:lnTo>
                  <a:lnTo>
                    <a:pt x="227" y="109"/>
                  </a:lnTo>
                  <a:lnTo>
                    <a:pt x="272" y="487"/>
                  </a:lnTo>
                  <a:lnTo>
                    <a:pt x="353" y="642"/>
                  </a:lnTo>
                  <a:lnTo>
                    <a:pt x="406" y="714"/>
                  </a:lnTo>
                  <a:lnTo>
                    <a:pt x="487" y="770"/>
                  </a:lnTo>
                  <a:lnTo>
                    <a:pt x="510" y="863"/>
                  </a:lnTo>
                  <a:lnTo>
                    <a:pt x="420" y="88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1" name="Freeform 151"/>
            <p:cNvSpPr>
              <a:spLocks noChangeArrowheads="1"/>
            </p:cNvSpPr>
            <p:nvPr/>
          </p:nvSpPr>
          <p:spPr bwMode="auto">
            <a:xfrm>
              <a:off x="3662" y="2738"/>
              <a:ext cx="353" cy="372"/>
            </a:xfrm>
            <a:custGeom>
              <a:avLst/>
              <a:gdLst>
                <a:gd name="T0" fmla="*/ 1533 w 1562"/>
                <a:gd name="T1" fmla="*/ 73 h 1644"/>
                <a:gd name="T2" fmla="*/ 1354 w 1562"/>
                <a:gd name="T3" fmla="*/ 182 h 1644"/>
                <a:gd name="T4" fmla="*/ 1284 w 1562"/>
                <a:gd name="T5" fmla="*/ 258 h 1644"/>
                <a:gd name="T6" fmla="*/ 1202 w 1562"/>
                <a:gd name="T7" fmla="*/ 331 h 1644"/>
                <a:gd name="T8" fmla="*/ 1068 w 1562"/>
                <a:gd name="T9" fmla="*/ 407 h 1644"/>
                <a:gd name="T10" fmla="*/ 930 w 1562"/>
                <a:gd name="T11" fmla="*/ 449 h 1644"/>
                <a:gd name="T12" fmla="*/ 633 w 1562"/>
                <a:gd name="T13" fmla="*/ 491 h 1644"/>
                <a:gd name="T14" fmla="*/ 451 w 1562"/>
                <a:gd name="T15" fmla="*/ 407 h 1644"/>
                <a:gd name="T16" fmla="*/ 280 w 1562"/>
                <a:gd name="T17" fmla="*/ 345 h 1644"/>
                <a:gd name="T18" fmla="*/ 171 w 1562"/>
                <a:gd name="T19" fmla="*/ 796 h 1644"/>
                <a:gd name="T20" fmla="*/ 179 w 1562"/>
                <a:gd name="T21" fmla="*/ 1127 h 1644"/>
                <a:gd name="T22" fmla="*/ 238 w 1562"/>
                <a:gd name="T23" fmla="*/ 1278 h 1644"/>
                <a:gd name="T24" fmla="*/ 339 w 1562"/>
                <a:gd name="T25" fmla="*/ 1427 h 1644"/>
                <a:gd name="T26" fmla="*/ 661 w 1562"/>
                <a:gd name="T27" fmla="*/ 1536 h 1644"/>
                <a:gd name="T28" fmla="*/ 986 w 1562"/>
                <a:gd name="T29" fmla="*/ 1545 h 1644"/>
                <a:gd name="T30" fmla="*/ 1023 w 1562"/>
                <a:gd name="T31" fmla="*/ 1567 h 1644"/>
                <a:gd name="T32" fmla="*/ 989 w 1562"/>
                <a:gd name="T33" fmla="*/ 1606 h 1644"/>
                <a:gd name="T34" fmla="*/ 614 w 1562"/>
                <a:gd name="T35" fmla="*/ 1643 h 1644"/>
                <a:gd name="T36" fmla="*/ 235 w 1562"/>
                <a:gd name="T37" fmla="*/ 1567 h 1644"/>
                <a:gd name="T38" fmla="*/ 112 w 1562"/>
                <a:gd name="T39" fmla="*/ 1368 h 1644"/>
                <a:gd name="T40" fmla="*/ 31 w 1562"/>
                <a:gd name="T41" fmla="*/ 1183 h 1644"/>
                <a:gd name="T42" fmla="*/ 0 w 1562"/>
                <a:gd name="T43" fmla="*/ 757 h 1644"/>
                <a:gd name="T44" fmla="*/ 45 w 1562"/>
                <a:gd name="T45" fmla="*/ 631 h 1644"/>
                <a:gd name="T46" fmla="*/ 98 w 1562"/>
                <a:gd name="T47" fmla="*/ 524 h 1644"/>
                <a:gd name="T48" fmla="*/ 202 w 1562"/>
                <a:gd name="T49" fmla="*/ 289 h 1644"/>
                <a:gd name="T50" fmla="*/ 249 w 1562"/>
                <a:gd name="T51" fmla="*/ 258 h 1644"/>
                <a:gd name="T52" fmla="*/ 656 w 1562"/>
                <a:gd name="T53" fmla="*/ 286 h 1644"/>
                <a:gd name="T54" fmla="*/ 897 w 1562"/>
                <a:gd name="T55" fmla="*/ 266 h 1644"/>
                <a:gd name="T56" fmla="*/ 1104 w 1562"/>
                <a:gd name="T57" fmla="*/ 191 h 1644"/>
                <a:gd name="T58" fmla="*/ 1298 w 1562"/>
                <a:gd name="T59" fmla="*/ 73 h 1644"/>
                <a:gd name="T60" fmla="*/ 1525 w 1562"/>
                <a:gd name="T61" fmla="*/ 0 h 1644"/>
                <a:gd name="T62" fmla="*/ 1561 w 1562"/>
                <a:gd name="T63" fmla="*/ 31 h 1644"/>
                <a:gd name="T64" fmla="*/ 1533 w 1562"/>
                <a:gd name="T65" fmla="*/ 7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2" h="1644">
                  <a:moveTo>
                    <a:pt x="1533" y="73"/>
                  </a:moveTo>
                  <a:lnTo>
                    <a:pt x="1354" y="182"/>
                  </a:lnTo>
                  <a:lnTo>
                    <a:pt x="1284" y="258"/>
                  </a:lnTo>
                  <a:lnTo>
                    <a:pt x="1202" y="331"/>
                  </a:lnTo>
                  <a:lnTo>
                    <a:pt x="1068" y="407"/>
                  </a:lnTo>
                  <a:lnTo>
                    <a:pt x="930" y="449"/>
                  </a:lnTo>
                  <a:lnTo>
                    <a:pt x="633" y="491"/>
                  </a:lnTo>
                  <a:lnTo>
                    <a:pt x="451" y="407"/>
                  </a:lnTo>
                  <a:lnTo>
                    <a:pt x="280" y="345"/>
                  </a:lnTo>
                  <a:lnTo>
                    <a:pt x="171" y="796"/>
                  </a:lnTo>
                  <a:lnTo>
                    <a:pt x="179" y="1127"/>
                  </a:lnTo>
                  <a:lnTo>
                    <a:pt x="238" y="1278"/>
                  </a:lnTo>
                  <a:lnTo>
                    <a:pt x="339" y="1427"/>
                  </a:lnTo>
                  <a:lnTo>
                    <a:pt x="661" y="1536"/>
                  </a:lnTo>
                  <a:lnTo>
                    <a:pt x="986" y="1545"/>
                  </a:lnTo>
                  <a:lnTo>
                    <a:pt x="1023" y="1567"/>
                  </a:lnTo>
                  <a:lnTo>
                    <a:pt x="989" y="1606"/>
                  </a:lnTo>
                  <a:lnTo>
                    <a:pt x="614" y="1643"/>
                  </a:lnTo>
                  <a:lnTo>
                    <a:pt x="235" y="1567"/>
                  </a:lnTo>
                  <a:lnTo>
                    <a:pt x="112" y="1368"/>
                  </a:lnTo>
                  <a:lnTo>
                    <a:pt x="31" y="1183"/>
                  </a:lnTo>
                  <a:lnTo>
                    <a:pt x="0" y="757"/>
                  </a:lnTo>
                  <a:lnTo>
                    <a:pt x="45" y="631"/>
                  </a:lnTo>
                  <a:lnTo>
                    <a:pt x="98" y="524"/>
                  </a:lnTo>
                  <a:lnTo>
                    <a:pt x="202" y="289"/>
                  </a:lnTo>
                  <a:lnTo>
                    <a:pt x="249" y="258"/>
                  </a:lnTo>
                  <a:lnTo>
                    <a:pt x="656" y="286"/>
                  </a:lnTo>
                  <a:lnTo>
                    <a:pt x="897" y="266"/>
                  </a:lnTo>
                  <a:lnTo>
                    <a:pt x="1104" y="191"/>
                  </a:lnTo>
                  <a:lnTo>
                    <a:pt x="1298" y="73"/>
                  </a:lnTo>
                  <a:lnTo>
                    <a:pt x="1525" y="0"/>
                  </a:lnTo>
                  <a:lnTo>
                    <a:pt x="1561" y="31"/>
                  </a:lnTo>
                  <a:lnTo>
                    <a:pt x="1533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2" name="Freeform 152"/>
            <p:cNvSpPr>
              <a:spLocks noChangeArrowheads="1"/>
            </p:cNvSpPr>
            <p:nvPr/>
          </p:nvSpPr>
          <p:spPr bwMode="auto">
            <a:xfrm>
              <a:off x="3659" y="3068"/>
              <a:ext cx="74" cy="218"/>
            </a:xfrm>
            <a:custGeom>
              <a:avLst/>
              <a:gdLst>
                <a:gd name="T0" fmla="*/ 330 w 331"/>
                <a:gd name="T1" fmla="*/ 87 h 965"/>
                <a:gd name="T2" fmla="*/ 230 w 331"/>
                <a:gd name="T3" fmla="*/ 714 h 965"/>
                <a:gd name="T4" fmla="*/ 148 w 331"/>
                <a:gd name="T5" fmla="*/ 911 h 965"/>
                <a:gd name="T6" fmla="*/ 98 w 331"/>
                <a:gd name="T7" fmla="*/ 958 h 965"/>
                <a:gd name="T8" fmla="*/ 45 w 331"/>
                <a:gd name="T9" fmla="*/ 964 h 965"/>
                <a:gd name="T10" fmla="*/ 0 w 331"/>
                <a:gd name="T11" fmla="*/ 855 h 965"/>
                <a:gd name="T12" fmla="*/ 45 w 331"/>
                <a:gd name="T13" fmla="*/ 653 h 965"/>
                <a:gd name="T14" fmla="*/ 193 w 331"/>
                <a:gd name="T15" fmla="*/ 53 h 965"/>
                <a:gd name="T16" fmla="*/ 227 w 331"/>
                <a:gd name="T17" fmla="*/ 5 h 965"/>
                <a:gd name="T18" fmla="*/ 274 w 331"/>
                <a:gd name="T19" fmla="*/ 0 h 965"/>
                <a:gd name="T20" fmla="*/ 330 w 331"/>
                <a:gd name="T21" fmla="*/ 87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1" h="965">
                  <a:moveTo>
                    <a:pt x="330" y="87"/>
                  </a:moveTo>
                  <a:lnTo>
                    <a:pt x="230" y="714"/>
                  </a:lnTo>
                  <a:lnTo>
                    <a:pt x="148" y="911"/>
                  </a:lnTo>
                  <a:lnTo>
                    <a:pt x="98" y="958"/>
                  </a:lnTo>
                  <a:lnTo>
                    <a:pt x="45" y="964"/>
                  </a:lnTo>
                  <a:lnTo>
                    <a:pt x="0" y="855"/>
                  </a:lnTo>
                  <a:lnTo>
                    <a:pt x="45" y="653"/>
                  </a:lnTo>
                  <a:lnTo>
                    <a:pt x="193" y="53"/>
                  </a:lnTo>
                  <a:lnTo>
                    <a:pt x="227" y="5"/>
                  </a:lnTo>
                  <a:lnTo>
                    <a:pt x="274" y="0"/>
                  </a:lnTo>
                  <a:lnTo>
                    <a:pt x="330" y="8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3" name="Freeform 153"/>
            <p:cNvSpPr>
              <a:spLocks noChangeArrowheads="1"/>
            </p:cNvSpPr>
            <p:nvPr/>
          </p:nvSpPr>
          <p:spPr bwMode="auto">
            <a:xfrm>
              <a:off x="4121" y="1774"/>
              <a:ext cx="188" cy="782"/>
            </a:xfrm>
            <a:custGeom>
              <a:avLst/>
              <a:gdLst>
                <a:gd name="T0" fmla="*/ 577 w 833"/>
                <a:gd name="T1" fmla="*/ 22 h 3454"/>
                <a:gd name="T2" fmla="*/ 832 w 833"/>
                <a:gd name="T3" fmla="*/ 1112 h 3454"/>
                <a:gd name="T4" fmla="*/ 619 w 833"/>
                <a:gd name="T5" fmla="*/ 1625 h 3454"/>
                <a:gd name="T6" fmla="*/ 569 w 833"/>
                <a:gd name="T7" fmla="*/ 1746 h 3454"/>
                <a:gd name="T8" fmla="*/ 510 w 833"/>
                <a:gd name="T9" fmla="*/ 1847 h 3454"/>
                <a:gd name="T10" fmla="*/ 378 w 833"/>
                <a:gd name="T11" fmla="*/ 2068 h 3454"/>
                <a:gd name="T12" fmla="*/ 162 w 833"/>
                <a:gd name="T13" fmla="*/ 2657 h 3454"/>
                <a:gd name="T14" fmla="*/ 193 w 833"/>
                <a:gd name="T15" fmla="*/ 2870 h 3454"/>
                <a:gd name="T16" fmla="*/ 140 w 833"/>
                <a:gd name="T17" fmla="*/ 3159 h 3454"/>
                <a:gd name="T18" fmla="*/ 67 w 833"/>
                <a:gd name="T19" fmla="*/ 3453 h 3454"/>
                <a:gd name="T20" fmla="*/ 0 w 833"/>
                <a:gd name="T21" fmla="*/ 3447 h 3454"/>
                <a:gd name="T22" fmla="*/ 11 w 833"/>
                <a:gd name="T23" fmla="*/ 3159 h 3454"/>
                <a:gd name="T24" fmla="*/ 2 w 833"/>
                <a:gd name="T25" fmla="*/ 2870 h 3454"/>
                <a:gd name="T26" fmla="*/ 0 w 833"/>
                <a:gd name="T27" fmla="*/ 2643 h 3454"/>
                <a:gd name="T28" fmla="*/ 44 w 833"/>
                <a:gd name="T29" fmla="*/ 2466 h 3454"/>
                <a:gd name="T30" fmla="*/ 92 w 833"/>
                <a:gd name="T31" fmla="*/ 2312 h 3454"/>
                <a:gd name="T32" fmla="*/ 229 w 833"/>
                <a:gd name="T33" fmla="*/ 1987 h 3454"/>
                <a:gd name="T34" fmla="*/ 400 w 833"/>
                <a:gd name="T35" fmla="*/ 1547 h 3454"/>
                <a:gd name="T36" fmla="*/ 487 w 833"/>
                <a:gd name="T37" fmla="*/ 1258 h 3454"/>
                <a:gd name="T38" fmla="*/ 546 w 833"/>
                <a:gd name="T39" fmla="*/ 1141 h 3454"/>
                <a:gd name="T40" fmla="*/ 628 w 833"/>
                <a:gd name="T41" fmla="*/ 1003 h 3454"/>
                <a:gd name="T42" fmla="*/ 681 w 833"/>
                <a:gd name="T43" fmla="*/ 745 h 3454"/>
                <a:gd name="T44" fmla="*/ 658 w 833"/>
                <a:gd name="T45" fmla="*/ 515 h 3454"/>
                <a:gd name="T46" fmla="*/ 591 w 833"/>
                <a:gd name="T47" fmla="*/ 297 h 3454"/>
                <a:gd name="T48" fmla="*/ 515 w 833"/>
                <a:gd name="T49" fmla="*/ 36 h 3454"/>
                <a:gd name="T50" fmla="*/ 538 w 833"/>
                <a:gd name="T51" fmla="*/ 0 h 3454"/>
                <a:gd name="T52" fmla="*/ 577 w 833"/>
                <a:gd name="T53" fmla="*/ 22 h 3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33" h="3454">
                  <a:moveTo>
                    <a:pt x="577" y="22"/>
                  </a:moveTo>
                  <a:lnTo>
                    <a:pt x="832" y="1112"/>
                  </a:lnTo>
                  <a:lnTo>
                    <a:pt x="619" y="1625"/>
                  </a:lnTo>
                  <a:lnTo>
                    <a:pt x="569" y="1746"/>
                  </a:lnTo>
                  <a:lnTo>
                    <a:pt x="510" y="1847"/>
                  </a:lnTo>
                  <a:lnTo>
                    <a:pt x="378" y="2068"/>
                  </a:lnTo>
                  <a:lnTo>
                    <a:pt x="162" y="2657"/>
                  </a:lnTo>
                  <a:lnTo>
                    <a:pt x="193" y="2870"/>
                  </a:lnTo>
                  <a:lnTo>
                    <a:pt x="140" y="3159"/>
                  </a:lnTo>
                  <a:lnTo>
                    <a:pt x="67" y="3453"/>
                  </a:lnTo>
                  <a:lnTo>
                    <a:pt x="0" y="3447"/>
                  </a:lnTo>
                  <a:lnTo>
                    <a:pt x="11" y="3159"/>
                  </a:lnTo>
                  <a:lnTo>
                    <a:pt x="2" y="2870"/>
                  </a:lnTo>
                  <a:lnTo>
                    <a:pt x="0" y="2643"/>
                  </a:lnTo>
                  <a:lnTo>
                    <a:pt x="44" y="2466"/>
                  </a:lnTo>
                  <a:lnTo>
                    <a:pt x="92" y="2312"/>
                  </a:lnTo>
                  <a:lnTo>
                    <a:pt x="229" y="1987"/>
                  </a:lnTo>
                  <a:lnTo>
                    <a:pt x="400" y="1547"/>
                  </a:lnTo>
                  <a:lnTo>
                    <a:pt x="487" y="1258"/>
                  </a:lnTo>
                  <a:lnTo>
                    <a:pt x="546" y="1141"/>
                  </a:lnTo>
                  <a:lnTo>
                    <a:pt x="628" y="1003"/>
                  </a:lnTo>
                  <a:lnTo>
                    <a:pt x="681" y="745"/>
                  </a:lnTo>
                  <a:lnTo>
                    <a:pt x="658" y="515"/>
                  </a:lnTo>
                  <a:lnTo>
                    <a:pt x="591" y="297"/>
                  </a:lnTo>
                  <a:lnTo>
                    <a:pt x="515" y="36"/>
                  </a:lnTo>
                  <a:lnTo>
                    <a:pt x="538" y="0"/>
                  </a:lnTo>
                  <a:lnTo>
                    <a:pt x="577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4" name="Freeform 154"/>
            <p:cNvSpPr>
              <a:spLocks noChangeArrowheads="1"/>
            </p:cNvSpPr>
            <p:nvPr/>
          </p:nvSpPr>
          <p:spPr bwMode="auto">
            <a:xfrm>
              <a:off x="3075" y="2150"/>
              <a:ext cx="394" cy="768"/>
            </a:xfrm>
            <a:custGeom>
              <a:avLst/>
              <a:gdLst>
                <a:gd name="T0" fmla="*/ 44 w 1744"/>
                <a:gd name="T1" fmla="*/ 0 h 3390"/>
                <a:gd name="T2" fmla="*/ 263 w 1744"/>
                <a:gd name="T3" fmla="*/ 177 h 3390"/>
                <a:gd name="T4" fmla="*/ 353 w 1744"/>
                <a:gd name="T5" fmla="*/ 421 h 3390"/>
                <a:gd name="T6" fmla="*/ 412 w 1744"/>
                <a:gd name="T7" fmla="*/ 709 h 3390"/>
                <a:gd name="T8" fmla="*/ 448 w 1744"/>
                <a:gd name="T9" fmla="*/ 861 h 3390"/>
                <a:gd name="T10" fmla="*/ 515 w 1744"/>
                <a:gd name="T11" fmla="*/ 1001 h 3390"/>
                <a:gd name="T12" fmla="*/ 720 w 1744"/>
                <a:gd name="T13" fmla="*/ 1598 h 3390"/>
                <a:gd name="T14" fmla="*/ 866 w 1744"/>
                <a:gd name="T15" fmla="*/ 1828 h 3390"/>
                <a:gd name="T16" fmla="*/ 992 w 1744"/>
                <a:gd name="T17" fmla="*/ 2097 h 3390"/>
                <a:gd name="T18" fmla="*/ 1082 w 1744"/>
                <a:gd name="T19" fmla="*/ 2248 h 3390"/>
                <a:gd name="T20" fmla="*/ 1163 w 1744"/>
                <a:gd name="T21" fmla="*/ 2380 h 3390"/>
                <a:gd name="T22" fmla="*/ 1267 w 1744"/>
                <a:gd name="T23" fmla="*/ 2506 h 3390"/>
                <a:gd name="T24" fmla="*/ 1390 w 1744"/>
                <a:gd name="T25" fmla="*/ 2638 h 3390"/>
                <a:gd name="T26" fmla="*/ 1606 w 1744"/>
                <a:gd name="T27" fmla="*/ 2915 h 3390"/>
                <a:gd name="T28" fmla="*/ 1701 w 1744"/>
                <a:gd name="T29" fmla="*/ 3117 h 3390"/>
                <a:gd name="T30" fmla="*/ 1743 w 1744"/>
                <a:gd name="T31" fmla="*/ 3350 h 3390"/>
                <a:gd name="T32" fmla="*/ 1712 w 1744"/>
                <a:gd name="T33" fmla="*/ 3389 h 3390"/>
                <a:gd name="T34" fmla="*/ 1676 w 1744"/>
                <a:gd name="T35" fmla="*/ 3358 h 3390"/>
                <a:gd name="T36" fmla="*/ 1606 w 1744"/>
                <a:gd name="T37" fmla="*/ 3168 h 3390"/>
                <a:gd name="T38" fmla="*/ 1485 w 1744"/>
                <a:gd name="T39" fmla="*/ 2997 h 3390"/>
                <a:gd name="T40" fmla="*/ 1309 w 1744"/>
                <a:gd name="T41" fmla="*/ 2730 h 3390"/>
                <a:gd name="T42" fmla="*/ 888 w 1744"/>
                <a:gd name="T43" fmla="*/ 2159 h 3390"/>
                <a:gd name="T44" fmla="*/ 810 w 1744"/>
                <a:gd name="T45" fmla="*/ 2027 h 3390"/>
                <a:gd name="T46" fmla="*/ 734 w 1744"/>
                <a:gd name="T47" fmla="*/ 1920 h 3390"/>
                <a:gd name="T48" fmla="*/ 557 w 1744"/>
                <a:gd name="T49" fmla="*/ 1707 h 3390"/>
                <a:gd name="T50" fmla="*/ 336 w 1744"/>
                <a:gd name="T51" fmla="*/ 1085 h 3390"/>
                <a:gd name="T52" fmla="*/ 255 w 1744"/>
                <a:gd name="T53" fmla="*/ 796 h 3390"/>
                <a:gd name="T54" fmla="*/ 249 w 1744"/>
                <a:gd name="T55" fmla="*/ 496 h 3390"/>
                <a:gd name="T56" fmla="*/ 207 w 1744"/>
                <a:gd name="T57" fmla="*/ 244 h 3390"/>
                <a:gd name="T58" fmla="*/ 140 w 1744"/>
                <a:gd name="T59" fmla="*/ 146 h 3390"/>
                <a:gd name="T60" fmla="*/ 14 w 1744"/>
                <a:gd name="T61" fmla="*/ 62 h 3390"/>
                <a:gd name="T62" fmla="*/ 0 w 1744"/>
                <a:gd name="T63" fmla="*/ 17 h 3390"/>
                <a:gd name="T64" fmla="*/ 44 w 1744"/>
                <a:gd name="T65" fmla="*/ 0 h 3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44" h="3390">
                  <a:moveTo>
                    <a:pt x="44" y="0"/>
                  </a:moveTo>
                  <a:lnTo>
                    <a:pt x="263" y="177"/>
                  </a:lnTo>
                  <a:lnTo>
                    <a:pt x="353" y="421"/>
                  </a:lnTo>
                  <a:lnTo>
                    <a:pt x="412" y="709"/>
                  </a:lnTo>
                  <a:lnTo>
                    <a:pt x="448" y="861"/>
                  </a:lnTo>
                  <a:lnTo>
                    <a:pt x="515" y="1001"/>
                  </a:lnTo>
                  <a:lnTo>
                    <a:pt x="720" y="1598"/>
                  </a:lnTo>
                  <a:lnTo>
                    <a:pt x="866" y="1828"/>
                  </a:lnTo>
                  <a:lnTo>
                    <a:pt x="992" y="2097"/>
                  </a:lnTo>
                  <a:lnTo>
                    <a:pt x="1082" y="2248"/>
                  </a:lnTo>
                  <a:lnTo>
                    <a:pt x="1163" y="2380"/>
                  </a:lnTo>
                  <a:lnTo>
                    <a:pt x="1267" y="2506"/>
                  </a:lnTo>
                  <a:lnTo>
                    <a:pt x="1390" y="2638"/>
                  </a:lnTo>
                  <a:lnTo>
                    <a:pt x="1606" y="2915"/>
                  </a:lnTo>
                  <a:lnTo>
                    <a:pt x="1701" y="3117"/>
                  </a:lnTo>
                  <a:lnTo>
                    <a:pt x="1743" y="3350"/>
                  </a:lnTo>
                  <a:lnTo>
                    <a:pt x="1712" y="3389"/>
                  </a:lnTo>
                  <a:lnTo>
                    <a:pt x="1676" y="3358"/>
                  </a:lnTo>
                  <a:lnTo>
                    <a:pt x="1606" y="3168"/>
                  </a:lnTo>
                  <a:lnTo>
                    <a:pt x="1485" y="2997"/>
                  </a:lnTo>
                  <a:lnTo>
                    <a:pt x="1309" y="2730"/>
                  </a:lnTo>
                  <a:lnTo>
                    <a:pt x="888" y="2159"/>
                  </a:lnTo>
                  <a:lnTo>
                    <a:pt x="810" y="2027"/>
                  </a:lnTo>
                  <a:lnTo>
                    <a:pt x="734" y="1920"/>
                  </a:lnTo>
                  <a:lnTo>
                    <a:pt x="557" y="1707"/>
                  </a:lnTo>
                  <a:lnTo>
                    <a:pt x="336" y="1085"/>
                  </a:lnTo>
                  <a:lnTo>
                    <a:pt x="255" y="796"/>
                  </a:lnTo>
                  <a:lnTo>
                    <a:pt x="249" y="496"/>
                  </a:lnTo>
                  <a:lnTo>
                    <a:pt x="207" y="244"/>
                  </a:lnTo>
                  <a:lnTo>
                    <a:pt x="140" y="146"/>
                  </a:lnTo>
                  <a:lnTo>
                    <a:pt x="14" y="62"/>
                  </a:lnTo>
                  <a:lnTo>
                    <a:pt x="0" y="17"/>
                  </a:lnTo>
                  <a:lnTo>
                    <a:pt x="4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5" name="Freeform 155"/>
            <p:cNvSpPr>
              <a:spLocks noChangeArrowheads="1"/>
            </p:cNvSpPr>
            <p:nvPr/>
          </p:nvSpPr>
          <p:spPr bwMode="auto">
            <a:xfrm>
              <a:off x="2911" y="1994"/>
              <a:ext cx="199" cy="651"/>
            </a:xfrm>
            <a:custGeom>
              <a:avLst/>
              <a:gdLst>
                <a:gd name="T0" fmla="*/ 208 w 884"/>
                <a:gd name="T1" fmla="*/ 0 h 2874"/>
                <a:gd name="T2" fmla="*/ 502 w 884"/>
                <a:gd name="T3" fmla="*/ 183 h 2874"/>
                <a:gd name="T4" fmla="*/ 561 w 884"/>
                <a:gd name="T5" fmla="*/ 412 h 2874"/>
                <a:gd name="T6" fmla="*/ 516 w 884"/>
                <a:gd name="T7" fmla="*/ 670 h 2874"/>
                <a:gd name="T8" fmla="*/ 466 w 884"/>
                <a:gd name="T9" fmla="*/ 852 h 2874"/>
                <a:gd name="T10" fmla="*/ 398 w 884"/>
                <a:gd name="T11" fmla="*/ 1015 h 2874"/>
                <a:gd name="T12" fmla="*/ 272 w 884"/>
                <a:gd name="T13" fmla="*/ 1312 h 2874"/>
                <a:gd name="T14" fmla="*/ 216 w 884"/>
                <a:gd name="T15" fmla="*/ 1612 h 2874"/>
                <a:gd name="T16" fmla="*/ 250 w 884"/>
                <a:gd name="T17" fmla="*/ 1766 h 2874"/>
                <a:gd name="T18" fmla="*/ 311 w 884"/>
                <a:gd name="T19" fmla="*/ 1929 h 2874"/>
                <a:gd name="T20" fmla="*/ 426 w 884"/>
                <a:gd name="T21" fmla="*/ 2086 h 2874"/>
                <a:gd name="T22" fmla="*/ 539 w 884"/>
                <a:gd name="T23" fmla="*/ 2218 h 2874"/>
                <a:gd name="T24" fmla="*/ 782 w 884"/>
                <a:gd name="T25" fmla="*/ 2481 h 2874"/>
                <a:gd name="T26" fmla="*/ 883 w 884"/>
                <a:gd name="T27" fmla="*/ 2806 h 2874"/>
                <a:gd name="T28" fmla="*/ 861 w 884"/>
                <a:gd name="T29" fmla="*/ 2873 h 2874"/>
                <a:gd name="T30" fmla="*/ 791 w 884"/>
                <a:gd name="T31" fmla="*/ 2851 h 2874"/>
                <a:gd name="T32" fmla="*/ 693 w 884"/>
                <a:gd name="T33" fmla="*/ 2744 h 2874"/>
                <a:gd name="T34" fmla="*/ 592 w 884"/>
                <a:gd name="T35" fmla="*/ 2638 h 2874"/>
                <a:gd name="T36" fmla="*/ 457 w 884"/>
                <a:gd name="T37" fmla="*/ 2489 h 2874"/>
                <a:gd name="T38" fmla="*/ 334 w 884"/>
                <a:gd name="T39" fmla="*/ 2363 h 2874"/>
                <a:gd name="T40" fmla="*/ 104 w 884"/>
                <a:gd name="T41" fmla="*/ 2063 h 2874"/>
                <a:gd name="T42" fmla="*/ 0 w 884"/>
                <a:gd name="T43" fmla="*/ 1702 h 2874"/>
                <a:gd name="T44" fmla="*/ 14 w 884"/>
                <a:gd name="T45" fmla="*/ 1534 h 2874"/>
                <a:gd name="T46" fmla="*/ 68 w 884"/>
                <a:gd name="T47" fmla="*/ 1371 h 2874"/>
                <a:gd name="T48" fmla="*/ 135 w 884"/>
                <a:gd name="T49" fmla="*/ 1194 h 2874"/>
                <a:gd name="T50" fmla="*/ 216 w 884"/>
                <a:gd name="T51" fmla="*/ 1023 h 2874"/>
                <a:gd name="T52" fmla="*/ 368 w 884"/>
                <a:gd name="T53" fmla="*/ 628 h 2874"/>
                <a:gd name="T54" fmla="*/ 421 w 884"/>
                <a:gd name="T55" fmla="*/ 264 h 2874"/>
                <a:gd name="T56" fmla="*/ 309 w 884"/>
                <a:gd name="T57" fmla="*/ 149 h 2874"/>
                <a:gd name="T58" fmla="*/ 171 w 884"/>
                <a:gd name="T59" fmla="*/ 82 h 2874"/>
                <a:gd name="T60" fmla="*/ 157 w 884"/>
                <a:gd name="T61" fmla="*/ 17 h 2874"/>
                <a:gd name="T62" fmla="*/ 208 w 884"/>
                <a:gd name="T63" fmla="*/ 0 h 2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4" h="2874">
                  <a:moveTo>
                    <a:pt x="208" y="0"/>
                  </a:moveTo>
                  <a:lnTo>
                    <a:pt x="502" y="183"/>
                  </a:lnTo>
                  <a:lnTo>
                    <a:pt x="561" y="412"/>
                  </a:lnTo>
                  <a:lnTo>
                    <a:pt x="516" y="670"/>
                  </a:lnTo>
                  <a:lnTo>
                    <a:pt x="466" y="852"/>
                  </a:lnTo>
                  <a:lnTo>
                    <a:pt x="398" y="1015"/>
                  </a:lnTo>
                  <a:lnTo>
                    <a:pt x="272" y="1312"/>
                  </a:lnTo>
                  <a:lnTo>
                    <a:pt x="216" y="1612"/>
                  </a:lnTo>
                  <a:lnTo>
                    <a:pt x="250" y="1766"/>
                  </a:lnTo>
                  <a:lnTo>
                    <a:pt x="311" y="1929"/>
                  </a:lnTo>
                  <a:lnTo>
                    <a:pt x="426" y="2086"/>
                  </a:lnTo>
                  <a:lnTo>
                    <a:pt x="539" y="2218"/>
                  </a:lnTo>
                  <a:lnTo>
                    <a:pt x="782" y="2481"/>
                  </a:lnTo>
                  <a:lnTo>
                    <a:pt x="883" y="2806"/>
                  </a:lnTo>
                  <a:lnTo>
                    <a:pt x="861" y="2873"/>
                  </a:lnTo>
                  <a:lnTo>
                    <a:pt x="791" y="2851"/>
                  </a:lnTo>
                  <a:lnTo>
                    <a:pt x="693" y="2744"/>
                  </a:lnTo>
                  <a:lnTo>
                    <a:pt x="592" y="2638"/>
                  </a:lnTo>
                  <a:lnTo>
                    <a:pt x="457" y="2489"/>
                  </a:lnTo>
                  <a:lnTo>
                    <a:pt x="334" y="2363"/>
                  </a:lnTo>
                  <a:lnTo>
                    <a:pt x="104" y="2063"/>
                  </a:lnTo>
                  <a:lnTo>
                    <a:pt x="0" y="1702"/>
                  </a:lnTo>
                  <a:lnTo>
                    <a:pt x="14" y="1534"/>
                  </a:lnTo>
                  <a:lnTo>
                    <a:pt x="68" y="1371"/>
                  </a:lnTo>
                  <a:lnTo>
                    <a:pt x="135" y="1194"/>
                  </a:lnTo>
                  <a:lnTo>
                    <a:pt x="216" y="1023"/>
                  </a:lnTo>
                  <a:lnTo>
                    <a:pt x="368" y="628"/>
                  </a:lnTo>
                  <a:lnTo>
                    <a:pt x="421" y="264"/>
                  </a:lnTo>
                  <a:lnTo>
                    <a:pt x="309" y="149"/>
                  </a:lnTo>
                  <a:lnTo>
                    <a:pt x="171" y="82"/>
                  </a:lnTo>
                  <a:lnTo>
                    <a:pt x="157" y="17"/>
                  </a:lnTo>
                  <a:lnTo>
                    <a:pt x="20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6" name="Freeform 156"/>
            <p:cNvSpPr>
              <a:spLocks noChangeArrowheads="1"/>
            </p:cNvSpPr>
            <p:nvPr/>
          </p:nvSpPr>
          <p:spPr bwMode="auto">
            <a:xfrm>
              <a:off x="2691" y="1627"/>
              <a:ext cx="502" cy="1018"/>
            </a:xfrm>
            <a:custGeom>
              <a:avLst/>
              <a:gdLst>
                <a:gd name="T0" fmla="*/ 2207 w 2219"/>
                <a:gd name="T1" fmla="*/ 73 h 4492"/>
                <a:gd name="T2" fmla="*/ 1901 w 2219"/>
                <a:gd name="T3" fmla="*/ 309 h 4492"/>
                <a:gd name="T4" fmla="*/ 1789 w 2219"/>
                <a:gd name="T5" fmla="*/ 457 h 4492"/>
                <a:gd name="T6" fmla="*/ 1677 w 2219"/>
                <a:gd name="T7" fmla="*/ 639 h 4492"/>
                <a:gd name="T8" fmla="*/ 1573 w 2219"/>
                <a:gd name="T9" fmla="*/ 788 h 4492"/>
                <a:gd name="T10" fmla="*/ 1458 w 2219"/>
                <a:gd name="T11" fmla="*/ 928 h 4492"/>
                <a:gd name="T12" fmla="*/ 1265 w 2219"/>
                <a:gd name="T13" fmla="*/ 1180 h 4492"/>
                <a:gd name="T14" fmla="*/ 1178 w 2219"/>
                <a:gd name="T15" fmla="*/ 1320 h 4492"/>
                <a:gd name="T16" fmla="*/ 1105 w 2219"/>
                <a:gd name="T17" fmla="*/ 1427 h 4492"/>
                <a:gd name="T18" fmla="*/ 914 w 2219"/>
                <a:gd name="T19" fmla="*/ 1651 h 4492"/>
                <a:gd name="T20" fmla="*/ 833 w 2219"/>
                <a:gd name="T21" fmla="*/ 1873 h 4492"/>
                <a:gd name="T22" fmla="*/ 780 w 2219"/>
                <a:gd name="T23" fmla="*/ 2004 h 4492"/>
                <a:gd name="T24" fmla="*/ 743 w 2219"/>
                <a:gd name="T25" fmla="*/ 2217 h 4492"/>
                <a:gd name="T26" fmla="*/ 668 w 2219"/>
                <a:gd name="T27" fmla="*/ 2422 h 4492"/>
                <a:gd name="T28" fmla="*/ 516 w 2219"/>
                <a:gd name="T29" fmla="*/ 2848 h 4492"/>
                <a:gd name="T30" fmla="*/ 449 w 2219"/>
                <a:gd name="T31" fmla="*/ 3025 h 4492"/>
                <a:gd name="T32" fmla="*/ 390 w 2219"/>
                <a:gd name="T33" fmla="*/ 3165 h 4492"/>
                <a:gd name="T34" fmla="*/ 267 w 2219"/>
                <a:gd name="T35" fmla="*/ 3470 h 4492"/>
                <a:gd name="T36" fmla="*/ 227 w 2219"/>
                <a:gd name="T37" fmla="*/ 3689 h 4492"/>
                <a:gd name="T38" fmla="*/ 227 w 2219"/>
                <a:gd name="T39" fmla="*/ 4048 h 4492"/>
                <a:gd name="T40" fmla="*/ 152 w 2219"/>
                <a:gd name="T41" fmla="*/ 4269 h 4492"/>
                <a:gd name="T42" fmla="*/ 59 w 2219"/>
                <a:gd name="T43" fmla="*/ 4463 h 4492"/>
                <a:gd name="T44" fmla="*/ 14 w 2219"/>
                <a:gd name="T45" fmla="*/ 4491 h 4492"/>
                <a:gd name="T46" fmla="*/ 0 w 2219"/>
                <a:gd name="T47" fmla="*/ 4440 h 4492"/>
                <a:gd name="T48" fmla="*/ 68 w 2219"/>
                <a:gd name="T49" fmla="*/ 4034 h 4492"/>
                <a:gd name="T50" fmla="*/ 96 w 2219"/>
                <a:gd name="T51" fmla="*/ 3683 h 4492"/>
                <a:gd name="T52" fmla="*/ 96 w 2219"/>
                <a:gd name="T53" fmla="*/ 3431 h 4492"/>
                <a:gd name="T54" fmla="*/ 160 w 2219"/>
                <a:gd name="T55" fmla="*/ 3260 h 4492"/>
                <a:gd name="T56" fmla="*/ 227 w 2219"/>
                <a:gd name="T57" fmla="*/ 3109 h 4492"/>
                <a:gd name="T58" fmla="*/ 359 w 2219"/>
                <a:gd name="T59" fmla="*/ 2778 h 4492"/>
                <a:gd name="T60" fmla="*/ 480 w 2219"/>
                <a:gd name="T61" fmla="*/ 2590 h 4492"/>
                <a:gd name="T62" fmla="*/ 609 w 2219"/>
                <a:gd name="T63" fmla="*/ 2400 h 4492"/>
                <a:gd name="T64" fmla="*/ 712 w 2219"/>
                <a:gd name="T65" fmla="*/ 2004 h 4492"/>
                <a:gd name="T66" fmla="*/ 721 w 2219"/>
                <a:gd name="T67" fmla="*/ 1811 h 4492"/>
                <a:gd name="T68" fmla="*/ 855 w 2219"/>
                <a:gd name="T69" fmla="*/ 1612 h 4492"/>
                <a:gd name="T70" fmla="*/ 1200 w 2219"/>
                <a:gd name="T71" fmla="*/ 1158 h 4492"/>
                <a:gd name="T72" fmla="*/ 1301 w 2219"/>
                <a:gd name="T73" fmla="*/ 802 h 4492"/>
                <a:gd name="T74" fmla="*/ 1509 w 2219"/>
                <a:gd name="T75" fmla="*/ 530 h 4492"/>
                <a:gd name="T76" fmla="*/ 1643 w 2219"/>
                <a:gd name="T77" fmla="*/ 339 h 4492"/>
                <a:gd name="T78" fmla="*/ 1708 w 2219"/>
                <a:gd name="T79" fmla="*/ 266 h 4492"/>
                <a:gd name="T80" fmla="*/ 1775 w 2219"/>
                <a:gd name="T81" fmla="*/ 213 h 4492"/>
                <a:gd name="T82" fmla="*/ 1926 w 2219"/>
                <a:gd name="T83" fmla="*/ 104 h 4492"/>
                <a:gd name="T84" fmla="*/ 2128 w 2219"/>
                <a:gd name="T85" fmla="*/ 0 h 4492"/>
                <a:gd name="T86" fmla="*/ 2218 w 2219"/>
                <a:gd name="T87" fmla="*/ 31 h 4492"/>
                <a:gd name="T88" fmla="*/ 2207 w 2219"/>
                <a:gd name="T89" fmla="*/ 73 h 4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9" h="4492">
                  <a:moveTo>
                    <a:pt x="2207" y="73"/>
                  </a:moveTo>
                  <a:lnTo>
                    <a:pt x="1901" y="309"/>
                  </a:lnTo>
                  <a:lnTo>
                    <a:pt x="1789" y="457"/>
                  </a:lnTo>
                  <a:lnTo>
                    <a:pt x="1677" y="639"/>
                  </a:lnTo>
                  <a:lnTo>
                    <a:pt x="1573" y="788"/>
                  </a:lnTo>
                  <a:lnTo>
                    <a:pt x="1458" y="928"/>
                  </a:lnTo>
                  <a:lnTo>
                    <a:pt x="1265" y="1180"/>
                  </a:lnTo>
                  <a:lnTo>
                    <a:pt x="1178" y="1320"/>
                  </a:lnTo>
                  <a:lnTo>
                    <a:pt x="1105" y="1427"/>
                  </a:lnTo>
                  <a:lnTo>
                    <a:pt x="914" y="1651"/>
                  </a:lnTo>
                  <a:lnTo>
                    <a:pt x="833" y="1873"/>
                  </a:lnTo>
                  <a:lnTo>
                    <a:pt x="780" y="2004"/>
                  </a:lnTo>
                  <a:lnTo>
                    <a:pt x="743" y="2217"/>
                  </a:lnTo>
                  <a:lnTo>
                    <a:pt x="668" y="2422"/>
                  </a:lnTo>
                  <a:lnTo>
                    <a:pt x="516" y="2848"/>
                  </a:lnTo>
                  <a:lnTo>
                    <a:pt x="449" y="3025"/>
                  </a:lnTo>
                  <a:lnTo>
                    <a:pt x="390" y="3165"/>
                  </a:lnTo>
                  <a:lnTo>
                    <a:pt x="267" y="3470"/>
                  </a:lnTo>
                  <a:lnTo>
                    <a:pt x="227" y="3689"/>
                  </a:lnTo>
                  <a:lnTo>
                    <a:pt x="227" y="4048"/>
                  </a:lnTo>
                  <a:lnTo>
                    <a:pt x="152" y="4269"/>
                  </a:lnTo>
                  <a:lnTo>
                    <a:pt x="59" y="4463"/>
                  </a:lnTo>
                  <a:lnTo>
                    <a:pt x="14" y="4491"/>
                  </a:lnTo>
                  <a:lnTo>
                    <a:pt x="0" y="4440"/>
                  </a:lnTo>
                  <a:lnTo>
                    <a:pt x="68" y="4034"/>
                  </a:lnTo>
                  <a:lnTo>
                    <a:pt x="96" y="3683"/>
                  </a:lnTo>
                  <a:lnTo>
                    <a:pt x="96" y="3431"/>
                  </a:lnTo>
                  <a:lnTo>
                    <a:pt x="160" y="3260"/>
                  </a:lnTo>
                  <a:lnTo>
                    <a:pt x="227" y="3109"/>
                  </a:lnTo>
                  <a:lnTo>
                    <a:pt x="359" y="2778"/>
                  </a:lnTo>
                  <a:lnTo>
                    <a:pt x="480" y="2590"/>
                  </a:lnTo>
                  <a:lnTo>
                    <a:pt x="609" y="2400"/>
                  </a:lnTo>
                  <a:lnTo>
                    <a:pt x="712" y="2004"/>
                  </a:lnTo>
                  <a:lnTo>
                    <a:pt x="721" y="1811"/>
                  </a:lnTo>
                  <a:lnTo>
                    <a:pt x="855" y="1612"/>
                  </a:lnTo>
                  <a:lnTo>
                    <a:pt x="1200" y="1158"/>
                  </a:lnTo>
                  <a:lnTo>
                    <a:pt x="1301" y="802"/>
                  </a:lnTo>
                  <a:lnTo>
                    <a:pt x="1509" y="530"/>
                  </a:lnTo>
                  <a:lnTo>
                    <a:pt x="1643" y="339"/>
                  </a:lnTo>
                  <a:lnTo>
                    <a:pt x="1708" y="266"/>
                  </a:lnTo>
                  <a:lnTo>
                    <a:pt x="1775" y="213"/>
                  </a:lnTo>
                  <a:lnTo>
                    <a:pt x="1926" y="104"/>
                  </a:lnTo>
                  <a:lnTo>
                    <a:pt x="2128" y="0"/>
                  </a:lnTo>
                  <a:lnTo>
                    <a:pt x="2218" y="31"/>
                  </a:lnTo>
                  <a:lnTo>
                    <a:pt x="2207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7" name="Freeform 157"/>
            <p:cNvSpPr>
              <a:spLocks noChangeArrowheads="1"/>
            </p:cNvSpPr>
            <p:nvPr/>
          </p:nvSpPr>
          <p:spPr bwMode="auto">
            <a:xfrm>
              <a:off x="2831" y="2482"/>
              <a:ext cx="152" cy="196"/>
            </a:xfrm>
            <a:custGeom>
              <a:avLst/>
              <a:gdLst>
                <a:gd name="T0" fmla="*/ 59 w 674"/>
                <a:gd name="T1" fmla="*/ 23 h 870"/>
                <a:gd name="T2" fmla="*/ 104 w 674"/>
                <a:gd name="T3" fmla="*/ 199 h 870"/>
                <a:gd name="T4" fmla="*/ 163 w 674"/>
                <a:gd name="T5" fmla="*/ 359 h 870"/>
                <a:gd name="T6" fmla="*/ 238 w 674"/>
                <a:gd name="T7" fmla="*/ 488 h 870"/>
                <a:gd name="T8" fmla="*/ 353 w 674"/>
                <a:gd name="T9" fmla="*/ 631 h 870"/>
                <a:gd name="T10" fmla="*/ 412 w 674"/>
                <a:gd name="T11" fmla="*/ 693 h 870"/>
                <a:gd name="T12" fmla="*/ 479 w 674"/>
                <a:gd name="T13" fmla="*/ 751 h 870"/>
                <a:gd name="T14" fmla="*/ 639 w 674"/>
                <a:gd name="T15" fmla="*/ 788 h 870"/>
                <a:gd name="T16" fmla="*/ 673 w 674"/>
                <a:gd name="T17" fmla="*/ 819 h 870"/>
                <a:gd name="T18" fmla="*/ 639 w 674"/>
                <a:gd name="T19" fmla="*/ 861 h 870"/>
                <a:gd name="T20" fmla="*/ 398 w 674"/>
                <a:gd name="T21" fmla="*/ 869 h 870"/>
                <a:gd name="T22" fmla="*/ 208 w 674"/>
                <a:gd name="T23" fmla="*/ 774 h 870"/>
                <a:gd name="T24" fmla="*/ 95 w 674"/>
                <a:gd name="T25" fmla="*/ 606 h 870"/>
                <a:gd name="T26" fmla="*/ 51 w 674"/>
                <a:gd name="T27" fmla="*/ 435 h 870"/>
                <a:gd name="T28" fmla="*/ 0 w 674"/>
                <a:gd name="T29" fmla="*/ 37 h 870"/>
                <a:gd name="T30" fmla="*/ 23 w 674"/>
                <a:gd name="T31" fmla="*/ 0 h 870"/>
                <a:gd name="T32" fmla="*/ 59 w 674"/>
                <a:gd name="T33" fmla="*/ 23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4" h="870">
                  <a:moveTo>
                    <a:pt x="59" y="23"/>
                  </a:moveTo>
                  <a:lnTo>
                    <a:pt x="104" y="199"/>
                  </a:lnTo>
                  <a:lnTo>
                    <a:pt x="163" y="359"/>
                  </a:lnTo>
                  <a:lnTo>
                    <a:pt x="238" y="488"/>
                  </a:lnTo>
                  <a:lnTo>
                    <a:pt x="353" y="631"/>
                  </a:lnTo>
                  <a:lnTo>
                    <a:pt x="412" y="693"/>
                  </a:lnTo>
                  <a:lnTo>
                    <a:pt x="479" y="751"/>
                  </a:lnTo>
                  <a:lnTo>
                    <a:pt x="639" y="788"/>
                  </a:lnTo>
                  <a:lnTo>
                    <a:pt x="673" y="819"/>
                  </a:lnTo>
                  <a:lnTo>
                    <a:pt x="639" y="861"/>
                  </a:lnTo>
                  <a:lnTo>
                    <a:pt x="398" y="869"/>
                  </a:lnTo>
                  <a:lnTo>
                    <a:pt x="208" y="774"/>
                  </a:lnTo>
                  <a:lnTo>
                    <a:pt x="95" y="606"/>
                  </a:lnTo>
                  <a:lnTo>
                    <a:pt x="51" y="435"/>
                  </a:lnTo>
                  <a:lnTo>
                    <a:pt x="0" y="37"/>
                  </a:lnTo>
                  <a:lnTo>
                    <a:pt x="23" y="0"/>
                  </a:lnTo>
                  <a:lnTo>
                    <a:pt x="59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8" name="Freeform 158"/>
            <p:cNvSpPr>
              <a:spLocks noChangeArrowheads="1"/>
            </p:cNvSpPr>
            <p:nvPr/>
          </p:nvSpPr>
          <p:spPr bwMode="auto">
            <a:xfrm>
              <a:off x="3075" y="972"/>
              <a:ext cx="456" cy="367"/>
            </a:xfrm>
            <a:custGeom>
              <a:avLst/>
              <a:gdLst>
                <a:gd name="T0" fmla="*/ 1973 w 2016"/>
                <a:gd name="T1" fmla="*/ 70 h 1621"/>
                <a:gd name="T2" fmla="*/ 1575 w 2016"/>
                <a:gd name="T3" fmla="*/ 104 h 1621"/>
                <a:gd name="T4" fmla="*/ 1208 w 2016"/>
                <a:gd name="T5" fmla="*/ 275 h 1621"/>
                <a:gd name="T6" fmla="*/ 1087 w 2016"/>
                <a:gd name="T7" fmla="*/ 401 h 1621"/>
                <a:gd name="T8" fmla="*/ 1017 w 2016"/>
                <a:gd name="T9" fmla="*/ 465 h 1621"/>
                <a:gd name="T10" fmla="*/ 958 w 2016"/>
                <a:gd name="T11" fmla="*/ 533 h 1621"/>
                <a:gd name="T12" fmla="*/ 891 w 2016"/>
                <a:gd name="T13" fmla="*/ 583 h 1621"/>
                <a:gd name="T14" fmla="*/ 712 w 2016"/>
                <a:gd name="T15" fmla="*/ 659 h 1621"/>
                <a:gd name="T16" fmla="*/ 580 w 2016"/>
                <a:gd name="T17" fmla="*/ 841 h 1621"/>
                <a:gd name="T18" fmla="*/ 442 w 2016"/>
                <a:gd name="T19" fmla="*/ 1009 h 1621"/>
                <a:gd name="T20" fmla="*/ 232 w 2016"/>
                <a:gd name="T21" fmla="*/ 1180 h 1621"/>
                <a:gd name="T22" fmla="*/ 196 w 2016"/>
                <a:gd name="T23" fmla="*/ 1329 h 1621"/>
                <a:gd name="T24" fmla="*/ 148 w 2016"/>
                <a:gd name="T25" fmla="*/ 1458 h 1621"/>
                <a:gd name="T26" fmla="*/ 67 w 2016"/>
                <a:gd name="T27" fmla="*/ 1620 h 1621"/>
                <a:gd name="T28" fmla="*/ 0 w 2016"/>
                <a:gd name="T29" fmla="*/ 1620 h 1621"/>
                <a:gd name="T30" fmla="*/ 28 w 2016"/>
                <a:gd name="T31" fmla="*/ 1402 h 1621"/>
                <a:gd name="T32" fmla="*/ 67 w 2016"/>
                <a:gd name="T33" fmla="*/ 1298 h 1621"/>
                <a:gd name="T34" fmla="*/ 126 w 2016"/>
                <a:gd name="T35" fmla="*/ 1093 h 1621"/>
                <a:gd name="T36" fmla="*/ 241 w 2016"/>
                <a:gd name="T37" fmla="*/ 990 h 1621"/>
                <a:gd name="T38" fmla="*/ 353 w 2016"/>
                <a:gd name="T39" fmla="*/ 894 h 1621"/>
                <a:gd name="T40" fmla="*/ 639 w 2016"/>
                <a:gd name="T41" fmla="*/ 583 h 1621"/>
                <a:gd name="T42" fmla="*/ 734 w 2016"/>
                <a:gd name="T43" fmla="*/ 496 h 1621"/>
                <a:gd name="T44" fmla="*/ 855 w 2016"/>
                <a:gd name="T45" fmla="*/ 449 h 1621"/>
                <a:gd name="T46" fmla="*/ 933 w 2016"/>
                <a:gd name="T47" fmla="*/ 393 h 1621"/>
                <a:gd name="T48" fmla="*/ 992 w 2016"/>
                <a:gd name="T49" fmla="*/ 297 h 1621"/>
                <a:gd name="T50" fmla="*/ 1059 w 2016"/>
                <a:gd name="T51" fmla="*/ 230 h 1621"/>
                <a:gd name="T52" fmla="*/ 1132 w 2016"/>
                <a:gd name="T53" fmla="*/ 165 h 1621"/>
                <a:gd name="T54" fmla="*/ 1345 w 2016"/>
                <a:gd name="T55" fmla="*/ 62 h 1621"/>
                <a:gd name="T56" fmla="*/ 1547 w 2016"/>
                <a:gd name="T57" fmla="*/ 9 h 1621"/>
                <a:gd name="T58" fmla="*/ 1993 w 2016"/>
                <a:gd name="T59" fmla="*/ 0 h 1621"/>
                <a:gd name="T60" fmla="*/ 2015 w 2016"/>
                <a:gd name="T61" fmla="*/ 39 h 1621"/>
                <a:gd name="T62" fmla="*/ 1973 w 2016"/>
                <a:gd name="T63" fmla="*/ 70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16" h="1621">
                  <a:moveTo>
                    <a:pt x="1973" y="70"/>
                  </a:moveTo>
                  <a:lnTo>
                    <a:pt x="1575" y="104"/>
                  </a:lnTo>
                  <a:lnTo>
                    <a:pt x="1208" y="275"/>
                  </a:lnTo>
                  <a:lnTo>
                    <a:pt x="1087" y="401"/>
                  </a:lnTo>
                  <a:lnTo>
                    <a:pt x="1017" y="465"/>
                  </a:lnTo>
                  <a:lnTo>
                    <a:pt x="958" y="533"/>
                  </a:lnTo>
                  <a:lnTo>
                    <a:pt x="891" y="583"/>
                  </a:lnTo>
                  <a:lnTo>
                    <a:pt x="712" y="659"/>
                  </a:lnTo>
                  <a:lnTo>
                    <a:pt x="580" y="841"/>
                  </a:lnTo>
                  <a:lnTo>
                    <a:pt x="442" y="1009"/>
                  </a:lnTo>
                  <a:lnTo>
                    <a:pt x="232" y="1180"/>
                  </a:lnTo>
                  <a:lnTo>
                    <a:pt x="196" y="1329"/>
                  </a:lnTo>
                  <a:lnTo>
                    <a:pt x="148" y="1458"/>
                  </a:lnTo>
                  <a:lnTo>
                    <a:pt x="67" y="1620"/>
                  </a:lnTo>
                  <a:lnTo>
                    <a:pt x="0" y="1620"/>
                  </a:lnTo>
                  <a:lnTo>
                    <a:pt x="28" y="1402"/>
                  </a:lnTo>
                  <a:lnTo>
                    <a:pt x="67" y="1298"/>
                  </a:lnTo>
                  <a:lnTo>
                    <a:pt x="126" y="1093"/>
                  </a:lnTo>
                  <a:lnTo>
                    <a:pt x="241" y="990"/>
                  </a:lnTo>
                  <a:lnTo>
                    <a:pt x="353" y="894"/>
                  </a:lnTo>
                  <a:lnTo>
                    <a:pt x="639" y="583"/>
                  </a:lnTo>
                  <a:lnTo>
                    <a:pt x="734" y="496"/>
                  </a:lnTo>
                  <a:lnTo>
                    <a:pt x="855" y="449"/>
                  </a:lnTo>
                  <a:lnTo>
                    <a:pt x="933" y="393"/>
                  </a:lnTo>
                  <a:lnTo>
                    <a:pt x="992" y="297"/>
                  </a:lnTo>
                  <a:lnTo>
                    <a:pt x="1059" y="230"/>
                  </a:lnTo>
                  <a:lnTo>
                    <a:pt x="1132" y="165"/>
                  </a:lnTo>
                  <a:lnTo>
                    <a:pt x="1345" y="62"/>
                  </a:lnTo>
                  <a:lnTo>
                    <a:pt x="1547" y="9"/>
                  </a:lnTo>
                  <a:lnTo>
                    <a:pt x="1993" y="0"/>
                  </a:lnTo>
                  <a:lnTo>
                    <a:pt x="2015" y="39"/>
                  </a:lnTo>
                  <a:lnTo>
                    <a:pt x="1973" y="7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9" name="Freeform 159"/>
            <p:cNvSpPr>
              <a:spLocks noChangeArrowheads="1"/>
            </p:cNvSpPr>
            <p:nvPr/>
          </p:nvSpPr>
          <p:spPr bwMode="auto">
            <a:xfrm>
              <a:off x="3117" y="1230"/>
              <a:ext cx="495" cy="213"/>
            </a:xfrm>
            <a:custGeom>
              <a:avLst/>
              <a:gdLst>
                <a:gd name="T0" fmla="*/ 56 w 2187"/>
                <a:gd name="T1" fmla="*/ 676 h 943"/>
                <a:gd name="T2" fmla="*/ 123 w 2187"/>
                <a:gd name="T3" fmla="*/ 752 h 943"/>
                <a:gd name="T4" fmla="*/ 196 w 2187"/>
                <a:gd name="T5" fmla="*/ 802 h 943"/>
                <a:gd name="T6" fmla="*/ 364 w 2187"/>
                <a:gd name="T7" fmla="*/ 841 h 943"/>
                <a:gd name="T8" fmla="*/ 748 w 2187"/>
                <a:gd name="T9" fmla="*/ 824 h 943"/>
                <a:gd name="T10" fmla="*/ 1104 w 2187"/>
                <a:gd name="T11" fmla="*/ 721 h 943"/>
                <a:gd name="T12" fmla="*/ 1368 w 2187"/>
                <a:gd name="T13" fmla="*/ 421 h 943"/>
                <a:gd name="T14" fmla="*/ 1550 w 2187"/>
                <a:gd name="T15" fmla="*/ 331 h 943"/>
                <a:gd name="T16" fmla="*/ 1752 w 2187"/>
                <a:gd name="T17" fmla="*/ 267 h 943"/>
                <a:gd name="T18" fmla="*/ 1903 w 2187"/>
                <a:gd name="T19" fmla="*/ 149 h 943"/>
                <a:gd name="T20" fmla="*/ 1962 w 2187"/>
                <a:gd name="T21" fmla="*/ 76 h 943"/>
                <a:gd name="T22" fmla="*/ 2037 w 2187"/>
                <a:gd name="T23" fmla="*/ 6 h 943"/>
                <a:gd name="T24" fmla="*/ 2113 w 2187"/>
                <a:gd name="T25" fmla="*/ 0 h 943"/>
                <a:gd name="T26" fmla="*/ 2172 w 2187"/>
                <a:gd name="T27" fmla="*/ 45 h 943"/>
                <a:gd name="T28" fmla="*/ 2186 w 2187"/>
                <a:gd name="T29" fmla="*/ 118 h 943"/>
                <a:gd name="T30" fmla="*/ 2138 w 2187"/>
                <a:gd name="T31" fmla="*/ 183 h 943"/>
                <a:gd name="T32" fmla="*/ 1984 w 2187"/>
                <a:gd name="T33" fmla="*/ 331 h 943"/>
                <a:gd name="T34" fmla="*/ 1914 w 2187"/>
                <a:gd name="T35" fmla="*/ 407 h 943"/>
                <a:gd name="T36" fmla="*/ 1830 w 2187"/>
                <a:gd name="T37" fmla="*/ 463 h 943"/>
                <a:gd name="T38" fmla="*/ 1516 w 2187"/>
                <a:gd name="T39" fmla="*/ 558 h 943"/>
                <a:gd name="T40" fmla="*/ 1454 w 2187"/>
                <a:gd name="T41" fmla="*/ 665 h 943"/>
                <a:gd name="T42" fmla="*/ 1376 w 2187"/>
                <a:gd name="T43" fmla="*/ 752 h 943"/>
                <a:gd name="T44" fmla="*/ 1295 w 2187"/>
                <a:gd name="T45" fmla="*/ 824 h 943"/>
                <a:gd name="T46" fmla="*/ 1197 w 2187"/>
                <a:gd name="T47" fmla="*/ 869 h 943"/>
                <a:gd name="T48" fmla="*/ 986 w 2187"/>
                <a:gd name="T49" fmla="*/ 928 h 943"/>
                <a:gd name="T50" fmla="*/ 748 w 2187"/>
                <a:gd name="T51" fmla="*/ 942 h 943"/>
                <a:gd name="T52" fmla="*/ 330 w 2187"/>
                <a:gd name="T53" fmla="*/ 928 h 943"/>
                <a:gd name="T54" fmla="*/ 151 w 2187"/>
                <a:gd name="T55" fmla="*/ 864 h 943"/>
                <a:gd name="T56" fmla="*/ 0 w 2187"/>
                <a:gd name="T57" fmla="*/ 721 h 943"/>
                <a:gd name="T58" fmla="*/ 11 w 2187"/>
                <a:gd name="T59" fmla="*/ 665 h 943"/>
                <a:gd name="T60" fmla="*/ 56 w 2187"/>
                <a:gd name="T61" fmla="*/ 676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87" h="943">
                  <a:moveTo>
                    <a:pt x="56" y="676"/>
                  </a:moveTo>
                  <a:lnTo>
                    <a:pt x="123" y="752"/>
                  </a:lnTo>
                  <a:lnTo>
                    <a:pt x="196" y="802"/>
                  </a:lnTo>
                  <a:lnTo>
                    <a:pt x="364" y="841"/>
                  </a:lnTo>
                  <a:lnTo>
                    <a:pt x="748" y="824"/>
                  </a:lnTo>
                  <a:lnTo>
                    <a:pt x="1104" y="721"/>
                  </a:lnTo>
                  <a:lnTo>
                    <a:pt x="1368" y="421"/>
                  </a:lnTo>
                  <a:lnTo>
                    <a:pt x="1550" y="331"/>
                  </a:lnTo>
                  <a:lnTo>
                    <a:pt x="1752" y="267"/>
                  </a:lnTo>
                  <a:lnTo>
                    <a:pt x="1903" y="149"/>
                  </a:lnTo>
                  <a:lnTo>
                    <a:pt x="1962" y="76"/>
                  </a:lnTo>
                  <a:lnTo>
                    <a:pt x="2037" y="6"/>
                  </a:lnTo>
                  <a:lnTo>
                    <a:pt x="2113" y="0"/>
                  </a:lnTo>
                  <a:lnTo>
                    <a:pt x="2172" y="45"/>
                  </a:lnTo>
                  <a:lnTo>
                    <a:pt x="2186" y="118"/>
                  </a:lnTo>
                  <a:lnTo>
                    <a:pt x="2138" y="183"/>
                  </a:lnTo>
                  <a:lnTo>
                    <a:pt x="1984" y="331"/>
                  </a:lnTo>
                  <a:lnTo>
                    <a:pt x="1914" y="407"/>
                  </a:lnTo>
                  <a:lnTo>
                    <a:pt x="1830" y="463"/>
                  </a:lnTo>
                  <a:lnTo>
                    <a:pt x="1516" y="558"/>
                  </a:lnTo>
                  <a:lnTo>
                    <a:pt x="1454" y="665"/>
                  </a:lnTo>
                  <a:lnTo>
                    <a:pt x="1376" y="752"/>
                  </a:lnTo>
                  <a:lnTo>
                    <a:pt x="1295" y="824"/>
                  </a:lnTo>
                  <a:lnTo>
                    <a:pt x="1197" y="869"/>
                  </a:lnTo>
                  <a:lnTo>
                    <a:pt x="986" y="928"/>
                  </a:lnTo>
                  <a:lnTo>
                    <a:pt x="748" y="942"/>
                  </a:lnTo>
                  <a:lnTo>
                    <a:pt x="330" y="928"/>
                  </a:lnTo>
                  <a:lnTo>
                    <a:pt x="151" y="864"/>
                  </a:lnTo>
                  <a:lnTo>
                    <a:pt x="0" y="721"/>
                  </a:lnTo>
                  <a:lnTo>
                    <a:pt x="11" y="665"/>
                  </a:lnTo>
                  <a:lnTo>
                    <a:pt x="56" y="6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0" name="Freeform 160"/>
            <p:cNvSpPr>
              <a:spLocks noChangeArrowheads="1"/>
            </p:cNvSpPr>
            <p:nvPr/>
          </p:nvSpPr>
          <p:spPr bwMode="auto">
            <a:xfrm>
              <a:off x="3589" y="984"/>
              <a:ext cx="206" cy="373"/>
            </a:xfrm>
            <a:custGeom>
              <a:avLst/>
              <a:gdLst>
                <a:gd name="T0" fmla="*/ 31 w 915"/>
                <a:gd name="T1" fmla="*/ 0 h 1650"/>
                <a:gd name="T2" fmla="*/ 241 w 915"/>
                <a:gd name="T3" fmla="*/ 31 h 1650"/>
                <a:gd name="T4" fmla="*/ 407 w 915"/>
                <a:gd name="T5" fmla="*/ 118 h 1650"/>
                <a:gd name="T6" fmla="*/ 558 w 915"/>
                <a:gd name="T7" fmla="*/ 264 h 1650"/>
                <a:gd name="T8" fmla="*/ 707 w 915"/>
                <a:gd name="T9" fmla="*/ 426 h 1650"/>
                <a:gd name="T10" fmla="*/ 830 w 915"/>
                <a:gd name="T11" fmla="*/ 539 h 1650"/>
                <a:gd name="T12" fmla="*/ 892 w 915"/>
                <a:gd name="T13" fmla="*/ 679 h 1650"/>
                <a:gd name="T14" fmla="*/ 914 w 915"/>
                <a:gd name="T15" fmla="*/ 1040 h 1650"/>
                <a:gd name="T16" fmla="*/ 808 w 915"/>
                <a:gd name="T17" fmla="*/ 1309 h 1650"/>
                <a:gd name="T18" fmla="*/ 788 w 915"/>
                <a:gd name="T19" fmla="*/ 1450 h 1650"/>
                <a:gd name="T20" fmla="*/ 808 w 915"/>
                <a:gd name="T21" fmla="*/ 1606 h 1650"/>
                <a:gd name="T22" fmla="*/ 782 w 915"/>
                <a:gd name="T23" fmla="*/ 1649 h 1650"/>
                <a:gd name="T24" fmla="*/ 743 w 915"/>
                <a:gd name="T25" fmla="*/ 1618 h 1650"/>
                <a:gd name="T26" fmla="*/ 662 w 915"/>
                <a:gd name="T27" fmla="*/ 1287 h 1650"/>
                <a:gd name="T28" fmla="*/ 662 w 915"/>
                <a:gd name="T29" fmla="*/ 1136 h 1650"/>
                <a:gd name="T30" fmla="*/ 715 w 915"/>
                <a:gd name="T31" fmla="*/ 979 h 1650"/>
                <a:gd name="T32" fmla="*/ 693 w 915"/>
                <a:gd name="T33" fmla="*/ 757 h 1650"/>
                <a:gd name="T34" fmla="*/ 653 w 915"/>
                <a:gd name="T35" fmla="*/ 670 h 1650"/>
                <a:gd name="T36" fmla="*/ 581 w 915"/>
                <a:gd name="T37" fmla="*/ 606 h 1650"/>
                <a:gd name="T38" fmla="*/ 454 w 915"/>
                <a:gd name="T39" fmla="*/ 426 h 1650"/>
                <a:gd name="T40" fmla="*/ 340 w 915"/>
                <a:gd name="T41" fmla="*/ 253 h 1650"/>
                <a:gd name="T42" fmla="*/ 278 w 915"/>
                <a:gd name="T43" fmla="*/ 183 h 1650"/>
                <a:gd name="T44" fmla="*/ 208 w 915"/>
                <a:gd name="T45" fmla="*/ 126 h 1650"/>
                <a:gd name="T46" fmla="*/ 31 w 915"/>
                <a:gd name="T47" fmla="*/ 73 h 1650"/>
                <a:gd name="T48" fmla="*/ 0 w 915"/>
                <a:gd name="T49" fmla="*/ 31 h 1650"/>
                <a:gd name="T50" fmla="*/ 31 w 915"/>
                <a:gd name="T51" fmla="*/ 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5" h="1650">
                  <a:moveTo>
                    <a:pt x="31" y="0"/>
                  </a:moveTo>
                  <a:lnTo>
                    <a:pt x="241" y="31"/>
                  </a:lnTo>
                  <a:lnTo>
                    <a:pt x="407" y="118"/>
                  </a:lnTo>
                  <a:lnTo>
                    <a:pt x="558" y="264"/>
                  </a:lnTo>
                  <a:lnTo>
                    <a:pt x="707" y="426"/>
                  </a:lnTo>
                  <a:lnTo>
                    <a:pt x="830" y="539"/>
                  </a:lnTo>
                  <a:lnTo>
                    <a:pt x="892" y="679"/>
                  </a:lnTo>
                  <a:lnTo>
                    <a:pt x="914" y="1040"/>
                  </a:lnTo>
                  <a:lnTo>
                    <a:pt x="808" y="1309"/>
                  </a:lnTo>
                  <a:lnTo>
                    <a:pt x="788" y="1450"/>
                  </a:lnTo>
                  <a:lnTo>
                    <a:pt x="808" y="1606"/>
                  </a:lnTo>
                  <a:lnTo>
                    <a:pt x="782" y="1649"/>
                  </a:lnTo>
                  <a:lnTo>
                    <a:pt x="743" y="1618"/>
                  </a:lnTo>
                  <a:lnTo>
                    <a:pt x="662" y="1287"/>
                  </a:lnTo>
                  <a:lnTo>
                    <a:pt x="662" y="1136"/>
                  </a:lnTo>
                  <a:lnTo>
                    <a:pt x="715" y="979"/>
                  </a:lnTo>
                  <a:lnTo>
                    <a:pt x="693" y="757"/>
                  </a:lnTo>
                  <a:lnTo>
                    <a:pt x="653" y="670"/>
                  </a:lnTo>
                  <a:lnTo>
                    <a:pt x="581" y="606"/>
                  </a:lnTo>
                  <a:lnTo>
                    <a:pt x="454" y="426"/>
                  </a:lnTo>
                  <a:lnTo>
                    <a:pt x="340" y="253"/>
                  </a:lnTo>
                  <a:lnTo>
                    <a:pt x="278" y="183"/>
                  </a:lnTo>
                  <a:lnTo>
                    <a:pt x="208" y="126"/>
                  </a:lnTo>
                  <a:lnTo>
                    <a:pt x="31" y="73"/>
                  </a:lnTo>
                  <a:lnTo>
                    <a:pt x="0" y="31"/>
                  </a:lnTo>
                  <a:lnTo>
                    <a:pt x="3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1" name="Freeform 161"/>
            <p:cNvSpPr>
              <a:spLocks noChangeArrowheads="1"/>
            </p:cNvSpPr>
            <p:nvPr/>
          </p:nvSpPr>
          <p:spPr bwMode="auto">
            <a:xfrm>
              <a:off x="3581" y="1337"/>
              <a:ext cx="74" cy="183"/>
            </a:xfrm>
            <a:custGeom>
              <a:avLst/>
              <a:gdLst>
                <a:gd name="T0" fmla="*/ 45 w 332"/>
                <a:gd name="T1" fmla="*/ 0 h 811"/>
                <a:gd name="T2" fmla="*/ 160 w 332"/>
                <a:gd name="T3" fmla="*/ 110 h 811"/>
                <a:gd name="T4" fmla="*/ 185 w 332"/>
                <a:gd name="T5" fmla="*/ 267 h 811"/>
                <a:gd name="T6" fmla="*/ 219 w 332"/>
                <a:gd name="T7" fmla="*/ 429 h 811"/>
                <a:gd name="T8" fmla="*/ 266 w 332"/>
                <a:gd name="T9" fmla="*/ 589 h 811"/>
                <a:gd name="T10" fmla="*/ 314 w 332"/>
                <a:gd name="T11" fmla="*/ 746 h 811"/>
                <a:gd name="T12" fmla="*/ 331 w 332"/>
                <a:gd name="T13" fmla="*/ 793 h 811"/>
                <a:gd name="T14" fmla="*/ 286 w 332"/>
                <a:gd name="T15" fmla="*/ 810 h 811"/>
                <a:gd name="T16" fmla="*/ 137 w 332"/>
                <a:gd name="T17" fmla="*/ 597 h 811"/>
                <a:gd name="T18" fmla="*/ 50 w 332"/>
                <a:gd name="T19" fmla="*/ 250 h 811"/>
                <a:gd name="T20" fmla="*/ 59 w 332"/>
                <a:gd name="T21" fmla="*/ 140 h 811"/>
                <a:gd name="T22" fmla="*/ 14 w 332"/>
                <a:gd name="T23" fmla="*/ 65 h 811"/>
                <a:gd name="T24" fmla="*/ 0 w 332"/>
                <a:gd name="T25" fmla="*/ 23 h 811"/>
                <a:gd name="T26" fmla="*/ 45 w 332"/>
                <a:gd name="T27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811">
                  <a:moveTo>
                    <a:pt x="45" y="0"/>
                  </a:moveTo>
                  <a:lnTo>
                    <a:pt x="160" y="110"/>
                  </a:lnTo>
                  <a:lnTo>
                    <a:pt x="185" y="267"/>
                  </a:lnTo>
                  <a:lnTo>
                    <a:pt x="219" y="429"/>
                  </a:lnTo>
                  <a:lnTo>
                    <a:pt x="266" y="589"/>
                  </a:lnTo>
                  <a:lnTo>
                    <a:pt x="314" y="746"/>
                  </a:lnTo>
                  <a:lnTo>
                    <a:pt x="331" y="793"/>
                  </a:lnTo>
                  <a:lnTo>
                    <a:pt x="286" y="810"/>
                  </a:lnTo>
                  <a:lnTo>
                    <a:pt x="137" y="597"/>
                  </a:lnTo>
                  <a:lnTo>
                    <a:pt x="50" y="250"/>
                  </a:lnTo>
                  <a:lnTo>
                    <a:pt x="59" y="140"/>
                  </a:lnTo>
                  <a:lnTo>
                    <a:pt x="14" y="65"/>
                  </a:lnTo>
                  <a:lnTo>
                    <a:pt x="0" y="23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2" name="Freeform 162"/>
            <p:cNvSpPr>
              <a:spLocks noChangeArrowheads="1"/>
            </p:cNvSpPr>
            <p:nvPr/>
          </p:nvSpPr>
          <p:spPr bwMode="auto">
            <a:xfrm>
              <a:off x="3703" y="1332"/>
              <a:ext cx="102" cy="253"/>
            </a:xfrm>
            <a:custGeom>
              <a:avLst/>
              <a:gdLst>
                <a:gd name="T0" fmla="*/ 0 w 455"/>
                <a:gd name="T1" fmla="*/ 255 h 1119"/>
                <a:gd name="T2" fmla="*/ 81 w 455"/>
                <a:gd name="T3" fmla="*/ 87 h 1119"/>
                <a:gd name="T4" fmla="*/ 146 w 455"/>
                <a:gd name="T5" fmla="*/ 28 h 1119"/>
                <a:gd name="T6" fmla="*/ 227 w 455"/>
                <a:gd name="T7" fmla="*/ 0 h 1119"/>
                <a:gd name="T8" fmla="*/ 390 w 455"/>
                <a:gd name="T9" fmla="*/ 87 h 1119"/>
                <a:gd name="T10" fmla="*/ 454 w 455"/>
                <a:gd name="T11" fmla="*/ 269 h 1119"/>
                <a:gd name="T12" fmla="*/ 409 w 455"/>
                <a:gd name="T13" fmla="*/ 395 h 1119"/>
                <a:gd name="T14" fmla="*/ 353 w 455"/>
                <a:gd name="T15" fmla="*/ 521 h 1119"/>
                <a:gd name="T16" fmla="*/ 387 w 455"/>
                <a:gd name="T17" fmla="*/ 871 h 1119"/>
                <a:gd name="T18" fmla="*/ 306 w 455"/>
                <a:gd name="T19" fmla="*/ 992 h 1119"/>
                <a:gd name="T20" fmla="*/ 205 w 455"/>
                <a:gd name="T21" fmla="*/ 1110 h 1119"/>
                <a:gd name="T22" fmla="*/ 160 w 455"/>
                <a:gd name="T23" fmla="*/ 1118 h 1119"/>
                <a:gd name="T24" fmla="*/ 151 w 455"/>
                <a:gd name="T25" fmla="*/ 1073 h 1119"/>
                <a:gd name="T26" fmla="*/ 227 w 455"/>
                <a:gd name="T27" fmla="*/ 838 h 1119"/>
                <a:gd name="T28" fmla="*/ 205 w 455"/>
                <a:gd name="T29" fmla="*/ 499 h 1119"/>
                <a:gd name="T30" fmla="*/ 294 w 455"/>
                <a:gd name="T31" fmla="*/ 255 h 1119"/>
                <a:gd name="T32" fmla="*/ 286 w 455"/>
                <a:gd name="T33" fmla="*/ 159 h 1119"/>
                <a:gd name="T34" fmla="*/ 227 w 455"/>
                <a:gd name="T35" fmla="*/ 115 h 1119"/>
                <a:gd name="T36" fmla="*/ 123 w 455"/>
                <a:gd name="T37" fmla="*/ 168 h 1119"/>
                <a:gd name="T38" fmla="*/ 59 w 455"/>
                <a:gd name="T39" fmla="*/ 286 h 1119"/>
                <a:gd name="T40" fmla="*/ 14 w 455"/>
                <a:gd name="T41" fmla="*/ 300 h 1119"/>
                <a:gd name="T42" fmla="*/ 0 w 455"/>
                <a:gd name="T43" fmla="*/ 255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5" h="1119">
                  <a:moveTo>
                    <a:pt x="0" y="255"/>
                  </a:moveTo>
                  <a:lnTo>
                    <a:pt x="81" y="87"/>
                  </a:lnTo>
                  <a:lnTo>
                    <a:pt x="146" y="28"/>
                  </a:lnTo>
                  <a:lnTo>
                    <a:pt x="227" y="0"/>
                  </a:lnTo>
                  <a:lnTo>
                    <a:pt x="390" y="87"/>
                  </a:lnTo>
                  <a:lnTo>
                    <a:pt x="454" y="269"/>
                  </a:lnTo>
                  <a:lnTo>
                    <a:pt x="409" y="395"/>
                  </a:lnTo>
                  <a:lnTo>
                    <a:pt x="353" y="521"/>
                  </a:lnTo>
                  <a:lnTo>
                    <a:pt x="387" y="871"/>
                  </a:lnTo>
                  <a:lnTo>
                    <a:pt x="306" y="992"/>
                  </a:lnTo>
                  <a:lnTo>
                    <a:pt x="205" y="1110"/>
                  </a:lnTo>
                  <a:lnTo>
                    <a:pt x="160" y="1118"/>
                  </a:lnTo>
                  <a:lnTo>
                    <a:pt x="151" y="1073"/>
                  </a:lnTo>
                  <a:lnTo>
                    <a:pt x="227" y="838"/>
                  </a:lnTo>
                  <a:lnTo>
                    <a:pt x="205" y="499"/>
                  </a:lnTo>
                  <a:lnTo>
                    <a:pt x="294" y="255"/>
                  </a:lnTo>
                  <a:lnTo>
                    <a:pt x="286" y="159"/>
                  </a:lnTo>
                  <a:lnTo>
                    <a:pt x="227" y="115"/>
                  </a:lnTo>
                  <a:lnTo>
                    <a:pt x="123" y="168"/>
                  </a:lnTo>
                  <a:lnTo>
                    <a:pt x="59" y="286"/>
                  </a:lnTo>
                  <a:lnTo>
                    <a:pt x="14" y="300"/>
                  </a:lnTo>
                  <a:lnTo>
                    <a:pt x="0" y="25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3" name="Freeform 163"/>
            <p:cNvSpPr>
              <a:spLocks noChangeArrowheads="1"/>
            </p:cNvSpPr>
            <p:nvPr/>
          </p:nvSpPr>
          <p:spPr bwMode="auto">
            <a:xfrm>
              <a:off x="3134" y="1468"/>
              <a:ext cx="333" cy="535"/>
            </a:xfrm>
            <a:custGeom>
              <a:avLst/>
              <a:gdLst>
                <a:gd name="T0" fmla="*/ 67 w 1473"/>
                <a:gd name="T1" fmla="*/ 26 h 2364"/>
                <a:gd name="T2" fmla="*/ 126 w 1473"/>
                <a:gd name="T3" fmla="*/ 443 h 2364"/>
                <a:gd name="T4" fmla="*/ 185 w 1473"/>
                <a:gd name="T5" fmla="*/ 600 h 2364"/>
                <a:gd name="T6" fmla="*/ 250 w 1473"/>
                <a:gd name="T7" fmla="*/ 659 h 2364"/>
                <a:gd name="T8" fmla="*/ 320 w 1473"/>
                <a:gd name="T9" fmla="*/ 710 h 2364"/>
                <a:gd name="T10" fmla="*/ 443 w 1473"/>
                <a:gd name="T11" fmla="*/ 788 h 2364"/>
                <a:gd name="T12" fmla="*/ 524 w 1473"/>
                <a:gd name="T13" fmla="*/ 1085 h 2364"/>
                <a:gd name="T14" fmla="*/ 524 w 1473"/>
                <a:gd name="T15" fmla="*/ 1234 h 2364"/>
                <a:gd name="T16" fmla="*/ 578 w 1473"/>
                <a:gd name="T17" fmla="*/ 1352 h 2364"/>
                <a:gd name="T18" fmla="*/ 670 w 1473"/>
                <a:gd name="T19" fmla="*/ 1469 h 2364"/>
                <a:gd name="T20" fmla="*/ 754 w 1473"/>
                <a:gd name="T21" fmla="*/ 1598 h 2364"/>
                <a:gd name="T22" fmla="*/ 824 w 1473"/>
                <a:gd name="T23" fmla="*/ 1682 h 2364"/>
                <a:gd name="T24" fmla="*/ 959 w 1473"/>
                <a:gd name="T25" fmla="*/ 1850 h 2364"/>
                <a:gd name="T26" fmla="*/ 1037 w 1473"/>
                <a:gd name="T27" fmla="*/ 1923 h 2364"/>
                <a:gd name="T28" fmla="*/ 1105 w 1473"/>
                <a:gd name="T29" fmla="*/ 1960 h 2364"/>
                <a:gd name="T30" fmla="*/ 1217 w 1473"/>
                <a:gd name="T31" fmla="*/ 2063 h 2364"/>
                <a:gd name="T32" fmla="*/ 1424 w 1473"/>
                <a:gd name="T33" fmla="*/ 2246 h 2364"/>
                <a:gd name="T34" fmla="*/ 1461 w 1473"/>
                <a:gd name="T35" fmla="*/ 2307 h 2364"/>
                <a:gd name="T36" fmla="*/ 1472 w 1473"/>
                <a:gd name="T37" fmla="*/ 2352 h 2364"/>
                <a:gd name="T38" fmla="*/ 1435 w 1473"/>
                <a:gd name="T39" fmla="*/ 2363 h 2364"/>
                <a:gd name="T40" fmla="*/ 1354 w 1473"/>
                <a:gd name="T41" fmla="*/ 2352 h 2364"/>
                <a:gd name="T42" fmla="*/ 1253 w 1473"/>
                <a:gd name="T43" fmla="*/ 2257 h 2364"/>
                <a:gd name="T44" fmla="*/ 1141 w 1473"/>
                <a:gd name="T45" fmla="*/ 2173 h 2364"/>
                <a:gd name="T46" fmla="*/ 1026 w 1473"/>
                <a:gd name="T47" fmla="*/ 2077 h 2364"/>
                <a:gd name="T48" fmla="*/ 959 w 1473"/>
                <a:gd name="T49" fmla="*/ 2013 h 2364"/>
                <a:gd name="T50" fmla="*/ 869 w 1473"/>
                <a:gd name="T51" fmla="*/ 1946 h 2364"/>
                <a:gd name="T52" fmla="*/ 720 w 1473"/>
                <a:gd name="T53" fmla="*/ 1778 h 2364"/>
                <a:gd name="T54" fmla="*/ 650 w 1473"/>
                <a:gd name="T55" fmla="*/ 1682 h 2364"/>
                <a:gd name="T56" fmla="*/ 390 w 1473"/>
                <a:gd name="T57" fmla="*/ 1082 h 2364"/>
                <a:gd name="T58" fmla="*/ 367 w 1473"/>
                <a:gd name="T59" fmla="*/ 869 h 2364"/>
                <a:gd name="T60" fmla="*/ 294 w 1473"/>
                <a:gd name="T61" fmla="*/ 841 h 2364"/>
                <a:gd name="T62" fmla="*/ 135 w 1473"/>
                <a:gd name="T63" fmla="*/ 718 h 2364"/>
                <a:gd name="T64" fmla="*/ 67 w 1473"/>
                <a:gd name="T65" fmla="*/ 530 h 2364"/>
                <a:gd name="T66" fmla="*/ 0 w 1473"/>
                <a:gd name="T67" fmla="*/ 40 h 2364"/>
                <a:gd name="T68" fmla="*/ 22 w 1473"/>
                <a:gd name="T69" fmla="*/ 0 h 2364"/>
                <a:gd name="T70" fmla="*/ 67 w 1473"/>
                <a:gd name="T71" fmla="*/ 26 h 2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3" h="2364">
                  <a:moveTo>
                    <a:pt x="67" y="26"/>
                  </a:moveTo>
                  <a:lnTo>
                    <a:pt x="126" y="443"/>
                  </a:lnTo>
                  <a:lnTo>
                    <a:pt x="185" y="600"/>
                  </a:lnTo>
                  <a:lnTo>
                    <a:pt x="250" y="659"/>
                  </a:lnTo>
                  <a:lnTo>
                    <a:pt x="320" y="710"/>
                  </a:lnTo>
                  <a:lnTo>
                    <a:pt x="443" y="788"/>
                  </a:lnTo>
                  <a:lnTo>
                    <a:pt x="524" y="1085"/>
                  </a:lnTo>
                  <a:lnTo>
                    <a:pt x="524" y="1234"/>
                  </a:lnTo>
                  <a:lnTo>
                    <a:pt x="578" y="1352"/>
                  </a:lnTo>
                  <a:lnTo>
                    <a:pt x="670" y="1469"/>
                  </a:lnTo>
                  <a:lnTo>
                    <a:pt x="754" y="1598"/>
                  </a:lnTo>
                  <a:lnTo>
                    <a:pt x="824" y="1682"/>
                  </a:lnTo>
                  <a:lnTo>
                    <a:pt x="959" y="1850"/>
                  </a:lnTo>
                  <a:lnTo>
                    <a:pt x="1037" y="1923"/>
                  </a:lnTo>
                  <a:lnTo>
                    <a:pt x="1105" y="1960"/>
                  </a:lnTo>
                  <a:lnTo>
                    <a:pt x="1217" y="2063"/>
                  </a:lnTo>
                  <a:lnTo>
                    <a:pt x="1424" y="2246"/>
                  </a:lnTo>
                  <a:lnTo>
                    <a:pt x="1461" y="2307"/>
                  </a:lnTo>
                  <a:lnTo>
                    <a:pt x="1472" y="2352"/>
                  </a:lnTo>
                  <a:lnTo>
                    <a:pt x="1435" y="2363"/>
                  </a:lnTo>
                  <a:lnTo>
                    <a:pt x="1354" y="2352"/>
                  </a:lnTo>
                  <a:lnTo>
                    <a:pt x="1253" y="2257"/>
                  </a:lnTo>
                  <a:lnTo>
                    <a:pt x="1141" y="2173"/>
                  </a:lnTo>
                  <a:lnTo>
                    <a:pt x="1026" y="2077"/>
                  </a:lnTo>
                  <a:lnTo>
                    <a:pt x="959" y="2013"/>
                  </a:lnTo>
                  <a:lnTo>
                    <a:pt x="869" y="1946"/>
                  </a:lnTo>
                  <a:lnTo>
                    <a:pt x="720" y="1778"/>
                  </a:lnTo>
                  <a:lnTo>
                    <a:pt x="650" y="1682"/>
                  </a:lnTo>
                  <a:lnTo>
                    <a:pt x="390" y="1082"/>
                  </a:lnTo>
                  <a:lnTo>
                    <a:pt x="367" y="869"/>
                  </a:lnTo>
                  <a:lnTo>
                    <a:pt x="294" y="841"/>
                  </a:lnTo>
                  <a:lnTo>
                    <a:pt x="135" y="718"/>
                  </a:lnTo>
                  <a:lnTo>
                    <a:pt x="67" y="530"/>
                  </a:lnTo>
                  <a:lnTo>
                    <a:pt x="0" y="40"/>
                  </a:lnTo>
                  <a:lnTo>
                    <a:pt x="22" y="0"/>
                  </a:lnTo>
                  <a:lnTo>
                    <a:pt x="67" y="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4" name="Freeform 164"/>
            <p:cNvSpPr>
              <a:spLocks noChangeArrowheads="1"/>
            </p:cNvSpPr>
            <p:nvPr/>
          </p:nvSpPr>
          <p:spPr bwMode="auto">
            <a:xfrm>
              <a:off x="3516" y="1634"/>
              <a:ext cx="220" cy="358"/>
            </a:xfrm>
            <a:custGeom>
              <a:avLst/>
              <a:gdLst>
                <a:gd name="T0" fmla="*/ 975 w 976"/>
                <a:gd name="T1" fmla="*/ 50 h 1582"/>
                <a:gd name="T2" fmla="*/ 743 w 976"/>
                <a:gd name="T3" fmla="*/ 802 h 1582"/>
                <a:gd name="T4" fmla="*/ 586 w 976"/>
                <a:gd name="T5" fmla="*/ 1054 h 1582"/>
                <a:gd name="T6" fmla="*/ 519 w 976"/>
                <a:gd name="T7" fmla="*/ 1183 h 1582"/>
                <a:gd name="T8" fmla="*/ 446 w 976"/>
                <a:gd name="T9" fmla="*/ 1323 h 1582"/>
                <a:gd name="T10" fmla="*/ 345 w 976"/>
                <a:gd name="T11" fmla="*/ 1418 h 1582"/>
                <a:gd name="T12" fmla="*/ 247 w 976"/>
                <a:gd name="T13" fmla="*/ 1480 h 1582"/>
                <a:gd name="T14" fmla="*/ 48 w 976"/>
                <a:gd name="T15" fmla="*/ 1581 h 1582"/>
                <a:gd name="T16" fmla="*/ 0 w 976"/>
                <a:gd name="T17" fmla="*/ 1559 h 1582"/>
                <a:gd name="T18" fmla="*/ 14 w 976"/>
                <a:gd name="T19" fmla="*/ 1514 h 1582"/>
                <a:gd name="T20" fmla="*/ 165 w 976"/>
                <a:gd name="T21" fmla="*/ 1376 h 1582"/>
                <a:gd name="T22" fmla="*/ 286 w 976"/>
                <a:gd name="T23" fmla="*/ 1197 h 1582"/>
                <a:gd name="T24" fmla="*/ 426 w 976"/>
                <a:gd name="T25" fmla="*/ 936 h 1582"/>
                <a:gd name="T26" fmla="*/ 485 w 976"/>
                <a:gd name="T27" fmla="*/ 819 h 1582"/>
                <a:gd name="T28" fmla="*/ 572 w 976"/>
                <a:gd name="T29" fmla="*/ 684 h 1582"/>
                <a:gd name="T30" fmla="*/ 667 w 976"/>
                <a:gd name="T31" fmla="*/ 521 h 1582"/>
                <a:gd name="T32" fmla="*/ 754 w 976"/>
                <a:gd name="T33" fmla="*/ 373 h 1582"/>
                <a:gd name="T34" fmla="*/ 917 w 976"/>
                <a:gd name="T35" fmla="*/ 22 h 1582"/>
                <a:gd name="T36" fmla="*/ 961 w 976"/>
                <a:gd name="T37" fmla="*/ 0 h 1582"/>
                <a:gd name="T38" fmla="*/ 975 w 976"/>
                <a:gd name="T39" fmla="*/ 50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6" h="1582">
                  <a:moveTo>
                    <a:pt x="975" y="50"/>
                  </a:moveTo>
                  <a:lnTo>
                    <a:pt x="743" y="802"/>
                  </a:lnTo>
                  <a:lnTo>
                    <a:pt x="586" y="1054"/>
                  </a:lnTo>
                  <a:lnTo>
                    <a:pt x="519" y="1183"/>
                  </a:lnTo>
                  <a:lnTo>
                    <a:pt x="446" y="1323"/>
                  </a:lnTo>
                  <a:lnTo>
                    <a:pt x="345" y="1418"/>
                  </a:lnTo>
                  <a:lnTo>
                    <a:pt x="247" y="1480"/>
                  </a:lnTo>
                  <a:lnTo>
                    <a:pt x="48" y="1581"/>
                  </a:lnTo>
                  <a:lnTo>
                    <a:pt x="0" y="1559"/>
                  </a:lnTo>
                  <a:lnTo>
                    <a:pt x="14" y="1514"/>
                  </a:lnTo>
                  <a:lnTo>
                    <a:pt x="165" y="1376"/>
                  </a:lnTo>
                  <a:lnTo>
                    <a:pt x="286" y="1197"/>
                  </a:lnTo>
                  <a:lnTo>
                    <a:pt x="426" y="936"/>
                  </a:lnTo>
                  <a:lnTo>
                    <a:pt x="485" y="819"/>
                  </a:lnTo>
                  <a:lnTo>
                    <a:pt x="572" y="684"/>
                  </a:lnTo>
                  <a:lnTo>
                    <a:pt x="667" y="521"/>
                  </a:lnTo>
                  <a:lnTo>
                    <a:pt x="754" y="373"/>
                  </a:lnTo>
                  <a:lnTo>
                    <a:pt x="917" y="22"/>
                  </a:lnTo>
                  <a:lnTo>
                    <a:pt x="961" y="0"/>
                  </a:lnTo>
                  <a:lnTo>
                    <a:pt x="975" y="5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5" name="Freeform 165"/>
            <p:cNvSpPr>
              <a:spLocks noChangeArrowheads="1"/>
            </p:cNvSpPr>
            <p:nvPr/>
          </p:nvSpPr>
          <p:spPr bwMode="auto">
            <a:xfrm>
              <a:off x="3383" y="1818"/>
              <a:ext cx="138" cy="67"/>
            </a:xfrm>
            <a:custGeom>
              <a:avLst/>
              <a:gdLst>
                <a:gd name="T0" fmla="*/ 31 w 612"/>
                <a:gd name="T1" fmla="*/ 233 h 301"/>
                <a:gd name="T2" fmla="*/ 261 w 612"/>
                <a:gd name="T3" fmla="*/ 140 h 301"/>
                <a:gd name="T4" fmla="*/ 376 w 612"/>
                <a:gd name="T5" fmla="*/ 73 h 301"/>
                <a:gd name="T6" fmla="*/ 502 w 612"/>
                <a:gd name="T7" fmla="*/ 0 h 301"/>
                <a:gd name="T8" fmla="*/ 611 w 612"/>
                <a:gd name="T9" fmla="*/ 65 h 301"/>
                <a:gd name="T10" fmla="*/ 611 w 612"/>
                <a:gd name="T11" fmla="*/ 126 h 301"/>
                <a:gd name="T12" fmla="*/ 555 w 612"/>
                <a:gd name="T13" fmla="*/ 174 h 301"/>
                <a:gd name="T14" fmla="*/ 294 w 612"/>
                <a:gd name="T15" fmla="*/ 258 h 301"/>
                <a:gd name="T16" fmla="*/ 31 w 612"/>
                <a:gd name="T17" fmla="*/ 300 h 301"/>
                <a:gd name="T18" fmla="*/ 0 w 612"/>
                <a:gd name="T19" fmla="*/ 258 h 301"/>
                <a:gd name="T20" fmla="*/ 31 w 612"/>
                <a:gd name="T21" fmla="*/ 23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2" h="301">
                  <a:moveTo>
                    <a:pt x="31" y="233"/>
                  </a:moveTo>
                  <a:lnTo>
                    <a:pt x="261" y="140"/>
                  </a:lnTo>
                  <a:lnTo>
                    <a:pt x="376" y="73"/>
                  </a:lnTo>
                  <a:lnTo>
                    <a:pt x="502" y="0"/>
                  </a:lnTo>
                  <a:lnTo>
                    <a:pt x="611" y="65"/>
                  </a:lnTo>
                  <a:lnTo>
                    <a:pt x="611" y="126"/>
                  </a:lnTo>
                  <a:lnTo>
                    <a:pt x="555" y="174"/>
                  </a:lnTo>
                  <a:lnTo>
                    <a:pt x="294" y="258"/>
                  </a:lnTo>
                  <a:lnTo>
                    <a:pt x="31" y="300"/>
                  </a:lnTo>
                  <a:lnTo>
                    <a:pt x="0" y="258"/>
                  </a:lnTo>
                  <a:lnTo>
                    <a:pt x="31" y="23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6" name="Freeform 166"/>
            <p:cNvSpPr>
              <a:spLocks noChangeArrowheads="1"/>
            </p:cNvSpPr>
            <p:nvPr/>
          </p:nvSpPr>
          <p:spPr bwMode="auto">
            <a:xfrm>
              <a:off x="3311" y="1569"/>
              <a:ext cx="50" cy="222"/>
            </a:xfrm>
            <a:custGeom>
              <a:avLst/>
              <a:gdLst>
                <a:gd name="T0" fmla="*/ 62 w 226"/>
                <a:gd name="T1" fmla="*/ 23 h 982"/>
                <a:gd name="T2" fmla="*/ 225 w 226"/>
                <a:gd name="T3" fmla="*/ 589 h 982"/>
                <a:gd name="T4" fmla="*/ 177 w 226"/>
                <a:gd name="T5" fmla="*/ 942 h 982"/>
                <a:gd name="T6" fmla="*/ 143 w 226"/>
                <a:gd name="T7" fmla="*/ 981 h 982"/>
                <a:gd name="T8" fmla="*/ 107 w 226"/>
                <a:gd name="T9" fmla="*/ 942 h 982"/>
                <a:gd name="T10" fmla="*/ 54 w 226"/>
                <a:gd name="T11" fmla="*/ 597 h 982"/>
                <a:gd name="T12" fmla="*/ 0 w 226"/>
                <a:gd name="T13" fmla="*/ 45 h 982"/>
                <a:gd name="T14" fmla="*/ 23 w 226"/>
                <a:gd name="T15" fmla="*/ 0 h 982"/>
                <a:gd name="T16" fmla="*/ 62 w 226"/>
                <a:gd name="T17" fmla="*/ 23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982">
                  <a:moveTo>
                    <a:pt x="62" y="23"/>
                  </a:moveTo>
                  <a:lnTo>
                    <a:pt x="225" y="589"/>
                  </a:lnTo>
                  <a:lnTo>
                    <a:pt x="177" y="942"/>
                  </a:lnTo>
                  <a:lnTo>
                    <a:pt x="143" y="981"/>
                  </a:lnTo>
                  <a:lnTo>
                    <a:pt x="107" y="942"/>
                  </a:lnTo>
                  <a:lnTo>
                    <a:pt x="54" y="597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62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7" name="Freeform 167"/>
            <p:cNvSpPr>
              <a:spLocks noChangeArrowheads="1"/>
            </p:cNvSpPr>
            <p:nvPr/>
          </p:nvSpPr>
          <p:spPr bwMode="auto">
            <a:xfrm>
              <a:off x="3367" y="1750"/>
              <a:ext cx="93" cy="38"/>
            </a:xfrm>
            <a:custGeom>
              <a:avLst/>
              <a:gdLst>
                <a:gd name="T0" fmla="*/ 42 w 413"/>
                <a:gd name="T1" fmla="*/ 73 h 172"/>
                <a:gd name="T2" fmla="*/ 272 w 413"/>
                <a:gd name="T3" fmla="*/ 0 h 172"/>
                <a:gd name="T4" fmla="*/ 328 w 413"/>
                <a:gd name="T5" fmla="*/ 0 h 172"/>
                <a:gd name="T6" fmla="*/ 412 w 413"/>
                <a:gd name="T7" fmla="*/ 45 h 172"/>
                <a:gd name="T8" fmla="*/ 373 w 413"/>
                <a:gd name="T9" fmla="*/ 140 h 172"/>
                <a:gd name="T10" fmla="*/ 286 w 413"/>
                <a:gd name="T11" fmla="*/ 171 h 172"/>
                <a:gd name="T12" fmla="*/ 42 w 413"/>
                <a:gd name="T13" fmla="*/ 149 h 172"/>
                <a:gd name="T14" fmla="*/ 0 w 413"/>
                <a:gd name="T15" fmla="*/ 107 h 172"/>
                <a:gd name="T16" fmla="*/ 42 w 413"/>
                <a:gd name="T17" fmla="*/ 7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3" h="172">
                  <a:moveTo>
                    <a:pt x="42" y="73"/>
                  </a:moveTo>
                  <a:lnTo>
                    <a:pt x="272" y="0"/>
                  </a:lnTo>
                  <a:lnTo>
                    <a:pt x="328" y="0"/>
                  </a:lnTo>
                  <a:lnTo>
                    <a:pt x="412" y="45"/>
                  </a:lnTo>
                  <a:lnTo>
                    <a:pt x="373" y="140"/>
                  </a:lnTo>
                  <a:lnTo>
                    <a:pt x="286" y="171"/>
                  </a:lnTo>
                  <a:lnTo>
                    <a:pt x="42" y="149"/>
                  </a:lnTo>
                  <a:lnTo>
                    <a:pt x="0" y="107"/>
                  </a:lnTo>
                  <a:lnTo>
                    <a:pt x="42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8" name="Freeform 168"/>
            <p:cNvSpPr>
              <a:spLocks noChangeArrowheads="1"/>
            </p:cNvSpPr>
            <p:nvPr/>
          </p:nvSpPr>
          <p:spPr bwMode="auto">
            <a:xfrm>
              <a:off x="3415" y="1494"/>
              <a:ext cx="139" cy="41"/>
            </a:xfrm>
            <a:custGeom>
              <a:avLst/>
              <a:gdLst>
                <a:gd name="T0" fmla="*/ 14 w 618"/>
                <a:gd name="T1" fmla="*/ 64 h 186"/>
                <a:gd name="T2" fmla="*/ 219 w 618"/>
                <a:gd name="T3" fmla="*/ 0 h 186"/>
                <a:gd name="T4" fmla="*/ 443 w 618"/>
                <a:gd name="T5" fmla="*/ 30 h 186"/>
                <a:gd name="T6" fmla="*/ 561 w 618"/>
                <a:gd name="T7" fmla="*/ 53 h 186"/>
                <a:gd name="T8" fmla="*/ 617 w 618"/>
                <a:gd name="T9" fmla="*/ 140 h 186"/>
                <a:gd name="T10" fmla="*/ 586 w 618"/>
                <a:gd name="T11" fmla="*/ 182 h 186"/>
                <a:gd name="T12" fmla="*/ 535 w 618"/>
                <a:gd name="T13" fmla="*/ 185 h 186"/>
                <a:gd name="T14" fmla="*/ 435 w 618"/>
                <a:gd name="T15" fmla="*/ 182 h 186"/>
                <a:gd name="T16" fmla="*/ 233 w 618"/>
                <a:gd name="T17" fmla="*/ 109 h 186"/>
                <a:gd name="T18" fmla="*/ 51 w 618"/>
                <a:gd name="T19" fmla="*/ 117 h 186"/>
                <a:gd name="T20" fmla="*/ 0 w 618"/>
                <a:gd name="T21" fmla="*/ 109 h 186"/>
                <a:gd name="T22" fmla="*/ 14 w 618"/>
                <a:gd name="T23" fmla="*/ 6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8" h="186">
                  <a:moveTo>
                    <a:pt x="14" y="64"/>
                  </a:moveTo>
                  <a:lnTo>
                    <a:pt x="219" y="0"/>
                  </a:lnTo>
                  <a:lnTo>
                    <a:pt x="443" y="30"/>
                  </a:lnTo>
                  <a:lnTo>
                    <a:pt x="561" y="53"/>
                  </a:lnTo>
                  <a:lnTo>
                    <a:pt x="617" y="140"/>
                  </a:lnTo>
                  <a:lnTo>
                    <a:pt x="586" y="182"/>
                  </a:lnTo>
                  <a:lnTo>
                    <a:pt x="535" y="185"/>
                  </a:lnTo>
                  <a:lnTo>
                    <a:pt x="435" y="182"/>
                  </a:lnTo>
                  <a:lnTo>
                    <a:pt x="233" y="109"/>
                  </a:lnTo>
                  <a:lnTo>
                    <a:pt x="51" y="117"/>
                  </a:lnTo>
                  <a:lnTo>
                    <a:pt x="0" y="109"/>
                  </a:lnTo>
                  <a:lnTo>
                    <a:pt x="14" y="6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9" name="Freeform 169"/>
            <p:cNvSpPr>
              <a:spLocks noChangeArrowheads="1"/>
            </p:cNvSpPr>
            <p:nvPr/>
          </p:nvSpPr>
          <p:spPr bwMode="auto">
            <a:xfrm>
              <a:off x="3383" y="1581"/>
              <a:ext cx="167" cy="33"/>
            </a:xfrm>
            <a:custGeom>
              <a:avLst/>
              <a:gdLst>
                <a:gd name="T0" fmla="*/ 11 w 741"/>
                <a:gd name="T1" fmla="*/ 86 h 152"/>
                <a:gd name="T2" fmla="*/ 194 w 741"/>
                <a:gd name="T3" fmla="*/ 0 h 152"/>
                <a:gd name="T4" fmla="*/ 387 w 741"/>
                <a:gd name="T5" fmla="*/ 8 h 152"/>
                <a:gd name="T6" fmla="*/ 555 w 741"/>
                <a:gd name="T7" fmla="*/ 42 h 152"/>
                <a:gd name="T8" fmla="*/ 718 w 741"/>
                <a:gd name="T9" fmla="*/ 33 h 152"/>
                <a:gd name="T10" fmla="*/ 740 w 741"/>
                <a:gd name="T11" fmla="*/ 103 h 152"/>
                <a:gd name="T12" fmla="*/ 353 w 741"/>
                <a:gd name="T13" fmla="*/ 131 h 152"/>
                <a:gd name="T14" fmla="*/ 194 w 741"/>
                <a:gd name="T15" fmla="*/ 109 h 152"/>
                <a:gd name="T16" fmla="*/ 45 w 741"/>
                <a:gd name="T17" fmla="*/ 151 h 152"/>
                <a:gd name="T18" fmla="*/ 0 w 741"/>
                <a:gd name="T19" fmla="*/ 131 h 152"/>
                <a:gd name="T20" fmla="*/ 11 w 741"/>
                <a:gd name="T21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1" h="152">
                  <a:moveTo>
                    <a:pt x="11" y="86"/>
                  </a:moveTo>
                  <a:lnTo>
                    <a:pt x="194" y="0"/>
                  </a:lnTo>
                  <a:lnTo>
                    <a:pt x="387" y="8"/>
                  </a:lnTo>
                  <a:lnTo>
                    <a:pt x="555" y="42"/>
                  </a:lnTo>
                  <a:lnTo>
                    <a:pt x="718" y="33"/>
                  </a:lnTo>
                  <a:lnTo>
                    <a:pt x="740" y="103"/>
                  </a:lnTo>
                  <a:lnTo>
                    <a:pt x="353" y="131"/>
                  </a:lnTo>
                  <a:lnTo>
                    <a:pt x="194" y="109"/>
                  </a:lnTo>
                  <a:lnTo>
                    <a:pt x="45" y="151"/>
                  </a:lnTo>
                  <a:lnTo>
                    <a:pt x="0" y="131"/>
                  </a:lnTo>
                  <a:lnTo>
                    <a:pt x="11" y="8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0" name="Freeform 170"/>
            <p:cNvSpPr>
              <a:spLocks noChangeArrowheads="1"/>
            </p:cNvSpPr>
            <p:nvPr/>
          </p:nvSpPr>
          <p:spPr bwMode="auto">
            <a:xfrm>
              <a:off x="3191" y="1611"/>
              <a:ext cx="85" cy="43"/>
            </a:xfrm>
            <a:custGeom>
              <a:avLst/>
              <a:gdLst>
                <a:gd name="T0" fmla="*/ 25 w 379"/>
                <a:gd name="T1" fmla="*/ 104 h 192"/>
                <a:gd name="T2" fmla="*/ 81 w 379"/>
                <a:gd name="T3" fmla="*/ 0 h 192"/>
                <a:gd name="T4" fmla="*/ 342 w 379"/>
                <a:gd name="T5" fmla="*/ 0 h 192"/>
                <a:gd name="T6" fmla="*/ 378 w 379"/>
                <a:gd name="T7" fmla="*/ 31 h 192"/>
                <a:gd name="T8" fmla="*/ 353 w 379"/>
                <a:gd name="T9" fmla="*/ 73 h 192"/>
                <a:gd name="T10" fmla="*/ 162 w 379"/>
                <a:gd name="T11" fmla="*/ 191 h 192"/>
                <a:gd name="T12" fmla="*/ 36 w 379"/>
                <a:gd name="T13" fmla="*/ 177 h 192"/>
                <a:gd name="T14" fmla="*/ 0 w 379"/>
                <a:gd name="T15" fmla="*/ 146 h 192"/>
                <a:gd name="T16" fmla="*/ 25 w 379"/>
                <a:gd name="T17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9" h="192">
                  <a:moveTo>
                    <a:pt x="25" y="104"/>
                  </a:moveTo>
                  <a:lnTo>
                    <a:pt x="81" y="0"/>
                  </a:lnTo>
                  <a:lnTo>
                    <a:pt x="342" y="0"/>
                  </a:lnTo>
                  <a:lnTo>
                    <a:pt x="378" y="31"/>
                  </a:lnTo>
                  <a:lnTo>
                    <a:pt x="353" y="73"/>
                  </a:lnTo>
                  <a:lnTo>
                    <a:pt x="162" y="191"/>
                  </a:lnTo>
                  <a:lnTo>
                    <a:pt x="36" y="177"/>
                  </a:lnTo>
                  <a:lnTo>
                    <a:pt x="0" y="146"/>
                  </a:lnTo>
                  <a:lnTo>
                    <a:pt x="25" y="1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1" name="Freeform 171"/>
            <p:cNvSpPr>
              <a:spLocks noChangeArrowheads="1"/>
            </p:cNvSpPr>
            <p:nvPr/>
          </p:nvSpPr>
          <p:spPr bwMode="auto">
            <a:xfrm>
              <a:off x="3146" y="1522"/>
              <a:ext cx="125" cy="54"/>
            </a:xfrm>
            <a:custGeom>
              <a:avLst/>
              <a:gdLst>
                <a:gd name="T0" fmla="*/ 17 w 557"/>
                <a:gd name="T1" fmla="*/ 182 h 242"/>
                <a:gd name="T2" fmla="*/ 85 w 557"/>
                <a:gd name="T3" fmla="*/ 101 h 242"/>
                <a:gd name="T4" fmla="*/ 519 w 557"/>
                <a:gd name="T5" fmla="*/ 0 h 242"/>
                <a:gd name="T6" fmla="*/ 556 w 557"/>
                <a:gd name="T7" fmla="*/ 33 h 242"/>
                <a:gd name="T8" fmla="*/ 528 w 557"/>
                <a:gd name="T9" fmla="*/ 67 h 242"/>
                <a:gd name="T10" fmla="*/ 135 w 557"/>
                <a:gd name="T11" fmla="*/ 185 h 242"/>
                <a:gd name="T12" fmla="*/ 76 w 557"/>
                <a:gd name="T13" fmla="*/ 241 h 242"/>
                <a:gd name="T14" fmla="*/ 17 w 557"/>
                <a:gd name="T15" fmla="*/ 241 h 242"/>
                <a:gd name="T16" fmla="*/ 0 w 557"/>
                <a:gd name="T17" fmla="*/ 213 h 242"/>
                <a:gd name="T18" fmla="*/ 17 w 557"/>
                <a:gd name="T19" fmla="*/ 18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7" h="242">
                  <a:moveTo>
                    <a:pt x="17" y="182"/>
                  </a:moveTo>
                  <a:lnTo>
                    <a:pt x="85" y="101"/>
                  </a:lnTo>
                  <a:lnTo>
                    <a:pt x="519" y="0"/>
                  </a:lnTo>
                  <a:lnTo>
                    <a:pt x="556" y="33"/>
                  </a:lnTo>
                  <a:lnTo>
                    <a:pt x="528" y="67"/>
                  </a:lnTo>
                  <a:lnTo>
                    <a:pt x="135" y="185"/>
                  </a:lnTo>
                  <a:lnTo>
                    <a:pt x="76" y="241"/>
                  </a:lnTo>
                  <a:lnTo>
                    <a:pt x="17" y="241"/>
                  </a:lnTo>
                  <a:lnTo>
                    <a:pt x="0" y="213"/>
                  </a:lnTo>
                  <a:lnTo>
                    <a:pt x="17" y="18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2" name="Freeform 172"/>
            <p:cNvSpPr>
              <a:spLocks noChangeArrowheads="1"/>
            </p:cNvSpPr>
            <p:nvPr/>
          </p:nvSpPr>
          <p:spPr bwMode="auto">
            <a:xfrm>
              <a:off x="3170" y="1142"/>
              <a:ext cx="380" cy="216"/>
            </a:xfrm>
            <a:custGeom>
              <a:avLst/>
              <a:gdLst>
                <a:gd name="T0" fmla="*/ 28 w 1680"/>
                <a:gd name="T1" fmla="*/ 883 h 957"/>
                <a:gd name="T2" fmla="*/ 412 w 1680"/>
                <a:gd name="T3" fmla="*/ 818 h 957"/>
                <a:gd name="T4" fmla="*/ 575 w 1680"/>
                <a:gd name="T5" fmla="*/ 734 h 957"/>
                <a:gd name="T6" fmla="*/ 751 w 1680"/>
                <a:gd name="T7" fmla="*/ 605 h 957"/>
                <a:gd name="T8" fmla="*/ 821 w 1680"/>
                <a:gd name="T9" fmla="*/ 538 h 957"/>
                <a:gd name="T10" fmla="*/ 891 w 1680"/>
                <a:gd name="T11" fmla="*/ 490 h 957"/>
                <a:gd name="T12" fmla="*/ 1074 w 1680"/>
                <a:gd name="T13" fmla="*/ 412 h 957"/>
                <a:gd name="T14" fmla="*/ 1233 w 1680"/>
                <a:gd name="T15" fmla="*/ 347 h 957"/>
                <a:gd name="T16" fmla="*/ 1351 w 1680"/>
                <a:gd name="T17" fmla="*/ 221 h 957"/>
                <a:gd name="T18" fmla="*/ 1472 w 1680"/>
                <a:gd name="T19" fmla="*/ 81 h 957"/>
                <a:gd name="T20" fmla="*/ 1634 w 1680"/>
                <a:gd name="T21" fmla="*/ 0 h 957"/>
                <a:gd name="T22" fmla="*/ 1679 w 1680"/>
                <a:gd name="T23" fmla="*/ 42 h 957"/>
                <a:gd name="T24" fmla="*/ 1643 w 1680"/>
                <a:gd name="T25" fmla="*/ 87 h 957"/>
                <a:gd name="T26" fmla="*/ 1486 w 1680"/>
                <a:gd name="T27" fmla="*/ 182 h 957"/>
                <a:gd name="T28" fmla="*/ 1382 w 1680"/>
                <a:gd name="T29" fmla="*/ 347 h 957"/>
                <a:gd name="T30" fmla="*/ 1267 w 1680"/>
                <a:gd name="T31" fmla="*/ 507 h 957"/>
                <a:gd name="T32" fmla="*/ 1200 w 1680"/>
                <a:gd name="T33" fmla="*/ 552 h 957"/>
                <a:gd name="T34" fmla="*/ 1110 w 1680"/>
                <a:gd name="T35" fmla="*/ 574 h 957"/>
                <a:gd name="T36" fmla="*/ 889 w 1680"/>
                <a:gd name="T37" fmla="*/ 765 h 957"/>
                <a:gd name="T38" fmla="*/ 779 w 1680"/>
                <a:gd name="T39" fmla="*/ 829 h 957"/>
                <a:gd name="T40" fmla="*/ 684 w 1680"/>
                <a:gd name="T41" fmla="*/ 874 h 957"/>
                <a:gd name="T42" fmla="*/ 479 w 1680"/>
                <a:gd name="T43" fmla="*/ 936 h 957"/>
                <a:gd name="T44" fmla="*/ 28 w 1680"/>
                <a:gd name="T45" fmla="*/ 956 h 957"/>
                <a:gd name="T46" fmla="*/ 0 w 1680"/>
                <a:gd name="T47" fmla="*/ 925 h 957"/>
                <a:gd name="T48" fmla="*/ 28 w 1680"/>
                <a:gd name="T49" fmla="*/ 883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80" h="957">
                  <a:moveTo>
                    <a:pt x="28" y="883"/>
                  </a:moveTo>
                  <a:lnTo>
                    <a:pt x="412" y="818"/>
                  </a:lnTo>
                  <a:lnTo>
                    <a:pt x="575" y="734"/>
                  </a:lnTo>
                  <a:lnTo>
                    <a:pt x="751" y="605"/>
                  </a:lnTo>
                  <a:lnTo>
                    <a:pt x="821" y="538"/>
                  </a:lnTo>
                  <a:lnTo>
                    <a:pt x="891" y="490"/>
                  </a:lnTo>
                  <a:lnTo>
                    <a:pt x="1074" y="412"/>
                  </a:lnTo>
                  <a:lnTo>
                    <a:pt x="1233" y="347"/>
                  </a:lnTo>
                  <a:lnTo>
                    <a:pt x="1351" y="221"/>
                  </a:lnTo>
                  <a:lnTo>
                    <a:pt x="1472" y="81"/>
                  </a:lnTo>
                  <a:lnTo>
                    <a:pt x="1634" y="0"/>
                  </a:lnTo>
                  <a:lnTo>
                    <a:pt x="1679" y="42"/>
                  </a:lnTo>
                  <a:lnTo>
                    <a:pt x="1643" y="87"/>
                  </a:lnTo>
                  <a:lnTo>
                    <a:pt x="1486" y="182"/>
                  </a:lnTo>
                  <a:lnTo>
                    <a:pt x="1382" y="347"/>
                  </a:lnTo>
                  <a:lnTo>
                    <a:pt x="1267" y="507"/>
                  </a:lnTo>
                  <a:lnTo>
                    <a:pt x="1200" y="552"/>
                  </a:lnTo>
                  <a:lnTo>
                    <a:pt x="1110" y="574"/>
                  </a:lnTo>
                  <a:lnTo>
                    <a:pt x="889" y="765"/>
                  </a:lnTo>
                  <a:lnTo>
                    <a:pt x="779" y="829"/>
                  </a:lnTo>
                  <a:lnTo>
                    <a:pt x="684" y="874"/>
                  </a:lnTo>
                  <a:lnTo>
                    <a:pt x="479" y="936"/>
                  </a:lnTo>
                  <a:lnTo>
                    <a:pt x="28" y="956"/>
                  </a:lnTo>
                  <a:lnTo>
                    <a:pt x="0" y="925"/>
                  </a:lnTo>
                  <a:lnTo>
                    <a:pt x="28" y="88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3" name="Freeform 173"/>
            <p:cNvSpPr>
              <a:spLocks noChangeArrowheads="1"/>
            </p:cNvSpPr>
            <p:nvPr/>
          </p:nvSpPr>
          <p:spPr bwMode="auto">
            <a:xfrm>
              <a:off x="3634" y="1290"/>
              <a:ext cx="76" cy="36"/>
            </a:xfrm>
            <a:custGeom>
              <a:avLst/>
              <a:gdLst>
                <a:gd name="T0" fmla="*/ 33 w 340"/>
                <a:gd name="T1" fmla="*/ 5 h 163"/>
                <a:gd name="T2" fmla="*/ 257 w 340"/>
                <a:gd name="T3" fmla="*/ 0 h 163"/>
                <a:gd name="T4" fmla="*/ 316 w 340"/>
                <a:gd name="T5" fmla="*/ 22 h 163"/>
                <a:gd name="T6" fmla="*/ 339 w 340"/>
                <a:gd name="T7" fmla="*/ 78 h 163"/>
                <a:gd name="T8" fmla="*/ 316 w 340"/>
                <a:gd name="T9" fmla="*/ 140 h 163"/>
                <a:gd name="T10" fmla="*/ 257 w 340"/>
                <a:gd name="T11" fmla="*/ 162 h 163"/>
                <a:gd name="T12" fmla="*/ 30 w 340"/>
                <a:gd name="T13" fmla="*/ 78 h 163"/>
                <a:gd name="T14" fmla="*/ 0 w 340"/>
                <a:gd name="T15" fmla="*/ 36 h 163"/>
                <a:gd name="T16" fmla="*/ 33 w 340"/>
                <a:gd name="T1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163">
                  <a:moveTo>
                    <a:pt x="33" y="5"/>
                  </a:moveTo>
                  <a:lnTo>
                    <a:pt x="257" y="0"/>
                  </a:lnTo>
                  <a:lnTo>
                    <a:pt x="316" y="22"/>
                  </a:lnTo>
                  <a:lnTo>
                    <a:pt x="339" y="78"/>
                  </a:lnTo>
                  <a:lnTo>
                    <a:pt x="316" y="140"/>
                  </a:lnTo>
                  <a:lnTo>
                    <a:pt x="257" y="162"/>
                  </a:lnTo>
                  <a:lnTo>
                    <a:pt x="30" y="78"/>
                  </a:lnTo>
                  <a:lnTo>
                    <a:pt x="0" y="36"/>
                  </a:lnTo>
                  <a:lnTo>
                    <a:pt x="33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4" name="Freeform 174"/>
            <p:cNvSpPr>
              <a:spLocks noChangeArrowheads="1"/>
            </p:cNvSpPr>
            <p:nvPr/>
          </p:nvSpPr>
          <p:spPr bwMode="auto">
            <a:xfrm>
              <a:off x="3636" y="1359"/>
              <a:ext cx="55" cy="34"/>
            </a:xfrm>
            <a:custGeom>
              <a:avLst/>
              <a:gdLst>
                <a:gd name="T0" fmla="*/ 87 w 247"/>
                <a:gd name="T1" fmla="*/ 0 h 153"/>
                <a:gd name="T2" fmla="*/ 123 w 247"/>
                <a:gd name="T3" fmla="*/ 0 h 153"/>
                <a:gd name="T4" fmla="*/ 235 w 247"/>
                <a:gd name="T5" fmla="*/ 73 h 153"/>
                <a:gd name="T6" fmla="*/ 246 w 247"/>
                <a:gd name="T7" fmla="*/ 115 h 153"/>
                <a:gd name="T8" fmla="*/ 199 w 247"/>
                <a:gd name="T9" fmla="*/ 115 h 153"/>
                <a:gd name="T10" fmla="*/ 56 w 247"/>
                <a:gd name="T11" fmla="*/ 152 h 153"/>
                <a:gd name="T12" fmla="*/ 0 w 247"/>
                <a:gd name="T13" fmla="*/ 65 h 153"/>
                <a:gd name="T14" fmla="*/ 22 w 247"/>
                <a:gd name="T15" fmla="*/ 20 h 153"/>
                <a:gd name="T16" fmla="*/ 87 w 247"/>
                <a:gd name="T1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153">
                  <a:moveTo>
                    <a:pt x="87" y="0"/>
                  </a:moveTo>
                  <a:lnTo>
                    <a:pt x="123" y="0"/>
                  </a:lnTo>
                  <a:lnTo>
                    <a:pt x="235" y="73"/>
                  </a:lnTo>
                  <a:lnTo>
                    <a:pt x="246" y="115"/>
                  </a:lnTo>
                  <a:lnTo>
                    <a:pt x="199" y="115"/>
                  </a:lnTo>
                  <a:lnTo>
                    <a:pt x="56" y="152"/>
                  </a:lnTo>
                  <a:lnTo>
                    <a:pt x="0" y="65"/>
                  </a:lnTo>
                  <a:lnTo>
                    <a:pt x="22" y="20"/>
                  </a:lnTo>
                  <a:lnTo>
                    <a:pt x="8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5" name="Freeform 175"/>
            <p:cNvSpPr>
              <a:spLocks noChangeArrowheads="1"/>
            </p:cNvSpPr>
            <p:nvPr/>
          </p:nvSpPr>
          <p:spPr bwMode="auto">
            <a:xfrm>
              <a:off x="3791" y="1390"/>
              <a:ext cx="228" cy="84"/>
            </a:xfrm>
            <a:custGeom>
              <a:avLst/>
              <a:gdLst>
                <a:gd name="T0" fmla="*/ 33 w 1010"/>
                <a:gd name="T1" fmla="*/ 0 h 376"/>
                <a:gd name="T2" fmla="*/ 361 w 1010"/>
                <a:gd name="T3" fmla="*/ 8 h 376"/>
                <a:gd name="T4" fmla="*/ 639 w 1010"/>
                <a:gd name="T5" fmla="*/ 134 h 376"/>
                <a:gd name="T6" fmla="*/ 992 w 1010"/>
                <a:gd name="T7" fmla="*/ 311 h 376"/>
                <a:gd name="T8" fmla="*/ 1009 w 1010"/>
                <a:gd name="T9" fmla="*/ 361 h 376"/>
                <a:gd name="T10" fmla="*/ 964 w 1010"/>
                <a:gd name="T11" fmla="*/ 375 h 376"/>
                <a:gd name="T12" fmla="*/ 566 w 1010"/>
                <a:gd name="T13" fmla="*/ 286 h 376"/>
                <a:gd name="T14" fmla="*/ 443 w 1010"/>
                <a:gd name="T15" fmla="*/ 193 h 376"/>
                <a:gd name="T16" fmla="*/ 317 w 1010"/>
                <a:gd name="T17" fmla="*/ 126 h 376"/>
                <a:gd name="T18" fmla="*/ 33 w 1010"/>
                <a:gd name="T19" fmla="*/ 73 h 376"/>
                <a:gd name="T20" fmla="*/ 0 w 1010"/>
                <a:gd name="T21" fmla="*/ 31 h 376"/>
                <a:gd name="T22" fmla="*/ 33 w 1010"/>
                <a:gd name="T23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0" h="376">
                  <a:moveTo>
                    <a:pt x="33" y="0"/>
                  </a:moveTo>
                  <a:lnTo>
                    <a:pt x="361" y="8"/>
                  </a:lnTo>
                  <a:lnTo>
                    <a:pt x="639" y="134"/>
                  </a:lnTo>
                  <a:lnTo>
                    <a:pt x="992" y="311"/>
                  </a:lnTo>
                  <a:lnTo>
                    <a:pt x="1009" y="361"/>
                  </a:lnTo>
                  <a:lnTo>
                    <a:pt x="964" y="375"/>
                  </a:lnTo>
                  <a:lnTo>
                    <a:pt x="566" y="286"/>
                  </a:lnTo>
                  <a:lnTo>
                    <a:pt x="443" y="193"/>
                  </a:lnTo>
                  <a:lnTo>
                    <a:pt x="317" y="126"/>
                  </a:lnTo>
                  <a:lnTo>
                    <a:pt x="33" y="73"/>
                  </a:lnTo>
                  <a:lnTo>
                    <a:pt x="0" y="31"/>
                  </a:lnTo>
                  <a:lnTo>
                    <a:pt x="3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6" name="Freeform 176"/>
            <p:cNvSpPr>
              <a:spLocks noChangeArrowheads="1"/>
            </p:cNvSpPr>
            <p:nvPr/>
          </p:nvSpPr>
          <p:spPr bwMode="auto">
            <a:xfrm>
              <a:off x="3943" y="1481"/>
              <a:ext cx="545" cy="516"/>
            </a:xfrm>
            <a:custGeom>
              <a:avLst/>
              <a:gdLst>
                <a:gd name="T0" fmla="*/ 36 w 2406"/>
                <a:gd name="T1" fmla="*/ 0 h 2280"/>
                <a:gd name="T2" fmla="*/ 751 w 2406"/>
                <a:gd name="T3" fmla="*/ 3 h 2280"/>
                <a:gd name="T4" fmla="*/ 970 w 2406"/>
                <a:gd name="T5" fmla="*/ 121 h 2280"/>
                <a:gd name="T6" fmla="*/ 1160 w 2406"/>
                <a:gd name="T7" fmla="*/ 258 h 2280"/>
                <a:gd name="T8" fmla="*/ 1242 w 2406"/>
                <a:gd name="T9" fmla="*/ 334 h 2280"/>
                <a:gd name="T10" fmla="*/ 1323 w 2406"/>
                <a:gd name="T11" fmla="*/ 415 h 2280"/>
                <a:gd name="T12" fmla="*/ 1413 w 2406"/>
                <a:gd name="T13" fmla="*/ 510 h 2280"/>
                <a:gd name="T14" fmla="*/ 1502 w 2406"/>
                <a:gd name="T15" fmla="*/ 600 h 2280"/>
                <a:gd name="T16" fmla="*/ 1558 w 2406"/>
                <a:gd name="T17" fmla="*/ 768 h 2280"/>
                <a:gd name="T18" fmla="*/ 1662 w 2406"/>
                <a:gd name="T19" fmla="*/ 939 h 2280"/>
                <a:gd name="T20" fmla="*/ 1811 w 2406"/>
                <a:gd name="T21" fmla="*/ 1099 h 2280"/>
                <a:gd name="T22" fmla="*/ 1979 w 2406"/>
                <a:gd name="T23" fmla="*/ 1365 h 2280"/>
                <a:gd name="T24" fmla="*/ 2096 w 2406"/>
                <a:gd name="T25" fmla="*/ 1623 h 2280"/>
                <a:gd name="T26" fmla="*/ 2223 w 2406"/>
                <a:gd name="T27" fmla="*/ 1887 h 2280"/>
                <a:gd name="T28" fmla="*/ 2301 w 2406"/>
                <a:gd name="T29" fmla="*/ 2013 h 2280"/>
                <a:gd name="T30" fmla="*/ 2391 w 2406"/>
                <a:gd name="T31" fmla="*/ 2153 h 2280"/>
                <a:gd name="T32" fmla="*/ 2405 w 2406"/>
                <a:gd name="T33" fmla="*/ 2220 h 2280"/>
                <a:gd name="T34" fmla="*/ 2377 w 2406"/>
                <a:gd name="T35" fmla="*/ 2279 h 2280"/>
                <a:gd name="T36" fmla="*/ 2253 w 2406"/>
                <a:gd name="T37" fmla="*/ 2254 h 2280"/>
                <a:gd name="T38" fmla="*/ 2088 w 2406"/>
                <a:gd name="T39" fmla="*/ 1988 h 2280"/>
                <a:gd name="T40" fmla="*/ 1979 w 2406"/>
                <a:gd name="T41" fmla="*/ 1727 h 2280"/>
                <a:gd name="T42" fmla="*/ 1867 w 2406"/>
                <a:gd name="T43" fmla="*/ 1469 h 2280"/>
                <a:gd name="T44" fmla="*/ 1788 w 2406"/>
                <a:gd name="T45" fmla="*/ 1335 h 2280"/>
                <a:gd name="T46" fmla="*/ 1698 w 2406"/>
                <a:gd name="T47" fmla="*/ 1194 h 2280"/>
                <a:gd name="T48" fmla="*/ 1421 w 2406"/>
                <a:gd name="T49" fmla="*/ 810 h 2280"/>
                <a:gd name="T50" fmla="*/ 1376 w 2406"/>
                <a:gd name="T51" fmla="*/ 695 h 2280"/>
                <a:gd name="T52" fmla="*/ 1219 w 2406"/>
                <a:gd name="T53" fmla="*/ 524 h 2280"/>
                <a:gd name="T54" fmla="*/ 1149 w 2406"/>
                <a:gd name="T55" fmla="*/ 446 h 2280"/>
                <a:gd name="T56" fmla="*/ 1073 w 2406"/>
                <a:gd name="T57" fmla="*/ 384 h 2280"/>
                <a:gd name="T58" fmla="*/ 1000 w 2406"/>
                <a:gd name="T59" fmla="*/ 311 h 2280"/>
                <a:gd name="T60" fmla="*/ 925 w 2406"/>
                <a:gd name="T61" fmla="*/ 258 h 2280"/>
                <a:gd name="T62" fmla="*/ 720 w 2406"/>
                <a:gd name="T63" fmla="*/ 154 h 2280"/>
                <a:gd name="T64" fmla="*/ 384 w 2406"/>
                <a:gd name="T65" fmla="*/ 107 h 2280"/>
                <a:gd name="T66" fmla="*/ 36 w 2406"/>
                <a:gd name="T67" fmla="*/ 68 h 2280"/>
                <a:gd name="T68" fmla="*/ 0 w 2406"/>
                <a:gd name="T69" fmla="*/ 37 h 2280"/>
                <a:gd name="T70" fmla="*/ 36 w 2406"/>
                <a:gd name="T71" fmla="*/ 0 h 2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06" h="2280">
                  <a:moveTo>
                    <a:pt x="36" y="0"/>
                  </a:moveTo>
                  <a:lnTo>
                    <a:pt x="751" y="3"/>
                  </a:lnTo>
                  <a:lnTo>
                    <a:pt x="970" y="121"/>
                  </a:lnTo>
                  <a:lnTo>
                    <a:pt x="1160" y="258"/>
                  </a:lnTo>
                  <a:lnTo>
                    <a:pt x="1242" y="334"/>
                  </a:lnTo>
                  <a:lnTo>
                    <a:pt x="1323" y="415"/>
                  </a:lnTo>
                  <a:lnTo>
                    <a:pt x="1413" y="510"/>
                  </a:lnTo>
                  <a:lnTo>
                    <a:pt x="1502" y="600"/>
                  </a:lnTo>
                  <a:lnTo>
                    <a:pt x="1558" y="768"/>
                  </a:lnTo>
                  <a:lnTo>
                    <a:pt x="1662" y="939"/>
                  </a:lnTo>
                  <a:lnTo>
                    <a:pt x="1811" y="1099"/>
                  </a:lnTo>
                  <a:lnTo>
                    <a:pt x="1979" y="1365"/>
                  </a:lnTo>
                  <a:lnTo>
                    <a:pt x="2096" y="1623"/>
                  </a:lnTo>
                  <a:lnTo>
                    <a:pt x="2223" y="1887"/>
                  </a:lnTo>
                  <a:lnTo>
                    <a:pt x="2301" y="2013"/>
                  </a:lnTo>
                  <a:lnTo>
                    <a:pt x="2391" y="2153"/>
                  </a:lnTo>
                  <a:lnTo>
                    <a:pt x="2405" y="2220"/>
                  </a:lnTo>
                  <a:lnTo>
                    <a:pt x="2377" y="2279"/>
                  </a:lnTo>
                  <a:lnTo>
                    <a:pt x="2253" y="2254"/>
                  </a:lnTo>
                  <a:lnTo>
                    <a:pt x="2088" y="1988"/>
                  </a:lnTo>
                  <a:lnTo>
                    <a:pt x="1979" y="1727"/>
                  </a:lnTo>
                  <a:lnTo>
                    <a:pt x="1867" y="1469"/>
                  </a:lnTo>
                  <a:lnTo>
                    <a:pt x="1788" y="1335"/>
                  </a:lnTo>
                  <a:lnTo>
                    <a:pt x="1698" y="1194"/>
                  </a:lnTo>
                  <a:lnTo>
                    <a:pt x="1421" y="810"/>
                  </a:lnTo>
                  <a:lnTo>
                    <a:pt x="1376" y="695"/>
                  </a:lnTo>
                  <a:lnTo>
                    <a:pt x="1219" y="524"/>
                  </a:lnTo>
                  <a:lnTo>
                    <a:pt x="1149" y="446"/>
                  </a:lnTo>
                  <a:lnTo>
                    <a:pt x="1073" y="384"/>
                  </a:lnTo>
                  <a:lnTo>
                    <a:pt x="1000" y="311"/>
                  </a:lnTo>
                  <a:lnTo>
                    <a:pt x="925" y="258"/>
                  </a:lnTo>
                  <a:lnTo>
                    <a:pt x="720" y="154"/>
                  </a:lnTo>
                  <a:lnTo>
                    <a:pt x="384" y="107"/>
                  </a:lnTo>
                  <a:lnTo>
                    <a:pt x="36" y="68"/>
                  </a:lnTo>
                  <a:lnTo>
                    <a:pt x="0" y="37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7" name="Freeform 177"/>
            <p:cNvSpPr>
              <a:spLocks noChangeArrowheads="1"/>
            </p:cNvSpPr>
            <p:nvPr/>
          </p:nvSpPr>
          <p:spPr bwMode="auto">
            <a:xfrm>
              <a:off x="1989" y="1078"/>
              <a:ext cx="508" cy="604"/>
            </a:xfrm>
            <a:custGeom>
              <a:avLst/>
              <a:gdLst>
                <a:gd name="T0" fmla="*/ 1973 w 2246"/>
                <a:gd name="T1" fmla="*/ 171 h 2667"/>
                <a:gd name="T2" fmla="*/ 1494 w 2246"/>
                <a:gd name="T3" fmla="*/ 171 h 2667"/>
                <a:gd name="T4" fmla="*/ 1118 w 2246"/>
                <a:gd name="T5" fmla="*/ 384 h 2667"/>
                <a:gd name="T6" fmla="*/ 658 w 2246"/>
                <a:gd name="T7" fmla="*/ 575 h 2667"/>
                <a:gd name="T8" fmla="*/ 367 w 2246"/>
                <a:gd name="T9" fmla="*/ 1029 h 2667"/>
                <a:gd name="T10" fmla="*/ 361 w 2246"/>
                <a:gd name="T11" fmla="*/ 1385 h 2667"/>
                <a:gd name="T12" fmla="*/ 112 w 2246"/>
                <a:gd name="T13" fmla="*/ 1817 h 2667"/>
                <a:gd name="T14" fmla="*/ 165 w 2246"/>
                <a:gd name="T15" fmla="*/ 2226 h 2667"/>
                <a:gd name="T16" fmla="*/ 457 w 2246"/>
                <a:gd name="T17" fmla="*/ 2526 h 2667"/>
                <a:gd name="T18" fmla="*/ 869 w 2246"/>
                <a:gd name="T19" fmla="*/ 2358 h 2667"/>
                <a:gd name="T20" fmla="*/ 1104 w 2246"/>
                <a:gd name="T21" fmla="*/ 2114 h 2667"/>
                <a:gd name="T22" fmla="*/ 1342 w 2246"/>
                <a:gd name="T23" fmla="*/ 1825 h 2667"/>
                <a:gd name="T24" fmla="*/ 1244 w 2246"/>
                <a:gd name="T25" fmla="*/ 1480 h 2667"/>
                <a:gd name="T26" fmla="*/ 1334 w 2246"/>
                <a:gd name="T27" fmla="*/ 1239 h 2667"/>
                <a:gd name="T28" fmla="*/ 1511 w 2246"/>
                <a:gd name="T29" fmla="*/ 1077 h 2667"/>
                <a:gd name="T30" fmla="*/ 1729 w 2246"/>
                <a:gd name="T31" fmla="*/ 942 h 2667"/>
                <a:gd name="T32" fmla="*/ 1996 w 2246"/>
                <a:gd name="T33" fmla="*/ 833 h 2667"/>
                <a:gd name="T34" fmla="*/ 1819 w 2246"/>
                <a:gd name="T35" fmla="*/ 981 h 2667"/>
                <a:gd name="T36" fmla="*/ 1533 w 2246"/>
                <a:gd name="T37" fmla="*/ 1273 h 2667"/>
                <a:gd name="T38" fmla="*/ 1488 w 2246"/>
                <a:gd name="T39" fmla="*/ 1825 h 2667"/>
                <a:gd name="T40" fmla="*/ 1379 w 2246"/>
                <a:gd name="T41" fmla="*/ 2061 h 2667"/>
                <a:gd name="T42" fmla="*/ 1127 w 2246"/>
                <a:gd name="T43" fmla="*/ 2380 h 2667"/>
                <a:gd name="T44" fmla="*/ 782 w 2246"/>
                <a:gd name="T45" fmla="*/ 2590 h 2667"/>
                <a:gd name="T46" fmla="*/ 443 w 2246"/>
                <a:gd name="T47" fmla="*/ 2666 h 2667"/>
                <a:gd name="T48" fmla="*/ 75 w 2246"/>
                <a:gd name="T49" fmla="*/ 2540 h 2667"/>
                <a:gd name="T50" fmla="*/ 14 w 2246"/>
                <a:gd name="T51" fmla="*/ 1780 h 2667"/>
                <a:gd name="T52" fmla="*/ 216 w 2246"/>
                <a:gd name="T53" fmla="*/ 1503 h 2667"/>
                <a:gd name="T54" fmla="*/ 252 w 2246"/>
                <a:gd name="T55" fmla="*/ 1001 h 2667"/>
                <a:gd name="T56" fmla="*/ 406 w 2246"/>
                <a:gd name="T57" fmla="*/ 729 h 2667"/>
                <a:gd name="T58" fmla="*/ 614 w 2246"/>
                <a:gd name="T59" fmla="*/ 511 h 2667"/>
                <a:gd name="T60" fmla="*/ 773 w 2246"/>
                <a:gd name="T61" fmla="*/ 384 h 2667"/>
                <a:gd name="T62" fmla="*/ 1104 w 2246"/>
                <a:gd name="T63" fmla="*/ 281 h 2667"/>
                <a:gd name="T64" fmla="*/ 1298 w 2246"/>
                <a:gd name="T65" fmla="*/ 171 h 2667"/>
                <a:gd name="T66" fmla="*/ 1752 w 2246"/>
                <a:gd name="T67" fmla="*/ 0 h 2667"/>
                <a:gd name="T68" fmla="*/ 2127 w 2246"/>
                <a:gd name="T69" fmla="*/ 101 h 2667"/>
                <a:gd name="T70" fmla="*/ 2245 w 2246"/>
                <a:gd name="T71" fmla="*/ 216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6" h="2667">
                  <a:moveTo>
                    <a:pt x="2209" y="244"/>
                  </a:moveTo>
                  <a:lnTo>
                    <a:pt x="1973" y="171"/>
                  </a:lnTo>
                  <a:lnTo>
                    <a:pt x="1732" y="132"/>
                  </a:lnTo>
                  <a:lnTo>
                    <a:pt x="1494" y="171"/>
                  </a:lnTo>
                  <a:lnTo>
                    <a:pt x="1171" y="354"/>
                  </a:lnTo>
                  <a:lnTo>
                    <a:pt x="1118" y="384"/>
                  </a:lnTo>
                  <a:lnTo>
                    <a:pt x="818" y="480"/>
                  </a:lnTo>
                  <a:lnTo>
                    <a:pt x="658" y="575"/>
                  </a:lnTo>
                  <a:lnTo>
                    <a:pt x="487" y="780"/>
                  </a:lnTo>
                  <a:lnTo>
                    <a:pt x="367" y="1029"/>
                  </a:lnTo>
                  <a:lnTo>
                    <a:pt x="375" y="1209"/>
                  </a:lnTo>
                  <a:lnTo>
                    <a:pt x="361" y="1385"/>
                  </a:lnTo>
                  <a:lnTo>
                    <a:pt x="308" y="1548"/>
                  </a:lnTo>
                  <a:lnTo>
                    <a:pt x="112" y="1817"/>
                  </a:lnTo>
                  <a:lnTo>
                    <a:pt x="112" y="2016"/>
                  </a:lnTo>
                  <a:lnTo>
                    <a:pt x="165" y="2226"/>
                  </a:lnTo>
                  <a:lnTo>
                    <a:pt x="193" y="2461"/>
                  </a:lnTo>
                  <a:lnTo>
                    <a:pt x="457" y="2526"/>
                  </a:lnTo>
                  <a:lnTo>
                    <a:pt x="729" y="2461"/>
                  </a:lnTo>
                  <a:lnTo>
                    <a:pt x="869" y="2358"/>
                  </a:lnTo>
                  <a:lnTo>
                    <a:pt x="981" y="2232"/>
                  </a:lnTo>
                  <a:lnTo>
                    <a:pt x="1104" y="2114"/>
                  </a:lnTo>
                  <a:lnTo>
                    <a:pt x="1216" y="2005"/>
                  </a:lnTo>
                  <a:lnTo>
                    <a:pt x="1342" y="1825"/>
                  </a:lnTo>
                  <a:lnTo>
                    <a:pt x="1289" y="1651"/>
                  </a:lnTo>
                  <a:lnTo>
                    <a:pt x="1244" y="1480"/>
                  </a:lnTo>
                  <a:lnTo>
                    <a:pt x="1284" y="1346"/>
                  </a:lnTo>
                  <a:lnTo>
                    <a:pt x="1334" y="1239"/>
                  </a:lnTo>
                  <a:lnTo>
                    <a:pt x="1421" y="1155"/>
                  </a:lnTo>
                  <a:lnTo>
                    <a:pt x="1511" y="1077"/>
                  </a:lnTo>
                  <a:lnTo>
                    <a:pt x="1614" y="1004"/>
                  </a:lnTo>
                  <a:lnTo>
                    <a:pt x="1729" y="942"/>
                  </a:lnTo>
                  <a:lnTo>
                    <a:pt x="1959" y="780"/>
                  </a:lnTo>
                  <a:lnTo>
                    <a:pt x="1996" y="833"/>
                  </a:lnTo>
                  <a:lnTo>
                    <a:pt x="1909" y="911"/>
                  </a:lnTo>
                  <a:lnTo>
                    <a:pt x="1819" y="981"/>
                  </a:lnTo>
                  <a:lnTo>
                    <a:pt x="1651" y="1119"/>
                  </a:lnTo>
                  <a:lnTo>
                    <a:pt x="1533" y="1273"/>
                  </a:lnTo>
                  <a:lnTo>
                    <a:pt x="1466" y="1486"/>
                  </a:lnTo>
                  <a:lnTo>
                    <a:pt x="1488" y="1825"/>
                  </a:lnTo>
                  <a:lnTo>
                    <a:pt x="1435" y="1996"/>
                  </a:lnTo>
                  <a:lnTo>
                    <a:pt x="1379" y="2061"/>
                  </a:lnTo>
                  <a:lnTo>
                    <a:pt x="1306" y="2114"/>
                  </a:lnTo>
                  <a:lnTo>
                    <a:pt x="1127" y="2380"/>
                  </a:lnTo>
                  <a:lnTo>
                    <a:pt x="967" y="2503"/>
                  </a:lnTo>
                  <a:lnTo>
                    <a:pt x="782" y="2590"/>
                  </a:lnTo>
                  <a:lnTo>
                    <a:pt x="605" y="2652"/>
                  </a:lnTo>
                  <a:lnTo>
                    <a:pt x="443" y="2666"/>
                  </a:lnTo>
                  <a:lnTo>
                    <a:pt x="112" y="2579"/>
                  </a:lnTo>
                  <a:lnTo>
                    <a:pt x="75" y="2540"/>
                  </a:lnTo>
                  <a:lnTo>
                    <a:pt x="0" y="2232"/>
                  </a:lnTo>
                  <a:lnTo>
                    <a:pt x="14" y="1780"/>
                  </a:lnTo>
                  <a:lnTo>
                    <a:pt x="112" y="1643"/>
                  </a:lnTo>
                  <a:lnTo>
                    <a:pt x="216" y="1503"/>
                  </a:lnTo>
                  <a:lnTo>
                    <a:pt x="249" y="1228"/>
                  </a:lnTo>
                  <a:lnTo>
                    <a:pt x="252" y="1001"/>
                  </a:lnTo>
                  <a:lnTo>
                    <a:pt x="319" y="853"/>
                  </a:lnTo>
                  <a:lnTo>
                    <a:pt x="406" y="729"/>
                  </a:lnTo>
                  <a:lnTo>
                    <a:pt x="501" y="620"/>
                  </a:lnTo>
                  <a:lnTo>
                    <a:pt x="614" y="511"/>
                  </a:lnTo>
                  <a:lnTo>
                    <a:pt x="684" y="440"/>
                  </a:lnTo>
                  <a:lnTo>
                    <a:pt x="773" y="384"/>
                  </a:lnTo>
                  <a:lnTo>
                    <a:pt x="930" y="309"/>
                  </a:lnTo>
                  <a:lnTo>
                    <a:pt x="1104" y="281"/>
                  </a:lnTo>
                  <a:lnTo>
                    <a:pt x="1135" y="275"/>
                  </a:lnTo>
                  <a:lnTo>
                    <a:pt x="1298" y="171"/>
                  </a:lnTo>
                  <a:lnTo>
                    <a:pt x="1466" y="87"/>
                  </a:lnTo>
                  <a:lnTo>
                    <a:pt x="1752" y="0"/>
                  </a:lnTo>
                  <a:lnTo>
                    <a:pt x="2035" y="14"/>
                  </a:lnTo>
                  <a:lnTo>
                    <a:pt x="2127" y="101"/>
                  </a:lnTo>
                  <a:lnTo>
                    <a:pt x="2223" y="171"/>
                  </a:lnTo>
                  <a:lnTo>
                    <a:pt x="2245" y="216"/>
                  </a:lnTo>
                  <a:lnTo>
                    <a:pt x="2209" y="24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8" name="Freeform 178"/>
            <p:cNvSpPr>
              <a:spLocks noChangeArrowheads="1"/>
            </p:cNvSpPr>
            <p:nvPr/>
          </p:nvSpPr>
          <p:spPr bwMode="auto">
            <a:xfrm>
              <a:off x="2461" y="1242"/>
              <a:ext cx="202" cy="313"/>
            </a:xfrm>
            <a:custGeom>
              <a:avLst/>
              <a:gdLst>
                <a:gd name="T0" fmla="*/ 26 w 893"/>
                <a:gd name="T1" fmla="*/ 0 h 1385"/>
                <a:gd name="T2" fmla="*/ 208 w 893"/>
                <a:gd name="T3" fmla="*/ 0 h 1385"/>
                <a:gd name="T4" fmla="*/ 239 w 893"/>
                <a:gd name="T5" fmla="*/ 36 h 1385"/>
                <a:gd name="T6" fmla="*/ 208 w 893"/>
                <a:gd name="T7" fmla="*/ 249 h 1385"/>
                <a:gd name="T8" fmla="*/ 157 w 893"/>
                <a:gd name="T9" fmla="*/ 448 h 1385"/>
                <a:gd name="T10" fmla="*/ 141 w 893"/>
                <a:gd name="T11" fmla="*/ 630 h 1385"/>
                <a:gd name="T12" fmla="*/ 171 w 893"/>
                <a:gd name="T13" fmla="*/ 706 h 1385"/>
                <a:gd name="T14" fmla="*/ 230 w 893"/>
                <a:gd name="T15" fmla="*/ 779 h 1385"/>
                <a:gd name="T16" fmla="*/ 575 w 893"/>
                <a:gd name="T17" fmla="*/ 846 h 1385"/>
                <a:gd name="T18" fmla="*/ 811 w 893"/>
                <a:gd name="T19" fmla="*/ 1006 h 1385"/>
                <a:gd name="T20" fmla="*/ 892 w 893"/>
                <a:gd name="T21" fmla="*/ 1295 h 1385"/>
                <a:gd name="T22" fmla="*/ 869 w 893"/>
                <a:gd name="T23" fmla="*/ 1353 h 1385"/>
                <a:gd name="T24" fmla="*/ 819 w 893"/>
                <a:gd name="T25" fmla="*/ 1384 h 1385"/>
                <a:gd name="T26" fmla="*/ 732 w 893"/>
                <a:gd name="T27" fmla="*/ 1295 h 1385"/>
                <a:gd name="T28" fmla="*/ 687 w 893"/>
                <a:gd name="T29" fmla="*/ 1124 h 1385"/>
                <a:gd name="T30" fmla="*/ 628 w 893"/>
                <a:gd name="T31" fmla="*/ 1068 h 1385"/>
                <a:gd name="T32" fmla="*/ 547 w 893"/>
                <a:gd name="T33" fmla="*/ 1028 h 1385"/>
                <a:gd name="T34" fmla="*/ 141 w 893"/>
                <a:gd name="T35" fmla="*/ 939 h 1385"/>
                <a:gd name="T36" fmla="*/ 34 w 893"/>
                <a:gd name="T37" fmla="*/ 756 h 1385"/>
                <a:gd name="T38" fmla="*/ 59 w 893"/>
                <a:gd name="T39" fmla="*/ 549 h 1385"/>
                <a:gd name="T40" fmla="*/ 171 w 893"/>
                <a:gd name="T41" fmla="*/ 70 h 1385"/>
                <a:gd name="T42" fmla="*/ 26 w 893"/>
                <a:gd name="T43" fmla="*/ 70 h 1385"/>
                <a:gd name="T44" fmla="*/ 0 w 893"/>
                <a:gd name="T45" fmla="*/ 36 h 1385"/>
                <a:gd name="T46" fmla="*/ 26 w 893"/>
                <a:gd name="T47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93" h="1385">
                  <a:moveTo>
                    <a:pt x="26" y="0"/>
                  </a:moveTo>
                  <a:lnTo>
                    <a:pt x="208" y="0"/>
                  </a:lnTo>
                  <a:lnTo>
                    <a:pt x="239" y="36"/>
                  </a:lnTo>
                  <a:lnTo>
                    <a:pt x="208" y="249"/>
                  </a:lnTo>
                  <a:lnTo>
                    <a:pt x="157" y="448"/>
                  </a:lnTo>
                  <a:lnTo>
                    <a:pt x="141" y="630"/>
                  </a:lnTo>
                  <a:lnTo>
                    <a:pt x="171" y="706"/>
                  </a:lnTo>
                  <a:lnTo>
                    <a:pt x="230" y="779"/>
                  </a:lnTo>
                  <a:lnTo>
                    <a:pt x="575" y="846"/>
                  </a:lnTo>
                  <a:lnTo>
                    <a:pt x="811" y="1006"/>
                  </a:lnTo>
                  <a:lnTo>
                    <a:pt x="892" y="1295"/>
                  </a:lnTo>
                  <a:lnTo>
                    <a:pt x="869" y="1353"/>
                  </a:lnTo>
                  <a:lnTo>
                    <a:pt x="819" y="1384"/>
                  </a:lnTo>
                  <a:lnTo>
                    <a:pt x="732" y="1295"/>
                  </a:lnTo>
                  <a:lnTo>
                    <a:pt x="687" y="1124"/>
                  </a:lnTo>
                  <a:lnTo>
                    <a:pt x="628" y="1068"/>
                  </a:lnTo>
                  <a:lnTo>
                    <a:pt x="547" y="1028"/>
                  </a:lnTo>
                  <a:lnTo>
                    <a:pt x="141" y="939"/>
                  </a:lnTo>
                  <a:lnTo>
                    <a:pt x="34" y="756"/>
                  </a:lnTo>
                  <a:lnTo>
                    <a:pt x="59" y="549"/>
                  </a:lnTo>
                  <a:lnTo>
                    <a:pt x="171" y="70"/>
                  </a:lnTo>
                  <a:lnTo>
                    <a:pt x="26" y="70"/>
                  </a:lnTo>
                  <a:lnTo>
                    <a:pt x="0" y="36"/>
                  </a:lnTo>
                  <a:lnTo>
                    <a:pt x="2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9" name="Freeform 179"/>
            <p:cNvSpPr>
              <a:spLocks noChangeArrowheads="1"/>
            </p:cNvSpPr>
            <p:nvPr/>
          </p:nvSpPr>
          <p:spPr bwMode="auto">
            <a:xfrm>
              <a:off x="2186" y="1629"/>
              <a:ext cx="461" cy="336"/>
            </a:xfrm>
            <a:custGeom>
              <a:avLst/>
              <a:gdLst>
                <a:gd name="T0" fmla="*/ 61 w 2036"/>
                <a:gd name="T1" fmla="*/ 403 h 1486"/>
                <a:gd name="T2" fmla="*/ 134 w 2036"/>
                <a:gd name="T3" fmla="*/ 619 h 1486"/>
                <a:gd name="T4" fmla="*/ 235 w 2036"/>
                <a:gd name="T5" fmla="*/ 801 h 1486"/>
                <a:gd name="T6" fmla="*/ 353 w 2036"/>
                <a:gd name="T7" fmla="*/ 969 h 1486"/>
                <a:gd name="T8" fmla="*/ 429 w 2036"/>
                <a:gd name="T9" fmla="*/ 1045 h 1486"/>
                <a:gd name="T10" fmla="*/ 529 w 2036"/>
                <a:gd name="T11" fmla="*/ 1118 h 1486"/>
                <a:gd name="T12" fmla="*/ 692 w 2036"/>
                <a:gd name="T13" fmla="*/ 1241 h 1486"/>
                <a:gd name="T14" fmla="*/ 860 w 2036"/>
                <a:gd name="T15" fmla="*/ 1345 h 1486"/>
                <a:gd name="T16" fmla="*/ 1023 w 2036"/>
                <a:gd name="T17" fmla="*/ 1384 h 1486"/>
                <a:gd name="T18" fmla="*/ 1188 w 2036"/>
                <a:gd name="T19" fmla="*/ 1311 h 1486"/>
                <a:gd name="T20" fmla="*/ 1281 w 2036"/>
                <a:gd name="T21" fmla="*/ 1219 h 1486"/>
                <a:gd name="T22" fmla="*/ 1370 w 2036"/>
                <a:gd name="T23" fmla="*/ 1132 h 1486"/>
                <a:gd name="T24" fmla="*/ 1466 w 2036"/>
                <a:gd name="T25" fmla="*/ 1045 h 1486"/>
                <a:gd name="T26" fmla="*/ 1569 w 2036"/>
                <a:gd name="T27" fmla="*/ 958 h 1486"/>
                <a:gd name="T28" fmla="*/ 1670 w 2036"/>
                <a:gd name="T29" fmla="*/ 883 h 1486"/>
                <a:gd name="T30" fmla="*/ 1886 w 2036"/>
                <a:gd name="T31" fmla="*/ 417 h 1486"/>
                <a:gd name="T32" fmla="*/ 1968 w 2036"/>
                <a:gd name="T33" fmla="*/ 0 h 1486"/>
                <a:gd name="T34" fmla="*/ 2035 w 2036"/>
                <a:gd name="T35" fmla="*/ 0 h 1486"/>
                <a:gd name="T36" fmla="*/ 2012 w 2036"/>
                <a:gd name="T37" fmla="*/ 462 h 1486"/>
                <a:gd name="T38" fmla="*/ 1900 w 2036"/>
                <a:gd name="T39" fmla="*/ 726 h 1486"/>
                <a:gd name="T40" fmla="*/ 1833 w 2036"/>
                <a:gd name="T41" fmla="*/ 832 h 1486"/>
                <a:gd name="T42" fmla="*/ 1746 w 2036"/>
                <a:gd name="T43" fmla="*/ 958 h 1486"/>
                <a:gd name="T44" fmla="*/ 1637 w 2036"/>
                <a:gd name="T45" fmla="*/ 1054 h 1486"/>
                <a:gd name="T46" fmla="*/ 1541 w 2036"/>
                <a:gd name="T47" fmla="*/ 1140 h 1486"/>
                <a:gd name="T48" fmla="*/ 1443 w 2036"/>
                <a:gd name="T49" fmla="*/ 1227 h 1486"/>
                <a:gd name="T50" fmla="*/ 1362 w 2036"/>
                <a:gd name="T51" fmla="*/ 1303 h 1486"/>
                <a:gd name="T52" fmla="*/ 1272 w 2036"/>
                <a:gd name="T53" fmla="*/ 1398 h 1486"/>
                <a:gd name="T54" fmla="*/ 1171 w 2036"/>
                <a:gd name="T55" fmla="*/ 1463 h 1486"/>
                <a:gd name="T56" fmla="*/ 1076 w 2036"/>
                <a:gd name="T57" fmla="*/ 1485 h 1486"/>
                <a:gd name="T58" fmla="*/ 883 w 2036"/>
                <a:gd name="T59" fmla="*/ 1440 h 1486"/>
                <a:gd name="T60" fmla="*/ 686 w 2036"/>
                <a:gd name="T61" fmla="*/ 1323 h 1486"/>
                <a:gd name="T62" fmla="*/ 577 w 2036"/>
                <a:gd name="T63" fmla="*/ 1250 h 1486"/>
                <a:gd name="T64" fmla="*/ 485 w 2036"/>
                <a:gd name="T65" fmla="*/ 1182 h 1486"/>
                <a:gd name="T66" fmla="*/ 311 w 2036"/>
                <a:gd name="T67" fmla="*/ 1023 h 1486"/>
                <a:gd name="T68" fmla="*/ 179 w 2036"/>
                <a:gd name="T69" fmla="*/ 852 h 1486"/>
                <a:gd name="T70" fmla="*/ 0 w 2036"/>
                <a:gd name="T71" fmla="*/ 426 h 1486"/>
                <a:gd name="T72" fmla="*/ 16 w 2036"/>
                <a:gd name="T73" fmla="*/ 375 h 1486"/>
                <a:gd name="T74" fmla="*/ 61 w 2036"/>
                <a:gd name="T75" fmla="*/ 403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36" h="1486">
                  <a:moveTo>
                    <a:pt x="61" y="403"/>
                  </a:moveTo>
                  <a:lnTo>
                    <a:pt x="134" y="619"/>
                  </a:lnTo>
                  <a:lnTo>
                    <a:pt x="235" y="801"/>
                  </a:lnTo>
                  <a:lnTo>
                    <a:pt x="353" y="969"/>
                  </a:lnTo>
                  <a:lnTo>
                    <a:pt x="429" y="1045"/>
                  </a:lnTo>
                  <a:lnTo>
                    <a:pt x="529" y="1118"/>
                  </a:lnTo>
                  <a:lnTo>
                    <a:pt x="692" y="1241"/>
                  </a:lnTo>
                  <a:lnTo>
                    <a:pt x="860" y="1345"/>
                  </a:lnTo>
                  <a:lnTo>
                    <a:pt x="1023" y="1384"/>
                  </a:lnTo>
                  <a:lnTo>
                    <a:pt x="1188" y="1311"/>
                  </a:lnTo>
                  <a:lnTo>
                    <a:pt x="1281" y="1219"/>
                  </a:lnTo>
                  <a:lnTo>
                    <a:pt x="1370" y="1132"/>
                  </a:lnTo>
                  <a:lnTo>
                    <a:pt x="1466" y="1045"/>
                  </a:lnTo>
                  <a:lnTo>
                    <a:pt x="1569" y="958"/>
                  </a:lnTo>
                  <a:lnTo>
                    <a:pt x="1670" y="883"/>
                  </a:lnTo>
                  <a:lnTo>
                    <a:pt x="1886" y="417"/>
                  </a:lnTo>
                  <a:lnTo>
                    <a:pt x="1968" y="0"/>
                  </a:lnTo>
                  <a:lnTo>
                    <a:pt x="2035" y="0"/>
                  </a:lnTo>
                  <a:lnTo>
                    <a:pt x="2012" y="462"/>
                  </a:lnTo>
                  <a:lnTo>
                    <a:pt x="1900" y="726"/>
                  </a:lnTo>
                  <a:lnTo>
                    <a:pt x="1833" y="832"/>
                  </a:lnTo>
                  <a:lnTo>
                    <a:pt x="1746" y="958"/>
                  </a:lnTo>
                  <a:lnTo>
                    <a:pt x="1637" y="1054"/>
                  </a:lnTo>
                  <a:lnTo>
                    <a:pt x="1541" y="1140"/>
                  </a:lnTo>
                  <a:lnTo>
                    <a:pt x="1443" y="1227"/>
                  </a:lnTo>
                  <a:lnTo>
                    <a:pt x="1362" y="1303"/>
                  </a:lnTo>
                  <a:lnTo>
                    <a:pt x="1272" y="1398"/>
                  </a:lnTo>
                  <a:lnTo>
                    <a:pt x="1171" y="1463"/>
                  </a:lnTo>
                  <a:lnTo>
                    <a:pt x="1076" y="1485"/>
                  </a:lnTo>
                  <a:lnTo>
                    <a:pt x="883" y="1440"/>
                  </a:lnTo>
                  <a:lnTo>
                    <a:pt x="686" y="1323"/>
                  </a:lnTo>
                  <a:lnTo>
                    <a:pt x="577" y="1250"/>
                  </a:lnTo>
                  <a:lnTo>
                    <a:pt x="485" y="1182"/>
                  </a:lnTo>
                  <a:lnTo>
                    <a:pt x="311" y="1023"/>
                  </a:lnTo>
                  <a:lnTo>
                    <a:pt x="179" y="852"/>
                  </a:lnTo>
                  <a:lnTo>
                    <a:pt x="0" y="426"/>
                  </a:lnTo>
                  <a:lnTo>
                    <a:pt x="16" y="375"/>
                  </a:lnTo>
                  <a:lnTo>
                    <a:pt x="61" y="4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0" name="Freeform 180"/>
            <p:cNvSpPr>
              <a:spLocks noChangeArrowheads="1"/>
            </p:cNvSpPr>
            <p:nvPr/>
          </p:nvSpPr>
          <p:spPr bwMode="auto">
            <a:xfrm>
              <a:off x="2251" y="1893"/>
              <a:ext cx="181" cy="689"/>
            </a:xfrm>
            <a:custGeom>
              <a:avLst/>
              <a:gdLst>
                <a:gd name="T0" fmla="*/ 59 w 803"/>
                <a:gd name="T1" fmla="*/ 8 h 3042"/>
                <a:gd name="T2" fmla="*/ 412 w 803"/>
                <a:gd name="T3" fmla="*/ 779 h 3042"/>
                <a:gd name="T4" fmla="*/ 441 w 803"/>
                <a:gd name="T5" fmla="*/ 914 h 3042"/>
                <a:gd name="T6" fmla="*/ 516 w 803"/>
                <a:gd name="T7" fmla="*/ 1043 h 3042"/>
                <a:gd name="T8" fmla="*/ 575 w 803"/>
                <a:gd name="T9" fmla="*/ 1205 h 3042"/>
                <a:gd name="T10" fmla="*/ 676 w 803"/>
                <a:gd name="T11" fmla="*/ 1760 h 3042"/>
                <a:gd name="T12" fmla="*/ 721 w 803"/>
                <a:gd name="T13" fmla="*/ 2391 h 3042"/>
                <a:gd name="T14" fmla="*/ 729 w 803"/>
                <a:gd name="T15" fmla="*/ 2685 h 3042"/>
                <a:gd name="T16" fmla="*/ 802 w 803"/>
                <a:gd name="T17" fmla="*/ 2993 h 3042"/>
                <a:gd name="T18" fmla="*/ 780 w 803"/>
                <a:gd name="T19" fmla="*/ 3041 h 3042"/>
                <a:gd name="T20" fmla="*/ 735 w 803"/>
                <a:gd name="T21" fmla="*/ 3019 h 3042"/>
                <a:gd name="T22" fmla="*/ 620 w 803"/>
                <a:gd name="T23" fmla="*/ 2416 h 3042"/>
                <a:gd name="T24" fmla="*/ 547 w 803"/>
                <a:gd name="T25" fmla="*/ 1794 h 3042"/>
                <a:gd name="T26" fmla="*/ 449 w 803"/>
                <a:gd name="T27" fmla="*/ 1244 h 3042"/>
                <a:gd name="T28" fmla="*/ 376 w 803"/>
                <a:gd name="T29" fmla="*/ 1118 h 3042"/>
                <a:gd name="T30" fmla="*/ 244 w 803"/>
                <a:gd name="T31" fmla="*/ 788 h 3042"/>
                <a:gd name="T32" fmla="*/ 177 w 803"/>
                <a:gd name="T33" fmla="*/ 403 h 3042"/>
                <a:gd name="T34" fmla="*/ 104 w 803"/>
                <a:gd name="T35" fmla="*/ 233 h 3042"/>
                <a:gd name="T36" fmla="*/ 0 w 803"/>
                <a:gd name="T37" fmla="*/ 50 h 3042"/>
                <a:gd name="T38" fmla="*/ 6 w 803"/>
                <a:gd name="T39" fmla="*/ 0 h 3042"/>
                <a:gd name="T40" fmla="*/ 59 w 803"/>
                <a:gd name="T41" fmla="*/ 8 h 3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3" h="3042">
                  <a:moveTo>
                    <a:pt x="59" y="8"/>
                  </a:moveTo>
                  <a:lnTo>
                    <a:pt x="412" y="779"/>
                  </a:lnTo>
                  <a:lnTo>
                    <a:pt x="441" y="914"/>
                  </a:lnTo>
                  <a:lnTo>
                    <a:pt x="516" y="1043"/>
                  </a:lnTo>
                  <a:lnTo>
                    <a:pt x="575" y="1205"/>
                  </a:lnTo>
                  <a:lnTo>
                    <a:pt x="676" y="1760"/>
                  </a:lnTo>
                  <a:lnTo>
                    <a:pt x="721" y="2391"/>
                  </a:lnTo>
                  <a:lnTo>
                    <a:pt x="729" y="2685"/>
                  </a:lnTo>
                  <a:lnTo>
                    <a:pt x="802" y="2993"/>
                  </a:lnTo>
                  <a:lnTo>
                    <a:pt x="780" y="3041"/>
                  </a:lnTo>
                  <a:lnTo>
                    <a:pt x="735" y="3019"/>
                  </a:lnTo>
                  <a:lnTo>
                    <a:pt x="620" y="2416"/>
                  </a:lnTo>
                  <a:lnTo>
                    <a:pt x="547" y="1794"/>
                  </a:lnTo>
                  <a:lnTo>
                    <a:pt x="449" y="1244"/>
                  </a:lnTo>
                  <a:lnTo>
                    <a:pt x="376" y="1118"/>
                  </a:lnTo>
                  <a:lnTo>
                    <a:pt x="244" y="788"/>
                  </a:lnTo>
                  <a:lnTo>
                    <a:pt x="177" y="403"/>
                  </a:lnTo>
                  <a:lnTo>
                    <a:pt x="104" y="233"/>
                  </a:lnTo>
                  <a:lnTo>
                    <a:pt x="0" y="50"/>
                  </a:lnTo>
                  <a:lnTo>
                    <a:pt x="6" y="0"/>
                  </a:lnTo>
                  <a:lnTo>
                    <a:pt x="59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1" name="Freeform 181"/>
            <p:cNvSpPr>
              <a:spLocks noChangeArrowheads="1"/>
            </p:cNvSpPr>
            <p:nvPr/>
          </p:nvSpPr>
          <p:spPr bwMode="auto">
            <a:xfrm>
              <a:off x="2477" y="1815"/>
              <a:ext cx="170" cy="660"/>
            </a:xfrm>
            <a:custGeom>
              <a:avLst/>
              <a:gdLst>
                <a:gd name="T0" fmla="*/ 552 w 755"/>
                <a:gd name="T1" fmla="*/ 14 h 2916"/>
                <a:gd name="T2" fmla="*/ 754 w 755"/>
                <a:gd name="T3" fmla="*/ 493 h 2916"/>
                <a:gd name="T4" fmla="*/ 709 w 755"/>
                <a:gd name="T5" fmla="*/ 692 h 2916"/>
                <a:gd name="T6" fmla="*/ 605 w 755"/>
                <a:gd name="T7" fmla="*/ 897 h 2916"/>
                <a:gd name="T8" fmla="*/ 546 w 755"/>
                <a:gd name="T9" fmla="*/ 1175 h 2916"/>
                <a:gd name="T10" fmla="*/ 695 w 755"/>
                <a:gd name="T11" fmla="*/ 1690 h 2916"/>
                <a:gd name="T12" fmla="*/ 695 w 755"/>
                <a:gd name="T13" fmla="*/ 1934 h 2916"/>
                <a:gd name="T14" fmla="*/ 658 w 755"/>
                <a:gd name="T15" fmla="*/ 2060 h 2916"/>
                <a:gd name="T16" fmla="*/ 597 w 755"/>
                <a:gd name="T17" fmla="*/ 2186 h 2916"/>
                <a:gd name="T18" fmla="*/ 516 w 755"/>
                <a:gd name="T19" fmla="*/ 2282 h 2916"/>
                <a:gd name="T20" fmla="*/ 443 w 755"/>
                <a:gd name="T21" fmla="*/ 2360 h 2916"/>
                <a:gd name="T22" fmla="*/ 308 w 755"/>
                <a:gd name="T23" fmla="*/ 2526 h 2916"/>
                <a:gd name="T24" fmla="*/ 176 w 755"/>
                <a:gd name="T25" fmla="*/ 2699 h 2916"/>
                <a:gd name="T26" fmla="*/ 59 w 755"/>
                <a:gd name="T27" fmla="*/ 2904 h 2916"/>
                <a:gd name="T28" fmla="*/ 14 w 755"/>
                <a:gd name="T29" fmla="*/ 2915 h 2916"/>
                <a:gd name="T30" fmla="*/ 0 w 755"/>
                <a:gd name="T31" fmla="*/ 2870 h 2916"/>
                <a:gd name="T32" fmla="*/ 171 w 755"/>
                <a:gd name="T33" fmla="*/ 2422 h 2916"/>
                <a:gd name="T34" fmla="*/ 260 w 755"/>
                <a:gd name="T35" fmla="*/ 2228 h 2916"/>
                <a:gd name="T36" fmla="*/ 319 w 755"/>
                <a:gd name="T37" fmla="*/ 2133 h 2916"/>
                <a:gd name="T38" fmla="*/ 401 w 755"/>
                <a:gd name="T39" fmla="*/ 2029 h 2916"/>
                <a:gd name="T40" fmla="*/ 485 w 755"/>
                <a:gd name="T41" fmla="*/ 1825 h 2916"/>
                <a:gd name="T42" fmla="*/ 493 w 755"/>
                <a:gd name="T43" fmla="*/ 1634 h 2916"/>
                <a:gd name="T44" fmla="*/ 448 w 755"/>
                <a:gd name="T45" fmla="*/ 1441 h 2916"/>
                <a:gd name="T46" fmla="*/ 378 w 755"/>
                <a:gd name="T47" fmla="*/ 1228 h 2916"/>
                <a:gd name="T48" fmla="*/ 389 w 755"/>
                <a:gd name="T49" fmla="*/ 1037 h 2916"/>
                <a:gd name="T50" fmla="*/ 443 w 755"/>
                <a:gd name="T51" fmla="*/ 844 h 2916"/>
                <a:gd name="T52" fmla="*/ 597 w 755"/>
                <a:gd name="T53" fmla="*/ 493 h 2916"/>
                <a:gd name="T54" fmla="*/ 569 w 755"/>
                <a:gd name="T55" fmla="*/ 258 h 2916"/>
                <a:gd name="T56" fmla="*/ 485 w 755"/>
                <a:gd name="T57" fmla="*/ 48 h 2916"/>
                <a:gd name="T58" fmla="*/ 507 w 755"/>
                <a:gd name="T59" fmla="*/ 0 h 2916"/>
                <a:gd name="T60" fmla="*/ 552 w 755"/>
                <a:gd name="T61" fmla="*/ 14 h 2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5" h="2916">
                  <a:moveTo>
                    <a:pt x="552" y="14"/>
                  </a:moveTo>
                  <a:lnTo>
                    <a:pt x="754" y="493"/>
                  </a:lnTo>
                  <a:lnTo>
                    <a:pt x="709" y="692"/>
                  </a:lnTo>
                  <a:lnTo>
                    <a:pt x="605" y="897"/>
                  </a:lnTo>
                  <a:lnTo>
                    <a:pt x="546" y="1175"/>
                  </a:lnTo>
                  <a:lnTo>
                    <a:pt x="695" y="1690"/>
                  </a:lnTo>
                  <a:lnTo>
                    <a:pt x="695" y="1934"/>
                  </a:lnTo>
                  <a:lnTo>
                    <a:pt x="658" y="2060"/>
                  </a:lnTo>
                  <a:lnTo>
                    <a:pt x="597" y="2186"/>
                  </a:lnTo>
                  <a:lnTo>
                    <a:pt x="516" y="2282"/>
                  </a:lnTo>
                  <a:lnTo>
                    <a:pt x="443" y="2360"/>
                  </a:lnTo>
                  <a:lnTo>
                    <a:pt x="308" y="2526"/>
                  </a:lnTo>
                  <a:lnTo>
                    <a:pt x="176" y="2699"/>
                  </a:lnTo>
                  <a:lnTo>
                    <a:pt x="59" y="2904"/>
                  </a:lnTo>
                  <a:lnTo>
                    <a:pt x="14" y="2915"/>
                  </a:lnTo>
                  <a:lnTo>
                    <a:pt x="0" y="2870"/>
                  </a:lnTo>
                  <a:lnTo>
                    <a:pt x="171" y="2422"/>
                  </a:lnTo>
                  <a:lnTo>
                    <a:pt x="260" y="2228"/>
                  </a:lnTo>
                  <a:lnTo>
                    <a:pt x="319" y="2133"/>
                  </a:lnTo>
                  <a:lnTo>
                    <a:pt x="401" y="2029"/>
                  </a:lnTo>
                  <a:lnTo>
                    <a:pt x="485" y="1825"/>
                  </a:lnTo>
                  <a:lnTo>
                    <a:pt x="493" y="1634"/>
                  </a:lnTo>
                  <a:lnTo>
                    <a:pt x="448" y="1441"/>
                  </a:lnTo>
                  <a:lnTo>
                    <a:pt x="378" y="1228"/>
                  </a:lnTo>
                  <a:lnTo>
                    <a:pt x="389" y="1037"/>
                  </a:lnTo>
                  <a:lnTo>
                    <a:pt x="443" y="844"/>
                  </a:lnTo>
                  <a:lnTo>
                    <a:pt x="597" y="493"/>
                  </a:lnTo>
                  <a:lnTo>
                    <a:pt x="569" y="258"/>
                  </a:lnTo>
                  <a:lnTo>
                    <a:pt x="485" y="48"/>
                  </a:lnTo>
                  <a:lnTo>
                    <a:pt x="507" y="0"/>
                  </a:lnTo>
                  <a:lnTo>
                    <a:pt x="552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2" name="Freeform 182"/>
            <p:cNvSpPr>
              <a:spLocks noChangeArrowheads="1"/>
            </p:cNvSpPr>
            <p:nvPr/>
          </p:nvSpPr>
          <p:spPr bwMode="auto">
            <a:xfrm>
              <a:off x="2422" y="2148"/>
              <a:ext cx="173" cy="133"/>
            </a:xfrm>
            <a:custGeom>
              <a:avLst/>
              <a:gdLst>
                <a:gd name="T0" fmla="*/ 42 w 766"/>
                <a:gd name="T1" fmla="*/ 485 h 589"/>
                <a:gd name="T2" fmla="*/ 300 w 766"/>
                <a:gd name="T3" fmla="*/ 448 h 589"/>
                <a:gd name="T4" fmla="*/ 403 w 766"/>
                <a:gd name="T5" fmla="*/ 353 h 589"/>
                <a:gd name="T6" fmla="*/ 501 w 766"/>
                <a:gd name="T7" fmla="*/ 235 h 589"/>
                <a:gd name="T8" fmla="*/ 698 w 766"/>
                <a:gd name="T9" fmla="*/ 0 h 589"/>
                <a:gd name="T10" fmla="*/ 765 w 766"/>
                <a:gd name="T11" fmla="*/ 5 h 589"/>
                <a:gd name="T12" fmla="*/ 712 w 766"/>
                <a:gd name="T13" fmla="*/ 398 h 589"/>
                <a:gd name="T14" fmla="*/ 639 w 766"/>
                <a:gd name="T15" fmla="*/ 471 h 589"/>
                <a:gd name="T16" fmla="*/ 560 w 766"/>
                <a:gd name="T17" fmla="*/ 527 h 589"/>
                <a:gd name="T18" fmla="*/ 395 w 766"/>
                <a:gd name="T19" fmla="*/ 588 h 589"/>
                <a:gd name="T20" fmla="*/ 28 w 766"/>
                <a:gd name="T21" fmla="*/ 549 h 589"/>
                <a:gd name="T22" fmla="*/ 0 w 766"/>
                <a:gd name="T23" fmla="*/ 513 h 589"/>
                <a:gd name="T24" fmla="*/ 42 w 766"/>
                <a:gd name="T25" fmla="*/ 485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6" h="589">
                  <a:moveTo>
                    <a:pt x="42" y="485"/>
                  </a:moveTo>
                  <a:lnTo>
                    <a:pt x="300" y="448"/>
                  </a:lnTo>
                  <a:lnTo>
                    <a:pt x="403" y="353"/>
                  </a:lnTo>
                  <a:lnTo>
                    <a:pt x="501" y="235"/>
                  </a:lnTo>
                  <a:lnTo>
                    <a:pt x="698" y="0"/>
                  </a:lnTo>
                  <a:lnTo>
                    <a:pt x="765" y="5"/>
                  </a:lnTo>
                  <a:lnTo>
                    <a:pt x="712" y="398"/>
                  </a:lnTo>
                  <a:lnTo>
                    <a:pt x="639" y="471"/>
                  </a:lnTo>
                  <a:lnTo>
                    <a:pt x="560" y="527"/>
                  </a:lnTo>
                  <a:lnTo>
                    <a:pt x="395" y="588"/>
                  </a:lnTo>
                  <a:lnTo>
                    <a:pt x="28" y="549"/>
                  </a:lnTo>
                  <a:lnTo>
                    <a:pt x="0" y="513"/>
                  </a:lnTo>
                  <a:lnTo>
                    <a:pt x="42" y="48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3" name="Freeform 183"/>
            <p:cNvSpPr>
              <a:spLocks noChangeArrowheads="1"/>
            </p:cNvSpPr>
            <p:nvPr/>
          </p:nvSpPr>
          <p:spPr bwMode="auto">
            <a:xfrm>
              <a:off x="2723" y="1627"/>
              <a:ext cx="153" cy="56"/>
            </a:xfrm>
            <a:custGeom>
              <a:avLst/>
              <a:gdLst>
                <a:gd name="T0" fmla="*/ 42 w 679"/>
                <a:gd name="T1" fmla="*/ 0 h 253"/>
                <a:gd name="T2" fmla="*/ 594 w 679"/>
                <a:gd name="T3" fmla="*/ 73 h 253"/>
                <a:gd name="T4" fmla="*/ 656 w 679"/>
                <a:gd name="T5" fmla="*/ 104 h 253"/>
                <a:gd name="T6" fmla="*/ 678 w 679"/>
                <a:gd name="T7" fmla="*/ 168 h 253"/>
                <a:gd name="T8" fmla="*/ 656 w 679"/>
                <a:gd name="T9" fmla="*/ 230 h 253"/>
                <a:gd name="T10" fmla="*/ 594 w 679"/>
                <a:gd name="T11" fmla="*/ 252 h 253"/>
                <a:gd name="T12" fmla="*/ 308 w 679"/>
                <a:gd name="T13" fmla="*/ 171 h 253"/>
                <a:gd name="T14" fmla="*/ 182 w 679"/>
                <a:gd name="T15" fmla="*/ 110 h 253"/>
                <a:gd name="T16" fmla="*/ 33 w 679"/>
                <a:gd name="T17" fmla="*/ 65 h 253"/>
                <a:gd name="T18" fmla="*/ 0 w 679"/>
                <a:gd name="T19" fmla="*/ 31 h 253"/>
                <a:gd name="T20" fmla="*/ 42 w 679"/>
                <a:gd name="T2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9" h="253">
                  <a:moveTo>
                    <a:pt x="42" y="0"/>
                  </a:moveTo>
                  <a:lnTo>
                    <a:pt x="594" y="73"/>
                  </a:lnTo>
                  <a:lnTo>
                    <a:pt x="656" y="104"/>
                  </a:lnTo>
                  <a:lnTo>
                    <a:pt x="678" y="168"/>
                  </a:lnTo>
                  <a:lnTo>
                    <a:pt x="656" y="230"/>
                  </a:lnTo>
                  <a:lnTo>
                    <a:pt x="594" y="252"/>
                  </a:lnTo>
                  <a:lnTo>
                    <a:pt x="308" y="171"/>
                  </a:lnTo>
                  <a:lnTo>
                    <a:pt x="182" y="110"/>
                  </a:lnTo>
                  <a:lnTo>
                    <a:pt x="33" y="65"/>
                  </a:lnTo>
                  <a:lnTo>
                    <a:pt x="0" y="31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4" name="Freeform 184"/>
            <p:cNvSpPr>
              <a:spLocks noChangeArrowheads="1"/>
            </p:cNvSpPr>
            <p:nvPr/>
          </p:nvSpPr>
          <p:spPr bwMode="auto">
            <a:xfrm>
              <a:off x="2897" y="1639"/>
              <a:ext cx="109" cy="205"/>
            </a:xfrm>
            <a:custGeom>
              <a:avLst/>
              <a:gdLst>
                <a:gd name="T0" fmla="*/ 104 w 486"/>
                <a:gd name="T1" fmla="*/ 0 h 907"/>
                <a:gd name="T2" fmla="*/ 289 w 486"/>
                <a:gd name="T3" fmla="*/ 87 h 907"/>
                <a:gd name="T4" fmla="*/ 415 w 486"/>
                <a:gd name="T5" fmla="*/ 286 h 907"/>
                <a:gd name="T6" fmla="*/ 485 w 486"/>
                <a:gd name="T7" fmla="*/ 536 h 907"/>
                <a:gd name="T8" fmla="*/ 457 w 486"/>
                <a:gd name="T9" fmla="*/ 906 h 907"/>
                <a:gd name="T10" fmla="*/ 390 w 486"/>
                <a:gd name="T11" fmla="*/ 906 h 907"/>
                <a:gd name="T12" fmla="*/ 356 w 486"/>
                <a:gd name="T13" fmla="*/ 564 h 907"/>
                <a:gd name="T14" fmla="*/ 320 w 486"/>
                <a:gd name="T15" fmla="*/ 359 h 907"/>
                <a:gd name="T16" fmla="*/ 289 w 486"/>
                <a:gd name="T17" fmla="*/ 278 h 907"/>
                <a:gd name="T18" fmla="*/ 230 w 486"/>
                <a:gd name="T19" fmla="*/ 205 h 907"/>
                <a:gd name="T20" fmla="*/ 51 w 486"/>
                <a:gd name="T21" fmla="*/ 169 h 907"/>
                <a:gd name="T22" fmla="*/ 0 w 486"/>
                <a:gd name="T23" fmla="*/ 57 h 907"/>
                <a:gd name="T24" fmla="*/ 37 w 486"/>
                <a:gd name="T25" fmla="*/ 0 h 907"/>
                <a:gd name="T26" fmla="*/ 104 w 486"/>
                <a:gd name="T2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907">
                  <a:moveTo>
                    <a:pt x="104" y="0"/>
                  </a:moveTo>
                  <a:lnTo>
                    <a:pt x="289" y="87"/>
                  </a:lnTo>
                  <a:lnTo>
                    <a:pt x="415" y="286"/>
                  </a:lnTo>
                  <a:lnTo>
                    <a:pt x="485" y="536"/>
                  </a:lnTo>
                  <a:lnTo>
                    <a:pt x="457" y="906"/>
                  </a:lnTo>
                  <a:lnTo>
                    <a:pt x="390" y="906"/>
                  </a:lnTo>
                  <a:lnTo>
                    <a:pt x="356" y="564"/>
                  </a:lnTo>
                  <a:lnTo>
                    <a:pt x="320" y="359"/>
                  </a:lnTo>
                  <a:lnTo>
                    <a:pt x="289" y="278"/>
                  </a:lnTo>
                  <a:lnTo>
                    <a:pt x="230" y="205"/>
                  </a:lnTo>
                  <a:lnTo>
                    <a:pt x="51" y="169"/>
                  </a:lnTo>
                  <a:lnTo>
                    <a:pt x="0" y="57"/>
                  </a:lnTo>
                  <a:lnTo>
                    <a:pt x="37" y="0"/>
                  </a:lnTo>
                  <a:lnTo>
                    <a:pt x="10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5" name="Freeform 185"/>
            <p:cNvSpPr>
              <a:spLocks noChangeArrowheads="1"/>
            </p:cNvSpPr>
            <p:nvPr/>
          </p:nvSpPr>
          <p:spPr bwMode="auto">
            <a:xfrm>
              <a:off x="2854" y="1727"/>
              <a:ext cx="61" cy="267"/>
            </a:xfrm>
            <a:custGeom>
              <a:avLst/>
              <a:gdLst>
                <a:gd name="T0" fmla="*/ 53 w 273"/>
                <a:gd name="T1" fmla="*/ 9 h 1181"/>
                <a:gd name="T2" fmla="*/ 216 w 273"/>
                <a:gd name="T3" fmla="*/ 325 h 1181"/>
                <a:gd name="T4" fmla="*/ 272 w 273"/>
                <a:gd name="T5" fmla="*/ 687 h 1181"/>
                <a:gd name="T6" fmla="*/ 230 w 273"/>
                <a:gd name="T7" fmla="*/ 931 h 1181"/>
                <a:gd name="T8" fmla="*/ 193 w 273"/>
                <a:gd name="T9" fmla="*/ 1180 h 1181"/>
                <a:gd name="T10" fmla="*/ 126 w 273"/>
                <a:gd name="T11" fmla="*/ 1180 h 1181"/>
                <a:gd name="T12" fmla="*/ 98 w 273"/>
                <a:gd name="T13" fmla="*/ 931 h 1181"/>
                <a:gd name="T14" fmla="*/ 67 w 273"/>
                <a:gd name="T15" fmla="*/ 687 h 1181"/>
                <a:gd name="T16" fmla="*/ 0 w 273"/>
                <a:gd name="T17" fmla="*/ 48 h 1181"/>
                <a:gd name="T18" fmla="*/ 8 w 273"/>
                <a:gd name="T19" fmla="*/ 0 h 1181"/>
                <a:gd name="T20" fmla="*/ 53 w 273"/>
                <a:gd name="T21" fmla="*/ 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3" h="1181">
                  <a:moveTo>
                    <a:pt x="53" y="9"/>
                  </a:moveTo>
                  <a:lnTo>
                    <a:pt x="216" y="325"/>
                  </a:lnTo>
                  <a:lnTo>
                    <a:pt x="272" y="687"/>
                  </a:lnTo>
                  <a:lnTo>
                    <a:pt x="230" y="931"/>
                  </a:lnTo>
                  <a:lnTo>
                    <a:pt x="193" y="1180"/>
                  </a:lnTo>
                  <a:lnTo>
                    <a:pt x="126" y="1180"/>
                  </a:lnTo>
                  <a:lnTo>
                    <a:pt x="98" y="931"/>
                  </a:lnTo>
                  <a:lnTo>
                    <a:pt x="67" y="687"/>
                  </a:lnTo>
                  <a:lnTo>
                    <a:pt x="0" y="48"/>
                  </a:lnTo>
                  <a:lnTo>
                    <a:pt x="8" y="0"/>
                  </a:lnTo>
                  <a:lnTo>
                    <a:pt x="53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6" name="Freeform 186"/>
            <p:cNvSpPr>
              <a:spLocks noChangeArrowheads="1"/>
            </p:cNvSpPr>
            <p:nvPr/>
          </p:nvSpPr>
          <p:spPr bwMode="auto">
            <a:xfrm>
              <a:off x="1851" y="1670"/>
              <a:ext cx="261" cy="190"/>
            </a:xfrm>
            <a:custGeom>
              <a:avLst/>
              <a:gdLst>
                <a:gd name="T0" fmla="*/ 1119 w 1156"/>
                <a:gd name="T1" fmla="*/ 67 h 842"/>
                <a:gd name="T2" fmla="*/ 881 w 1156"/>
                <a:gd name="T3" fmla="*/ 148 h 842"/>
                <a:gd name="T4" fmla="*/ 774 w 1156"/>
                <a:gd name="T5" fmla="*/ 235 h 842"/>
                <a:gd name="T6" fmla="*/ 668 w 1156"/>
                <a:gd name="T7" fmla="*/ 319 h 842"/>
                <a:gd name="T8" fmla="*/ 483 w 1156"/>
                <a:gd name="T9" fmla="*/ 429 h 842"/>
                <a:gd name="T10" fmla="*/ 331 w 1156"/>
                <a:gd name="T11" fmla="*/ 552 h 842"/>
                <a:gd name="T12" fmla="*/ 188 w 1156"/>
                <a:gd name="T13" fmla="*/ 673 h 842"/>
                <a:gd name="T14" fmla="*/ 48 w 1156"/>
                <a:gd name="T15" fmla="*/ 832 h 842"/>
                <a:gd name="T16" fmla="*/ 0 w 1156"/>
                <a:gd name="T17" fmla="*/ 841 h 842"/>
                <a:gd name="T18" fmla="*/ 0 w 1156"/>
                <a:gd name="T19" fmla="*/ 790 h 842"/>
                <a:gd name="T20" fmla="*/ 132 w 1156"/>
                <a:gd name="T21" fmla="*/ 605 h 842"/>
                <a:gd name="T22" fmla="*/ 255 w 1156"/>
                <a:gd name="T23" fmla="*/ 448 h 842"/>
                <a:gd name="T24" fmla="*/ 314 w 1156"/>
                <a:gd name="T25" fmla="*/ 370 h 842"/>
                <a:gd name="T26" fmla="*/ 390 w 1156"/>
                <a:gd name="T27" fmla="*/ 297 h 842"/>
                <a:gd name="T28" fmla="*/ 471 w 1156"/>
                <a:gd name="T29" fmla="*/ 235 h 842"/>
                <a:gd name="T30" fmla="*/ 575 w 1156"/>
                <a:gd name="T31" fmla="*/ 171 h 842"/>
                <a:gd name="T32" fmla="*/ 707 w 1156"/>
                <a:gd name="T33" fmla="*/ 84 h 842"/>
                <a:gd name="T34" fmla="*/ 833 w 1156"/>
                <a:gd name="T35" fmla="*/ 31 h 842"/>
                <a:gd name="T36" fmla="*/ 1124 w 1156"/>
                <a:gd name="T37" fmla="*/ 0 h 842"/>
                <a:gd name="T38" fmla="*/ 1155 w 1156"/>
                <a:gd name="T39" fmla="*/ 39 h 842"/>
                <a:gd name="T40" fmla="*/ 1119 w 1156"/>
                <a:gd name="T41" fmla="*/ 67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56" h="842">
                  <a:moveTo>
                    <a:pt x="1119" y="67"/>
                  </a:moveTo>
                  <a:lnTo>
                    <a:pt x="881" y="148"/>
                  </a:lnTo>
                  <a:lnTo>
                    <a:pt x="774" y="235"/>
                  </a:lnTo>
                  <a:lnTo>
                    <a:pt x="668" y="319"/>
                  </a:lnTo>
                  <a:lnTo>
                    <a:pt x="483" y="429"/>
                  </a:lnTo>
                  <a:lnTo>
                    <a:pt x="331" y="552"/>
                  </a:lnTo>
                  <a:lnTo>
                    <a:pt x="188" y="673"/>
                  </a:lnTo>
                  <a:lnTo>
                    <a:pt x="48" y="832"/>
                  </a:lnTo>
                  <a:lnTo>
                    <a:pt x="0" y="841"/>
                  </a:lnTo>
                  <a:lnTo>
                    <a:pt x="0" y="790"/>
                  </a:lnTo>
                  <a:lnTo>
                    <a:pt x="132" y="605"/>
                  </a:lnTo>
                  <a:lnTo>
                    <a:pt x="255" y="448"/>
                  </a:lnTo>
                  <a:lnTo>
                    <a:pt x="314" y="370"/>
                  </a:lnTo>
                  <a:lnTo>
                    <a:pt x="390" y="297"/>
                  </a:lnTo>
                  <a:lnTo>
                    <a:pt x="471" y="235"/>
                  </a:lnTo>
                  <a:lnTo>
                    <a:pt x="575" y="171"/>
                  </a:lnTo>
                  <a:lnTo>
                    <a:pt x="707" y="84"/>
                  </a:lnTo>
                  <a:lnTo>
                    <a:pt x="833" y="31"/>
                  </a:lnTo>
                  <a:lnTo>
                    <a:pt x="1124" y="0"/>
                  </a:lnTo>
                  <a:lnTo>
                    <a:pt x="1155" y="39"/>
                  </a:lnTo>
                  <a:lnTo>
                    <a:pt x="1119" y="6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7" name="Freeform 187"/>
            <p:cNvSpPr>
              <a:spLocks noChangeArrowheads="1"/>
            </p:cNvSpPr>
            <p:nvPr/>
          </p:nvSpPr>
          <p:spPr bwMode="auto">
            <a:xfrm>
              <a:off x="1907" y="1868"/>
              <a:ext cx="290" cy="860"/>
            </a:xfrm>
            <a:custGeom>
              <a:avLst/>
              <a:gdLst>
                <a:gd name="T0" fmla="*/ 39 w 1285"/>
                <a:gd name="T1" fmla="*/ 0 h 3796"/>
                <a:gd name="T2" fmla="*/ 236 w 1285"/>
                <a:gd name="T3" fmla="*/ 56 h 3796"/>
                <a:gd name="T4" fmla="*/ 384 w 1285"/>
                <a:gd name="T5" fmla="*/ 173 h 3796"/>
                <a:gd name="T6" fmla="*/ 505 w 1285"/>
                <a:gd name="T7" fmla="*/ 344 h 3796"/>
                <a:gd name="T8" fmla="*/ 611 w 1285"/>
                <a:gd name="T9" fmla="*/ 543 h 3796"/>
                <a:gd name="T10" fmla="*/ 715 w 1285"/>
                <a:gd name="T11" fmla="*/ 692 h 3796"/>
                <a:gd name="T12" fmla="*/ 819 w 1285"/>
                <a:gd name="T13" fmla="*/ 843 h 3796"/>
                <a:gd name="T14" fmla="*/ 931 w 1285"/>
                <a:gd name="T15" fmla="*/ 1258 h 3796"/>
                <a:gd name="T16" fmla="*/ 917 w 1285"/>
                <a:gd name="T17" fmla="*/ 1390 h 3796"/>
                <a:gd name="T18" fmla="*/ 967 w 1285"/>
                <a:gd name="T19" fmla="*/ 1785 h 3796"/>
                <a:gd name="T20" fmla="*/ 1009 w 1285"/>
                <a:gd name="T21" fmla="*/ 2177 h 3796"/>
                <a:gd name="T22" fmla="*/ 1057 w 1285"/>
                <a:gd name="T23" fmla="*/ 2315 h 3796"/>
                <a:gd name="T24" fmla="*/ 1135 w 1285"/>
                <a:gd name="T25" fmla="*/ 2433 h 3796"/>
                <a:gd name="T26" fmla="*/ 1253 w 1285"/>
                <a:gd name="T27" fmla="*/ 2676 h 3796"/>
                <a:gd name="T28" fmla="*/ 1284 w 1285"/>
                <a:gd name="T29" fmla="*/ 2960 h 3796"/>
                <a:gd name="T30" fmla="*/ 1247 w 1285"/>
                <a:gd name="T31" fmla="*/ 3215 h 3796"/>
                <a:gd name="T32" fmla="*/ 1172 w 1285"/>
                <a:gd name="T33" fmla="*/ 3472 h 3796"/>
                <a:gd name="T34" fmla="*/ 1099 w 1285"/>
                <a:gd name="T35" fmla="*/ 3772 h 3796"/>
                <a:gd name="T36" fmla="*/ 1057 w 1285"/>
                <a:gd name="T37" fmla="*/ 3795 h 3796"/>
                <a:gd name="T38" fmla="*/ 1032 w 1285"/>
                <a:gd name="T39" fmla="*/ 3758 h 3796"/>
                <a:gd name="T40" fmla="*/ 1127 w 1285"/>
                <a:gd name="T41" fmla="*/ 3229 h 3796"/>
                <a:gd name="T42" fmla="*/ 1079 w 1285"/>
                <a:gd name="T43" fmla="*/ 2721 h 3796"/>
                <a:gd name="T44" fmla="*/ 1032 w 1285"/>
                <a:gd name="T45" fmla="*/ 2590 h 3796"/>
                <a:gd name="T46" fmla="*/ 953 w 1285"/>
                <a:gd name="T47" fmla="*/ 2477 h 3796"/>
                <a:gd name="T48" fmla="*/ 827 w 1285"/>
                <a:gd name="T49" fmla="*/ 2228 h 3796"/>
                <a:gd name="T50" fmla="*/ 782 w 1285"/>
                <a:gd name="T51" fmla="*/ 1810 h 3796"/>
                <a:gd name="T52" fmla="*/ 746 w 1285"/>
                <a:gd name="T53" fmla="*/ 1398 h 3796"/>
                <a:gd name="T54" fmla="*/ 729 w 1285"/>
                <a:gd name="T55" fmla="*/ 1258 h 3796"/>
                <a:gd name="T56" fmla="*/ 704 w 1285"/>
                <a:gd name="T57" fmla="*/ 1093 h 3796"/>
                <a:gd name="T58" fmla="*/ 645 w 1285"/>
                <a:gd name="T59" fmla="*/ 939 h 3796"/>
                <a:gd name="T60" fmla="*/ 547 w 1285"/>
                <a:gd name="T61" fmla="*/ 779 h 3796"/>
                <a:gd name="T62" fmla="*/ 451 w 1285"/>
                <a:gd name="T63" fmla="*/ 630 h 3796"/>
                <a:gd name="T64" fmla="*/ 376 w 1285"/>
                <a:gd name="T65" fmla="*/ 440 h 3796"/>
                <a:gd name="T66" fmla="*/ 294 w 1285"/>
                <a:gd name="T67" fmla="*/ 257 h 3796"/>
                <a:gd name="T68" fmla="*/ 188 w 1285"/>
                <a:gd name="T69" fmla="*/ 131 h 3796"/>
                <a:gd name="T70" fmla="*/ 31 w 1285"/>
                <a:gd name="T71" fmla="*/ 70 h 3796"/>
                <a:gd name="T72" fmla="*/ 0 w 1285"/>
                <a:gd name="T73" fmla="*/ 33 h 3796"/>
                <a:gd name="T74" fmla="*/ 39 w 1285"/>
                <a:gd name="T75" fmla="*/ 0 h 3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3796">
                  <a:moveTo>
                    <a:pt x="39" y="0"/>
                  </a:moveTo>
                  <a:lnTo>
                    <a:pt x="236" y="56"/>
                  </a:lnTo>
                  <a:lnTo>
                    <a:pt x="384" y="173"/>
                  </a:lnTo>
                  <a:lnTo>
                    <a:pt x="505" y="344"/>
                  </a:lnTo>
                  <a:lnTo>
                    <a:pt x="611" y="543"/>
                  </a:lnTo>
                  <a:lnTo>
                    <a:pt x="715" y="692"/>
                  </a:lnTo>
                  <a:lnTo>
                    <a:pt x="819" y="843"/>
                  </a:lnTo>
                  <a:lnTo>
                    <a:pt x="931" y="1258"/>
                  </a:lnTo>
                  <a:lnTo>
                    <a:pt x="917" y="1390"/>
                  </a:lnTo>
                  <a:lnTo>
                    <a:pt x="967" y="1785"/>
                  </a:lnTo>
                  <a:lnTo>
                    <a:pt x="1009" y="2177"/>
                  </a:lnTo>
                  <a:lnTo>
                    <a:pt x="1057" y="2315"/>
                  </a:lnTo>
                  <a:lnTo>
                    <a:pt x="1135" y="2433"/>
                  </a:lnTo>
                  <a:lnTo>
                    <a:pt x="1253" y="2676"/>
                  </a:lnTo>
                  <a:lnTo>
                    <a:pt x="1284" y="2960"/>
                  </a:lnTo>
                  <a:lnTo>
                    <a:pt x="1247" y="3215"/>
                  </a:lnTo>
                  <a:lnTo>
                    <a:pt x="1172" y="3472"/>
                  </a:lnTo>
                  <a:lnTo>
                    <a:pt x="1099" y="3772"/>
                  </a:lnTo>
                  <a:lnTo>
                    <a:pt x="1057" y="3795"/>
                  </a:lnTo>
                  <a:lnTo>
                    <a:pt x="1032" y="3758"/>
                  </a:lnTo>
                  <a:lnTo>
                    <a:pt x="1127" y="3229"/>
                  </a:lnTo>
                  <a:lnTo>
                    <a:pt x="1079" y="2721"/>
                  </a:lnTo>
                  <a:lnTo>
                    <a:pt x="1032" y="2590"/>
                  </a:lnTo>
                  <a:lnTo>
                    <a:pt x="953" y="2477"/>
                  </a:lnTo>
                  <a:lnTo>
                    <a:pt x="827" y="2228"/>
                  </a:lnTo>
                  <a:lnTo>
                    <a:pt x="782" y="1810"/>
                  </a:lnTo>
                  <a:lnTo>
                    <a:pt x="746" y="1398"/>
                  </a:lnTo>
                  <a:lnTo>
                    <a:pt x="729" y="1258"/>
                  </a:lnTo>
                  <a:lnTo>
                    <a:pt x="704" y="1093"/>
                  </a:lnTo>
                  <a:lnTo>
                    <a:pt x="645" y="939"/>
                  </a:lnTo>
                  <a:lnTo>
                    <a:pt x="547" y="779"/>
                  </a:lnTo>
                  <a:lnTo>
                    <a:pt x="451" y="630"/>
                  </a:lnTo>
                  <a:lnTo>
                    <a:pt x="376" y="440"/>
                  </a:lnTo>
                  <a:lnTo>
                    <a:pt x="294" y="257"/>
                  </a:lnTo>
                  <a:lnTo>
                    <a:pt x="188" y="131"/>
                  </a:lnTo>
                  <a:lnTo>
                    <a:pt x="31" y="70"/>
                  </a:lnTo>
                  <a:lnTo>
                    <a:pt x="0" y="33"/>
                  </a:lnTo>
                  <a:lnTo>
                    <a:pt x="3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8" name="Freeform 188"/>
            <p:cNvSpPr>
              <a:spLocks noChangeArrowheads="1"/>
            </p:cNvSpPr>
            <p:nvPr/>
          </p:nvSpPr>
          <p:spPr bwMode="auto">
            <a:xfrm>
              <a:off x="2164" y="2157"/>
              <a:ext cx="86" cy="265"/>
            </a:xfrm>
            <a:custGeom>
              <a:avLst/>
              <a:gdLst>
                <a:gd name="T0" fmla="*/ 331 w 385"/>
                <a:gd name="T1" fmla="*/ 28 h 1173"/>
                <a:gd name="T2" fmla="*/ 384 w 385"/>
                <a:gd name="T3" fmla="*/ 566 h 1173"/>
                <a:gd name="T4" fmla="*/ 286 w 385"/>
                <a:gd name="T5" fmla="*/ 844 h 1173"/>
                <a:gd name="T6" fmla="*/ 227 w 385"/>
                <a:gd name="T7" fmla="*/ 959 h 1173"/>
                <a:gd name="T8" fmla="*/ 157 w 385"/>
                <a:gd name="T9" fmla="*/ 1088 h 1173"/>
                <a:gd name="T10" fmla="*/ 76 w 385"/>
                <a:gd name="T11" fmla="*/ 1161 h 1173"/>
                <a:gd name="T12" fmla="*/ 23 w 385"/>
                <a:gd name="T13" fmla="*/ 1172 h 1173"/>
                <a:gd name="T14" fmla="*/ 9 w 385"/>
                <a:gd name="T15" fmla="*/ 1127 h 1173"/>
                <a:gd name="T16" fmla="*/ 0 w 385"/>
                <a:gd name="T17" fmla="*/ 1009 h 1173"/>
                <a:gd name="T18" fmla="*/ 216 w 385"/>
                <a:gd name="T19" fmla="*/ 513 h 1173"/>
                <a:gd name="T20" fmla="*/ 286 w 385"/>
                <a:gd name="T21" fmla="*/ 278 h 1173"/>
                <a:gd name="T22" fmla="*/ 264 w 385"/>
                <a:gd name="T23" fmla="*/ 42 h 1173"/>
                <a:gd name="T24" fmla="*/ 286 w 385"/>
                <a:gd name="T25" fmla="*/ 0 h 1173"/>
                <a:gd name="T26" fmla="*/ 331 w 385"/>
                <a:gd name="T27" fmla="*/ 28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5" h="1173">
                  <a:moveTo>
                    <a:pt x="331" y="28"/>
                  </a:moveTo>
                  <a:lnTo>
                    <a:pt x="384" y="566"/>
                  </a:lnTo>
                  <a:lnTo>
                    <a:pt x="286" y="844"/>
                  </a:lnTo>
                  <a:lnTo>
                    <a:pt x="227" y="959"/>
                  </a:lnTo>
                  <a:lnTo>
                    <a:pt x="157" y="1088"/>
                  </a:lnTo>
                  <a:lnTo>
                    <a:pt x="76" y="1161"/>
                  </a:lnTo>
                  <a:lnTo>
                    <a:pt x="23" y="1172"/>
                  </a:lnTo>
                  <a:lnTo>
                    <a:pt x="9" y="1127"/>
                  </a:lnTo>
                  <a:lnTo>
                    <a:pt x="0" y="1009"/>
                  </a:lnTo>
                  <a:lnTo>
                    <a:pt x="216" y="513"/>
                  </a:lnTo>
                  <a:lnTo>
                    <a:pt x="286" y="278"/>
                  </a:lnTo>
                  <a:lnTo>
                    <a:pt x="264" y="42"/>
                  </a:lnTo>
                  <a:lnTo>
                    <a:pt x="286" y="0"/>
                  </a:lnTo>
                  <a:lnTo>
                    <a:pt x="33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9" name="Freeform 189"/>
            <p:cNvSpPr>
              <a:spLocks noChangeArrowheads="1"/>
            </p:cNvSpPr>
            <p:nvPr/>
          </p:nvSpPr>
          <p:spPr bwMode="auto">
            <a:xfrm>
              <a:off x="1890" y="1993"/>
              <a:ext cx="121" cy="248"/>
            </a:xfrm>
            <a:custGeom>
              <a:avLst/>
              <a:gdLst>
                <a:gd name="T0" fmla="*/ 73 w 539"/>
                <a:gd name="T1" fmla="*/ 31 h 1097"/>
                <a:gd name="T2" fmla="*/ 135 w 539"/>
                <a:gd name="T3" fmla="*/ 238 h 1097"/>
                <a:gd name="T4" fmla="*/ 224 w 539"/>
                <a:gd name="T5" fmla="*/ 404 h 1097"/>
                <a:gd name="T6" fmla="*/ 331 w 539"/>
                <a:gd name="T7" fmla="*/ 561 h 1097"/>
                <a:gd name="T8" fmla="*/ 435 w 539"/>
                <a:gd name="T9" fmla="*/ 751 h 1097"/>
                <a:gd name="T10" fmla="*/ 538 w 539"/>
                <a:gd name="T11" fmla="*/ 1048 h 1097"/>
                <a:gd name="T12" fmla="*/ 533 w 539"/>
                <a:gd name="T13" fmla="*/ 1096 h 1097"/>
                <a:gd name="T14" fmla="*/ 480 w 539"/>
                <a:gd name="T15" fmla="*/ 1085 h 1097"/>
                <a:gd name="T16" fmla="*/ 261 w 539"/>
                <a:gd name="T17" fmla="*/ 827 h 1097"/>
                <a:gd name="T18" fmla="*/ 0 w 539"/>
                <a:gd name="T19" fmla="*/ 39 h 1097"/>
                <a:gd name="T20" fmla="*/ 25 w 539"/>
                <a:gd name="T21" fmla="*/ 0 h 1097"/>
                <a:gd name="T22" fmla="*/ 73 w 539"/>
                <a:gd name="T23" fmla="*/ 31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9" h="1097">
                  <a:moveTo>
                    <a:pt x="73" y="31"/>
                  </a:moveTo>
                  <a:lnTo>
                    <a:pt x="135" y="238"/>
                  </a:lnTo>
                  <a:lnTo>
                    <a:pt x="224" y="404"/>
                  </a:lnTo>
                  <a:lnTo>
                    <a:pt x="331" y="561"/>
                  </a:lnTo>
                  <a:lnTo>
                    <a:pt x="435" y="751"/>
                  </a:lnTo>
                  <a:lnTo>
                    <a:pt x="538" y="1048"/>
                  </a:lnTo>
                  <a:lnTo>
                    <a:pt x="533" y="1096"/>
                  </a:lnTo>
                  <a:lnTo>
                    <a:pt x="480" y="1085"/>
                  </a:lnTo>
                  <a:lnTo>
                    <a:pt x="261" y="827"/>
                  </a:lnTo>
                  <a:lnTo>
                    <a:pt x="0" y="39"/>
                  </a:lnTo>
                  <a:lnTo>
                    <a:pt x="25" y="0"/>
                  </a:lnTo>
                  <a:lnTo>
                    <a:pt x="73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0" name="Freeform 190"/>
            <p:cNvSpPr>
              <a:spLocks noChangeArrowheads="1"/>
            </p:cNvSpPr>
            <p:nvPr/>
          </p:nvSpPr>
          <p:spPr bwMode="auto">
            <a:xfrm>
              <a:off x="2335" y="1584"/>
              <a:ext cx="26" cy="156"/>
            </a:xfrm>
            <a:custGeom>
              <a:avLst/>
              <a:gdLst>
                <a:gd name="T0" fmla="*/ 89 w 118"/>
                <a:gd name="T1" fmla="*/ 0 h 693"/>
                <a:gd name="T2" fmla="*/ 73 w 118"/>
                <a:gd name="T3" fmla="*/ 308 h 693"/>
                <a:gd name="T4" fmla="*/ 112 w 118"/>
                <a:gd name="T5" fmla="*/ 647 h 693"/>
                <a:gd name="T6" fmla="*/ 117 w 118"/>
                <a:gd name="T7" fmla="*/ 670 h 693"/>
                <a:gd name="T8" fmla="*/ 112 w 118"/>
                <a:gd name="T9" fmla="*/ 692 h 693"/>
                <a:gd name="T10" fmla="*/ 58 w 118"/>
                <a:gd name="T11" fmla="*/ 692 h 693"/>
                <a:gd name="T12" fmla="*/ 0 w 118"/>
                <a:gd name="T13" fmla="*/ 521 h 693"/>
                <a:gd name="T14" fmla="*/ 14 w 118"/>
                <a:gd name="T15" fmla="*/ 308 h 693"/>
                <a:gd name="T16" fmla="*/ 22 w 118"/>
                <a:gd name="T17" fmla="*/ 0 h 693"/>
                <a:gd name="T18" fmla="*/ 89 w 118"/>
                <a:gd name="T19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693">
                  <a:moveTo>
                    <a:pt x="89" y="0"/>
                  </a:moveTo>
                  <a:lnTo>
                    <a:pt x="73" y="308"/>
                  </a:lnTo>
                  <a:lnTo>
                    <a:pt x="112" y="647"/>
                  </a:lnTo>
                  <a:lnTo>
                    <a:pt x="117" y="670"/>
                  </a:lnTo>
                  <a:lnTo>
                    <a:pt x="112" y="692"/>
                  </a:lnTo>
                  <a:lnTo>
                    <a:pt x="58" y="692"/>
                  </a:lnTo>
                  <a:lnTo>
                    <a:pt x="0" y="521"/>
                  </a:lnTo>
                  <a:lnTo>
                    <a:pt x="14" y="308"/>
                  </a:lnTo>
                  <a:lnTo>
                    <a:pt x="22" y="0"/>
                  </a:lnTo>
                  <a:lnTo>
                    <a:pt x="8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1" name="Freeform 191"/>
            <p:cNvSpPr>
              <a:spLocks noChangeArrowheads="1"/>
            </p:cNvSpPr>
            <p:nvPr/>
          </p:nvSpPr>
          <p:spPr bwMode="auto">
            <a:xfrm>
              <a:off x="2374" y="1731"/>
              <a:ext cx="59" cy="26"/>
            </a:xfrm>
            <a:custGeom>
              <a:avLst/>
              <a:gdLst>
                <a:gd name="T0" fmla="*/ 33 w 264"/>
                <a:gd name="T1" fmla="*/ 31 h 119"/>
                <a:gd name="T2" fmla="*/ 145 w 264"/>
                <a:gd name="T3" fmla="*/ 9 h 119"/>
                <a:gd name="T4" fmla="*/ 227 w 264"/>
                <a:gd name="T5" fmla="*/ 0 h 119"/>
                <a:gd name="T6" fmla="*/ 263 w 264"/>
                <a:gd name="T7" fmla="*/ 53 h 119"/>
                <a:gd name="T8" fmla="*/ 151 w 264"/>
                <a:gd name="T9" fmla="*/ 118 h 119"/>
                <a:gd name="T10" fmla="*/ 33 w 264"/>
                <a:gd name="T11" fmla="*/ 104 h 119"/>
                <a:gd name="T12" fmla="*/ 0 w 264"/>
                <a:gd name="T13" fmla="*/ 65 h 119"/>
                <a:gd name="T14" fmla="*/ 33 w 264"/>
                <a:gd name="T15" fmla="*/ 3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119">
                  <a:moveTo>
                    <a:pt x="33" y="31"/>
                  </a:moveTo>
                  <a:lnTo>
                    <a:pt x="145" y="9"/>
                  </a:lnTo>
                  <a:lnTo>
                    <a:pt x="227" y="0"/>
                  </a:lnTo>
                  <a:lnTo>
                    <a:pt x="263" y="53"/>
                  </a:lnTo>
                  <a:lnTo>
                    <a:pt x="151" y="118"/>
                  </a:lnTo>
                  <a:lnTo>
                    <a:pt x="33" y="104"/>
                  </a:lnTo>
                  <a:lnTo>
                    <a:pt x="0" y="65"/>
                  </a:lnTo>
                  <a:lnTo>
                    <a:pt x="33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2" name="Freeform 192"/>
            <p:cNvSpPr>
              <a:spLocks noChangeArrowheads="1"/>
            </p:cNvSpPr>
            <p:nvPr/>
          </p:nvSpPr>
          <p:spPr bwMode="auto">
            <a:xfrm>
              <a:off x="2326" y="1786"/>
              <a:ext cx="150" cy="39"/>
            </a:xfrm>
            <a:custGeom>
              <a:avLst/>
              <a:gdLst>
                <a:gd name="T0" fmla="*/ 23 w 666"/>
                <a:gd name="T1" fmla="*/ 95 h 175"/>
                <a:gd name="T2" fmla="*/ 140 w 666"/>
                <a:gd name="T3" fmla="*/ 8 h 175"/>
                <a:gd name="T4" fmla="*/ 171 w 666"/>
                <a:gd name="T5" fmla="*/ 14 h 175"/>
                <a:gd name="T6" fmla="*/ 241 w 666"/>
                <a:gd name="T7" fmla="*/ 67 h 175"/>
                <a:gd name="T8" fmla="*/ 359 w 666"/>
                <a:gd name="T9" fmla="*/ 0 h 175"/>
                <a:gd name="T10" fmla="*/ 494 w 666"/>
                <a:gd name="T11" fmla="*/ 34 h 175"/>
                <a:gd name="T12" fmla="*/ 569 w 666"/>
                <a:gd name="T13" fmla="*/ 56 h 175"/>
                <a:gd name="T14" fmla="*/ 620 w 666"/>
                <a:gd name="T15" fmla="*/ 64 h 175"/>
                <a:gd name="T16" fmla="*/ 665 w 666"/>
                <a:gd name="T17" fmla="*/ 87 h 175"/>
                <a:gd name="T18" fmla="*/ 642 w 666"/>
                <a:gd name="T19" fmla="*/ 126 h 175"/>
                <a:gd name="T20" fmla="*/ 547 w 666"/>
                <a:gd name="T21" fmla="*/ 174 h 175"/>
                <a:gd name="T22" fmla="*/ 524 w 666"/>
                <a:gd name="T23" fmla="*/ 163 h 175"/>
                <a:gd name="T24" fmla="*/ 457 w 666"/>
                <a:gd name="T25" fmla="*/ 140 h 175"/>
                <a:gd name="T26" fmla="*/ 376 w 666"/>
                <a:gd name="T27" fmla="*/ 101 h 175"/>
                <a:gd name="T28" fmla="*/ 331 w 666"/>
                <a:gd name="T29" fmla="*/ 132 h 175"/>
                <a:gd name="T30" fmla="*/ 286 w 666"/>
                <a:gd name="T31" fmla="*/ 163 h 175"/>
                <a:gd name="T32" fmla="*/ 230 w 666"/>
                <a:gd name="T33" fmla="*/ 163 h 175"/>
                <a:gd name="T34" fmla="*/ 208 w 666"/>
                <a:gd name="T35" fmla="*/ 160 h 175"/>
                <a:gd name="T36" fmla="*/ 140 w 666"/>
                <a:gd name="T37" fmla="*/ 95 h 175"/>
                <a:gd name="T38" fmla="*/ 45 w 666"/>
                <a:gd name="T39" fmla="*/ 163 h 175"/>
                <a:gd name="T40" fmla="*/ 0 w 666"/>
                <a:gd name="T41" fmla="*/ 140 h 175"/>
                <a:gd name="T42" fmla="*/ 23 w 666"/>
                <a:gd name="T43" fmla="*/ 9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6" h="175">
                  <a:moveTo>
                    <a:pt x="23" y="95"/>
                  </a:moveTo>
                  <a:lnTo>
                    <a:pt x="140" y="8"/>
                  </a:lnTo>
                  <a:lnTo>
                    <a:pt x="171" y="14"/>
                  </a:lnTo>
                  <a:lnTo>
                    <a:pt x="241" y="67"/>
                  </a:lnTo>
                  <a:lnTo>
                    <a:pt x="359" y="0"/>
                  </a:lnTo>
                  <a:lnTo>
                    <a:pt x="494" y="34"/>
                  </a:lnTo>
                  <a:lnTo>
                    <a:pt x="569" y="56"/>
                  </a:lnTo>
                  <a:lnTo>
                    <a:pt x="620" y="64"/>
                  </a:lnTo>
                  <a:lnTo>
                    <a:pt x="665" y="87"/>
                  </a:lnTo>
                  <a:lnTo>
                    <a:pt x="642" y="126"/>
                  </a:lnTo>
                  <a:lnTo>
                    <a:pt x="547" y="174"/>
                  </a:lnTo>
                  <a:lnTo>
                    <a:pt x="524" y="163"/>
                  </a:lnTo>
                  <a:lnTo>
                    <a:pt x="457" y="140"/>
                  </a:lnTo>
                  <a:lnTo>
                    <a:pt x="376" y="101"/>
                  </a:lnTo>
                  <a:lnTo>
                    <a:pt x="331" y="132"/>
                  </a:lnTo>
                  <a:lnTo>
                    <a:pt x="286" y="163"/>
                  </a:lnTo>
                  <a:lnTo>
                    <a:pt x="230" y="163"/>
                  </a:lnTo>
                  <a:lnTo>
                    <a:pt x="208" y="160"/>
                  </a:lnTo>
                  <a:lnTo>
                    <a:pt x="140" y="95"/>
                  </a:lnTo>
                  <a:lnTo>
                    <a:pt x="45" y="163"/>
                  </a:lnTo>
                  <a:lnTo>
                    <a:pt x="0" y="140"/>
                  </a:lnTo>
                  <a:lnTo>
                    <a:pt x="23" y="9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3" name="Freeform 193"/>
            <p:cNvSpPr>
              <a:spLocks noChangeArrowheads="1"/>
            </p:cNvSpPr>
            <p:nvPr/>
          </p:nvSpPr>
          <p:spPr bwMode="auto">
            <a:xfrm>
              <a:off x="2343" y="1823"/>
              <a:ext cx="110" cy="53"/>
            </a:xfrm>
            <a:custGeom>
              <a:avLst/>
              <a:gdLst>
                <a:gd name="T0" fmla="*/ 45 w 489"/>
                <a:gd name="T1" fmla="*/ 56 h 236"/>
                <a:gd name="T2" fmla="*/ 280 w 489"/>
                <a:gd name="T3" fmla="*/ 86 h 236"/>
                <a:gd name="T4" fmla="*/ 435 w 489"/>
                <a:gd name="T5" fmla="*/ 11 h 236"/>
                <a:gd name="T6" fmla="*/ 479 w 489"/>
                <a:gd name="T7" fmla="*/ 0 h 236"/>
                <a:gd name="T8" fmla="*/ 488 w 489"/>
                <a:gd name="T9" fmla="*/ 56 h 236"/>
                <a:gd name="T10" fmla="*/ 331 w 489"/>
                <a:gd name="T11" fmla="*/ 232 h 236"/>
                <a:gd name="T12" fmla="*/ 294 w 489"/>
                <a:gd name="T13" fmla="*/ 235 h 236"/>
                <a:gd name="T14" fmla="*/ 157 w 489"/>
                <a:gd name="T15" fmla="*/ 199 h 236"/>
                <a:gd name="T16" fmla="*/ 14 w 489"/>
                <a:gd name="T17" fmla="*/ 117 h 236"/>
                <a:gd name="T18" fmla="*/ 0 w 489"/>
                <a:gd name="T19" fmla="*/ 72 h 236"/>
                <a:gd name="T20" fmla="*/ 45 w 489"/>
                <a:gd name="T21" fmla="*/ 5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9" h="236">
                  <a:moveTo>
                    <a:pt x="45" y="56"/>
                  </a:moveTo>
                  <a:lnTo>
                    <a:pt x="280" y="86"/>
                  </a:lnTo>
                  <a:lnTo>
                    <a:pt x="435" y="11"/>
                  </a:lnTo>
                  <a:lnTo>
                    <a:pt x="479" y="0"/>
                  </a:lnTo>
                  <a:lnTo>
                    <a:pt x="488" y="56"/>
                  </a:lnTo>
                  <a:lnTo>
                    <a:pt x="331" y="232"/>
                  </a:lnTo>
                  <a:lnTo>
                    <a:pt x="294" y="235"/>
                  </a:lnTo>
                  <a:lnTo>
                    <a:pt x="157" y="199"/>
                  </a:lnTo>
                  <a:lnTo>
                    <a:pt x="14" y="117"/>
                  </a:lnTo>
                  <a:lnTo>
                    <a:pt x="0" y="72"/>
                  </a:lnTo>
                  <a:lnTo>
                    <a:pt x="45" y="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4" name="Freeform 194"/>
            <p:cNvSpPr>
              <a:spLocks noChangeArrowheads="1"/>
            </p:cNvSpPr>
            <p:nvPr/>
          </p:nvSpPr>
          <p:spPr bwMode="auto">
            <a:xfrm>
              <a:off x="2105" y="1345"/>
              <a:ext cx="156" cy="235"/>
            </a:xfrm>
            <a:custGeom>
              <a:avLst/>
              <a:gdLst>
                <a:gd name="T0" fmla="*/ 675 w 693"/>
                <a:gd name="T1" fmla="*/ 57 h 1039"/>
                <a:gd name="T2" fmla="*/ 594 w 693"/>
                <a:gd name="T3" fmla="*/ 174 h 1039"/>
                <a:gd name="T4" fmla="*/ 608 w 693"/>
                <a:gd name="T5" fmla="*/ 272 h 1039"/>
                <a:gd name="T6" fmla="*/ 653 w 693"/>
                <a:gd name="T7" fmla="*/ 368 h 1039"/>
                <a:gd name="T8" fmla="*/ 692 w 693"/>
                <a:gd name="T9" fmla="*/ 567 h 1039"/>
                <a:gd name="T10" fmla="*/ 647 w 693"/>
                <a:gd name="T11" fmla="*/ 637 h 1039"/>
                <a:gd name="T12" fmla="*/ 580 w 693"/>
                <a:gd name="T13" fmla="*/ 676 h 1039"/>
                <a:gd name="T14" fmla="*/ 457 w 693"/>
                <a:gd name="T15" fmla="*/ 794 h 1039"/>
                <a:gd name="T16" fmla="*/ 353 w 693"/>
                <a:gd name="T17" fmla="*/ 953 h 1039"/>
                <a:gd name="T18" fmla="*/ 263 w 693"/>
                <a:gd name="T19" fmla="*/ 1007 h 1039"/>
                <a:gd name="T20" fmla="*/ 174 w 693"/>
                <a:gd name="T21" fmla="*/ 1038 h 1039"/>
                <a:gd name="T22" fmla="*/ 0 w 693"/>
                <a:gd name="T23" fmla="*/ 965 h 1039"/>
                <a:gd name="T24" fmla="*/ 0 w 693"/>
                <a:gd name="T25" fmla="*/ 920 h 1039"/>
                <a:gd name="T26" fmla="*/ 50 w 693"/>
                <a:gd name="T27" fmla="*/ 928 h 1039"/>
                <a:gd name="T28" fmla="*/ 137 w 693"/>
                <a:gd name="T29" fmla="*/ 920 h 1039"/>
                <a:gd name="T30" fmla="*/ 233 w 693"/>
                <a:gd name="T31" fmla="*/ 825 h 1039"/>
                <a:gd name="T32" fmla="*/ 308 w 693"/>
                <a:gd name="T33" fmla="*/ 718 h 1039"/>
                <a:gd name="T34" fmla="*/ 353 w 693"/>
                <a:gd name="T35" fmla="*/ 654 h 1039"/>
                <a:gd name="T36" fmla="*/ 420 w 693"/>
                <a:gd name="T37" fmla="*/ 623 h 1039"/>
                <a:gd name="T38" fmla="*/ 527 w 693"/>
                <a:gd name="T39" fmla="*/ 519 h 1039"/>
                <a:gd name="T40" fmla="*/ 527 w 693"/>
                <a:gd name="T41" fmla="*/ 166 h 1039"/>
                <a:gd name="T42" fmla="*/ 558 w 693"/>
                <a:gd name="T43" fmla="*/ 87 h 1039"/>
                <a:gd name="T44" fmla="*/ 625 w 693"/>
                <a:gd name="T45" fmla="*/ 6 h 1039"/>
                <a:gd name="T46" fmla="*/ 670 w 693"/>
                <a:gd name="T47" fmla="*/ 0 h 1039"/>
                <a:gd name="T48" fmla="*/ 675 w 693"/>
                <a:gd name="T49" fmla="*/ 57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3" h="1039">
                  <a:moveTo>
                    <a:pt x="675" y="57"/>
                  </a:moveTo>
                  <a:lnTo>
                    <a:pt x="594" y="174"/>
                  </a:lnTo>
                  <a:lnTo>
                    <a:pt x="608" y="272"/>
                  </a:lnTo>
                  <a:lnTo>
                    <a:pt x="653" y="368"/>
                  </a:lnTo>
                  <a:lnTo>
                    <a:pt x="692" y="567"/>
                  </a:lnTo>
                  <a:lnTo>
                    <a:pt x="647" y="637"/>
                  </a:lnTo>
                  <a:lnTo>
                    <a:pt x="580" y="676"/>
                  </a:lnTo>
                  <a:lnTo>
                    <a:pt x="457" y="794"/>
                  </a:lnTo>
                  <a:lnTo>
                    <a:pt x="353" y="953"/>
                  </a:lnTo>
                  <a:lnTo>
                    <a:pt x="263" y="1007"/>
                  </a:lnTo>
                  <a:lnTo>
                    <a:pt x="174" y="1038"/>
                  </a:lnTo>
                  <a:lnTo>
                    <a:pt x="0" y="965"/>
                  </a:lnTo>
                  <a:lnTo>
                    <a:pt x="0" y="920"/>
                  </a:lnTo>
                  <a:lnTo>
                    <a:pt x="50" y="928"/>
                  </a:lnTo>
                  <a:lnTo>
                    <a:pt x="137" y="920"/>
                  </a:lnTo>
                  <a:lnTo>
                    <a:pt x="233" y="825"/>
                  </a:lnTo>
                  <a:lnTo>
                    <a:pt x="308" y="718"/>
                  </a:lnTo>
                  <a:lnTo>
                    <a:pt x="353" y="654"/>
                  </a:lnTo>
                  <a:lnTo>
                    <a:pt x="420" y="623"/>
                  </a:lnTo>
                  <a:lnTo>
                    <a:pt x="527" y="519"/>
                  </a:lnTo>
                  <a:lnTo>
                    <a:pt x="527" y="166"/>
                  </a:lnTo>
                  <a:lnTo>
                    <a:pt x="558" y="87"/>
                  </a:lnTo>
                  <a:lnTo>
                    <a:pt x="625" y="6"/>
                  </a:lnTo>
                  <a:lnTo>
                    <a:pt x="670" y="0"/>
                  </a:lnTo>
                  <a:lnTo>
                    <a:pt x="675" y="5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5" name="Freeform 195"/>
            <p:cNvSpPr>
              <a:spLocks noChangeArrowheads="1"/>
            </p:cNvSpPr>
            <p:nvPr/>
          </p:nvSpPr>
          <p:spPr bwMode="auto">
            <a:xfrm>
              <a:off x="2632" y="1579"/>
              <a:ext cx="90" cy="121"/>
            </a:xfrm>
            <a:custGeom>
              <a:avLst/>
              <a:gdLst>
                <a:gd name="T0" fmla="*/ 260 w 402"/>
                <a:gd name="T1" fmla="*/ 0 h 537"/>
                <a:gd name="T2" fmla="*/ 364 w 402"/>
                <a:gd name="T3" fmla="*/ 53 h 537"/>
                <a:gd name="T4" fmla="*/ 401 w 402"/>
                <a:gd name="T5" fmla="*/ 171 h 537"/>
                <a:gd name="T6" fmla="*/ 398 w 402"/>
                <a:gd name="T7" fmla="*/ 381 h 537"/>
                <a:gd name="T8" fmla="*/ 353 w 402"/>
                <a:gd name="T9" fmla="*/ 465 h 537"/>
                <a:gd name="T10" fmla="*/ 260 w 402"/>
                <a:gd name="T11" fmla="*/ 530 h 537"/>
                <a:gd name="T12" fmla="*/ 221 w 402"/>
                <a:gd name="T13" fmla="*/ 536 h 537"/>
                <a:gd name="T14" fmla="*/ 59 w 402"/>
                <a:gd name="T15" fmla="*/ 522 h 537"/>
                <a:gd name="T16" fmla="*/ 3 w 402"/>
                <a:gd name="T17" fmla="*/ 479 h 537"/>
                <a:gd name="T18" fmla="*/ 0 w 402"/>
                <a:gd name="T19" fmla="*/ 412 h 537"/>
                <a:gd name="T20" fmla="*/ 33 w 402"/>
                <a:gd name="T21" fmla="*/ 353 h 537"/>
                <a:gd name="T22" fmla="*/ 112 w 402"/>
                <a:gd name="T23" fmla="*/ 348 h 537"/>
                <a:gd name="T24" fmla="*/ 199 w 402"/>
                <a:gd name="T25" fmla="*/ 353 h 537"/>
                <a:gd name="T26" fmla="*/ 342 w 402"/>
                <a:gd name="T27" fmla="*/ 182 h 537"/>
                <a:gd name="T28" fmla="*/ 311 w 402"/>
                <a:gd name="T29" fmla="*/ 104 h 537"/>
                <a:gd name="T30" fmla="*/ 252 w 402"/>
                <a:gd name="T31" fmla="*/ 73 h 537"/>
                <a:gd name="T32" fmla="*/ 221 w 402"/>
                <a:gd name="T33" fmla="*/ 31 h 537"/>
                <a:gd name="T34" fmla="*/ 260 w 402"/>
                <a:gd name="T35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2" h="537">
                  <a:moveTo>
                    <a:pt x="260" y="0"/>
                  </a:moveTo>
                  <a:lnTo>
                    <a:pt x="364" y="53"/>
                  </a:lnTo>
                  <a:lnTo>
                    <a:pt x="401" y="171"/>
                  </a:lnTo>
                  <a:lnTo>
                    <a:pt x="398" y="381"/>
                  </a:lnTo>
                  <a:lnTo>
                    <a:pt x="353" y="465"/>
                  </a:lnTo>
                  <a:lnTo>
                    <a:pt x="260" y="530"/>
                  </a:lnTo>
                  <a:lnTo>
                    <a:pt x="221" y="536"/>
                  </a:lnTo>
                  <a:lnTo>
                    <a:pt x="59" y="522"/>
                  </a:lnTo>
                  <a:lnTo>
                    <a:pt x="3" y="479"/>
                  </a:lnTo>
                  <a:lnTo>
                    <a:pt x="0" y="412"/>
                  </a:lnTo>
                  <a:lnTo>
                    <a:pt x="33" y="353"/>
                  </a:lnTo>
                  <a:lnTo>
                    <a:pt x="112" y="348"/>
                  </a:lnTo>
                  <a:lnTo>
                    <a:pt x="199" y="353"/>
                  </a:lnTo>
                  <a:lnTo>
                    <a:pt x="342" y="182"/>
                  </a:lnTo>
                  <a:lnTo>
                    <a:pt x="311" y="104"/>
                  </a:lnTo>
                  <a:lnTo>
                    <a:pt x="252" y="73"/>
                  </a:lnTo>
                  <a:lnTo>
                    <a:pt x="221" y="31"/>
                  </a:lnTo>
                  <a:lnTo>
                    <a:pt x="26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6" name="Freeform 196"/>
            <p:cNvSpPr>
              <a:spLocks noChangeArrowheads="1"/>
            </p:cNvSpPr>
            <p:nvPr/>
          </p:nvSpPr>
          <p:spPr bwMode="auto">
            <a:xfrm>
              <a:off x="1774" y="2103"/>
              <a:ext cx="111" cy="57"/>
            </a:xfrm>
            <a:custGeom>
              <a:avLst/>
              <a:gdLst>
                <a:gd name="T0" fmla="*/ 37 w 495"/>
                <a:gd name="T1" fmla="*/ 50 h 256"/>
                <a:gd name="T2" fmla="*/ 205 w 495"/>
                <a:gd name="T3" fmla="*/ 0 h 256"/>
                <a:gd name="T4" fmla="*/ 362 w 495"/>
                <a:gd name="T5" fmla="*/ 30 h 256"/>
                <a:gd name="T6" fmla="*/ 435 w 495"/>
                <a:gd name="T7" fmla="*/ 87 h 256"/>
                <a:gd name="T8" fmla="*/ 457 w 495"/>
                <a:gd name="T9" fmla="*/ 103 h 256"/>
                <a:gd name="T10" fmla="*/ 471 w 495"/>
                <a:gd name="T11" fmla="*/ 126 h 256"/>
                <a:gd name="T12" fmla="*/ 494 w 495"/>
                <a:gd name="T13" fmla="*/ 190 h 256"/>
                <a:gd name="T14" fmla="*/ 471 w 495"/>
                <a:gd name="T15" fmla="*/ 244 h 256"/>
                <a:gd name="T16" fmla="*/ 353 w 495"/>
                <a:gd name="T17" fmla="*/ 244 h 256"/>
                <a:gd name="T18" fmla="*/ 331 w 495"/>
                <a:gd name="T19" fmla="*/ 232 h 256"/>
                <a:gd name="T20" fmla="*/ 353 w 495"/>
                <a:gd name="T21" fmla="*/ 255 h 256"/>
                <a:gd name="T22" fmla="*/ 264 w 495"/>
                <a:gd name="T23" fmla="*/ 182 h 256"/>
                <a:gd name="T24" fmla="*/ 160 w 495"/>
                <a:gd name="T25" fmla="*/ 117 h 256"/>
                <a:gd name="T26" fmla="*/ 37 w 495"/>
                <a:gd name="T27" fmla="*/ 117 h 256"/>
                <a:gd name="T28" fmla="*/ 0 w 495"/>
                <a:gd name="T29" fmla="*/ 81 h 256"/>
                <a:gd name="T30" fmla="*/ 37 w 495"/>
                <a:gd name="T31" fmla="*/ 5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5" h="256">
                  <a:moveTo>
                    <a:pt x="37" y="50"/>
                  </a:moveTo>
                  <a:lnTo>
                    <a:pt x="205" y="0"/>
                  </a:lnTo>
                  <a:lnTo>
                    <a:pt x="362" y="30"/>
                  </a:lnTo>
                  <a:lnTo>
                    <a:pt x="435" y="87"/>
                  </a:lnTo>
                  <a:lnTo>
                    <a:pt x="457" y="103"/>
                  </a:lnTo>
                  <a:lnTo>
                    <a:pt x="471" y="126"/>
                  </a:lnTo>
                  <a:lnTo>
                    <a:pt x="494" y="190"/>
                  </a:lnTo>
                  <a:lnTo>
                    <a:pt x="471" y="244"/>
                  </a:lnTo>
                  <a:lnTo>
                    <a:pt x="353" y="244"/>
                  </a:lnTo>
                  <a:lnTo>
                    <a:pt x="331" y="232"/>
                  </a:lnTo>
                  <a:lnTo>
                    <a:pt x="353" y="255"/>
                  </a:lnTo>
                  <a:lnTo>
                    <a:pt x="264" y="182"/>
                  </a:lnTo>
                  <a:lnTo>
                    <a:pt x="160" y="117"/>
                  </a:lnTo>
                  <a:lnTo>
                    <a:pt x="37" y="117"/>
                  </a:lnTo>
                  <a:lnTo>
                    <a:pt x="0" y="81"/>
                  </a:lnTo>
                  <a:lnTo>
                    <a:pt x="37" y="5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7" name="Freeform 197"/>
            <p:cNvSpPr>
              <a:spLocks noChangeArrowheads="1"/>
            </p:cNvSpPr>
            <p:nvPr/>
          </p:nvSpPr>
          <p:spPr bwMode="auto">
            <a:xfrm>
              <a:off x="1560" y="2204"/>
              <a:ext cx="143" cy="40"/>
            </a:xfrm>
            <a:custGeom>
              <a:avLst/>
              <a:gdLst>
                <a:gd name="T0" fmla="*/ 34 w 635"/>
                <a:gd name="T1" fmla="*/ 109 h 183"/>
                <a:gd name="T2" fmla="*/ 205 w 635"/>
                <a:gd name="T3" fmla="*/ 58 h 183"/>
                <a:gd name="T4" fmla="*/ 373 w 635"/>
                <a:gd name="T5" fmla="*/ 0 h 183"/>
                <a:gd name="T6" fmla="*/ 491 w 635"/>
                <a:gd name="T7" fmla="*/ 47 h 183"/>
                <a:gd name="T8" fmla="*/ 611 w 635"/>
                <a:gd name="T9" fmla="*/ 117 h 183"/>
                <a:gd name="T10" fmla="*/ 634 w 635"/>
                <a:gd name="T11" fmla="*/ 154 h 183"/>
                <a:gd name="T12" fmla="*/ 589 w 635"/>
                <a:gd name="T13" fmla="*/ 182 h 183"/>
                <a:gd name="T14" fmla="*/ 376 w 635"/>
                <a:gd name="T15" fmla="*/ 140 h 183"/>
                <a:gd name="T16" fmla="*/ 34 w 635"/>
                <a:gd name="T17" fmla="*/ 182 h 183"/>
                <a:gd name="T18" fmla="*/ 0 w 635"/>
                <a:gd name="T19" fmla="*/ 151 h 183"/>
                <a:gd name="T20" fmla="*/ 34 w 635"/>
                <a:gd name="T21" fmla="*/ 10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5" h="183">
                  <a:moveTo>
                    <a:pt x="34" y="109"/>
                  </a:moveTo>
                  <a:lnTo>
                    <a:pt x="205" y="58"/>
                  </a:lnTo>
                  <a:lnTo>
                    <a:pt x="373" y="0"/>
                  </a:lnTo>
                  <a:lnTo>
                    <a:pt x="491" y="47"/>
                  </a:lnTo>
                  <a:lnTo>
                    <a:pt x="611" y="117"/>
                  </a:lnTo>
                  <a:lnTo>
                    <a:pt x="634" y="154"/>
                  </a:lnTo>
                  <a:lnTo>
                    <a:pt x="589" y="182"/>
                  </a:lnTo>
                  <a:lnTo>
                    <a:pt x="376" y="140"/>
                  </a:lnTo>
                  <a:lnTo>
                    <a:pt x="34" y="182"/>
                  </a:lnTo>
                  <a:lnTo>
                    <a:pt x="0" y="151"/>
                  </a:lnTo>
                  <a:lnTo>
                    <a:pt x="34" y="10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8" name="Freeform 198"/>
            <p:cNvSpPr>
              <a:spLocks noChangeArrowheads="1"/>
            </p:cNvSpPr>
            <p:nvPr/>
          </p:nvSpPr>
          <p:spPr bwMode="auto">
            <a:xfrm>
              <a:off x="1638" y="2232"/>
              <a:ext cx="37" cy="26"/>
            </a:xfrm>
            <a:custGeom>
              <a:avLst/>
              <a:gdLst>
                <a:gd name="T0" fmla="*/ 56 w 169"/>
                <a:gd name="T1" fmla="*/ 8 h 119"/>
                <a:gd name="T2" fmla="*/ 137 w 169"/>
                <a:gd name="T3" fmla="*/ 28 h 119"/>
                <a:gd name="T4" fmla="*/ 168 w 169"/>
                <a:gd name="T5" fmla="*/ 73 h 119"/>
                <a:gd name="T6" fmla="*/ 123 w 169"/>
                <a:gd name="T7" fmla="*/ 118 h 119"/>
                <a:gd name="T8" fmla="*/ 0 w 169"/>
                <a:gd name="T9" fmla="*/ 50 h 119"/>
                <a:gd name="T10" fmla="*/ 14 w 169"/>
                <a:gd name="T11" fmla="*/ 0 h 119"/>
                <a:gd name="T12" fmla="*/ 56 w 169"/>
                <a:gd name="T13" fmla="*/ 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19">
                  <a:moveTo>
                    <a:pt x="56" y="8"/>
                  </a:moveTo>
                  <a:lnTo>
                    <a:pt x="137" y="28"/>
                  </a:lnTo>
                  <a:lnTo>
                    <a:pt x="168" y="73"/>
                  </a:lnTo>
                  <a:lnTo>
                    <a:pt x="123" y="118"/>
                  </a:lnTo>
                  <a:lnTo>
                    <a:pt x="0" y="50"/>
                  </a:lnTo>
                  <a:lnTo>
                    <a:pt x="14" y="0"/>
                  </a:lnTo>
                  <a:lnTo>
                    <a:pt x="56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9" name="Freeform 199"/>
            <p:cNvSpPr>
              <a:spLocks noChangeArrowheads="1"/>
            </p:cNvSpPr>
            <p:nvPr/>
          </p:nvSpPr>
          <p:spPr bwMode="auto">
            <a:xfrm>
              <a:off x="1782" y="2195"/>
              <a:ext cx="87" cy="35"/>
            </a:xfrm>
            <a:custGeom>
              <a:avLst/>
              <a:gdLst>
                <a:gd name="T0" fmla="*/ 36 w 390"/>
                <a:gd name="T1" fmla="*/ 68 h 158"/>
                <a:gd name="T2" fmla="*/ 196 w 390"/>
                <a:gd name="T3" fmla="*/ 0 h 158"/>
                <a:gd name="T4" fmla="*/ 384 w 390"/>
                <a:gd name="T5" fmla="*/ 96 h 158"/>
                <a:gd name="T6" fmla="*/ 389 w 390"/>
                <a:gd name="T7" fmla="*/ 140 h 158"/>
                <a:gd name="T8" fmla="*/ 350 w 390"/>
                <a:gd name="T9" fmla="*/ 157 h 158"/>
                <a:gd name="T10" fmla="*/ 204 w 390"/>
                <a:gd name="T11" fmla="*/ 126 h 158"/>
                <a:gd name="T12" fmla="*/ 36 w 390"/>
                <a:gd name="T13" fmla="*/ 140 h 158"/>
                <a:gd name="T14" fmla="*/ 0 w 390"/>
                <a:gd name="T15" fmla="*/ 110 h 158"/>
                <a:gd name="T16" fmla="*/ 36 w 390"/>
                <a:gd name="T17" fmla="*/ 6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0" h="158">
                  <a:moveTo>
                    <a:pt x="36" y="68"/>
                  </a:moveTo>
                  <a:lnTo>
                    <a:pt x="196" y="0"/>
                  </a:lnTo>
                  <a:lnTo>
                    <a:pt x="384" y="96"/>
                  </a:lnTo>
                  <a:lnTo>
                    <a:pt x="389" y="140"/>
                  </a:lnTo>
                  <a:lnTo>
                    <a:pt x="350" y="157"/>
                  </a:lnTo>
                  <a:lnTo>
                    <a:pt x="204" y="126"/>
                  </a:lnTo>
                  <a:lnTo>
                    <a:pt x="36" y="140"/>
                  </a:lnTo>
                  <a:lnTo>
                    <a:pt x="0" y="110"/>
                  </a:lnTo>
                  <a:lnTo>
                    <a:pt x="36" y="6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0" name="Freeform 200"/>
            <p:cNvSpPr>
              <a:spLocks noChangeArrowheads="1"/>
            </p:cNvSpPr>
            <p:nvPr/>
          </p:nvSpPr>
          <p:spPr bwMode="auto">
            <a:xfrm>
              <a:off x="1831" y="2220"/>
              <a:ext cx="26" cy="28"/>
            </a:xfrm>
            <a:custGeom>
              <a:avLst/>
              <a:gdLst>
                <a:gd name="T0" fmla="*/ 28 w 118"/>
                <a:gd name="T1" fmla="*/ 0 h 127"/>
                <a:gd name="T2" fmla="*/ 103 w 118"/>
                <a:gd name="T3" fmla="*/ 8 h 127"/>
                <a:gd name="T4" fmla="*/ 117 w 118"/>
                <a:gd name="T5" fmla="*/ 84 h 127"/>
                <a:gd name="T6" fmla="*/ 28 w 118"/>
                <a:gd name="T7" fmla="*/ 126 h 127"/>
                <a:gd name="T8" fmla="*/ 0 w 118"/>
                <a:gd name="T9" fmla="*/ 95 h 127"/>
                <a:gd name="T10" fmla="*/ 0 w 118"/>
                <a:gd name="T11" fmla="*/ 30 h 127"/>
                <a:gd name="T12" fmla="*/ 28 w 118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27">
                  <a:moveTo>
                    <a:pt x="28" y="0"/>
                  </a:moveTo>
                  <a:lnTo>
                    <a:pt x="103" y="8"/>
                  </a:lnTo>
                  <a:lnTo>
                    <a:pt x="117" y="84"/>
                  </a:lnTo>
                  <a:lnTo>
                    <a:pt x="28" y="126"/>
                  </a:lnTo>
                  <a:lnTo>
                    <a:pt x="0" y="95"/>
                  </a:lnTo>
                  <a:lnTo>
                    <a:pt x="0" y="30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1" name="Freeform 201"/>
            <p:cNvSpPr>
              <a:spLocks noChangeArrowheads="1"/>
            </p:cNvSpPr>
            <p:nvPr/>
          </p:nvSpPr>
          <p:spPr bwMode="auto">
            <a:xfrm>
              <a:off x="1738" y="2166"/>
              <a:ext cx="71" cy="215"/>
            </a:xfrm>
            <a:custGeom>
              <a:avLst/>
              <a:gdLst>
                <a:gd name="T0" fmla="*/ 59 w 318"/>
                <a:gd name="T1" fmla="*/ 17 h 951"/>
                <a:gd name="T2" fmla="*/ 180 w 318"/>
                <a:gd name="T3" fmla="*/ 266 h 951"/>
                <a:gd name="T4" fmla="*/ 224 w 318"/>
                <a:gd name="T5" fmla="*/ 552 h 951"/>
                <a:gd name="T6" fmla="*/ 275 w 318"/>
                <a:gd name="T7" fmla="*/ 746 h 951"/>
                <a:gd name="T8" fmla="*/ 317 w 318"/>
                <a:gd name="T9" fmla="*/ 950 h 951"/>
                <a:gd name="T10" fmla="*/ 250 w 318"/>
                <a:gd name="T11" fmla="*/ 950 h 951"/>
                <a:gd name="T12" fmla="*/ 202 w 318"/>
                <a:gd name="T13" fmla="*/ 765 h 951"/>
                <a:gd name="T14" fmla="*/ 149 w 318"/>
                <a:gd name="T15" fmla="*/ 555 h 951"/>
                <a:gd name="T16" fmla="*/ 112 w 318"/>
                <a:gd name="T17" fmla="*/ 289 h 951"/>
                <a:gd name="T18" fmla="*/ 0 w 318"/>
                <a:gd name="T19" fmla="*/ 45 h 951"/>
                <a:gd name="T20" fmla="*/ 14 w 318"/>
                <a:gd name="T21" fmla="*/ 0 h 951"/>
                <a:gd name="T22" fmla="*/ 59 w 318"/>
                <a:gd name="T23" fmla="*/ 17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8" h="951">
                  <a:moveTo>
                    <a:pt x="59" y="17"/>
                  </a:moveTo>
                  <a:lnTo>
                    <a:pt x="180" y="266"/>
                  </a:lnTo>
                  <a:lnTo>
                    <a:pt x="224" y="552"/>
                  </a:lnTo>
                  <a:lnTo>
                    <a:pt x="275" y="746"/>
                  </a:lnTo>
                  <a:lnTo>
                    <a:pt x="317" y="950"/>
                  </a:lnTo>
                  <a:lnTo>
                    <a:pt x="250" y="950"/>
                  </a:lnTo>
                  <a:lnTo>
                    <a:pt x="202" y="765"/>
                  </a:lnTo>
                  <a:lnTo>
                    <a:pt x="149" y="555"/>
                  </a:lnTo>
                  <a:lnTo>
                    <a:pt x="112" y="289"/>
                  </a:lnTo>
                  <a:lnTo>
                    <a:pt x="0" y="45"/>
                  </a:lnTo>
                  <a:lnTo>
                    <a:pt x="14" y="0"/>
                  </a:lnTo>
                  <a:lnTo>
                    <a:pt x="59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2" name="Freeform 202"/>
            <p:cNvSpPr>
              <a:spLocks noChangeArrowheads="1"/>
            </p:cNvSpPr>
            <p:nvPr/>
          </p:nvSpPr>
          <p:spPr bwMode="auto">
            <a:xfrm>
              <a:off x="1681" y="2378"/>
              <a:ext cx="88" cy="33"/>
            </a:xfrm>
            <a:custGeom>
              <a:avLst/>
              <a:gdLst>
                <a:gd name="T0" fmla="*/ 45 w 391"/>
                <a:gd name="T1" fmla="*/ 9 h 150"/>
                <a:gd name="T2" fmla="*/ 264 w 391"/>
                <a:gd name="T3" fmla="*/ 0 h 150"/>
                <a:gd name="T4" fmla="*/ 323 w 391"/>
                <a:gd name="T5" fmla="*/ 0 h 150"/>
                <a:gd name="T6" fmla="*/ 390 w 391"/>
                <a:gd name="T7" fmla="*/ 73 h 150"/>
                <a:gd name="T8" fmla="*/ 376 w 391"/>
                <a:gd name="T9" fmla="*/ 118 h 150"/>
                <a:gd name="T10" fmla="*/ 323 w 391"/>
                <a:gd name="T11" fmla="*/ 141 h 150"/>
                <a:gd name="T12" fmla="*/ 278 w 391"/>
                <a:gd name="T13" fmla="*/ 149 h 150"/>
                <a:gd name="T14" fmla="*/ 152 w 391"/>
                <a:gd name="T15" fmla="*/ 141 h 150"/>
                <a:gd name="T16" fmla="*/ 14 w 391"/>
                <a:gd name="T17" fmla="*/ 73 h 150"/>
                <a:gd name="T18" fmla="*/ 0 w 391"/>
                <a:gd name="T19" fmla="*/ 31 h 150"/>
                <a:gd name="T20" fmla="*/ 45 w 391"/>
                <a:gd name="T21" fmla="*/ 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1" h="150">
                  <a:moveTo>
                    <a:pt x="45" y="9"/>
                  </a:moveTo>
                  <a:lnTo>
                    <a:pt x="264" y="0"/>
                  </a:lnTo>
                  <a:lnTo>
                    <a:pt x="323" y="0"/>
                  </a:lnTo>
                  <a:lnTo>
                    <a:pt x="390" y="73"/>
                  </a:lnTo>
                  <a:lnTo>
                    <a:pt x="376" y="118"/>
                  </a:lnTo>
                  <a:lnTo>
                    <a:pt x="323" y="141"/>
                  </a:lnTo>
                  <a:lnTo>
                    <a:pt x="278" y="149"/>
                  </a:lnTo>
                  <a:lnTo>
                    <a:pt x="152" y="141"/>
                  </a:lnTo>
                  <a:lnTo>
                    <a:pt x="14" y="73"/>
                  </a:lnTo>
                  <a:lnTo>
                    <a:pt x="0" y="31"/>
                  </a:lnTo>
                  <a:lnTo>
                    <a:pt x="45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3" name="Freeform 203"/>
            <p:cNvSpPr>
              <a:spLocks noChangeArrowheads="1"/>
            </p:cNvSpPr>
            <p:nvPr/>
          </p:nvSpPr>
          <p:spPr bwMode="auto">
            <a:xfrm>
              <a:off x="4881" y="2668"/>
              <a:ext cx="596" cy="1056"/>
            </a:xfrm>
            <a:custGeom>
              <a:avLst/>
              <a:gdLst>
                <a:gd name="T0" fmla="*/ 48 w 2634"/>
                <a:gd name="T1" fmla="*/ 0 h 4659"/>
                <a:gd name="T2" fmla="*/ 194 w 2634"/>
                <a:gd name="T3" fmla="*/ 129 h 4659"/>
                <a:gd name="T4" fmla="*/ 340 w 2634"/>
                <a:gd name="T5" fmla="*/ 255 h 4659"/>
                <a:gd name="T6" fmla="*/ 466 w 2634"/>
                <a:gd name="T7" fmla="*/ 381 h 4659"/>
                <a:gd name="T8" fmla="*/ 583 w 2634"/>
                <a:gd name="T9" fmla="*/ 499 h 4659"/>
                <a:gd name="T10" fmla="*/ 799 w 2634"/>
                <a:gd name="T11" fmla="*/ 734 h 4659"/>
                <a:gd name="T12" fmla="*/ 998 w 2634"/>
                <a:gd name="T13" fmla="*/ 970 h 4659"/>
                <a:gd name="T14" fmla="*/ 1094 w 2634"/>
                <a:gd name="T15" fmla="*/ 1096 h 4659"/>
                <a:gd name="T16" fmla="*/ 1186 w 2634"/>
                <a:gd name="T17" fmla="*/ 1222 h 4659"/>
                <a:gd name="T18" fmla="*/ 1284 w 2634"/>
                <a:gd name="T19" fmla="*/ 1354 h 4659"/>
                <a:gd name="T20" fmla="*/ 1374 w 2634"/>
                <a:gd name="T21" fmla="*/ 1491 h 4659"/>
                <a:gd name="T22" fmla="*/ 1469 w 2634"/>
                <a:gd name="T23" fmla="*/ 1631 h 4659"/>
                <a:gd name="T24" fmla="*/ 1570 w 2634"/>
                <a:gd name="T25" fmla="*/ 1771 h 4659"/>
                <a:gd name="T26" fmla="*/ 1674 w 2634"/>
                <a:gd name="T27" fmla="*/ 1928 h 4659"/>
                <a:gd name="T28" fmla="*/ 1786 w 2634"/>
                <a:gd name="T29" fmla="*/ 2096 h 4659"/>
                <a:gd name="T30" fmla="*/ 1974 w 2634"/>
                <a:gd name="T31" fmla="*/ 2315 h 4659"/>
                <a:gd name="T32" fmla="*/ 2108 w 2634"/>
                <a:gd name="T33" fmla="*/ 2545 h 4659"/>
                <a:gd name="T34" fmla="*/ 2212 w 2634"/>
                <a:gd name="T35" fmla="*/ 2794 h 4659"/>
                <a:gd name="T36" fmla="*/ 2313 w 2634"/>
                <a:gd name="T37" fmla="*/ 3077 h 4659"/>
                <a:gd name="T38" fmla="*/ 2389 w 2634"/>
                <a:gd name="T39" fmla="*/ 3282 h 4659"/>
                <a:gd name="T40" fmla="*/ 2462 w 2634"/>
                <a:gd name="T41" fmla="*/ 3464 h 4659"/>
                <a:gd name="T42" fmla="*/ 2585 w 2634"/>
                <a:gd name="T43" fmla="*/ 3865 h 4659"/>
                <a:gd name="T44" fmla="*/ 2633 w 2634"/>
                <a:gd name="T45" fmla="*/ 4613 h 4659"/>
                <a:gd name="T46" fmla="*/ 2607 w 2634"/>
                <a:gd name="T47" fmla="*/ 4658 h 4659"/>
                <a:gd name="T48" fmla="*/ 2565 w 2634"/>
                <a:gd name="T49" fmla="*/ 4628 h 4659"/>
                <a:gd name="T50" fmla="*/ 2484 w 2634"/>
                <a:gd name="T51" fmla="*/ 4260 h 4659"/>
                <a:gd name="T52" fmla="*/ 2394 w 2634"/>
                <a:gd name="T53" fmla="*/ 3899 h 4659"/>
                <a:gd name="T54" fmla="*/ 2344 w 2634"/>
                <a:gd name="T55" fmla="*/ 3688 h 4659"/>
                <a:gd name="T56" fmla="*/ 2279 w 2634"/>
                <a:gd name="T57" fmla="*/ 3509 h 4659"/>
                <a:gd name="T58" fmla="*/ 2131 w 2634"/>
                <a:gd name="T59" fmla="*/ 3142 h 4659"/>
                <a:gd name="T60" fmla="*/ 2036 w 2634"/>
                <a:gd name="T61" fmla="*/ 2878 h 4659"/>
                <a:gd name="T62" fmla="*/ 1937 w 2634"/>
                <a:gd name="T63" fmla="*/ 2643 h 4659"/>
                <a:gd name="T64" fmla="*/ 1881 w 2634"/>
                <a:gd name="T65" fmla="*/ 2536 h 4659"/>
                <a:gd name="T66" fmla="*/ 1814 w 2634"/>
                <a:gd name="T67" fmla="*/ 2430 h 4659"/>
                <a:gd name="T68" fmla="*/ 1733 w 2634"/>
                <a:gd name="T69" fmla="*/ 2323 h 4659"/>
                <a:gd name="T70" fmla="*/ 1637 w 2634"/>
                <a:gd name="T71" fmla="*/ 2220 h 4659"/>
                <a:gd name="T72" fmla="*/ 1528 w 2634"/>
                <a:gd name="T73" fmla="*/ 2054 h 4659"/>
                <a:gd name="T74" fmla="*/ 1433 w 2634"/>
                <a:gd name="T75" fmla="*/ 1906 h 4659"/>
                <a:gd name="T76" fmla="*/ 1335 w 2634"/>
                <a:gd name="T77" fmla="*/ 1749 h 4659"/>
                <a:gd name="T78" fmla="*/ 1245 w 2634"/>
                <a:gd name="T79" fmla="*/ 1609 h 4659"/>
                <a:gd name="T80" fmla="*/ 1161 w 2634"/>
                <a:gd name="T81" fmla="*/ 1463 h 4659"/>
                <a:gd name="T82" fmla="*/ 1071 w 2634"/>
                <a:gd name="T83" fmla="*/ 1331 h 4659"/>
                <a:gd name="T84" fmla="*/ 990 w 2634"/>
                <a:gd name="T85" fmla="*/ 1197 h 4659"/>
                <a:gd name="T86" fmla="*/ 909 w 2634"/>
                <a:gd name="T87" fmla="*/ 1065 h 4659"/>
                <a:gd name="T88" fmla="*/ 819 w 2634"/>
                <a:gd name="T89" fmla="*/ 939 h 4659"/>
                <a:gd name="T90" fmla="*/ 718 w 2634"/>
                <a:gd name="T91" fmla="*/ 810 h 4659"/>
                <a:gd name="T92" fmla="*/ 628 w 2634"/>
                <a:gd name="T93" fmla="*/ 684 h 4659"/>
                <a:gd name="T94" fmla="*/ 525 w 2634"/>
                <a:gd name="T95" fmla="*/ 563 h 4659"/>
                <a:gd name="T96" fmla="*/ 410 w 2634"/>
                <a:gd name="T97" fmla="*/ 434 h 4659"/>
                <a:gd name="T98" fmla="*/ 284 w 2634"/>
                <a:gd name="T99" fmla="*/ 308 h 4659"/>
                <a:gd name="T100" fmla="*/ 157 w 2634"/>
                <a:gd name="T101" fmla="*/ 182 h 4659"/>
                <a:gd name="T102" fmla="*/ 9 w 2634"/>
                <a:gd name="T103" fmla="*/ 56 h 4659"/>
                <a:gd name="T104" fmla="*/ 0 w 2634"/>
                <a:gd name="T105" fmla="*/ 11 h 4659"/>
                <a:gd name="T106" fmla="*/ 48 w 2634"/>
                <a:gd name="T107" fmla="*/ 0 h 4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4" h="4659">
                  <a:moveTo>
                    <a:pt x="48" y="0"/>
                  </a:moveTo>
                  <a:lnTo>
                    <a:pt x="194" y="129"/>
                  </a:lnTo>
                  <a:lnTo>
                    <a:pt x="340" y="255"/>
                  </a:lnTo>
                  <a:lnTo>
                    <a:pt x="466" y="381"/>
                  </a:lnTo>
                  <a:lnTo>
                    <a:pt x="583" y="499"/>
                  </a:lnTo>
                  <a:lnTo>
                    <a:pt x="799" y="734"/>
                  </a:lnTo>
                  <a:lnTo>
                    <a:pt x="998" y="970"/>
                  </a:lnTo>
                  <a:lnTo>
                    <a:pt x="1094" y="1096"/>
                  </a:lnTo>
                  <a:lnTo>
                    <a:pt x="1186" y="1222"/>
                  </a:lnTo>
                  <a:lnTo>
                    <a:pt x="1284" y="1354"/>
                  </a:lnTo>
                  <a:lnTo>
                    <a:pt x="1374" y="1491"/>
                  </a:lnTo>
                  <a:lnTo>
                    <a:pt x="1469" y="1631"/>
                  </a:lnTo>
                  <a:lnTo>
                    <a:pt x="1570" y="1771"/>
                  </a:lnTo>
                  <a:lnTo>
                    <a:pt x="1674" y="1928"/>
                  </a:lnTo>
                  <a:lnTo>
                    <a:pt x="1786" y="2096"/>
                  </a:lnTo>
                  <a:lnTo>
                    <a:pt x="1974" y="2315"/>
                  </a:lnTo>
                  <a:lnTo>
                    <a:pt x="2108" y="2545"/>
                  </a:lnTo>
                  <a:lnTo>
                    <a:pt x="2212" y="2794"/>
                  </a:lnTo>
                  <a:lnTo>
                    <a:pt x="2313" y="3077"/>
                  </a:lnTo>
                  <a:lnTo>
                    <a:pt x="2389" y="3282"/>
                  </a:lnTo>
                  <a:lnTo>
                    <a:pt x="2462" y="3464"/>
                  </a:lnTo>
                  <a:lnTo>
                    <a:pt x="2585" y="3865"/>
                  </a:lnTo>
                  <a:lnTo>
                    <a:pt x="2633" y="4613"/>
                  </a:lnTo>
                  <a:lnTo>
                    <a:pt x="2607" y="4658"/>
                  </a:lnTo>
                  <a:lnTo>
                    <a:pt x="2565" y="4628"/>
                  </a:lnTo>
                  <a:lnTo>
                    <a:pt x="2484" y="4260"/>
                  </a:lnTo>
                  <a:lnTo>
                    <a:pt x="2394" y="3899"/>
                  </a:lnTo>
                  <a:lnTo>
                    <a:pt x="2344" y="3688"/>
                  </a:lnTo>
                  <a:lnTo>
                    <a:pt x="2279" y="3509"/>
                  </a:lnTo>
                  <a:lnTo>
                    <a:pt x="2131" y="3142"/>
                  </a:lnTo>
                  <a:lnTo>
                    <a:pt x="2036" y="2878"/>
                  </a:lnTo>
                  <a:lnTo>
                    <a:pt x="1937" y="2643"/>
                  </a:lnTo>
                  <a:lnTo>
                    <a:pt x="1881" y="2536"/>
                  </a:lnTo>
                  <a:lnTo>
                    <a:pt x="1814" y="2430"/>
                  </a:lnTo>
                  <a:lnTo>
                    <a:pt x="1733" y="2323"/>
                  </a:lnTo>
                  <a:lnTo>
                    <a:pt x="1637" y="2220"/>
                  </a:lnTo>
                  <a:lnTo>
                    <a:pt x="1528" y="2054"/>
                  </a:lnTo>
                  <a:lnTo>
                    <a:pt x="1433" y="1906"/>
                  </a:lnTo>
                  <a:lnTo>
                    <a:pt x="1335" y="1749"/>
                  </a:lnTo>
                  <a:lnTo>
                    <a:pt x="1245" y="1609"/>
                  </a:lnTo>
                  <a:lnTo>
                    <a:pt x="1161" y="1463"/>
                  </a:lnTo>
                  <a:lnTo>
                    <a:pt x="1071" y="1331"/>
                  </a:lnTo>
                  <a:lnTo>
                    <a:pt x="990" y="1197"/>
                  </a:lnTo>
                  <a:lnTo>
                    <a:pt x="909" y="1065"/>
                  </a:lnTo>
                  <a:lnTo>
                    <a:pt x="819" y="939"/>
                  </a:lnTo>
                  <a:lnTo>
                    <a:pt x="718" y="810"/>
                  </a:lnTo>
                  <a:lnTo>
                    <a:pt x="628" y="684"/>
                  </a:lnTo>
                  <a:lnTo>
                    <a:pt x="525" y="563"/>
                  </a:lnTo>
                  <a:lnTo>
                    <a:pt x="410" y="434"/>
                  </a:lnTo>
                  <a:lnTo>
                    <a:pt x="284" y="308"/>
                  </a:lnTo>
                  <a:lnTo>
                    <a:pt x="157" y="182"/>
                  </a:lnTo>
                  <a:lnTo>
                    <a:pt x="9" y="56"/>
                  </a:lnTo>
                  <a:lnTo>
                    <a:pt x="0" y="11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4" name="Freeform 204"/>
            <p:cNvSpPr>
              <a:spLocks noChangeArrowheads="1"/>
            </p:cNvSpPr>
            <p:nvPr/>
          </p:nvSpPr>
          <p:spPr bwMode="auto">
            <a:xfrm>
              <a:off x="4728" y="3122"/>
              <a:ext cx="234" cy="667"/>
            </a:xfrm>
            <a:custGeom>
              <a:avLst/>
              <a:gdLst>
                <a:gd name="T0" fmla="*/ 1015 w 1038"/>
                <a:gd name="T1" fmla="*/ 67 h 2947"/>
                <a:gd name="T2" fmla="*/ 765 w 1038"/>
                <a:gd name="T3" fmla="*/ 185 h 2947"/>
                <a:gd name="T4" fmla="*/ 583 w 1038"/>
                <a:gd name="T5" fmla="*/ 345 h 2947"/>
                <a:gd name="T6" fmla="*/ 434 w 1038"/>
                <a:gd name="T7" fmla="*/ 544 h 2947"/>
                <a:gd name="T8" fmla="*/ 289 w 1038"/>
                <a:gd name="T9" fmla="*/ 779 h 2947"/>
                <a:gd name="T10" fmla="*/ 244 w 1038"/>
                <a:gd name="T11" fmla="*/ 942 h 2947"/>
                <a:gd name="T12" fmla="*/ 263 w 1038"/>
                <a:gd name="T13" fmla="*/ 1110 h 2947"/>
                <a:gd name="T14" fmla="*/ 311 w 1038"/>
                <a:gd name="T15" fmla="*/ 1463 h 2947"/>
                <a:gd name="T16" fmla="*/ 289 w 1038"/>
                <a:gd name="T17" fmla="*/ 2228 h 2947"/>
                <a:gd name="T18" fmla="*/ 207 w 1038"/>
                <a:gd name="T19" fmla="*/ 2562 h 2947"/>
                <a:gd name="T20" fmla="*/ 148 w 1038"/>
                <a:gd name="T21" fmla="*/ 2744 h 2947"/>
                <a:gd name="T22" fmla="*/ 59 w 1038"/>
                <a:gd name="T23" fmla="*/ 2932 h 2947"/>
                <a:gd name="T24" fmla="*/ 14 w 1038"/>
                <a:gd name="T25" fmla="*/ 2946 h 2947"/>
                <a:gd name="T26" fmla="*/ 0 w 1038"/>
                <a:gd name="T27" fmla="*/ 2901 h 2947"/>
                <a:gd name="T28" fmla="*/ 118 w 1038"/>
                <a:gd name="T29" fmla="*/ 2540 h 2947"/>
                <a:gd name="T30" fmla="*/ 140 w 1038"/>
                <a:gd name="T31" fmla="*/ 2200 h 2947"/>
                <a:gd name="T32" fmla="*/ 95 w 1038"/>
                <a:gd name="T33" fmla="*/ 1452 h 2947"/>
                <a:gd name="T34" fmla="*/ 148 w 1038"/>
                <a:gd name="T35" fmla="*/ 692 h 2947"/>
                <a:gd name="T36" fmla="*/ 230 w 1038"/>
                <a:gd name="T37" fmla="*/ 558 h 2947"/>
                <a:gd name="T38" fmla="*/ 311 w 1038"/>
                <a:gd name="T39" fmla="*/ 449 h 2947"/>
                <a:gd name="T40" fmla="*/ 392 w 1038"/>
                <a:gd name="T41" fmla="*/ 345 h 2947"/>
                <a:gd name="T42" fmla="*/ 493 w 1038"/>
                <a:gd name="T43" fmla="*/ 258 h 2947"/>
                <a:gd name="T44" fmla="*/ 597 w 1038"/>
                <a:gd name="T45" fmla="*/ 185 h 2947"/>
                <a:gd name="T46" fmla="*/ 720 w 1038"/>
                <a:gd name="T47" fmla="*/ 118 h 2947"/>
                <a:gd name="T48" fmla="*/ 995 w 1038"/>
                <a:gd name="T49" fmla="*/ 0 h 2947"/>
                <a:gd name="T50" fmla="*/ 1037 w 1038"/>
                <a:gd name="T51" fmla="*/ 23 h 2947"/>
                <a:gd name="T52" fmla="*/ 1015 w 1038"/>
                <a:gd name="T53" fmla="*/ 67 h 2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8" h="2947">
                  <a:moveTo>
                    <a:pt x="1015" y="67"/>
                  </a:moveTo>
                  <a:lnTo>
                    <a:pt x="765" y="185"/>
                  </a:lnTo>
                  <a:lnTo>
                    <a:pt x="583" y="345"/>
                  </a:lnTo>
                  <a:lnTo>
                    <a:pt x="434" y="544"/>
                  </a:lnTo>
                  <a:lnTo>
                    <a:pt x="289" y="779"/>
                  </a:lnTo>
                  <a:lnTo>
                    <a:pt x="244" y="942"/>
                  </a:lnTo>
                  <a:lnTo>
                    <a:pt x="263" y="1110"/>
                  </a:lnTo>
                  <a:lnTo>
                    <a:pt x="311" y="1463"/>
                  </a:lnTo>
                  <a:lnTo>
                    <a:pt x="289" y="2228"/>
                  </a:lnTo>
                  <a:lnTo>
                    <a:pt x="207" y="2562"/>
                  </a:lnTo>
                  <a:lnTo>
                    <a:pt x="148" y="2744"/>
                  </a:lnTo>
                  <a:lnTo>
                    <a:pt x="59" y="2932"/>
                  </a:lnTo>
                  <a:lnTo>
                    <a:pt x="14" y="2946"/>
                  </a:lnTo>
                  <a:lnTo>
                    <a:pt x="0" y="2901"/>
                  </a:lnTo>
                  <a:lnTo>
                    <a:pt x="118" y="2540"/>
                  </a:lnTo>
                  <a:lnTo>
                    <a:pt x="140" y="2200"/>
                  </a:lnTo>
                  <a:lnTo>
                    <a:pt x="95" y="1452"/>
                  </a:lnTo>
                  <a:lnTo>
                    <a:pt x="148" y="692"/>
                  </a:lnTo>
                  <a:lnTo>
                    <a:pt x="230" y="558"/>
                  </a:lnTo>
                  <a:lnTo>
                    <a:pt x="311" y="449"/>
                  </a:lnTo>
                  <a:lnTo>
                    <a:pt x="392" y="345"/>
                  </a:lnTo>
                  <a:lnTo>
                    <a:pt x="493" y="258"/>
                  </a:lnTo>
                  <a:lnTo>
                    <a:pt x="597" y="185"/>
                  </a:lnTo>
                  <a:lnTo>
                    <a:pt x="720" y="118"/>
                  </a:lnTo>
                  <a:lnTo>
                    <a:pt x="995" y="0"/>
                  </a:lnTo>
                  <a:lnTo>
                    <a:pt x="1037" y="23"/>
                  </a:lnTo>
                  <a:lnTo>
                    <a:pt x="1015" y="6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5" name="Freeform 205"/>
            <p:cNvSpPr>
              <a:spLocks noChangeArrowheads="1"/>
            </p:cNvSpPr>
            <p:nvPr/>
          </p:nvSpPr>
          <p:spPr bwMode="auto">
            <a:xfrm>
              <a:off x="4982" y="3424"/>
              <a:ext cx="303" cy="652"/>
            </a:xfrm>
            <a:custGeom>
              <a:avLst/>
              <a:gdLst>
                <a:gd name="T0" fmla="*/ 1340 w 1341"/>
                <a:gd name="T1" fmla="*/ 0 h 2880"/>
                <a:gd name="T2" fmla="*/ 1340 w 1341"/>
                <a:gd name="T3" fmla="*/ 331 h 2880"/>
                <a:gd name="T4" fmla="*/ 1250 w 1341"/>
                <a:gd name="T5" fmla="*/ 460 h 2880"/>
                <a:gd name="T6" fmla="*/ 1161 w 1341"/>
                <a:gd name="T7" fmla="*/ 586 h 2880"/>
                <a:gd name="T8" fmla="*/ 1127 w 1341"/>
                <a:gd name="T9" fmla="*/ 822 h 2880"/>
                <a:gd name="T10" fmla="*/ 1152 w 1341"/>
                <a:gd name="T11" fmla="*/ 1074 h 2880"/>
                <a:gd name="T12" fmla="*/ 1124 w 1341"/>
                <a:gd name="T13" fmla="*/ 1377 h 2880"/>
                <a:gd name="T14" fmla="*/ 1037 w 1341"/>
                <a:gd name="T15" fmla="*/ 1654 h 2880"/>
                <a:gd name="T16" fmla="*/ 978 w 1341"/>
                <a:gd name="T17" fmla="*/ 1780 h 2880"/>
                <a:gd name="T18" fmla="*/ 897 w 1341"/>
                <a:gd name="T19" fmla="*/ 1906 h 2880"/>
                <a:gd name="T20" fmla="*/ 816 w 1341"/>
                <a:gd name="T21" fmla="*/ 2038 h 2880"/>
                <a:gd name="T22" fmla="*/ 715 w 1341"/>
                <a:gd name="T23" fmla="*/ 2175 h 2880"/>
                <a:gd name="T24" fmla="*/ 365 w 1341"/>
                <a:gd name="T25" fmla="*/ 2568 h 2880"/>
                <a:gd name="T26" fmla="*/ 280 w 1341"/>
                <a:gd name="T27" fmla="*/ 2730 h 2880"/>
                <a:gd name="T28" fmla="*/ 227 w 1341"/>
                <a:gd name="T29" fmla="*/ 2795 h 2880"/>
                <a:gd name="T30" fmla="*/ 154 w 1341"/>
                <a:gd name="T31" fmla="*/ 2868 h 2880"/>
                <a:gd name="T32" fmla="*/ 79 w 1341"/>
                <a:gd name="T33" fmla="*/ 2879 h 2880"/>
                <a:gd name="T34" fmla="*/ 20 w 1341"/>
                <a:gd name="T35" fmla="*/ 2845 h 2880"/>
                <a:gd name="T36" fmla="*/ 0 w 1341"/>
                <a:gd name="T37" fmla="*/ 2772 h 2880"/>
                <a:gd name="T38" fmla="*/ 42 w 1341"/>
                <a:gd name="T39" fmla="*/ 2700 h 2880"/>
                <a:gd name="T40" fmla="*/ 199 w 1341"/>
                <a:gd name="T41" fmla="*/ 2464 h 2880"/>
                <a:gd name="T42" fmla="*/ 376 w 1341"/>
                <a:gd name="T43" fmla="*/ 2246 h 2880"/>
                <a:gd name="T44" fmla="*/ 566 w 1341"/>
                <a:gd name="T45" fmla="*/ 2038 h 2880"/>
                <a:gd name="T46" fmla="*/ 740 w 1341"/>
                <a:gd name="T47" fmla="*/ 1803 h 2880"/>
                <a:gd name="T48" fmla="*/ 883 w 1341"/>
                <a:gd name="T49" fmla="*/ 1587 h 2880"/>
                <a:gd name="T50" fmla="*/ 964 w 1341"/>
                <a:gd name="T51" fmla="*/ 1346 h 2880"/>
                <a:gd name="T52" fmla="*/ 998 w 1341"/>
                <a:gd name="T53" fmla="*/ 1074 h 2880"/>
                <a:gd name="T54" fmla="*/ 1023 w 1341"/>
                <a:gd name="T55" fmla="*/ 530 h 2880"/>
                <a:gd name="T56" fmla="*/ 1079 w 1341"/>
                <a:gd name="T57" fmla="*/ 468 h 2880"/>
                <a:gd name="T58" fmla="*/ 1152 w 1341"/>
                <a:gd name="T59" fmla="*/ 418 h 2880"/>
                <a:gd name="T60" fmla="*/ 1273 w 1341"/>
                <a:gd name="T61" fmla="*/ 300 h 2880"/>
                <a:gd name="T62" fmla="*/ 1287 w 1341"/>
                <a:gd name="T63" fmla="*/ 152 h 2880"/>
                <a:gd name="T64" fmla="*/ 1273 w 1341"/>
                <a:gd name="T65" fmla="*/ 0 h 2880"/>
                <a:gd name="T66" fmla="*/ 1340 w 1341"/>
                <a:gd name="T67" fmla="*/ 0 h 2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1" h="2880">
                  <a:moveTo>
                    <a:pt x="1340" y="0"/>
                  </a:moveTo>
                  <a:lnTo>
                    <a:pt x="1340" y="331"/>
                  </a:lnTo>
                  <a:lnTo>
                    <a:pt x="1250" y="460"/>
                  </a:lnTo>
                  <a:lnTo>
                    <a:pt x="1161" y="586"/>
                  </a:lnTo>
                  <a:lnTo>
                    <a:pt x="1127" y="822"/>
                  </a:lnTo>
                  <a:lnTo>
                    <a:pt x="1152" y="1074"/>
                  </a:lnTo>
                  <a:lnTo>
                    <a:pt x="1124" y="1377"/>
                  </a:lnTo>
                  <a:lnTo>
                    <a:pt x="1037" y="1654"/>
                  </a:lnTo>
                  <a:lnTo>
                    <a:pt x="978" y="1780"/>
                  </a:lnTo>
                  <a:lnTo>
                    <a:pt x="897" y="1906"/>
                  </a:lnTo>
                  <a:lnTo>
                    <a:pt x="816" y="2038"/>
                  </a:lnTo>
                  <a:lnTo>
                    <a:pt x="715" y="2175"/>
                  </a:lnTo>
                  <a:lnTo>
                    <a:pt x="365" y="2568"/>
                  </a:lnTo>
                  <a:lnTo>
                    <a:pt x="280" y="2730"/>
                  </a:lnTo>
                  <a:lnTo>
                    <a:pt x="227" y="2795"/>
                  </a:lnTo>
                  <a:lnTo>
                    <a:pt x="154" y="2868"/>
                  </a:lnTo>
                  <a:lnTo>
                    <a:pt x="79" y="2879"/>
                  </a:lnTo>
                  <a:lnTo>
                    <a:pt x="20" y="2845"/>
                  </a:lnTo>
                  <a:lnTo>
                    <a:pt x="0" y="2772"/>
                  </a:lnTo>
                  <a:lnTo>
                    <a:pt x="42" y="2700"/>
                  </a:lnTo>
                  <a:lnTo>
                    <a:pt x="199" y="2464"/>
                  </a:lnTo>
                  <a:lnTo>
                    <a:pt x="376" y="2246"/>
                  </a:lnTo>
                  <a:lnTo>
                    <a:pt x="566" y="2038"/>
                  </a:lnTo>
                  <a:lnTo>
                    <a:pt x="740" y="1803"/>
                  </a:lnTo>
                  <a:lnTo>
                    <a:pt x="883" y="1587"/>
                  </a:lnTo>
                  <a:lnTo>
                    <a:pt x="964" y="1346"/>
                  </a:lnTo>
                  <a:lnTo>
                    <a:pt x="998" y="1074"/>
                  </a:lnTo>
                  <a:lnTo>
                    <a:pt x="1023" y="530"/>
                  </a:lnTo>
                  <a:lnTo>
                    <a:pt x="1079" y="468"/>
                  </a:lnTo>
                  <a:lnTo>
                    <a:pt x="1152" y="418"/>
                  </a:lnTo>
                  <a:lnTo>
                    <a:pt x="1273" y="300"/>
                  </a:lnTo>
                  <a:lnTo>
                    <a:pt x="1287" y="152"/>
                  </a:lnTo>
                  <a:lnTo>
                    <a:pt x="1273" y="0"/>
                  </a:lnTo>
                  <a:lnTo>
                    <a:pt x="134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6" name="Freeform 206"/>
            <p:cNvSpPr>
              <a:spLocks noChangeArrowheads="1"/>
            </p:cNvSpPr>
            <p:nvPr/>
          </p:nvSpPr>
          <p:spPr bwMode="auto">
            <a:xfrm>
              <a:off x="4465" y="3656"/>
              <a:ext cx="335" cy="524"/>
            </a:xfrm>
            <a:custGeom>
              <a:avLst/>
              <a:gdLst>
                <a:gd name="T0" fmla="*/ 1239 w 1481"/>
                <a:gd name="T1" fmla="*/ 169 h 2317"/>
                <a:gd name="T2" fmla="*/ 1049 w 1481"/>
                <a:gd name="T3" fmla="*/ 129 h 2317"/>
                <a:gd name="T4" fmla="*/ 878 w 1481"/>
                <a:gd name="T5" fmla="*/ 141 h 2317"/>
                <a:gd name="T6" fmla="*/ 774 w 1481"/>
                <a:gd name="T7" fmla="*/ 292 h 2317"/>
                <a:gd name="T8" fmla="*/ 693 w 1481"/>
                <a:gd name="T9" fmla="*/ 426 h 2317"/>
                <a:gd name="T10" fmla="*/ 547 w 1481"/>
                <a:gd name="T11" fmla="*/ 684 h 2317"/>
                <a:gd name="T12" fmla="*/ 479 w 1481"/>
                <a:gd name="T13" fmla="*/ 810 h 2317"/>
                <a:gd name="T14" fmla="*/ 409 w 1481"/>
                <a:gd name="T15" fmla="*/ 948 h 2317"/>
                <a:gd name="T16" fmla="*/ 328 w 1481"/>
                <a:gd name="T17" fmla="*/ 1088 h 2317"/>
                <a:gd name="T18" fmla="*/ 230 w 1481"/>
                <a:gd name="T19" fmla="*/ 1237 h 2317"/>
                <a:gd name="T20" fmla="*/ 163 w 1481"/>
                <a:gd name="T21" fmla="*/ 1396 h 2317"/>
                <a:gd name="T22" fmla="*/ 194 w 1481"/>
                <a:gd name="T23" fmla="*/ 1632 h 2317"/>
                <a:gd name="T24" fmla="*/ 292 w 1481"/>
                <a:gd name="T25" fmla="*/ 1834 h 2317"/>
                <a:gd name="T26" fmla="*/ 376 w 1481"/>
                <a:gd name="T27" fmla="*/ 1898 h 2317"/>
                <a:gd name="T28" fmla="*/ 474 w 1481"/>
                <a:gd name="T29" fmla="*/ 1929 h 2317"/>
                <a:gd name="T30" fmla="*/ 673 w 1481"/>
                <a:gd name="T31" fmla="*/ 2002 h 2317"/>
                <a:gd name="T32" fmla="*/ 763 w 1481"/>
                <a:gd name="T33" fmla="*/ 2069 h 2317"/>
                <a:gd name="T34" fmla="*/ 855 w 1481"/>
                <a:gd name="T35" fmla="*/ 2125 h 2317"/>
                <a:gd name="T36" fmla="*/ 1035 w 1481"/>
                <a:gd name="T37" fmla="*/ 2198 h 2317"/>
                <a:gd name="T38" fmla="*/ 1444 w 1481"/>
                <a:gd name="T39" fmla="*/ 2198 h 2317"/>
                <a:gd name="T40" fmla="*/ 1480 w 1481"/>
                <a:gd name="T41" fmla="*/ 2220 h 2317"/>
                <a:gd name="T42" fmla="*/ 1455 w 1481"/>
                <a:gd name="T43" fmla="*/ 2260 h 2317"/>
                <a:gd name="T44" fmla="*/ 990 w 1481"/>
                <a:gd name="T45" fmla="*/ 2316 h 2317"/>
                <a:gd name="T46" fmla="*/ 782 w 1481"/>
                <a:gd name="T47" fmla="*/ 2268 h 2317"/>
                <a:gd name="T48" fmla="*/ 578 w 1481"/>
                <a:gd name="T49" fmla="*/ 2142 h 2317"/>
                <a:gd name="T50" fmla="*/ 171 w 1481"/>
                <a:gd name="T51" fmla="*/ 1951 h 2317"/>
                <a:gd name="T52" fmla="*/ 34 w 1481"/>
                <a:gd name="T53" fmla="*/ 1685 h 2317"/>
                <a:gd name="T54" fmla="*/ 0 w 1481"/>
                <a:gd name="T55" fmla="*/ 1377 h 2317"/>
                <a:gd name="T56" fmla="*/ 59 w 1481"/>
                <a:gd name="T57" fmla="*/ 1161 h 2317"/>
                <a:gd name="T58" fmla="*/ 163 w 1481"/>
                <a:gd name="T59" fmla="*/ 1012 h 2317"/>
                <a:gd name="T60" fmla="*/ 252 w 1481"/>
                <a:gd name="T61" fmla="*/ 867 h 2317"/>
                <a:gd name="T62" fmla="*/ 351 w 1481"/>
                <a:gd name="T63" fmla="*/ 740 h 2317"/>
                <a:gd name="T64" fmla="*/ 443 w 1481"/>
                <a:gd name="T65" fmla="*/ 617 h 2317"/>
                <a:gd name="T66" fmla="*/ 533 w 1481"/>
                <a:gd name="T67" fmla="*/ 499 h 2317"/>
                <a:gd name="T68" fmla="*/ 628 w 1481"/>
                <a:gd name="T69" fmla="*/ 373 h 2317"/>
                <a:gd name="T70" fmla="*/ 729 w 1481"/>
                <a:gd name="T71" fmla="*/ 236 h 2317"/>
                <a:gd name="T72" fmla="*/ 841 w 1481"/>
                <a:gd name="T73" fmla="*/ 96 h 2317"/>
                <a:gd name="T74" fmla="*/ 1035 w 1481"/>
                <a:gd name="T75" fmla="*/ 20 h 2317"/>
                <a:gd name="T76" fmla="*/ 1245 w 1481"/>
                <a:gd name="T77" fmla="*/ 0 h 2317"/>
                <a:gd name="T78" fmla="*/ 1320 w 1481"/>
                <a:gd name="T79" fmla="*/ 87 h 2317"/>
                <a:gd name="T80" fmla="*/ 1298 w 1481"/>
                <a:gd name="T81" fmla="*/ 141 h 2317"/>
                <a:gd name="T82" fmla="*/ 1239 w 1481"/>
                <a:gd name="T83" fmla="*/ 169 h 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81" h="2317">
                  <a:moveTo>
                    <a:pt x="1239" y="169"/>
                  </a:moveTo>
                  <a:lnTo>
                    <a:pt x="1049" y="129"/>
                  </a:lnTo>
                  <a:lnTo>
                    <a:pt x="878" y="141"/>
                  </a:lnTo>
                  <a:lnTo>
                    <a:pt x="774" y="292"/>
                  </a:lnTo>
                  <a:lnTo>
                    <a:pt x="693" y="426"/>
                  </a:lnTo>
                  <a:lnTo>
                    <a:pt x="547" y="684"/>
                  </a:lnTo>
                  <a:lnTo>
                    <a:pt x="479" y="810"/>
                  </a:lnTo>
                  <a:lnTo>
                    <a:pt x="409" y="948"/>
                  </a:lnTo>
                  <a:lnTo>
                    <a:pt x="328" y="1088"/>
                  </a:lnTo>
                  <a:lnTo>
                    <a:pt x="230" y="1237"/>
                  </a:lnTo>
                  <a:lnTo>
                    <a:pt x="163" y="1396"/>
                  </a:lnTo>
                  <a:lnTo>
                    <a:pt x="194" y="1632"/>
                  </a:lnTo>
                  <a:lnTo>
                    <a:pt x="292" y="1834"/>
                  </a:lnTo>
                  <a:lnTo>
                    <a:pt x="376" y="1898"/>
                  </a:lnTo>
                  <a:lnTo>
                    <a:pt x="474" y="1929"/>
                  </a:lnTo>
                  <a:lnTo>
                    <a:pt x="673" y="2002"/>
                  </a:lnTo>
                  <a:lnTo>
                    <a:pt x="763" y="2069"/>
                  </a:lnTo>
                  <a:lnTo>
                    <a:pt x="855" y="2125"/>
                  </a:lnTo>
                  <a:lnTo>
                    <a:pt x="1035" y="2198"/>
                  </a:lnTo>
                  <a:lnTo>
                    <a:pt x="1444" y="2198"/>
                  </a:lnTo>
                  <a:lnTo>
                    <a:pt x="1480" y="2220"/>
                  </a:lnTo>
                  <a:lnTo>
                    <a:pt x="1455" y="2260"/>
                  </a:lnTo>
                  <a:lnTo>
                    <a:pt x="990" y="2316"/>
                  </a:lnTo>
                  <a:lnTo>
                    <a:pt x="782" y="2268"/>
                  </a:lnTo>
                  <a:lnTo>
                    <a:pt x="578" y="2142"/>
                  </a:lnTo>
                  <a:lnTo>
                    <a:pt x="171" y="1951"/>
                  </a:lnTo>
                  <a:lnTo>
                    <a:pt x="34" y="1685"/>
                  </a:lnTo>
                  <a:lnTo>
                    <a:pt x="0" y="1377"/>
                  </a:lnTo>
                  <a:lnTo>
                    <a:pt x="59" y="1161"/>
                  </a:lnTo>
                  <a:lnTo>
                    <a:pt x="163" y="1012"/>
                  </a:lnTo>
                  <a:lnTo>
                    <a:pt x="252" y="867"/>
                  </a:lnTo>
                  <a:lnTo>
                    <a:pt x="351" y="740"/>
                  </a:lnTo>
                  <a:lnTo>
                    <a:pt x="443" y="617"/>
                  </a:lnTo>
                  <a:lnTo>
                    <a:pt x="533" y="499"/>
                  </a:lnTo>
                  <a:lnTo>
                    <a:pt x="628" y="373"/>
                  </a:lnTo>
                  <a:lnTo>
                    <a:pt x="729" y="236"/>
                  </a:lnTo>
                  <a:lnTo>
                    <a:pt x="841" y="96"/>
                  </a:lnTo>
                  <a:lnTo>
                    <a:pt x="1035" y="20"/>
                  </a:lnTo>
                  <a:lnTo>
                    <a:pt x="1245" y="0"/>
                  </a:lnTo>
                  <a:lnTo>
                    <a:pt x="1320" y="87"/>
                  </a:lnTo>
                  <a:lnTo>
                    <a:pt x="1298" y="141"/>
                  </a:lnTo>
                  <a:lnTo>
                    <a:pt x="1239" y="16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7" name="Freeform 207"/>
            <p:cNvSpPr>
              <a:spLocks noChangeArrowheads="1"/>
            </p:cNvSpPr>
            <p:nvPr/>
          </p:nvSpPr>
          <p:spPr bwMode="auto">
            <a:xfrm>
              <a:off x="4689" y="3886"/>
              <a:ext cx="180" cy="275"/>
            </a:xfrm>
            <a:custGeom>
              <a:avLst/>
              <a:gdLst>
                <a:gd name="T0" fmla="*/ 115 w 797"/>
                <a:gd name="T1" fmla="*/ 0 h 1215"/>
                <a:gd name="T2" fmla="*/ 159 w 797"/>
                <a:gd name="T3" fmla="*/ 384 h 1215"/>
                <a:gd name="T4" fmla="*/ 196 w 797"/>
                <a:gd name="T5" fmla="*/ 566 h 1215"/>
                <a:gd name="T6" fmla="*/ 300 w 797"/>
                <a:gd name="T7" fmla="*/ 712 h 1215"/>
                <a:gd name="T8" fmla="*/ 353 w 797"/>
                <a:gd name="T9" fmla="*/ 819 h 1215"/>
                <a:gd name="T10" fmla="*/ 431 w 797"/>
                <a:gd name="T11" fmla="*/ 905 h 1215"/>
                <a:gd name="T12" fmla="*/ 572 w 797"/>
                <a:gd name="T13" fmla="*/ 978 h 1215"/>
                <a:gd name="T14" fmla="*/ 675 w 797"/>
                <a:gd name="T15" fmla="*/ 1074 h 1215"/>
                <a:gd name="T16" fmla="*/ 785 w 797"/>
                <a:gd name="T17" fmla="*/ 1149 h 1215"/>
                <a:gd name="T18" fmla="*/ 796 w 797"/>
                <a:gd name="T19" fmla="*/ 1200 h 1215"/>
                <a:gd name="T20" fmla="*/ 751 w 797"/>
                <a:gd name="T21" fmla="*/ 1214 h 1215"/>
                <a:gd name="T22" fmla="*/ 513 w 797"/>
                <a:gd name="T23" fmla="*/ 1076 h 1215"/>
                <a:gd name="T24" fmla="*/ 384 w 797"/>
                <a:gd name="T25" fmla="*/ 1009 h 1215"/>
                <a:gd name="T26" fmla="*/ 182 w 797"/>
                <a:gd name="T27" fmla="*/ 810 h 1215"/>
                <a:gd name="T28" fmla="*/ 45 w 797"/>
                <a:gd name="T29" fmla="*/ 631 h 1215"/>
                <a:gd name="T30" fmla="*/ 0 w 797"/>
                <a:gd name="T31" fmla="*/ 384 h 1215"/>
                <a:gd name="T32" fmla="*/ 56 w 797"/>
                <a:gd name="T33" fmla="*/ 0 h 1215"/>
                <a:gd name="T34" fmla="*/ 115 w 797"/>
                <a:gd name="T35" fmla="*/ 0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7" h="1215">
                  <a:moveTo>
                    <a:pt x="115" y="0"/>
                  </a:moveTo>
                  <a:lnTo>
                    <a:pt x="159" y="384"/>
                  </a:lnTo>
                  <a:lnTo>
                    <a:pt x="196" y="566"/>
                  </a:lnTo>
                  <a:lnTo>
                    <a:pt x="300" y="712"/>
                  </a:lnTo>
                  <a:lnTo>
                    <a:pt x="353" y="819"/>
                  </a:lnTo>
                  <a:lnTo>
                    <a:pt x="431" y="905"/>
                  </a:lnTo>
                  <a:lnTo>
                    <a:pt x="572" y="978"/>
                  </a:lnTo>
                  <a:lnTo>
                    <a:pt x="675" y="1074"/>
                  </a:lnTo>
                  <a:lnTo>
                    <a:pt x="785" y="1149"/>
                  </a:lnTo>
                  <a:lnTo>
                    <a:pt x="796" y="1200"/>
                  </a:lnTo>
                  <a:lnTo>
                    <a:pt x="751" y="1214"/>
                  </a:lnTo>
                  <a:lnTo>
                    <a:pt x="513" y="1076"/>
                  </a:lnTo>
                  <a:lnTo>
                    <a:pt x="384" y="1009"/>
                  </a:lnTo>
                  <a:lnTo>
                    <a:pt x="182" y="810"/>
                  </a:lnTo>
                  <a:lnTo>
                    <a:pt x="45" y="631"/>
                  </a:lnTo>
                  <a:lnTo>
                    <a:pt x="0" y="384"/>
                  </a:lnTo>
                  <a:lnTo>
                    <a:pt x="56" y="0"/>
                  </a:lnTo>
                  <a:lnTo>
                    <a:pt x="11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8" name="Freeform 208"/>
            <p:cNvSpPr>
              <a:spLocks noChangeArrowheads="1"/>
            </p:cNvSpPr>
            <p:nvPr/>
          </p:nvSpPr>
          <p:spPr bwMode="auto">
            <a:xfrm>
              <a:off x="4284" y="3789"/>
              <a:ext cx="177" cy="175"/>
            </a:xfrm>
            <a:custGeom>
              <a:avLst/>
              <a:gdLst>
                <a:gd name="T0" fmla="*/ 45 w 786"/>
                <a:gd name="T1" fmla="*/ 0 h 778"/>
                <a:gd name="T2" fmla="*/ 146 w 786"/>
                <a:gd name="T3" fmla="*/ 84 h 778"/>
                <a:gd name="T4" fmla="*/ 233 w 786"/>
                <a:gd name="T5" fmla="*/ 163 h 778"/>
                <a:gd name="T6" fmla="*/ 323 w 786"/>
                <a:gd name="T7" fmla="*/ 244 h 778"/>
                <a:gd name="T8" fmla="*/ 409 w 786"/>
                <a:gd name="T9" fmla="*/ 311 h 778"/>
                <a:gd name="T10" fmla="*/ 572 w 786"/>
                <a:gd name="T11" fmla="*/ 460 h 778"/>
                <a:gd name="T12" fmla="*/ 662 w 786"/>
                <a:gd name="T13" fmla="*/ 547 h 778"/>
                <a:gd name="T14" fmla="*/ 763 w 786"/>
                <a:gd name="T15" fmla="*/ 642 h 778"/>
                <a:gd name="T16" fmla="*/ 785 w 786"/>
                <a:gd name="T17" fmla="*/ 715 h 778"/>
                <a:gd name="T18" fmla="*/ 763 w 786"/>
                <a:gd name="T19" fmla="*/ 777 h 778"/>
                <a:gd name="T20" fmla="*/ 631 w 786"/>
                <a:gd name="T21" fmla="*/ 777 h 778"/>
                <a:gd name="T22" fmla="*/ 468 w 786"/>
                <a:gd name="T23" fmla="*/ 578 h 778"/>
                <a:gd name="T24" fmla="*/ 323 w 786"/>
                <a:gd name="T25" fmla="*/ 407 h 778"/>
                <a:gd name="T26" fmla="*/ 182 w 786"/>
                <a:gd name="T27" fmla="*/ 236 h 778"/>
                <a:gd name="T28" fmla="*/ 101 w 786"/>
                <a:gd name="T29" fmla="*/ 149 h 778"/>
                <a:gd name="T30" fmla="*/ 11 w 786"/>
                <a:gd name="T31" fmla="*/ 54 h 778"/>
                <a:gd name="T32" fmla="*/ 0 w 786"/>
                <a:gd name="T33" fmla="*/ 3 h 778"/>
                <a:gd name="T34" fmla="*/ 45 w 786"/>
                <a:gd name="T35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6" h="778">
                  <a:moveTo>
                    <a:pt x="45" y="0"/>
                  </a:moveTo>
                  <a:lnTo>
                    <a:pt x="146" y="84"/>
                  </a:lnTo>
                  <a:lnTo>
                    <a:pt x="233" y="163"/>
                  </a:lnTo>
                  <a:lnTo>
                    <a:pt x="323" y="244"/>
                  </a:lnTo>
                  <a:lnTo>
                    <a:pt x="409" y="311"/>
                  </a:lnTo>
                  <a:lnTo>
                    <a:pt x="572" y="460"/>
                  </a:lnTo>
                  <a:lnTo>
                    <a:pt x="662" y="547"/>
                  </a:lnTo>
                  <a:lnTo>
                    <a:pt x="763" y="642"/>
                  </a:lnTo>
                  <a:lnTo>
                    <a:pt x="785" y="715"/>
                  </a:lnTo>
                  <a:lnTo>
                    <a:pt x="763" y="777"/>
                  </a:lnTo>
                  <a:lnTo>
                    <a:pt x="631" y="777"/>
                  </a:lnTo>
                  <a:lnTo>
                    <a:pt x="468" y="578"/>
                  </a:lnTo>
                  <a:lnTo>
                    <a:pt x="323" y="407"/>
                  </a:lnTo>
                  <a:lnTo>
                    <a:pt x="182" y="236"/>
                  </a:lnTo>
                  <a:lnTo>
                    <a:pt x="101" y="149"/>
                  </a:lnTo>
                  <a:lnTo>
                    <a:pt x="11" y="54"/>
                  </a:lnTo>
                  <a:lnTo>
                    <a:pt x="0" y="3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9" name="Freeform 209"/>
            <p:cNvSpPr>
              <a:spLocks noChangeArrowheads="1"/>
            </p:cNvSpPr>
            <p:nvPr/>
          </p:nvSpPr>
          <p:spPr bwMode="auto">
            <a:xfrm>
              <a:off x="3734" y="3594"/>
              <a:ext cx="311" cy="88"/>
            </a:xfrm>
            <a:custGeom>
              <a:avLst/>
              <a:gdLst>
                <a:gd name="T0" fmla="*/ 320 w 1378"/>
                <a:gd name="T1" fmla="*/ 0 h 393"/>
                <a:gd name="T2" fmla="*/ 1335 w 1378"/>
                <a:gd name="T3" fmla="*/ 252 h 393"/>
                <a:gd name="T4" fmla="*/ 1377 w 1378"/>
                <a:gd name="T5" fmla="*/ 347 h 393"/>
                <a:gd name="T6" fmla="*/ 1321 w 1378"/>
                <a:gd name="T7" fmla="*/ 392 h 393"/>
                <a:gd name="T8" fmla="*/ 1245 w 1378"/>
                <a:gd name="T9" fmla="*/ 392 h 393"/>
                <a:gd name="T10" fmla="*/ 945 w 1378"/>
                <a:gd name="T11" fmla="*/ 297 h 393"/>
                <a:gd name="T12" fmla="*/ 648 w 1378"/>
                <a:gd name="T13" fmla="*/ 213 h 393"/>
                <a:gd name="T14" fmla="*/ 340 w 1378"/>
                <a:gd name="T15" fmla="*/ 134 h 393"/>
                <a:gd name="T16" fmla="*/ 37 w 1378"/>
                <a:gd name="T17" fmla="*/ 87 h 393"/>
                <a:gd name="T18" fmla="*/ 0 w 1378"/>
                <a:gd name="T19" fmla="*/ 64 h 393"/>
                <a:gd name="T20" fmla="*/ 99 w 1378"/>
                <a:gd name="T21" fmla="*/ 31 h 393"/>
                <a:gd name="T22" fmla="*/ 320 w 1378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8" h="393">
                  <a:moveTo>
                    <a:pt x="320" y="0"/>
                  </a:moveTo>
                  <a:lnTo>
                    <a:pt x="1335" y="252"/>
                  </a:lnTo>
                  <a:lnTo>
                    <a:pt x="1377" y="347"/>
                  </a:lnTo>
                  <a:lnTo>
                    <a:pt x="1321" y="392"/>
                  </a:lnTo>
                  <a:lnTo>
                    <a:pt x="1245" y="392"/>
                  </a:lnTo>
                  <a:lnTo>
                    <a:pt x="945" y="297"/>
                  </a:lnTo>
                  <a:lnTo>
                    <a:pt x="648" y="213"/>
                  </a:lnTo>
                  <a:lnTo>
                    <a:pt x="340" y="134"/>
                  </a:lnTo>
                  <a:lnTo>
                    <a:pt x="37" y="87"/>
                  </a:lnTo>
                  <a:lnTo>
                    <a:pt x="0" y="64"/>
                  </a:lnTo>
                  <a:lnTo>
                    <a:pt x="99" y="31"/>
                  </a:lnTo>
                  <a:lnTo>
                    <a:pt x="3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0" name="Freeform 210"/>
            <p:cNvSpPr>
              <a:spLocks noChangeArrowheads="1"/>
            </p:cNvSpPr>
            <p:nvPr/>
          </p:nvSpPr>
          <p:spPr bwMode="auto">
            <a:xfrm>
              <a:off x="2670" y="3328"/>
              <a:ext cx="565" cy="143"/>
            </a:xfrm>
            <a:custGeom>
              <a:avLst/>
              <a:gdLst>
                <a:gd name="T0" fmla="*/ 171 w 2496"/>
                <a:gd name="T1" fmla="*/ 0 h 637"/>
                <a:gd name="T2" fmla="*/ 1082 w 2496"/>
                <a:gd name="T3" fmla="*/ 188 h 637"/>
                <a:gd name="T4" fmla="*/ 1485 w 2496"/>
                <a:gd name="T5" fmla="*/ 266 h 637"/>
                <a:gd name="T6" fmla="*/ 1886 w 2496"/>
                <a:gd name="T7" fmla="*/ 362 h 637"/>
                <a:gd name="T8" fmla="*/ 2181 w 2496"/>
                <a:gd name="T9" fmla="*/ 465 h 637"/>
                <a:gd name="T10" fmla="*/ 2318 w 2496"/>
                <a:gd name="T11" fmla="*/ 530 h 637"/>
                <a:gd name="T12" fmla="*/ 2472 w 2496"/>
                <a:gd name="T13" fmla="*/ 575 h 637"/>
                <a:gd name="T14" fmla="*/ 2495 w 2496"/>
                <a:gd name="T15" fmla="*/ 614 h 637"/>
                <a:gd name="T16" fmla="*/ 2458 w 2496"/>
                <a:gd name="T17" fmla="*/ 636 h 637"/>
                <a:gd name="T18" fmla="*/ 1923 w 2496"/>
                <a:gd name="T19" fmla="*/ 533 h 637"/>
                <a:gd name="T20" fmla="*/ 1561 w 2496"/>
                <a:gd name="T21" fmla="*/ 443 h 637"/>
                <a:gd name="T22" fmla="*/ 1199 w 2496"/>
                <a:gd name="T23" fmla="*/ 370 h 637"/>
                <a:gd name="T24" fmla="*/ 900 w 2496"/>
                <a:gd name="T25" fmla="*/ 297 h 637"/>
                <a:gd name="T26" fmla="*/ 602 w 2496"/>
                <a:gd name="T27" fmla="*/ 236 h 637"/>
                <a:gd name="T28" fmla="*/ 0 w 2496"/>
                <a:gd name="T29" fmla="*/ 126 h 637"/>
                <a:gd name="T30" fmla="*/ 50 w 2496"/>
                <a:gd name="T31" fmla="*/ 62 h 637"/>
                <a:gd name="T32" fmla="*/ 171 w 2496"/>
                <a:gd name="T33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6" h="637">
                  <a:moveTo>
                    <a:pt x="171" y="0"/>
                  </a:moveTo>
                  <a:lnTo>
                    <a:pt x="1082" y="188"/>
                  </a:lnTo>
                  <a:lnTo>
                    <a:pt x="1485" y="266"/>
                  </a:lnTo>
                  <a:lnTo>
                    <a:pt x="1886" y="362"/>
                  </a:lnTo>
                  <a:lnTo>
                    <a:pt x="2181" y="465"/>
                  </a:lnTo>
                  <a:lnTo>
                    <a:pt x="2318" y="530"/>
                  </a:lnTo>
                  <a:lnTo>
                    <a:pt x="2472" y="575"/>
                  </a:lnTo>
                  <a:lnTo>
                    <a:pt x="2495" y="614"/>
                  </a:lnTo>
                  <a:lnTo>
                    <a:pt x="2458" y="636"/>
                  </a:lnTo>
                  <a:lnTo>
                    <a:pt x="1923" y="533"/>
                  </a:lnTo>
                  <a:lnTo>
                    <a:pt x="1561" y="443"/>
                  </a:lnTo>
                  <a:lnTo>
                    <a:pt x="1199" y="370"/>
                  </a:lnTo>
                  <a:lnTo>
                    <a:pt x="900" y="297"/>
                  </a:lnTo>
                  <a:lnTo>
                    <a:pt x="602" y="236"/>
                  </a:lnTo>
                  <a:lnTo>
                    <a:pt x="0" y="126"/>
                  </a:lnTo>
                  <a:lnTo>
                    <a:pt x="50" y="62"/>
                  </a:lnTo>
                  <a:lnTo>
                    <a:pt x="17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1" name="Freeform 211"/>
            <p:cNvSpPr>
              <a:spLocks noChangeArrowheads="1"/>
            </p:cNvSpPr>
            <p:nvPr/>
          </p:nvSpPr>
          <p:spPr bwMode="auto">
            <a:xfrm>
              <a:off x="4242" y="2298"/>
              <a:ext cx="55" cy="301"/>
            </a:xfrm>
            <a:custGeom>
              <a:avLst/>
              <a:gdLst>
                <a:gd name="T0" fmla="*/ 104 w 245"/>
                <a:gd name="T1" fmla="*/ 0 h 1333"/>
                <a:gd name="T2" fmla="*/ 65 w 245"/>
                <a:gd name="T3" fmla="*/ 502 h 1333"/>
                <a:gd name="T4" fmla="*/ 81 w 245"/>
                <a:gd name="T5" fmla="*/ 589 h 1333"/>
                <a:gd name="T6" fmla="*/ 126 w 245"/>
                <a:gd name="T7" fmla="*/ 662 h 1333"/>
                <a:gd name="T8" fmla="*/ 222 w 245"/>
                <a:gd name="T9" fmla="*/ 802 h 1333"/>
                <a:gd name="T10" fmla="*/ 244 w 245"/>
                <a:gd name="T11" fmla="*/ 1119 h 1333"/>
                <a:gd name="T12" fmla="*/ 177 w 245"/>
                <a:gd name="T13" fmla="*/ 1332 h 1333"/>
                <a:gd name="T14" fmla="*/ 110 w 245"/>
                <a:gd name="T15" fmla="*/ 1323 h 1333"/>
                <a:gd name="T16" fmla="*/ 110 w 245"/>
                <a:gd name="T17" fmla="*/ 1110 h 1333"/>
                <a:gd name="T18" fmla="*/ 104 w 245"/>
                <a:gd name="T19" fmla="*/ 855 h 1333"/>
                <a:gd name="T20" fmla="*/ 0 w 245"/>
                <a:gd name="T21" fmla="*/ 502 h 1333"/>
                <a:gd name="T22" fmla="*/ 37 w 245"/>
                <a:gd name="T23" fmla="*/ 0 h 1333"/>
                <a:gd name="T24" fmla="*/ 104 w 245"/>
                <a:gd name="T25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1333">
                  <a:moveTo>
                    <a:pt x="104" y="0"/>
                  </a:moveTo>
                  <a:lnTo>
                    <a:pt x="65" y="502"/>
                  </a:lnTo>
                  <a:lnTo>
                    <a:pt x="81" y="589"/>
                  </a:lnTo>
                  <a:lnTo>
                    <a:pt x="126" y="662"/>
                  </a:lnTo>
                  <a:lnTo>
                    <a:pt x="222" y="802"/>
                  </a:lnTo>
                  <a:lnTo>
                    <a:pt x="244" y="1119"/>
                  </a:lnTo>
                  <a:lnTo>
                    <a:pt x="177" y="1332"/>
                  </a:lnTo>
                  <a:lnTo>
                    <a:pt x="110" y="1323"/>
                  </a:lnTo>
                  <a:lnTo>
                    <a:pt x="110" y="1110"/>
                  </a:lnTo>
                  <a:lnTo>
                    <a:pt x="104" y="855"/>
                  </a:lnTo>
                  <a:lnTo>
                    <a:pt x="0" y="502"/>
                  </a:lnTo>
                  <a:lnTo>
                    <a:pt x="37" y="0"/>
                  </a:lnTo>
                  <a:lnTo>
                    <a:pt x="10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2" name="Freeform 212"/>
            <p:cNvSpPr>
              <a:spLocks noChangeArrowheads="1"/>
            </p:cNvSpPr>
            <p:nvPr/>
          </p:nvSpPr>
          <p:spPr bwMode="auto">
            <a:xfrm>
              <a:off x="4267" y="2686"/>
              <a:ext cx="117" cy="42"/>
            </a:xfrm>
            <a:custGeom>
              <a:avLst/>
              <a:gdLst>
                <a:gd name="T0" fmla="*/ 39 w 522"/>
                <a:gd name="T1" fmla="*/ 0 h 189"/>
                <a:gd name="T2" fmla="*/ 353 w 522"/>
                <a:gd name="T3" fmla="*/ 48 h 189"/>
                <a:gd name="T4" fmla="*/ 473 w 522"/>
                <a:gd name="T5" fmla="*/ 36 h 189"/>
                <a:gd name="T6" fmla="*/ 521 w 522"/>
                <a:gd name="T7" fmla="*/ 48 h 189"/>
                <a:gd name="T8" fmla="*/ 507 w 522"/>
                <a:gd name="T9" fmla="*/ 93 h 189"/>
                <a:gd name="T10" fmla="*/ 361 w 522"/>
                <a:gd name="T11" fmla="*/ 188 h 189"/>
                <a:gd name="T12" fmla="*/ 22 w 522"/>
                <a:gd name="T13" fmla="*/ 70 h 189"/>
                <a:gd name="T14" fmla="*/ 0 w 522"/>
                <a:gd name="T15" fmla="*/ 34 h 189"/>
                <a:gd name="T16" fmla="*/ 39 w 522"/>
                <a:gd name="T1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2" h="189">
                  <a:moveTo>
                    <a:pt x="39" y="0"/>
                  </a:moveTo>
                  <a:lnTo>
                    <a:pt x="353" y="48"/>
                  </a:lnTo>
                  <a:lnTo>
                    <a:pt x="473" y="36"/>
                  </a:lnTo>
                  <a:lnTo>
                    <a:pt x="521" y="48"/>
                  </a:lnTo>
                  <a:lnTo>
                    <a:pt x="507" y="93"/>
                  </a:lnTo>
                  <a:lnTo>
                    <a:pt x="361" y="188"/>
                  </a:lnTo>
                  <a:lnTo>
                    <a:pt x="22" y="70"/>
                  </a:lnTo>
                  <a:lnTo>
                    <a:pt x="0" y="34"/>
                  </a:lnTo>
                  <a:lnTo>
                    <a:pt x="3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3" name="Freeform 213"/>
            <p:cNvSpPr>
              <a:spLocks noChangeArrowheads="1"/>
            </p:cNvSpPr>
            <p:nvPr/>
          </p:nvSpPr>
          <p:spPr bwMode="auto">
            <a:xfrm>
              <a:off x="4296" y="2706"/>
              <a:ext cx="88" cy="225"/>
            </a:xfrm>
            <a:custGeom>
              <a:avLst/>
              <a:gdLst>
                <a:gd name="T0" fmla="*/ 68 w 391"/>
                <a:gd name="T1" fmla="*/ 22 h 996"/>
                <a:gd name="T2" fmla="*/ 171 w 391"/>
                <a:gd name="T3" fmla="*/ 376 h 996"/>
                <a:gd name="T4" fmla="*/ 230 w 391"/>
                <a:gd name="T5" fmla="*/ 535 h 996"/>
                <a:gd name="T6" fmla="*/ 331 w 391"/>
                <a:gd name="T7" fmla="*/ 729 h 996"/>
                <a:gd name="T8" fmla="*/ 379 w 391"/>
                <a:gd name="T9" fmla="*/ 950 h 996"/>
                <a:gd name="T10" fmla="*/ 390 w 391"/>
                <a:gd name="T11" fmla="*/ 973 h 996"/>
                <a:gd name="T12" fmla="*/ 379 w 391"/>
                <a:gd name="T13" fmla="*/ 995 h 996"/>
                <a:gd name="T14" fmla="*/ 334 w 391"/>
                <a:gd name="T15" fmla="*/ 995 h 996"/>
                <a:gd name="T16" fmla="*/ 185 w 391"/>
                <a:gd name="T17" fmla="*/ 816 h 996"/>
                <a:gd name="T18" fmla="*/ 68 w 391"/>
                <a:gd name="T19" fmla="*/ 429 h 996"/>
                <a:gd name="T20" fmla="*/ 0 w 391"/>
                <a:gd name="T21" fmla="*/ 45 h 996"/>
                <a:gd name="T22" fmla="*/ 23 w 391"/>
                <a:gd name="T23" fmla="*/ 0 h 996"/>
                <a:gd name="T24" fmla="*/ 68 w 391"/>
                <a:gd name="T25" fmla="*/ 22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1" h="996">
                  <a:moveTo>
                    <a:pt x="68" y="22"/>
                  </a:moveTo>
                  <a:lnTo>
                    <a:pt x="171" y="376"/>
                  </a:lnTo>
                  <a:lnTo>
                    <a:pt x="230" y="535"/>
                  </a:lnTo>
                  <a:lnTo>
                    <a:pt x="331" y="729"/>
                  </a:lnTo>
                  <a:lnTo>
                    <a:pt x="379" y="950"/>
                  </a:lnTo>
                  <a:lnTo>
                    <a:pt x="390" y="973"/>
                  </a:lnTo>
                  <a:lnTo>
                    <a:pt x="379" y="995"/>
                  </a:lnTo>
                  <a:lnTo>
                    <a:pt x="334" y="995"/>
                  </a:lnTo>
                  <a:lnTo>
                    <a:pt x="185" y="816"/>
                  </a:lnTo>
                  <a:lnTo>
                    <a:pt x="68" y="429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68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4" name="Freeform 214"/>
            <p:cNvSpPr>
              <a:spLocks noChangeArrowheads="1"/>
            </p:cNvSpPr>
            <p:nvPr/>
          </p:nvSpPr>
          <p:spPr bwMode="auto">
            <a:xfrm>
              <a:off x="4366" y="2774"/>
              <a:ext cx="105" cy="31"/>
            </a:xfrm>
            <a:custGeom>
              <a:avLst/>
              <a:gdLst>
                <a:gd name="T0" fmla="*/ 33 w 469"/>
                <a:gd name="T1" fmla="*/ 22 h 141"/>
                <a:gd name="T2" fmla="*/ 221 w 469"/>
                <a:gd name="T3" fmla="*/ 31 h 141"/>
                <a:gd name="T4" fmla="*/ 400 w 469"/>
                <a:gd name="T5" fmla="*/ 0 h 141"/>
                <a:gd name="T6" fmla="*/ 468 w 469"/>
                <a:gd name="T7" fmla="*/ 67 h 141"/>
                <a:gd name="T8" fmla="*/ 445 w 469"/>
                <a:gd name="T9" fmla="*/ 118 h 141"/>
                <a:gd name="T10" fmla="*/ 400 w 469"/>
                <a:gd name="T11" fmla="*/ 140 h 141"/>
                <a:gd name="T12" fmla="*/ 11 w 469"/>
                <a:gd name="T13" fmla="*/ 84 h 141"/>
                <a:gd name="T14" fmla="*/ 0 w 469"/>
                <a:gd name="T15" fmla="*/ 36 h 141"/>
                <a:gd name="T16" fmla="*/ 33 w 469"/>
                <a:gd name="T17" fmla="*/ 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9" h="141">
                  <a:moveTo>
                    <a:pt x="33" y="22"/>
                  </a:moveTo>
                  <a:lnTo>
                    <a:pt x="221" y="31"/>
                  </a:lnTo>
                  <a:lnTo>
                    <a:pt x="400" y="0"/>
                  </a:lnTo>
                  <a:lnTo>
                    <a:pt x="468" y="67"/>
                  </a:lnTo>
                  <a:lnTo>
                    <a:pt x="445" y="118"/>
                  </a:lnTo>
                  <a:lnTo>
                    <a:pt x="400" y="140"/>
                  </a:lnTo>
                  <a:lnTo>
                    <a:pt x="11" y="84"/>
                  </a:lnTo>
                  <a:lnTo>
                    <a:pt x="0" y="36"/>
                  </a:lnTo>
                  <a:lnTo>
                    <a:pt x="33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5" name="Freeform 215"/>
            <p:cNvSpPr>
              <a:spLocks noChangeArrowheads="1"/>
            </p:cNvSpPr>
            <p:nvPr/>
          </p:nvSpPr>
          <p:spPr bwMode="auto">
            <a:xfrm>
              <a:off x="416" y="3409"/>
              <a:ext cx="679" cy="261"/>
            </a:xfrm>
            <a:custGeom>
              <a:avLst/>
              <a:gdLst>
                <a:gd name="T0" fmla="*/ 0 w 2997"/>
                <a:gd name="T1" fmla="*/ 1079 h 1156"/>
                <a:gd name="T2" fmla="*/ 602 w 2997"/>
                <a:gd name="T3" fmla="*/ 838 h 1156"/>
                <a:gd name="T4" fmla="*/ 804 w 2997"/>
                <a:gd name="T5" fmla="*/ 737 h 1156"/>
                <a:gd name="T6" fmla="*/ 964 w 2997"/>
                <a:gd name="T7" fmla="*/ 676 h 1156"/>
                <a:gd name="T8" fmla="*/ 1194 w 2997"/>
                <a:gd name="T9" fmla="*/ 580 h 1156"/>
                <a:gd name="T10" fmla="*/ 1466 w 2997"/>
                <a:gd name="T11" fmla="*/ 449 h 1156"/>
                <a:gd name="T12" fmla="*/ 1592 w 2997"/>
                <a:gd name="T13" fmla="*/ 384 h 1156"/>
                <a:gd name="T14" fmla="*/ 1738 w 2997"/>
                <a:gd name="T15" fmla="*/ 331 h 1156"/>
                <a:gd name="T16" fmla="*/ 1855 w 2997"/>
                <a:gd name="T17" fmla="*/ 300 h 1156"/>
                <a:gd name="T18" fmla="*/ 2136 w 2997"/>
                <a:gd name="T19" fmla="*/ 205 h 1156"/>
                <a:gd name="T20" fmla="*/ 2377 w 2997"/>
                <a:gd name="T21" fmla="*/ 123 h 1156"/>
                <a:gd name="T22" fmla="*/ 2615 w 2997"/>
                <a:gd name="T23" fmla="*/ 59 h 1156"/>
                <a:gd name="T24" fmla="*/ 2887 w 2997"/>
                <a:gd name="T25" fmla="*/ 0 h 1156"/>
                <a:gd name="T26" fmla="*/ 2960 w 2997"/>
                <a:gd name="T27" fmla="*/ 22 h 1156"/>
                <a:gd name="T28" fmla="*/ 2996 w 2997"/>
                <a:gd name="T29" fmla="*/ 87 h 1156"/>
                <a:gd name="T30" fmla="*/ 2982 w 2997"/>
                <a:gd name="T31" fmla="*/ 154 h 1156"/>
                <a:gd name="T32" fmla="*/ 2915 w 2997"/>
                <a:gd name="T33" fmla="*/ 205 h 1156"/>
                <a:gd name="T34" fmla="*/ 1914 w 2997"/>
                <a:gd name="T35" fmla="*/ 471 h 1156"/>
                <a:gd name="T36" fmla="*/ 1796 w 2997"/>
                <a:gd name="T37" fmla="*/ 527 h 1156"/>
                <a:gd name="T38" fmla="*/ 1239 w 2997"/>
                <a:gd name="T39" fmla="*/ 706 h 1156"/>
                <a:gd name="T40" fmla="*/ 692 w 2997"/>
                <a:gd name="T41" fmla="*/ 961 h 1156"/>
                <a:gd name="T42" fmla="*/ 521 w 2997"/>
                <a:gd name="T43" fmla="*/ 1029 h 1156"/>
                <a:gd name="T44" fmla="*/ 134 w 2997"/>
                <a:gd name="T45" fmla="*/ 1155 h 1156"/>
                <a:gd name="T46" fmla="*/ 0 w 2997"/>
                <a:gd name="T47" fmla="*/ 1079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97" h="1156">
                  <a:moveTo>
                    <a:pt x="0" y="1079"/>
                  </a:moveTo>
                  <a:lnTo>
                    <a:pt x="602" y="838"/>
                  </a:lnTo>
                  <a:lnTo>
                    <a:pt x="804" y="737"/>
                  </a:lnTo>
                  <a:lnTo>
                    <a:pt x="964" y="676"/>
                  </a:lnTo>
                  <a:lnTo>
                    <a:pt x="1194" y="580"/>
                  </a:lnTo>
                  <a:lnTo>
                    <a:pt x="1466" y="449"/>
                  </a:lnTo>
                  <a:lnTo>
                    <a:pt x="1592" y="384"/>
                  </a:lnTo>
                  <a:lnTo>
                    <a:pt x="1738" y="331"/>
                  </a:lnTo>
                  <a:lnTo>
                    <a:pt x="1855" y="300"/>
                  </a:lnTo>
                  <a:lnTo>
                    <a:pt x="2136" y="205"/>
                  </a:lnTo>
                  <a:lnTo>
                    <a:pt x="2377" y="123"/>
                  </a:lnTo>
                  <a:lnTo>
                    <a:pt x="2615" y="59"/>
                  </a:lnTo>
                  <a:lnTo>
                    <a:pt x="2887" y="0"/>
                  </a:lnTo>
                  <a:lnTo>
                    <a:pt x="2960" y="22"/>
                  </a:lnTo>
                  <a:lnTo>
                    <a:pt x="2996" y="87"/>
                  </a:lnTo>
                  <a:lnTo>
                    <a:pt x="2982" y="154"/>
                  </a:lnTo>
                  <a:lnTo>
                    <a:pt x="2915" y="205"/>
                  </a:lnTo>
                  <a:lnTo>
                    <a:pt x="1914" y="471"/>
                  </a:lnTo>
                  <a:lnTo>
                    <a:pt x="1796" y="527"/>
                  </a:lnTo>
                  <a:lnTo>
                    <a:pt x="1239" y="706"/>
                  </a:lnTo>
                  <a:lnTo>
                    <a:pt x="692" y="961"/>
                  </a:lnTo>
                  <a:lnTo>
                    <a:pt x="521" y="1029"/>
                  </a:lnTo>
                  <a:lnTo>
                    <a:pt x="134" y="1155"/>
                  </a:lnTo>
                  <a:lnTo>
                    <a:pt x="0" y="107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6" name="Freeform 216"/>
            <p:cNvSpPr>
              <a:spLocks noChangeArrowheads="1"/>
            </p:cNvSpPr>
            <p:nvPr/>
          </p:nvSpPr>
          <p:spPr bwMode="auto">
            <a:xfrm>
              <a:off x="1619" y="3262"/>
              <a:ext cx="105" cy="51"/>
            </a:xfrm>
            <a:custGeom>
              <a:avLst/>
              <a:gdLst>
                <a:gd name="T0" fmla="*/ 82 w 469"/>
                <a:gd name="T1" fmla="*/ 22 h 228"/>
                <a:gd name="T2" fmla="*/ 426 w 469"/>
                <a:gd name="T3" fmla="*/ 0 h 228"/>
                <a:gd name="T4" fmla="*/ 468 w 469"/>
                <a:gd name="T5" fmla="*/ 33 h 228"/>
                <a:gd name="T6" fmla="*/ 446 w 469"/>
                <a:gd name="T7" fmla="*/ 72 h 228"/>
                <a:gd name="T8" fmla="*/ 278 w 469"/>
                <a:gd name="T9" fmla="*/ 159 h 228"/>
                <a:gd name="T10" fmla="*/ 107 w 469"/>
                <a:gd name="T11" fmla="*/ 227 h 228"/>
                <a:gd name="T12" fmla="*/ 34 w 469"/>
                <a:gd name="T13" fmla="*/ 204 h 228"/>
                <a:gd name="T14" fmla="*/ 0 w 469"/>
                <a:gd name="T15" fmla="*/ 137 h 228"/>
                <a:gd name="T16" fmla="*/ 14 w 469"/>
                <a:gd name="T17" fmla="*/ 64 h 228"/>
                <a:gd name="T18" fmla="*/ 82 w 469"/>
                <a:gd name="T19" fmla="*/ 2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9" h="228">
                  <a:moveTo>
                    <a:pt x="82" y="22"/>
                  </a:moveTo>
                  <a:lnTo>
                    <a:pt x="426" y="0"/>
                  </a:lnTo>
                  <a:lnTo>
                    <a:pt x="468" y="33"/>
                  </a:lnTo>
                  <a:lnTo>
                    <a:pt x="446" y="72"/>
                  </a:lnTo>
                  <a:lnTo>
                    <a:pt x="278" y="159"/>
                  </a:lnTo>
                  <a:lnTo>
                    <a:pt x="107" y="227"/>
                  </a:lnTo>
                  <a:lnTo>
                    <a:pt x="34" y="204"/>
                  </a:lnTo>
                  <a:lnTo>
                    <a:pt x="0" y="137"/>
                  </a:lnTo>
                  <a:lnTo>
                    <a:pt x="14" y="64"/>
                  </a:lnTo>
                  <a:lnTo>
                    <a:pt x="82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7" name="Freeform 217"/>
            <p:cNvSpPr>
              <a:spLocks noChangeArrowheads="1"/>
            </p:cNvSpPr>
            <p:nvPr/>
          </p:nvSpPr>
          <p:spPr bwMode="auto">
            <a:xfrm>
              <a:off x="580" y="3544"/>
              <a:ext cx="545" cy="211"/>
            </a:xfrm>
            <a:custGeom>
              <a:avLst/>
              <a:gdLst>
                <a:gd name="T0" fmla="*/ 2408 w 2409"/>
                <a:gd name="T1" fmla="*/ 65 h 934"/>
                <a:gd name="T2" fmla="*/ 2184 w 2409"/>
                <a:gd name="T3" fmla="*/ 188 h 934"/>
                <a:gd name="T4" fmla="*/ 1984 w 2409"/>
                <a:gd name="T5" fmla="*/ 300 h 934"/>
                <a:gd name="T6" fmla="*/ 1766 w 2409"/>
                <a:gd name="T7" fmla="*/ 395 h 934"/>
                <a:gd name="T8" fmla="*/ 1522 w 2409"/>
                <a:gd name="T9" fmla="*/ 482 h 934"/>
                <a:gd name="T10" fmla="*/ 45 w 2409"/>
                <a:gd name="T11" fmla="*/ 933 h 934"/>
                <a:gd name="T12" fmla="*/ 0 w 2409"/>
                <a:gd name="T13" fmla="*/ 911 h 934"/>
                <a:gd name="T14" fmla="*/ 22 w 2409"/>
                <a:gd name="T15" fmla="*/ 866 h 934"/>
                <a:gd name="T16" fmla="*/ 221 w 2409"/>
                <a:gd name="T17" fmla="*/ 785 h 934"/>
                <a:gd name="T18" fmla="*/ 412 w 2409"/>
                <a:gd name="T19" fmla="*/ 706 h 934"/>
                <a:gd name="T20" fmla="*/ 743 w 2409"/>
                <a:gd name="T21" fmla="*/ 566 h 934"/>
                <a:gd name="T22" fmla="*/ 1082 w 2409"/>
                <a:gd name="T23" fmla="*/ 440 h 934"/>
                <a:gd name="T24" fmla="*/ 1477 w 2409"/>
                <a:gd name="T25" fmla="*/ 306 h 934"/>
                <a:gd name="T26" fmla="*/ 2383 w 2409"/>
                <a:gd name="T27" fmla="*/ 0 h 934"/>
                <a:gd name="T28" fmla="*/ 2408 w 2409"/>
                <a:gd name="T29" fmla="*/ 65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9" h="934">
                  <a:moveTo>
                    <a:pt x="2408" y="65"/>
                  </a:moveTo>
                  <a:lnTo>
                    <a:pt x="2184" y="188"/>
                  </a:lnTo>
                  <a:lnTo>
                    <a:pt x="1984" y="300"/>
                  </a:lnTo>
                  <a:lnTo>
                    <a:pt x="1766" y="395"/>
                  </a:lnTo>
                  <a:lnTo>
                    <a:pt x="1522" y="482"/>
                  </a:lnTo>
                  <a:lnTo>
                    <a:pt x="45" y="933"/>
                  </a:lnTo>
                  <a:lnTo>
                    <a:pt x="0" y="911"/>
                  </a:lnTo>
                  <a:lnTo>
                    <a:pt x="22" y="866"/>
                  </a:lnTo>
                  <a:lnTo>
                    <a:pt x="221" y="785"/>
                  </a:lnTo>
                  <a:lnTo>
                    <a:pt x="412" y="706"/>
                  </a:lnTo>
                  <a:lnTo>
                    <a:pt x="743" y="566"/>
                  </a:lnTo>
                  <a:lnTo>
                    <a:pt x="1082" y="440"/>
                  </a:lnTo>
                  <a:lnTo>
                    <a:pt x="1477" y="306"/>
                  </a:lnTo>
                  <a:lnTo>
                    <a:pt x="2383" y="0"/>
                  </a:lnTo>
                  <a:lnTo>
                    <a:pt x="2408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8" name="Freeform 218"/>
            <p:cNvSpPr>
              <a:spLocks noChangeArrowheads="1"/>
            </p:cNvSpPr>
            <p:nvPr/>
          </p:nvSpPr>
          <p:spPr bwMode="auto">
            <a:xfrm>
              <a:off x="1131" y="3755"/>
              <a:ext cx="325" cy="42"/>
            </a:xfrm>
            <a:custGeom>
              <a:avLst/>
              <a:gdLst>
                <a:gd name="T0" fmla="*/ 23 w 1436"/>
                <a:gd name="T1" fmla="*/ 118 h 189"/>
                <a:gd name="T2" fmla="*/ 477 w 1436"/>
                <a:gd name="T3" fmla="*/ 34 h 189"/>
                <a:gd name="T4" fmla="*/ 925 w 1436"/>
                <a:gd name="T5" fmla="*/ 0 h 189"/>
                <a:gd name="T6" fmla="*/ 1399 w 1436"/>
                <a:gd name="T7" fmla="*/ 56 h 189"/>
                <a:gd name="T8" fmla="*/ 1435 w 1436"/>
                <a:gd name="T9" fmla="*/ 95 h 189"/>
                <a:gd name="T10" fmla="*/ 1399 w 1436"/>
                <a:gd name="T11" fmla="*/ 129 h 189"/>
                <a:gd name="T12" fmla="*/ 925 w 1436"/>
                <a:gd name="T13" fmla="*/ 165 h 189"/>
                <a:gd name="T14" fmla="*/ 482 w 1436"/>
                <a:gd name="T15" fmla="*/ 154 h 189"/>
                <a:gd name="T16" fmla="*/ 42 w 1436"/>
                <a:gd name="T17" fmla="*/ 188 h 189"/>
                <a:gd name="T18" fmla="*/ 0 w 1436"/>
                <a:gd name="T19" fmla="*/ 165 h 189"/>
                <a:gd name="T20" fmla="*/ 23 w 1436"/>
                <a:gd name="T21" fmla="*/ 1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6" h="189">
                  <a:moveTo>
                    <a:pt x="23" y="118"/>
                  </a:moveTo>
                  <a:lnTo>
                    <a:pt x="477" y="34"/>
                  </a:lnTo>
                  <a:lnTo>
                    <a:pt x="925" y="0"/>
                  </a:lnTo>
                  <a:lnTo>
                    <a:pt x="1399" y="56"/>
                  </a:lnTo>
                  <a:lnTo>
                    <a:pt x="1435" y="95"/>
                  </a:lnTo>
                  <a:lnTo>
                    <a:pt x="1399" y="129"/>
                  </a:lnTo>
                  <a:lnTo>
                    <a:pt x="925" y="165"/>
                  </a:lnTo>
                  <a:lnTo>
                    <a:pt x="482" y="154"/>
                  </a:lnTo>
                  <a:lnTo>
                    <a:pt x="42" y="188"/>
                  </a:lnTo>
                  <a:lnTo>
                    <a:pt x="0" y="165"/>
                  </a:lnTo>
                  <a:lnTo>
                    <a:pt x="23" y="11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9" name="Freeform 219"/>
            <p:cNvSpPr>
              <a:spLocks noChangeArrowheads="1"/>
            </p:cNvSpPr>
            <p:nvPr/>
          </p:nvSpPr>
          <p:spPr bwMode="auto">
            <a:xfrm>
              <a:off x="1466" y="3734"/>
              <a:ext cx="277" cy="86"/>
            </a:xfrm>
            <a:custGeom>
              <a:avLst/>
              <a:gdLst>
                <a:gd name="T0" fmla="*/ 40 w 1224"/>
                <a:gd name="T1" fmla="*/ 12 h 385"/>
                <a:gd name="T2" fmla="*/ 298 w 1224"/>
                <a:gd name="T3" fmla="*/ 31 h 385"/>
                <a:gd name="T4" fmla="*/ 561 w 1224"/>
                <a:gd name="T5" fmla="*/ 0 h 385"/>
                <a:gd name="T6" fmla="*/ 788 w 1224"/>
                <a:gd name="T7" fmla="*/ 93 h 385"/>
                <a:gd name="T8" fmla="*/ 892 w 1224"/>
                <a:gd name="T9" fmla="*/ 163 h 385"/>
                <a:gd name="T10" fmla="*/ 1018 w 1224"/>
                <a:gd name="T11" fmla="*/ 211 h 385"/>
                <a:gd name="T12" fmla="*/ 1186 w 1224"/>
                <a:gd name="T13" fmla="*/ 267 h 385"/>
                <a:gd name="T14" fmla="*/ 1223 w 1224"/>
                <a:gd name="T15" fmla="*/ 289 h 385"/>
                <a:gd name="T16" fmla="*/ 1192 w 1224"/>
                <a:gd name="T17" fmla="*/ 328 h 385"/>
                <a:gd name="T18" fmla="*/ 990 w 1224"/>
                <a:gd name="T19" fmla="*/ 384 h 385"/>
                <a:gd name="T20" fmla="*/ 769 w 1224"/>
                <a:gd name="T21" fmla="*/ 233 h 385"/>
                <a:gd name="T22" fmla="*/ 684 w 1224"/>
                <a:gd name="T23" fmla="*/ 157 h 385"/>
                <a:gd name="T24" fmla="*/ 561 w 1224"/>
                <a:gd name="T25" fmla="*/ 115 h 385"/>
                <a:gd name="T26" fmla="*/ 286 w 1224"/>
                <a:gd name="T27" fmla="*/ 127 h 385"/>
                <a:gd name="T28" fmla="*/ 14 w 1224"/>
                <a:gd name="T29" fmla="*/ 76 h 385"/>
                <a:gd name="T30" fmla="*/ 0 w 1224"/>
                <a:gd name="T31" fmla="*/ 31 h 385"/>
                <a:gd name="T32" fmla="*/ 40 w 1224"/>
                <a:gd name="T33" fmla="*/ 1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4" h="385">
                  <a:moveTo>
                    <a:pt x="40" y="12"/>
                  </a:moveTo>
                  <a:lnTo>
                    <a:pt x="298" y="31"/>
                  </a:lnTo>
                  <a:lnTo>
                    <a:pt x="561" y="0"/>
                  </a:lnTo>
                  <a:lnTo>
                    <a:pt x="788" y="93"/>
                  </a:lnTo>
                  <a:lnTo>
                    <a:pt x="892" y="163"/>
                  </a:lnTo>
                  <a:lnTo>
                    <a:pt x="1018" y="211"/>
                  </a:lnTo>
                  <a:lnTo>
                    <a:pt x="1186" y="267"/>
                  </a:lnTo>
                  <a:lnTo>
                    <a:pt x="1223" y="289"/>
                  </a:lnTo>
                  <a:lnTo>
                    <a:pt x="1192" y="328"/>
                  </a:lnTo>
                  <a:lnTo>
                    <a:pt x="990" y="384"/>
                  </a:lnTo>
                  <a:lnTo>
                    <a:pt x="769" y="233"/>
                  </a:lnTo>
                  <a:lnTo>
                    <a:pt x="684" y="157"/>
                  </a:lnTo>
                  <a:lnTo>
                    <a:pt x="561" y="115"/>
                  </a:lnTo>
                  <a:lnTo>
                    <a:pt x="286" y="127"/>
                  </a:lnTo>
                  <a:lnTo>
                    <a:pt x="14" y="76"/>
                  </a:lnTo>
                  <a:lnTo>
                    <a:pt x="0" y="31"/>
                  </a:lnTo>
                  <a:lnTo>
                    <a:pt x="40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0" name="Freeform 220"/>
            <p:cNvSpPr>
              <a:spLocks noChangeArrowheads="1"/>
            </p:cNvSpPr>
            <p:nvPr/>
          </p:nvSpPr>
          <p:spPr bwMode="auto">
            <a:xfrm>
              <a:off x="1116" y="3823"/>
              <a:ext cx="548" cy="55"/>
            </a:xfrm>
            <a:custGeom>
              <a:avLst/>
              <a:gdLst>
                <a:gd name="T0" fmla="*/ 42 w 2423"/>
                <a:gd name="T1" fmla="*/ 31 h 245"/>
                <a:gd name="T2" fmla="*/ 572 w 2423"/>
                <a:gd name="T3" fmla="*/ 75 h 245"/>
                <a:gd name="T4" fmla="*/ 1113 w 2423"/>
                <a:gd name="T5" fmla="*/ 67 h 245"/>
                <a:gd name="T6" fmla="*/ 1561 w 2423"/>
                <a:gd name="T7" fmla="*/ 64 h 245"/>
                <a:gd name="T8" fmla="*/ 2383 w 2423"/>
                <a:gd name="T9" fmla="*/ 0 h 245"/>
                <a:gd name="T10" fmla="*/ 2422 w 2423"/>
                <a:gd name="T11" fmla="*/ 31 h 245"/>
                <a:gd name="T12" fmla="*/ 2391 w 2423"/>
                <a:gd name="T13" fmla="*/ 67 h 245"/>
                <a:gd name="T14" fmla="*/ 1979 w 2423"/>
                <a:gd name="T15" fmla="*/ 148 h 245"/>
                <a:gd name="T16" fmla="*/ 1572 w 2423"/>
                <a:gd name="T17" fmla="*/ 235 h 245"/>
                <a:gd name="T18" fmla="*/ 1146 w 2423"/>
                <a:gd name="T19" fmla="*/ 244 h 245"/>
                <a:gd name="T20" fmla="*/ 589 w 2423"/>
                <a:gd name="T21" fmla="*/ 204 h 245"/>
                <a:gd name="T22" fmla="*/ 331 w 2423"/>
                <a:gd name="T23" fmla="*/ 140 h 245"/>
                <a:gd name="T24" fmla="*/ 31 w 2423"/>
                <a:gd name="T25" fmla="*/ 101 h 245"/>
                <a:gd name="T26" fmla="*/ 0 w 2423"/>
                <a:gd name="T27" fmla="*/ 64 h 245"/>
                <a:gd name="T28" fmla="*/ 42 w 2423"/>
                <a:gd name="T29" fmla="*/ 3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23" h="245">
                  <a:moveTo>
                    <a:pt x="42" y="31"/>
                  </a:moveTo>
                  <a:lnTo>
                    <a:pt x="572" y="75"/>
                  </a:lnTo>
                  <a:lnTo>
                    <a:pt x="1113" y="67"/>
                  </a:lnTo>
                  <a:lnTo>
                    <a:pt x="1561" y="64"/>
                  </a:lnTo>
                  <a:lnTo>
                    <a:pt x="2383" y="0"/>
                  </a:lnTo>
                  <a:lnTo>
                    <a:pt x="2422" y="31"/>
                  </a:lnTo>
                  <a:lnTo>
                    <a:pt x="2391" y="67"/>
                  </a:lnTo>
                  <a:lnTo>
                    <a:pt x="1979" y="148"/>
                  </a:lnTo>
                  <a:lnTo>
                    <a:pt x="1572" y="235"/>
                  </a:lnTo>
                  <a:lnTo>
                    <a:pt x="1146" y="244"/>
                  </a:lnTo>
                  <a:lnTo>
                    <a:pt x="589" y="204"/>
                  </a:lnTo>
                  <a:lnTo>
                    <a:pt x="331" y="140"/>
                  </a:lnTo>
                  <a:lnTo>
                    <a:pt x="31" y="101"/>
                  </a:lnTo>
                  <a:lnTo>
                    <a:pt x="0" y="64"/>
                  </a:lnTo>
                  <a:lnTo>
                    <a:pt x="42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1" name="Freeform 221"/>
            <p:cNvSpPr>
              <a:spLocks noChangeArrowheads="1"/>
            </p:cNvSpPr>
            <p:nvPr/>
          </p:nvSpPr>
          <p:spPr bwMode="auto">
            <a:xfrm>
              <a:off x="1617" y="3666"/>
              <a:ext cx="289" cy="144"/>
            </a:xfrm>
            <a:custGeom>
              <a:avLst/>
              <a:gdLst>
                <a:gd name="T0" fmla="*/ 42 w 1279"/>
                <a:gd name="T1" fmla="*/ 0 h 641"/>
                <a:gd name="T2" fmla="*/ 286 w 1279"/>
                <a:gd name="T3" fmla="*/ 65 h 641"/>
                <a:gd name="T4" fmla="*/ 513 w 1279"/>
                <a:gd name="T5" fmla="*/ 191 h 641"/>
                <a:gd name="T6" fmla="*/ 737 w 1279"/>
                <a:gd name="T7" fmla="*/ 340 h 641"/>
                <a:gd name="T8" fmla="*/ 987 w 1279"/>
                <a:gd name="T9" fmla="*/ 471 h 641"/>
                <a:gd name="T10" fmla="*/ 1250 w 1279"/>
                <a:gd name="T11" fmla="*/ 567 h 641"/>
                <a:gd name="T12" fmla="*/ 1278 w 1279"/>
                <a:gd name="T13" fmla="*/ 606 h 641"/>
                <a:gd name="T14" fmla="*/ 1230 w 1279"/>
                <a:gd name="T15" fmla="*/ 640 h 641"/>
                <a:gd name="T16" fmla="*/ 678 w 1279"/>
                <a:gd name="T17" fmla="*/ 441 h 641"/>
                <a:gd name="T18" fmla="*/ 454 w 1279"/>
                <a:gd name="T19" fmla="*/ 289 h 641"/>
                <a:gd name="T20" fmla="*/ 249 w 1279"/>
                <a:gd name="T21" fmla="*/ 149 h 641"/>
                <a:gd name="T22" fmla="*/ 148 w 1279"/>
                <a:gd name="T23" fmla="*/ 96 h 641"/>
                <a:gd name="T24" fmla="*/ 31 w 1279"/>
                <a:gd name="T25" fmla="*/ 65 h 641"/>
                <a:gd name="T26" fmla="*/ 0 w 1279"/>
                <a:gd name="T27" fmla="*/ 23 h 641"/>
                <a:gd name="T28" fmla="*/ 42 w 1279"/>
                <a:gd name="T2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9" h="641">
                  <a:moveTo>
                    <a:pt x="42" y="0"/>
                  </a:moveTo>
                  <a:lnTo>
                    <a:pt x="286" y="65"/>
                  </a:lnTo>
                  <a:lnTo>
                    <a:pt x="513" y="191"/>
                  </a:lnTo>
                  <a:lnTo>
                    <a:pt x="737" y="340"/>
                  </a:lnTo>
                  <a:lnTo>
                    <a:pt x="987" y="471"/>
                  </a:lnTo>
                  <a:lnTo>
                    <a:pt x="1250" y="567"/>
                  </a:lnTo>
                  <a:lnTo>
                    <a:pt x="1278" y="606"/>
                  </a:lnTo>
                  <a:lnTo>
                    <a:pt x="1230" y="640"/>
                  </a:lnTo>
                  <a:lnTo>
                    <a:pt x="678" y="441"/>
                  </a:lnTo>
                  <a:lnTo>
                    <a:pt x="454" y="289"/>
                  </a:lnTo>
                  <a:lnTo>
                    <a:pt x="249" y="149"/>
                  </a:lnTo>
                  <a:lnTo>
                    <a:pt x="148" y="96"/>
                  </a:lnTo>
                  <a:lnTo>
                    <a:pt x="31" y="65"/>
                  </a:lnTo>
                  <a:lnTo>
                    <a:pt x="0" y="23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2" name="Freeform 222"/>
            <p:cNvSpPr>
              <a:spLocks noChangeArrowheads="1"/>
            </p:cNvSpPr>
            <p:nvPr/>
          </p:nvSpPr>
          <p:spPr bwMode="auto">
            <a:xfrm>
              <a:off x="2606" y="3318"/>
              <a:ext cx="185" cy="730"/>
            </a:xfrm>
            <a:custGeom>
              <a:avLst/>
              <a:gdLst>
                <a:gd name="T0" fmla="*/ 59 w 819"/>
                <a:gd name="T1" fmla="*/ 23 h 3222"/>
                <a:gd name="T2" fmla="*/ 232 w 819"/>
                <a:gd name="T3" fmla="*/ 704 h 3222"/>
                <a:gd name="T4" fmla="*/ 353 w 819"/>
                <a:gd name="T5" fmla="*/ 1329 h 3222"/>
                <a:gd name="T6" fmla="*/ 457 w 819"/>
                <a:gd name="T7" fmla="*/ 1873 h 3222"/>
                <a:gd name="T8" fmla="*/ 516 w 819"/>
                <a:gd name="T9" fmla="*/ 2131 h 3222"/>
                <a:gd name="T10" fmla="*/ 594 w 819"/>
                <a:gd name="T11" fmla="*/ 2397 h 3222"/>
                <a:gd name="T12" fmla="*/ 689 w 819"/>
                <a:gd name="T13" fmla="*/ 2674 h 3222"/>
                <a:gd name="T14" fmla="*/ 818 w 819"/>
                <a:gd name="T15" fmla="*/ 2955 h 3222"/>
                <a:gd name="T16" fmla="*/ 810 w 819"/>
                <a:gd name="T17" fmla="*/ 3145 h 3222"/>
                <a:gd name="T18" fmla="*/ 787 w 819"/>
                <a:gd name="T19" fmla="*/ 3198 h 3222"/>
                <a:gd name="T20" fmla="*/ 734 w 819"/>
                <a:gd name="T21" fmla="*/ 3221 h 3222"/>
                <a:gd name="T22" fmla="*/ 667 w 819"/>
                <a:gd name="T23" fmla="*/ 3145 h 3222"/>
                <a:gd name="T24" fmla="*/ 653 w 819"/>
                <a:gd name="T25" fmla="*/ 3005 h 3222"/>
                <a:gd name="T26" fmla="*/ 535 w 819"/>
                <a:gd name="T27" fmla="*/ 2705 h 3222"/>
                <a:gd name="T28" fmla="*/ 443 w 819"/>
                <a:gd name="T29" fmla="*/ 2430 h 3222"/>
                <a:gd name="T30" fmla="*/ 336 w 819"/>
                <a:gd name="T31" fmla="*/ 1901 h 3222"/>
                <a:gd name="T32" fmla="*/ 266 w 819"/>
                <a:gd name="T33" fmla="*/ 1351 h 3222"/>
                <a:gd name="T34" fmla="*/ 227 w 819"/>
                <a:gd name="T35" fmla="*/ 1054 h 3222"/>
                <a:gd name="T36" fmla="*/ 162 w 819"/>
                <a:gd name="T37" fmla="*/ 723 h 3222"/>
                <a:gd name="T38" fmla="*/ 0 w 819"/>
                <a:gd name="T39" fmla="*/ 45 h 3222"/>
                <a:gd name="T40" fmla="*/ 22 w 819"/>
                <a:gd name="T41" fmla="*/ 0 h 3222"/>
                <a:gd name="T42" fmla="*/ 59 w 819"/>
                <a:gd name="T43" fmla="*/ 23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9" h="3222">
                  <a:moveTo>
                    <a:pt x="59" y="23"/>
                  </a:moveTo>
                  <a:lnTo>
                    <a:pt x="232" y="704"/>
                  </a:lnTo>
                  <a:lnTo>
                    <a:pt x="353" y="1329"/>
                  </a:lnTo>
                  <a:lnTo>
                    <a:pt x="457" y="1873"/>
                  </a:lnTo>
                  <a:lnTo>
                    <a:pt x="516" y="2131"/>
                  </a:lnTo>
                  <a:lnTo>
                    <a:pt x="594" y="2397"/>
                  </a:lnTo>
                  <a:lnTo>
                    <a:pt x="689" y="2674"/>
                  </a:lnTo>
                  <a:lnTo>
                    <a:pt x="818" y="2955"/>
                  </a:lnTo>
                  <a:lnTo>
                    <a:pt x="810" y="3145"/>
                  </a:lnTo>
                  <a:lnTo>
                    <a:pt x="787" y="3198"/>
                  </a:lnTo>
                  <a:lnTo>
                    <a:pt x="734" y="3221"/>
                  </a:lnTo>
                  <a:lnTo>
                    <a:pt x="667" y="3145"/>
                  </a:lnTo>
                  <a:lnTo>
                    <a:pt x="653" y="3005"/>
                  </a:lnTo>
                  <a:lnTo>
                    <a:pt x="535" y="2705"/>
                  </a:lnTo>
                  <a:lnTo>
                    <a:pt x="443" y="2430"/>
                  </a:lnTo>
                  <a:lnTo>
                    <a:pt x="336" y="1901"/>
                  </a:lnTo>
                  <a:lnTo>
                    <a:pt x="266" y="1351"/>
                  </a:lnTo>
                  <a:lnTo>
                    <a:pt x="227" y="1054"/>
                  </a:lnTo>
                  <a:lnTo>
                    <a:pt x="162" y="723"/>
                  </a:lnTo>
                  <a:lnTo>
                    <a:pt x="0" y="45"/>
                  </a:lnTo>
                  <a:lnTo>
                    <a:pt x="22" y="0"/>
                  </a:lnTo>
                  <a:lnTo>
                    <a:pt x="59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3" name="Freeform 223"/>
            <p:cNvSpPr>
              <a:spLocks noChangeArrowheads="1"/>
            </p:cNvSpPr>
            <p:nvPr/>
          </p:nvSpPr>
          <p:spPr bwMode="auto">
            <a:xfrm>
              <a:off x="2487" y="3392"/>
              <a:ext cx="170" cy="681"/>
            </a:xfrm>
            <a:custGeom>
              <a:avLst/>
              <a:gdLst>
                <a:gd name="T0" fmla="*/ 67 w 752"/>
                <a:gd name="T1" fmla="*/ 42 h 3009"/>
                <a:gd name="T2" fmla="*/ 148 w 752"/>
                <a:gd name="T3" fmla="*/ 463 h 3009"/>
                <a:gd name="T4" fmla="*/ 221 w 752"/>
                <a:gd name="T5" fmla="*/ 897 h 3009"/>
                <a:gd name="T6" fmla="*/ 266 w 752"/>
                <a:gd name="T7" fmla="*/ 1292 h 3009"/>
                <a:gd name="T8" fmla="*/ 333 w 752"/>
                <a:gd name="T9" fmla="*/ 1632 h 3009"/>
                <a:gd name="T10" fmla="*/ 440 w 752"/>
                <a:gd name="T11" fmla="*/ 1962 h 3009"/>
                <a:gd name="T12" fmla="*/ 501 w 752"/>
                <a:gd name="T13" fmla="*/ 2133 h 3009"/>
                <a:gd name="T14" fmla="*/ 583 w 752"/>
                <a:gd name="T15" fmla="*/ 2324 h 3009"/>
                <a:gd name="T16" fmla="*/ 672 w 752"/>
                <a:gd name="T17" fmla="*/ 2604 h 3009"/>
                <a:gd name="T18" fmla="*/ 751 w 752"/>
                <a:gd name="T19" fmla="*/ 2893 h 3009"/>
                <a:gd name="T20" fmla="*/ 731 w 752"/>
                <a:gd name="T21" fmla="*/ 2974 h 3009"/>
                <a:gd name="T22" fmla="*/ 684 w 752"/>
                <a:gd name="T23" fmla="*/ 3008 h 3009"/>
                <a:gd name="T24" fmla="*/ 574 w 752"/>
                <a:gd name="T25" fmla="*/ 2935 h 3009"/>
                <a:gd name="T26" fmla="*/ 501 w 752"/>
                <a:gd name="T27" fmla="*/ 2655 h 3009"/>
                <a:gd name="T28" fmla="*/ 420 w 752"/>
                <a:gd name="T29" fmla="*/ 2377 h 3009"/>
                <a:gd name="T30" fmla="*/ 199 w 752"/>
                <a:gd name="T31" fmla="*/ 1662 h 3009"/>
                <a:gd name="T32" fmla="*/ 126 w 752"/>
                <a:gd name="T33" fmla="*/ 906 h 3009"/>
                <a:gd name="T34" fmla="*/ 58 w 752"/>
                <a:gd name="T35" fmla="*/ 471 h 3009"/>
                <a:gd name="T36" fmla="*/ 0 w 752"/>
                <a:gd name="T37" fmla="*/ 42 h 3009"/>
                <a:gd name="T38" fmla="*/ 28 w 752"/>
                <a:gd name="T39" fmla="*/ 0 h 3009"/>
                <a:gd name="T40" fmla="*/ 67 w 752"/>
                <a:gd name="T41" fmla="*/ 42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2" h="3009">
                  <a:moveTo>
                    <a:pt x="67" y="42"/>
                  </a:moveTo>
                  <a:lnTo>
                    <a:pt x="148" y="463"/>
                  </a:lnTo>
                  <a:lnTo>
                    <a:pt x="221" y="897"/>
                  </a:lnTo>
                  <a:lnTo>
                    <a:pt x="266" y="1292"/>
                  </a:lnTo>
                  <a:lnTo>
                    <a:pt x="333" y="1632"/>
                  </a:lnTo>
                  <a:lnTo>
                    <a:pt x="440" y="1962"/>
                  </a:lnTo>
                  <a:lnTo>
                    <a:pt x="501" y="2133"/>
                  </a:lnTo>
                  <a:lnTo>
                    <a:pt x="583" y="2324"/>
                  </a:lnTo>
                  <a:lnTo>
                    <a:pt x="672" y="2604"/>
                  </a:lnTo>
                  <a:lnTo>
                    <a:pt x="751" y="2893"/>
                  </a:lnTo>
                  <a:lnTo>
                    <a:pt x="731" y="2974"/>
                  </a:lnTo>
                  <a:lnTo>
                    <a:pt x="684" y="3008"/>
                  </a:lnTo>
                  <a:lnTo>
                    <a:pt x="574" y="2935"/>
                  </a:lnTo>
                  <a:lnTo>
                    <a:pt x="501" y="2655"/>
                  </a:lnTo>
                  <a:lnTo>
                    <a:pt x="420" y="2377"/>
                  </a:lnTo>
                  <a:lnTo>
                    <a:pt x="199" y="1662"/>
                  </a:lnTo>
                  <a:lnTo>
                    <a:pt x="126" y="906"/>
                  </a:lnTo>
                  <a:lnTo>
                    <a:pt x="58" y="471"/>
                  </a:lnTo>
                  <a:lnTo>
                    <a:pt x="0" y="42"/>
                  </a:lnTo>
                  <a:lnTo>
                    <a:pt x="28" y="0"/>
                  </a:lnTo>
                  <a:lnTo>
                    <a:pt x="67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4" name="Freeform 224"/>
            <p:cNvSpPr>
              <a:spLocks noChangeArrowheads="1"/>
            </p:cNvSpPr>
            <p:nvPr/>
          </p:nvSpPr>
          <p:spPr bwMode="auto">
            <a:xfrm>
              <a:off x="2616" y="4048"/>
              <a:ext cx="89" cy="57"/>
            </a:xfrm>
            <a:custGeom>
              <a:avLst/>
              <a:gdLst>
                <a:gd name="T0" fmla="*/ 50 w 399"/>
                <a:gd name="T1" fmla="*/ 92 h 256"/>
                <a:gd name="T2" fmla="*/ 375 w 399"/>
                <a:gd name="T3" fmla="*/ 0 h 256"/>
                <a:gd name="T4" fmla="*/ 398 w 399"/>
                <a:gd name="T5" fmla="*/ 73 h 256"/>
                <a:gd name="T6" fmla="*/ 263 w 399"/>
                <a:gd name="T7" fmla="*/ 160 h 256"/>
                <a:gd name="T8" fmla="*/ 117 w 399"/>
                <a:gd name="T9" fmla="*/ 255 h 256"/>
                <a:gd name="T10" fmla="*/ 5 w 399"/>
                <a:gd name="T11" fmla="*/ 210 h 256"/>
                <a:gd name="T12" fmla="*/ 0 w 399"/>
                <a:gd name="T13" fmla="*/ 137 h 256"/>
                <a:gd name="T14" fmla="*/ 50 w 399"/>
                <a:gd name="T15" fmla="*/ 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9" h="256">
                  <a:moveTo>
                    <a:pt x="50" y="92"/>
                  </a:moveTo>
                  <a:lnTo>
                    <a:pt x="375" y="0"/>
                  </a:lnTo>
                  <a:lnTo>
                    <a:pt x="398" y="73"/>
                  </a:lnTo>
                  <a:lnTo>
                    <a:pt x="263" y="160"/>
                  </a:lnTo>
                  <a:lnTo>
                    <a:pt x="117" y="255"/>
                  </a:lnTo>
                  <a:lnTo>
                    <a:pt x="5" y="210"/>
                  </a:lnTo>
                  <a:lnTo>
                    <a:pt x="0" y="137"/>
                  </a:lnTo>
                  <a:lnTo>
                    <a:pt x="50" y="9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5" name="Freeform 225"/>
            <p:cNvSpPr>
              <a:spLocks noChangeArrowheads="1"/>
            </p:cNvSpPr>
            <p:nvPr/>
          </p:nvSpPr>
          <p:spPr bwMode="auto">
            <a:xfrm>
              <a:off x="2066" y="3968"/>
              <a:ext cx="625" cy="296"/>
            </a:xfrm>
            <a:custGeom>
              <a:avLst/>
              <a:gdLst>
                <a:gd name="T0" fmla="*/ 45 w 2762"/>
                <a:gd name="T1" fmla="*/ 0 h 1310"/>
                <a:gd name="T2" fmla="*/ 345 w 2762"/>
                <a:gd name="T3" fmla="*/ 129 h 1310"/>
                <a:gd name="T4" fmla="*/ 605 w 2762"/>
                <a:gd name="T5" fmla="*/ 255 h 1310"/>
                <a:gd name="T6" fmla="*/ 863 w 2762"/>
                <a:gd name="T7" fmla="*/ 372 h 1310"/>
                <a:gd name="T8" fmla="*/ 1104 w 2762"/>
                <a:gd name="T9" fmla="*/ 479 h 1310"/>
                <a:gd name="T10" fmla="*/ 1343 w 2762"/>
                <a:gd name="T11" fmla="*/ 594 h 1310"/>
                <a:gd name="T12" fmla="*/ 1598 w 2762"/>
                <a:gd name="T13" fmla="*/ 692 h 1310"/>
                <a:gd name="T14" fmla="*/ 1870 w 2762"/>
                <a:gd name="T15" fmla="*/ 807 h 1310"/>
                <a:gd name="T16" fmla="*/ 2178 w 2762"/>
                <a:gd name="T17" fmla="*/ 905 h 1310"/>
                <a:gd name="T18" fmla="*/ 2430 w 2762"/>
                <a:gd name="T19" fmla="*/ 1000 h 1310"/>
                <a:gd name="T20" fmla="*/ 2694 w 2762"/>
                <a:gd name="T21" fmla="*/ 1104 h 1310"/>
                <a:gd name="T22" fmla="*/ 2755 w 2762"/>
                <a:gd name="T23" fmla="*/ 1160 h 1310"/>
                <a:gd name="T24" fmla="*/ 2761 w 2762"/>
                <a:gd name="T25" fmla="*/ 1236 h 1310"/>
                <a:gd name="T26" fmla="*/ 2716 w 2762"/>
                <a:gd name="T27" fmla="*/ 1300 h 1310"/>
                <a:gd name="T28" fmla="*/ 2635 w 2762"/>
                <a:gd name="T29" fmla="*/ 1309 h 1310"/>
                <a:gd name="T30" fmla="*/ 2380 w 2762"/>
                <a:gd name="T31" fmla="*/ 1191 h 1310"/>
                <a:gd name="T32" fmla="*/ 2259 w 2762"/>
                <a:gd name="T33" fmla="*/ 1127 h 1310"/>
                <a:gd name="T34" fmla="*/ 2122 w 2762"/>
                <a:gd name="T35" fmla="*/ 1073 h 1310"/>
                <a:gd name="T36" fmla="*/ 1825 w 2762"/>
                <a:gd name="T37" fmla="*/ 961 h 1310"/>
                <a:gd name="T38" fmla="*/ 1547 w 2762"/>
                <a:gd name="T39" fmla="*/ 843 h 1310"/>
                <a:gd name="T40" fmla="*/ 1298 w 2762"/>
                <a:gd name="T41" fmla="*/ 726 h 1310"/>
                <a:gd name="T42" fmla="*/ 1062 w 2762"/>
                <a:gd name="T43" fmla="*/ 597 h 1310"/>
                <a:gd name="T44" fmla="*/ 832 w 2762"/>
                <a:gd name="T45" fmla="*/ 468 h 1310"/>
                <a:gd name="T46" fmla="*/ 583 w 2762"/>
                <a:gd name="T47" fmla="*/ 330 h 1310"/>
                <a:gd name="T48" fmla="*/ 311 w 2762"/>
                <a:gd name="T49" fmla="*/ 199 h 1310"/>
                <a:gd name="T50" fmla="*/ 22 w 2762"/>
                <a:gd name="T51" fmla="*/ 64 h 1310"/>
                <a:gd name="T52" fmla="*/ 0 w 2762"/>
                <a:gd name="T53" fmla="*/ 22 h 1310"/>
                <a:gd name="T54" fmla="*/ 45 w 2762"/>
                <a:gd name="T55" fmla="*/ 0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62" h="1310">
                  <a:moveTo>
                    <a:pt x="45" y="0"/>
                  </a:moveTo>
                  <a:lnTo>
                    <a:pt x="345" y="129"/>
                  </a:lnTo>
                  <a:lnTo>
                    <a:pt x="605" y="255"/>
                  </a:lnTo>
                  <a:lnTo>
                    <a:pt x="863" y="372"/>
                  </a:lnTo>
                  <a:lnTo>
                    <a:pt x="1104" y="479"/>
                  </a:lnTo>
                  <a:lnTo>
                    <a:pt x="1343" y="594"/>
                  </a:lnTo>
                  <a:lnTo>
                    <a:pt x="1598" y="692"/>
                  </a:lnTo>
                  <a:lnTo>
                    <a:pt x="1870" y="807"/>
                  </a:lnTo>
                  <a:lnTo>
                    <a:pt x="2178" y="905"/>
                  </a:lnTo>
                  <a:lnTo>
                    <a:pt x="2430" y="1000"/>
                  </a:lnTo>
                  <a:lnTo>
                    <a:pt x="2694" y="1104"/>
                  </a:lnTo>
                  <a:lnTo>
                    <a:pt x="2755" y="1160"/>
                  </a:lnTo>
                  <a:lnTo>
                    <a:pt x="2761" y="1236"/>
                  </a:lnTo>
                  <a:lnTo>
                    <a:pt x="2716" y="1300"/>
                  </a:lnTo>
                  <a:lnTo>
                    <a:pt x="2635" y="1309"/>
                  </a:lnTo>
                  <a:lnTo>
                    <a:pt x="2380" y="1191"/>
                  </a:lnTo>
                  <a:lnTo>
                    <a:pt x="2259" y="1127"/>
                  </a:lnTo>
                  <a:lnTo>
                    <a:pt x="2122" y="1073"/>
                  </a:lnTo>
                  <a:lnTo>
                    <a:pt x="1825" y="961"/>
                  </a:lnTo>
                  <a:lnTo>
                    <a:pt x="1547" y="843"/>
                  </a:lnTo>
                  <a:lnTo>
                    <a:pt x="1298" y="726"/>
                  </a:lnTo>
                  <a:lnTo>
                    <a:pt x="1062" y="597"/>
                  </a:lnTo>
                  <a:lnTo>
                    <a:pt x="832" y="468"/>
                  </a:lnTo>
                  <a:lnTo>
                    <a:pt x="583" y="330"/>
                  </a:lnTo>
                  <a:lnTo>
                    <a:pt x="311" y="199"/>
                  </a:lnTo>
                  <a:lnTo>
                    <a:pt x="22" y="64"/>
                  </a:lnTo>
                  <a:lnTo>
                    <a:pt x="0" y="22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6" name="Freeform 226"/>
            <p:cNvSpPr>
              <a:spLocks noChangeArrowheads="1"/>
            </p:cNvSpPr>
            <p:nvPr/>
          </p:nvSpPr>
          <p:spPr bwMode="auto">
            <a:xfrm>
              <a:off x="2712" y="3990"/>
              <a:ext cx="553" cy="280"/>
            </a:xfrm>
            <a:custGeom>
              <a:avLst/>
              <a:gdLst>
                <a:gd name="T0" fmla="*/ 2442 w 2443"/>
                <a:gd name="T1" fmla="*/ 64 h 1237"/>
                <a:gd name="T2" fmla="*/ 2217 w 2443"/>
                <a:gd name="T3" fmla="*/ 174 h 1237"/>
                <a:gd name="T4" fmla="*/ 2013 w 2443"/>
                <a:gd name="T5" fmla="*/ 286 h 1237"/>
                <a:gd name="T6" fmla="*/ 1763 w 2443"/>
                <a:gd name="T7" fmla="*/ 412 h 1237"/>
                <a:gd name="T8" fmla="*/ 1550 w 2443"/>
                <a:gd name="T9" fmla="*/ 521 h 1237"/>
                <a:gd name="T10" fmla="*/ 1348 w 2443"/>
                <a:gd name="T11" fmla="*/ 631 h 1237"/>
                <a:gd name="T12" fmla="*/ 1149 w 2443"/>
                <a:gd name="T13" fmla="*/ 743 h 1237"/>
                <a:gd name="T14" fmla="*/ 945 w 2443"/>
                <a:gd name="T15" fmla="*/ 844 h 1237"/>
                <a:gd name="T16" fmla="*/ 732 w 2443"/>
                <a:gd name="T17" fmla="*/ 961 h 1237"/>
                <a:gd name="T18" fmla="*/ 504 w 2443"/>
                <a:gd name="T19" fmla="*/ 1074 h 1237"/>
                <a:gd name="T20" fmla="*/ 261 w 2443"/>
                <a:gd name="T21" fmla="*/ 1197 h 1237"/>
                <a:gd name="T22" fmla="*/ 126 w 2443"/>
                <a:gd name="T23" fmla="*/ 1236 h 1237"/>
                <a:gd name="T24" fmla="*/ 45 w 2443"/>
                <a:gd name="T25" fmla="*/ 1228 h 1237"/>
                <a:gd name="T26" fmla="*/ 0 w 2443"/>
                <a:gd name="T27" fmla="*/ 1163 h 1237"/>
                <a:gd name="T28" fmla="*/ 0 w 2443"/>
                <a:gd name="T29" fmla="*/ 1096 h 1237"/>
                <a:gd name="T30" fmla="*/ 67 w 2443"/>
                <a:gd name="T31" fmla="*/ 1043 h 1237"/>
                <a:gd name="T32" fmla="*/ 174 w 2443"/>
                <a:gd name="T33" fmla="*/ 984 h 1237"/>
                <a:gd name="T34" fmla="*/ 434 w 2443"/>
                <a:gd name="T35" fmla="*/ 866 h 1237"/>
                <a:gd name="T36" fmla="*/ 659 w 2443"/>
                <a:gd name="T37" fmla="*/ 765 h 1237"/>
                <a:gd name="T38" fmla="*/ 877 w 2443"/>
                <a:gd name="T39" fmla="*/ 670 h 1237"/>
                <a:gd name="T40" fmla="*/ 1085 w 2443"/>
                <a:gd name="T41" fmla="*/ 586 h 1237"/>
                <a:gd name="T42" fmla="*/ 1289 w 2443"/>
                <a:gd name="T43" fmla="*/ 499 h 1237"/>
                <a:gd name="T44" fmla="*/ 1502 w 2443"/>
                <a:gd name="T45" fmla="*/ 404 h 1237"/>
                <a:gd name="T46" fmla="*/ 1718 w 2443"/>
                <a:gd name="T47" fmla="*/ 300 h 1237"/>
                <a:gd name="T48" fmla="*/ 1968 w 2443"/>
                <a:gd name="T49" fmla="*/ 182 h 1237"/>
                <a:gd name="T50" fmla="*/ 2184 w 2443"/>
                <a:gd name="T51" fmla="*/ 87 h 1237"/>
                <a:gd name="T52" fmla="*/ 2419 w 2443"/>
                <a:gd name="T53" fmla="*/ 0 h 1237"/>
                <a:gd name="T54" fmla="*/ 2442 w 2443"/>
                <a:gd name="T55" fmla="*/ 64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43" h="1237">
                  <a:moveTo>
                    <a:pt x="2442" y="64"/>
                  </a:moveTo>
                  <a:lnTo>
                    <a:pt x="2217" y="174"/>
                  </a:lnTo>
                  <a:lnTo>
                    <a:pt x="2013" y="286"/>
                  </a:lnTo>
                  <a:lnTo>
                    <a:pt x="1763" y="412"/>
                  </a:lnTo>
                  <a:lnTo>
                    <a:pt x="1550" y="521"/>
                  </a:lnTo>
                  <a:lnTo>
                    <a:pt x="1348" y="631"/>
                  </a:lnTo>
                  <a:lnTo>
                    <a:pt x="1149" y="743"/>
                  </a:lnTo>
                  <a:lnTo>
                    <a:pt x="945" y="844"/>
                  </a:lnTo>
                  <a:lnTo>
                    <a:pt x="732" y="961"/>
                  </a:lnTo>
                  <a:lnTo>
                    <a:pt x="504" y="1074"/>
                  </a:lnTo>
                  <a:lnTo>
                    <a:pt x="261" y="1197"/>
                  </a:lnTo>
                  <a:lnTo>
                    <a:pt x="126" y="1236"/>
                  </a:lnTo>
                  <a:lnTo>
                    <a:pt x="45" y="1228"/>
                  </a:lnTo>
                  <a:lnTo>
                    <a:pt x="0" y="1163"/>
                  </a:lnTo>
                  <a:lnTo>
                    <a:pt x="0" y="1096"/>
                  </a:lnTo>
                  <a:lnTo>
                    <a:pt x="67" y="1043"/>
                  </a:lnTo>
                  <a:lnTo>
                    <a:pt x="174" y="984"/>
                  </a:lnTo>
                  <a:lnTo>
                    <a:pt x="434" y="866"/>
                  </a:lnTo>
                  <a:lnTo>
                    <a:pt x="659" y="765"/>
                  </a:lnTo>
                  <a:lnTo>
                    <a:pt x="877" y="670"/>
                  </a:lnTo>
                  <a:lnTo>
                    <a:pt x="1085" y="586"/>
                  </a:lnTo>
                  <a:lnTo>
                    <a:pt x="1289" y="499"/>
                  </a:lnTo>
                  <a:lnTo>
                    <a:pt x="1502" y="404"/>
                  </a:lnTo>
                  <a:lnTo>
                    <a:pt x="1718" y="300"/>
                  </a:lnTo>
                  <a:lnTo>
                    <a:pt x="1968" y="182"/>
                  </a:lnTo>
                  <a:lnTo>
                    <a:pt x="2184" y="87"/>
                  </a:lnTo>
                  <a:lnTo>
                    <a:pt x="2419" y="0"/>
                  </a:lnTo>
                  <a:lnTo>
                    <a:pt x="2442" y="6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7" name="Freeform 227"/>
            <p:cNvSpPr>
              <a:spLocks noChangeArrowheads="1"/>
            </p:cNvSpPr>
            <p:nvPr/>
          </p:nvSpPr>
          <p:spPr bwMode="auto">
            <a:xfrm>
              <a:off x="2771" y="3864"/>
              <a:ext cx="441" cy="241"/>
            </a:xfrm>
            <a:custGeom>
              <a:avLst/>
              <a:gdLst>
                <a:gd name="T0" fmla="*/ 1934 w 1949"/>
                <a:gd name="T1" fmla="*/ 62 h 1069"/>
                <a:gd name="T2" fmla="*/ 1684 w 1949"/>
                <a:gd name="T3" fmla="*/ 210 h 1069"/>
                <a:gd name="T4" fmla="*/ 1466 w 1949"/>
                <a:gd name="T5" fmla="*/ 353 h 1069"/>
                <a:gd name="T6" fmla="*/ 1253 w 1949"/>
                <a:gd name="T7" fmla="*/ 482 h 1069"/>
                <a:gd name="T8" fmla="*/ 992 w 1949"/>
                <a:gd name="T9" fmla="*/ 611 h 1069"/>
                <a:gd name="T10" fmla="*/ 126 w 1949"/>
                <a:gd name="T11" fmla="*/ 1068 h 1069"/>
                <a:gd name="T12" fmla="*/ 0 w 1949"/>
                <a:gd name="T13" fmla="*/ 1057 h 1069"/>
                <a:gd name="T14" fmla="*/ 14 w 1949"/>
                <a:gd name="T15" fmla="*/ 928 h 1069"/>
                <a:gd name="T16" fmla="*/ 126 w 1949"/>
                <a:gd name="T17" fmla="*/ 841 h 1069"/>
                <a:gd name="T18" fmla="*/ 241 w 1949"/>
                <a:gd name="T19" fmla="*/ 768 h 1069"/>
                <a:gd name="T20" fmla="*/ 465 w 1949"/>
                <a:gd name="T21" fmla="*/ 673 h 1069"/>
                <a:gd name="T22" fmla="*/ 947 w 1949"/>
                <a:gd name="T23" fmla="*/ 493 h 1069"/>
                <a:gd name="T24" fmla="*/ 1208 w 1949"/>
                <a:gd name="T25" fmla="*/ 376 h 1069"/>
                <a:gd name="T26" fmla="*/ 1429 w 1949"/>
                <a:gd name="T27" fmla="*/ 266 h 1069"/>
                <a:gd name="T28" fmla="*/ 1648 w 1949"/>
                <a:gd name="T29" fmla="*/ 140 h 1069"/>
                <a:gd name="T30" fmla="*/ 1900 w 1949"/>
                <a:gd name="T31" fmla="*/ 0 h 1069"/>
                <a:gd name="T32" fmla="*/ 1948 w 1949"/>
                <a:gd name="T33" fmla="*/ 11 h 1069"/>
                <a:gd name="T34" fmla="*/ 1934 w 1949"/>
                <a:gd name="T35" fmla="*/ 62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49" h="1069">
                  <a:moveTo>
                    <a:pt x="1934" y="62"/>
                  </a:moveTo>
                  <a:lnTo>
                    <a:pt x="1684" y="210"/>
                  </a:lnTo>
                  <a:lnTo>
                    <a:pt x="1466" y="353"/>
                  </a:lnTo>
                  <a:lnTo>
                    <a:pt x="1253" y="482"/>
                  </a:lnTo>
                  <a:lnTo>
                    <a:pt x="992" y="611"/>
                  </a:lnTo>
                  <a:lnTo>
                    <a:pt x="126" y="1068"/>
                  </a:lnTo>
                  <a:lnTo>
                    <a:pt x="0" y="1057"/>
                  </a:lnTo>
                  <a:lnTo>
                    <a:pt x="14" y="928"/>
                  </a:lnTo>
                  <a:lnTo>
                    <a:pt x="126" y="841"/>
                  </a:lnTo>
                  <a:lnTo>
                    <a:pt x="241" y="768"/>
                  </a:lnTo>
                  <a:lnTo>
                    <a:pt x="465" y="673"/>
                  </a:lnTo>
                  <a:lnTo>
                    <a:pt x="947" y="493"/>
                  </a:lnTo>
                  <a:lnTo>
                    <a:pt x="1208" y="376"/>
                  </a:lnTo>
                  <a:lnTo>
                    <a:pt x="1429" y="266"/>
                  </a:lnTo>
                  <a:lnTo>
                    <a:pt x="1648" y="140"/>
                  </a:lnTo>
                  <a:lnTo>
                    <a:pt x="1900" y="0"/>
                  </a:lnTo>
                  <a:lnTo>
                    <a:pt x="1948" y="11"/>
                  </a:lnTo>
                  <a:lnTo>
                    <a:pt x="1934" y="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8" name="Freeform 228"/>
            <p:cNvSpPr>
              <a:spLocks noChangeArrowheads="1"/>
            </p:cNvSpPr>
            <p:nvPr/>
          </p:nvSpPr>
          <p:spPr bwMode="auto">
            <a:xfrm>
              <a:off x="2666" y="3634"/>
              <a:ext cx="589" cy="196"/>
            </a:xfrm>
            <a:custGeom>
              <a:avLst/>
              <a:gdLst>
                <a:gd name="T0" fmla="*/ 123 w 2600"/>
                <a:gd name="T1" fmla="*/ 0 h 870"/>
                <a:gd name="T2" fmla="*/ 306 w 2600"/>
                <a:gd name="T3" fmla="*/ 87 h 870"/>
                <a:gd name="T4" fmla="*/ 468 w 2600"/>
                <a:gd name="T5" fmla="*/ 154 h 870"/>
                <a:gd name="T6" fmla="*/ 754 w 2600"/>
                <a:gd name="T7" fmla="*/ 272 h 870"/>
                <a:gd name="T8" fmla="*/ 1046 w 2600"/>
                <a:gd name="T9" fmla="*/ 368 h 870"/>
                <a:gd name="T10" fmla="*/ 1390 w 2600"/>
                <a:gd name="T11" fmla="*/ 471 h 870"/>
                <a:gd name="T12" fmla="*/ 2030 w 2600"/>
                <a:gd name="T13" fmla="*/ 597 h 870"/>
                <a:gd name="T14" fmla="*/ 2515 w 2600"/>
                <a:gd name="T15" fmla="*/ 760 h 870"/>
                <a:gd name="T16" fmla="*/ 2568 w 2600"/>
                <a:gd name="T17" fmla="*/ 782 h 870"/>
                <a:gd name="T18" fmla="*/ 2599 w 2600"/>
                <a:gd name="T19" fmla="*/ 816 h 870"/>
                <a:gd name="T20" fmla="*/ 2568 w 2600"/>
                <a:gd name="T21" fmla="*/ 847 h 870"/>
                <a:gd name="T22" fmla="*/ 2501 w 2600"/>
                <a:gd name="T23" fmla="*/ 869 h 870"/>
                <a:gd name="T24" fmla="*/ 2007 w 2600"/>
                <a:gd name="T25" fmla="*/ 707 h 870"/>
                <a:gd name="T26" fmla="*/ 1693 w 2600"/>
                <a:gd name="T27" fmla="*/ 620 h 870"/>
                <a:gd name="T28" fmla="*/ 1376 w 2600"/>
                <a:gd name="T29" fmla="*/ 533 h 870"/>
                <a:gd name="T30" fmla="*/ 48 w 2600"/>
                <a:gd name="T31" fmla="*/ 163 h 870"/>
                <a:gd name="T32" fmla="*/ 0 w 2600"/>
                <a:gd name="T33" fmla="*/ 110 h 870"/>
                <a:gd name="T34" fmla="*/ 0 w 2600"/>
                <a:gd name="T35" fmla="*/ 45 h 870"/>
                <a:gd name="T36" fmla="*/ 48 w 2600"/>
                <a:gd name="T37" fmla="*/ 0 h 870"/>
                <a:gd name="T38" fmla="*/ 123 w 2600"/>
                <a:gd name="T39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0" h="870">
                  <a:moveTo>
                    <a:pt x="123" y="0"/>
                  </a:moveTo>
                  <a:lnTo>
                    <a:pt x="306" y="87"/>
                  </a:lnTo>
                  <a:lnTo>
                    <a:pt x="468" y="154"/>
                  </a:lnTo>
                  <a:lnTo>
                    <a:pt x="754" y="272"/>
                  </a:lnTo>
                  <a:lnTo>
                    <a:pt x="1046" y="368"/>
                  </a:lnTo>
                  <a:lnTo>
                    <a:pt x="1390" y="471"/>
                  </a:lnTo>
                  <a:lnTo>
                    <a:pt x="2030" y="597"/>
                  </a:lnTo>
                  <a:lnTo>
                    <a:pt x="2515" y="760"/>
                  </a:lnTo>
                  <a:lnTo>
                    <a:pt x="2568" y="782"/>
                  </a:lnTo>
                  <a:lnTo>
                    <a:pt x="2599" y="816"/>
                  </a:lnTo>
                  <a:lnTo>
                    <a:pt x="2568" y="847"/>
                  </a:lnTo>
                  <a:lnTo>
                    <a:pt x="2501" y="869"/>
                  </a:lnTo>
                  <a:lnTo>
                    <a:pt x="2007" y="707"/>
                  </a:lnTo>
                  <a:lnTo>
                    <a:pt x="1693" y="620"/>
                  </a:lnTo>
                  <a:lnTo>
                    <a:pt x="1376" y="533"/>
                  </a:lnTo>
                  <a:lnTo>
                    <a:pt x="48" y="163"/>
                  </a:lnTo>
                  <a:lnTo>
                    <a:pt x="0" y="110"/>
                  </a:lnTo>
                  <a:lnTo>
                    <a:pt x="0" y="45"/>
                  </a:lnTo>
                  <a:lnTo>
                    <a:pt x="48" y="0"/>
                  </a:lnTo>
                  <a:lnTo>
                    <a:pt x="12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9" name="Freeform 229"/>
            <p:cNvSpPr>
              <a:spLocks noChangeArrowheads="1"/>
            </p:cNvSpPr>
            <p:nvPr/>
          </p:nvSpPr>
          <p:spPr bwMode="auto">
            <a:xfrm>
              <a:off x="2707" y="3755"/>
              <a:ext cx="309" cy="109"/>
            </a:xfrm>
            <a:custGeom>
              <a:avLst/>
              <a:gdLst>
                <a:gd name="T0" fmla="*/ 45 w 1369"/>
                <a:gd name="T1" fmla="*/ 0 h 486"/>
                <a:gd name="T2" fmla="*/ 544 w 1369"/>
                <a:gd name="T3" fmla="*/ 151 h 486"/>
                <a:gd name="T4" fmla="*/ 693 w 1369"/>
                <a:gd name="T5" fmla="*/ 227 h 486"/>
                <a:gd name="T6" fmla="*/ 852 w 1369"/>
                <a:gd name="T7" fmla="*/ 277 h 486"/>
                <a:gd name="T8" fmla="*/ 1091 w 1369"/>
                <a:gd name="T9" fmla="*/ 353 h 486"/>
                <a:gd name="T10" fmla="*/ 1340 w 1369"/>
                <a:gd name="T11" fmla="*/ 418 h 486"/>
                <a:gd name="T12" fmla="*/ 1368 w 1369"/>
                <a:gd name="T13" fmla="*/ 460 h 486"/>
                <a:gd name="T14" fmla="*/ 1332 w 1369"/>
                <a:gd name="T15" fmla="*/ 485 h 486"/>
                <a:gd name="T16" fmla="*/ 830 w 1369"/>
                <a:gd name="T17" fmla="*/ 387 h 486"/>
                <a:gd name="T18" fmla="*/ 499 w 1369"/>
                <a:gd name="T19" fmla="*/ 249 h 486"/>
                <a:gd name="T20" fmla="*/ 272 w 1369"/>
                <a:gd name="T21" fmla="*/ 151 h 486"/>
                <a:gd name="T22" fmla="*/ 31 w 1369"/>
                <a:gd name="T23" fmla="*/ 64 h 486"/>
                <a:gd name="T24" fmla="*/ 0 w 1369"/>
                <a:gd name="T25" fmla="*/ 22 h 486"/>
                <a:gd name="T26" fmla="*/ 45 w 1369"/>
                <a:gd name="T27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9" h="486">
                  <a:moveTo>
                    <a:pt x="45" y="0"/>
                  </a:moveTo>
                  <a:lnTo>
                    <a:pt x="544" y="151"/>
                  </a:lnTo>
                  <a:lnTo>
                    <a:pt x="693" y="227"/>
                  </a:lnTo>
                  <a:lnTo>
                    <a:pt x="852" y="277"/>
                  </a:lnTo>
                  <a:lnTo>
                    <a:pt x="1091" y="353"/>
                  </a:lnTo>
                  <a:lnTo>
                    <a:pt x="1340" y="418"/>
                  </a:lnTo>
                  <a:lnTo>
                    <a:pt x="1368" y="460"/>
                  </a:lnTo>
                  <a:lnTo>
                    <a:pt x="1332" y="485"/>
                  </a:lnTo>
                  <a:lnTo>
                    <a:pt x="830" y="387"/>
                  </a:lnTo>
                  <a:lnTo>
                    <a:pt x="499" y="249"/>
                  </a:lnTo>
                  <a:lnTo>
                    <a:pt x="272" y="151"/>
                  </a:lnTo>
                  <a:lnTo>
                    <a:pt x="31" y="64"/>
                  </a:lnTo>
                  <a:lnTo>
                    <a:pt x="0" y="22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0" name="Freeform 230"/>
            <p:cNvSpPr>
              <a:spLocks noChangeArrowheads="1"/>
            </p:cNvSpPr>
            <p:nvPr/>
          </p:nvSpPr>
          <p:spPr bwMode="auto">
            <a:xfrm>
              <a:off x="2707" y="3819"/>
              <a:ext cx="203" cy="103"/>
            </a:xfrm>
            <a:custGeom>
              <a:avLst/>
              <a:gdLst>
                <a:gd name="T0" fmla="*/ 42 w 901"/>
                <a:gd name="T1" fmla="*/ 0 h 458"/>
                <a:gd name="T2" fmla="*/ 443 w 901"/>
                <a:gd name="T3" fmla="*/ 112 h 458"/>
                <a:gd name="T4" fmla="*/ 670 w 901"/>
                <a:gd name="T5" fmla="*/ 252 h 458"/>
                <a:gd name="T6" fmla="*/ 889 w 901"/>
                <a:gd name="T7" fmla="*/ 401 h 458"/>
                <a:gd name="T8" fmla="*/ 900 w 901"/>
                <a:gd name="T9" fmla="*/ 446 h 458"/>
                <a:gd name="T10" fmla="*/ 861 w 901"/>
                <a:gd name="T11" fmla="*/ 457 h 458"/>
                <a:gd name="T12" fmla="*/ 384 w 901"/>
                <a:gd name="T13" fmla="*/ 235 h 458"/>
                <a:gd name="T14" fmla="*/ 213 w 901"/>
                <a:gd name="T15" fmla="*/ 143 h 458"/>
                <a:gd name="T16" fmla="*/ 23 w 901"/>
                <a:gd name="T17" fmla="*/ 70 h 458"/>
                <a:gd name="T18" fmla="*/ 0 w 901"/>
                <a:gd name="T19" fmla="*/ 31 h 458"/>
                <a:gd name="T20" fmla="*/ 42 w 901"/>
                <a:gd name="T21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1" h="458">
                  <a:moveTo>
                    <a:pt x="42" y="0"/>
                  </a:moveTo>
                  <a:lnTo>
                    <a:pt x="443" y="112"/>
                  </a:lnTo>
                  <a:lnTo>
                    <a:pt x="670" y="252"/>
                  </a:lnTo>
                  <a:lnTo>
                    <a:pt x="889" y="401"/>
                  </a:lnTo>
                  <a:lnTo>
                    <a:pt x="900" y="446"/>
                  </a:lnTo>
                  <a:lnTo>
                    <a:pt x="861" y="457"/>
                  </a:lnTo>
                  <a:lnTo>
                    <a:pt x="384" y="235"/>
                  </a:lnTo>
                  <a:lnTo>
                    <a:pt x="213" y="143"/>
                  </a:lnTo>
                  <a:lnTo>
                    <a:pt x="23" y="70"/>
                  </a:lnTo>
                  <a:lnTo>
                    <a:pt x="0" y="31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1" name="Freeform 231"/>
            <p:cNvSpPr>
              <a:spLocks noChangeArrowheads="1"/>
            </p:cNvSpPr>
            <p:nvPr/>
          </p:nvSpPr>
          <p:spPr bwMode="auto">
            <a:xfrm>
              <a:off x="2707" y="3876"/>
              <a:ext cx="138" cy="84"/>
            </a:xfrm>
            <a:custGeom>
              <a:avLst/>
              <a:gdLst>
                <a:gd name="T0" fmla="*/ 45 w 612"/>
                <a:gd name="T1" fmla="*/ 0 h 377"/>
                <a:gd name="T2" fmla="*/ 213 w 612"/>
                <a:gd name="T3" fmla="*/ 87 h 377"/>
                <a:gd name="T4" fmla="*/ 595 w 612"/>
                <a:gd name="T5" fmla="*/ 323 h 377"/>
                <a:gd name="T6" fmla="*/ 611 w 612"/>
                <a:gd name="T7" fmla="*/ 362 h 377"/>
                <a:gd name="T8" fmla="*/ 567 w 612"/>
                <a:gd name="T9" fmla="*/ 376 h 377"/>
                <a:gd name="T10" fmla="*/ 168 w 612"/>
                <a:gd name="T11" fmla="*/ 171 h 377"/>
                <a:gd name="T12" fmla="*/ 90 w 612"/>
                <a:gd name="T13" fmla="*/ 118 h 377"/>
                <a:gd name="T14" fmla="*/ 20 w 612"/>
                <a:gd name="T15" fmla="*/ 65 h 377"/>
                <a:gd name="T16" fmla="*/ 0 w 612"/>
                <a:gd name="T17" fmla="*/ 23 h 377"/>
                <a:gd name="T18" fmla="*/ 45 w 612"/>
                <a:gd name="T19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2" h="377">
                  <a:moveTo>
                    <a:pt x="45" y="0"/>
                  </a:moveTo>
                  <a:lnTo>
                    <a:pt x="213" y="87"/>
                  </a:lnTo>
                  <a:lnTo>
                    <a:pt x="595" y="323"/>
                  </a:lnTo>
                  <a:lnTo>
                    <a:pt x="611" y="362"/>
                  </a:lnTo>
                  <a:lnTo>
                    <a:pt x="567" y="376"/>
                  </a:lnTo>
                  <a:lnTo>
                    <a:pt x="168" y="171"/>
                  </a:lnTo>
                  <a:lnTo>
                    <a:pt x="90" y="118"/>
                  </a:lnTo>
                  <a:lnTo>
                    <a:pt x="20" y="65"/>
                  </a:lnTo>
                  <a:lnTo>
                    <a:pt x="0" y="23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2" name="Freeform 232"/>
            <p:cNvSpPr>
              <a:spLocks noChangeArrowheads="1"/>
            </p:cNvSpPr>
            <p:nvPr/>
          </p:nvSpPr>
          <p:spPr bwMode="auto">
            <a:xfrm>
              <a:off x="2813" y="3879"/>
              <a:ext cx="229" cy="110"/>
            </a:xfrm>
            <a:custGeom>
              <a:avLst/>
              <a:gdLst>
                <a:gd name="T0" fmla="*/ 1009 w 1015"/>
                <a:gd name="T1" fmla="*/ 62 h 489"/>
                <a:gd name="T2" fmla="*/ 897 w 1015"/>
                <a:gd name="T3" fmla="*/ 135 h 489"/>
                <a:gd name="T4" fmla="*/ 785 w 1015"/>
                <a:gd name="T5" fmla="*/ 199 h 489"/>
                <a:gd name="T6" fmla="*/ 571 w 1015"/>
                <a:gd name="T7" fmla="*/ 295 h 489"/>
                <a:gd name="T8" fmla="*/ 353 w 1015"/>
                <a:gd name="T9" fmla="*/ 379 h 489"/>
                <a:gd name="T10" fmla="*/ 106 w 1015"/>
                <a:gd name="T11" fmla="*/ 488 h 489"/>
                <a:gd name="T12" fmla="*/ 11 w 1015"/>
                <a:gd name="T13" fmla="*/ 443 h 489"/>
                <a:gd name="T14" fmla="*/ 0 w 1015"/>
                <a:gd name="T15" fmla="*/ 379 h 489"/>
                <a:gd name="T16" fmla="*/ 47 w 1015"/>
                <a:gd name="T17" fmla="*/ 331 h 489"/>
                <a:gd name="T18" fmla="*/ 970 w 1015"/>
                <a:gd name="T19" fmla="*/ 0 h 489"/>
                <a:gd name="T20" fmla="*/ 1014 w 1015"/>
                <a:gd name="T21" fmla="*/ 17 h 489"/>
                <a:gd name="T22" fmla="*/ 1009 w 1015"/>
                <a:gd name="T23" fmla="*/ 62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5" h="489">
                  <a:moveTo>
                    <a:pt x="1009" y="62"/>
                  </a:moveTo>
                  <a:lnTo>
                    <a:pt x="897" y="135"/>
                  </a:lnTo>
                  <a:lnTo>
                    <a:pt x="785" y="199"/>
                  </a:lnTo>
                  <a:lnTo>
                    <a:pt x="571" y="295"/>
                  </a:lnTo>
                  <a:lnTo>
                    <a:pt x="353" y="379"/>
                  </a:lnTo>
                  <a:lnTo>
                    <a:pt x="106" y="488"/>
                  </a:lnTo>
                  <a:lnTo>
                    <a:pt x="11" y="443"/>
                  </a:lnTo>
                  <a:lnTo>
                    <a:pt x="0" y="379"/>
                  </a:lnTo>
                  <a:lnTo>
                    <a:pt x="47" y="331"/>
                  </a:lnTo>
                  <a:lnTo>
                    <a:pt x="970" y="0"/>
                  </a:lnTo>
                  <a:lnTo>
                    <a:pt x="1014" y="17"/>
                  </a:lnTo>
                  <a:lnTo>
                    <a:pt x="1009" y="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3" name="Freeform 233"/>
            <p:cNvSpPr>
              <a:spLocks noChangeArrowheads="1"/>
            </p:cNvSpPr>
            <p:nvPr/>
          </p:nvSpPr>
          <p:spPr bwMode="auto">
            <a:xfrm>
              <a:off x="2728" y="3853"/>
              <a:ext cx="175" cy="93"/>
            </a:xfrm>
            <a:custGeom>
              <a:avLst/>
              <a:gdLst>
                <a:gd name="T0" fmla="*/ 48 w 775"/>
                <a:gd name="T1" fmla="*/ 274 h 413"/>
                <a:gd name="T2" fmla="*/ 395 w 775"/>
                <a:gd name="T3" fmla="*/ 134 h 413"/>
                <a:gd name="T4" fmla="*/ 729 w 775"/>
                <a:gd name="T5" fmla="*/ 0 h 413"/>
                <a:gd name="T6" fmla="*/ 774 w 775"/>
                <a:gd name="T7" fmla="*/ 28 h 413"/>
                <a:gd name="T8" fmla="*/ 751 w 775"/>
                <a:gd name="T9" fmla="*/ 72 h 413"/>
                <a:gd name="T10" fmla="*/ 432 w 775"/>
                <a:gd name="T11" fmla="*/ 235 h 413"/>
                <a:gd name="T12" fmla="*/ 280 w 775"/>
                <a:gd name="T13" fmla="*/ 330 h 413"/>
                <a:gd name="T14" fmla="*/ 93 w 775"/>
                <a:gd name="T15" fmla="*/ 412 h 413"/>
                <a:gd name="T16" fmla="*/ 0 w 775"/>
                <a:gd name="T17" fmla="*/ 370 h 413"/>
                <a:gd name="T18" fmla="*/ 48 w 775"/>
                <a:gd name="T19" fmla="*/ 27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5" h="413">
                  <a:moveTo>
                    <a:pt x="48" y="274"/>
                  </a:moveTo>
                  <a:lnTo>
                    <a:pt x="395" y="134"/>
                  </a:lnTo>
                  <a:lnTo>
                    <a:pt x="729" y="0"/>
                  </a:lnTo>
                  <a:lnTo>
                    <a:pt x="774" y="28"/>
                  </a:lnTo>
                  <a:lnTo>
                    <a:pt x="751" y="72"/>
                  </a:lnTo>
                  <a:lnTo>
                    <a:pt x="432" y="235"/>
                  </a:lnTo>
                  <a:lnTo>
                    <a:pt x="280" y="330"/>
                  </a:lnTo>
                  <a:lnTo>
                    <a:pt x="93" y="412"/>
                  </a:lnTo>
                  <a:lnTo>
                    <a:pt x="0" y="370"/>
                  </a:lnTo>
                  <a:lnTo>
                    <a:pt x="48" y="2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4" name="Freeform 234"/>
            <p:cNvSpPr>
              <a:spLocks noChangeArrowheads="1"/>
            </p:cNvSpPr>
            <p:nvPr/>
          </p:nvSpPr>
          <p:spPr bwMode="auto">
            <a:xfrm>
              <a:off x="2723" y="3789"/>
              <a:ext cx="116" cy="55"/>
            </a:xfrm>
            <a:custGeom>
              <a:avLst/>
              <a:gdLst>
                <a:gd name="T0" fmla="*/ 44 w 514"/>
                <a:gd name="T1" fmla="*/ 126 h 245"/>
                <a:gd name="T2" fmla="*/ 204 w 514"/>
                <a:gd name="T3" fmla="*/ 68 h 245"/>
                <a:gd name="T4" fmla="*/ 468 w 514"/>
                <a:gd name="T5" fmla="*/ 0 h 245"/>
                <a:gd name="T6" fmla="*/ 513 w 514"/>
                <a:gd name="T7" fmla="*/ 23 h 245"/>
                <a:gd name="T8" fmla="*/ 490 w 514"/>
                <a:gd name="T9" fmla="*/ 68 h 245"/>
                <a:gd name="T10" fmla="*/ 361 w 514"/>
                <a:gd name="T11" fmla="*/ 140 h 245"/>
                <a:gd name="T12" fmla="*/ 227 w 514"/>
                <a:gd name="T13" fmla="*/ 213 h 245"/>
                <a:gd name="T14" fmla="*/ 64 w 514"/>
                <a:gd name="T15" fmla="*/ 244 h 245"/>
                <a:gd name="T16" fmla="*/ 0 w 514"/>
                <a:gd name="T17" fmla="*/ 194 h 245"/>
                <a:gd name="T18" fmla="*/ 44 w 514"/>
                <a:gd name="T19" fmla="*/ 12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4" h="245">
                  <a:moveTo>
                    <a:pt x="44" y="126"/>
                  </a:moveTo>
                  <a:lnTo>
                    <a:pt x="204" y="68"/>
                  </a:lnTo>
                  <a:lnTo>
                    <a:pt x="468" y="0"/>
                  </a:lnTo>
                  <a:lnTo>
                    <a:pt x="513" y="23"/>
                  </a:lnTo>
                  <a:lnTo>
                    <a:pt x="490" y="68"/>
                  </a:lnTo>
                  <a:lnTo>
                    <a:pt x="361" y="140"/>
                  </a:lnTo>
                  <a:lnTo>
                    <a:pt x="227" y="213"/>
                  </a:lnTo>
                  <a:lnTo>
                    <a:pt x="64" y="244"/>
                  </a:lnTo>
                  <a:lnTo>
                    <a:pt x="0" y="194"/>
                  </a:lnTo>
                  <a:lnTo>
                    <a:pt x="44" y="1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5" name="Freeform 235"/>
            <p:cNvSpPr>
              <a:spLocks noChangeArrowheads="1"/>
            </p:cNvSpPr>
            <p:nvPr/>
          </p:nvSpPr>
          <p:spPr bwMode="auto">
            <a:xfrm>
              <a:off x="2728" y="3717"/>
              <a:ext cx="417" cy="146"/>
            </a:xfrm>
            <a:custGeom>
              <a:avLst/>
              <a:gdLst>
                <a:gd name="T0" fmla="*/ 42 w 1845"/>
                <a:gd name="T1" fmla="*/ 0 h 648"/>
                <a:gd name="T2" fmla="*/ 549 w 1845"/>
                <a:gd name="T3" fmla="*/ 201 h 648"/>
                <a:gd name="T4" fmla="*/ 880 w 1845"/>
                <a:gd name="T5" fmla="*/ 305 h 648"/>
                <a:gd name="T6" fmla="*/ 1183 w 1845"/>
                <a:gd name="T7" fmla="*/ 353 h 648"/>
                <a:gd name="T8" fmla="*/ 1802 w 1845"/>
                <a:gd name="T9" fmla="*/ 510 h 648"/>
                <a:gd name="T10" fmla="*/ 1844 w 1845"/>
                <a:gd name="T11" fmla="*/ 605 h 648"/>
                <a:gd name="T12" fmla="*/ 1808 w 1845"/>
                <a:gd name="T13" fmla="*/ 647 h 648"/>
                <a:gd name="T14" fmla="*/ 1758 w 1845"/>
                <a:gd name="T15" fmla="*/ 647 h 648"/>
                <a:gd name="T16" fmla="*/ 1435 w 1845"/>
                <a:gd name="T17" fmla="*/ 532 h 648"/>
                <a:gd name="T18" fmla="*/ 1141 w 1845"/>
                <a:gd name="T19" fmla="*/ 456 h 648"/>
                <a:gd name="T20" fmla="*/ 527 w 1845"/>
                <a:gd name="T21" fmla="*/ 266 h 648"/>
                <a:gd name="T22" fmla="*/ 272 w 1845"/>
                <a:gd name="T23" fmla="*/ 165 h 648"/>
                <a:gd name="T24" fmla="*/ 22 w 1845"/>
                <a:gd name="T25" fmla="*/ 72 h 648"/>
                <a:gd name="T26" fmla="*/ 0 w 1845"/>
                <a:gd name="T27" fmla="*/ 22 h 648"/>
                <a:gd name="T28" fmla="*/ 42 w 1845"/>
                <a:gd name="T2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5" h="648">
                  <a:moveTo>
                    <a:pt x="42" y="0"/>
                  </a:moveTo>
                  <a:lnTo>
                    <a:pt x="549" y="201"/>
                  </a:lnTo>
                  <a:lnTo>
                    <a:pt x="880" y="305"/>
                  </a:lnTo>
                  <a:lnTo>
                    <a:pt x="1183" y="353"/>
                  </a:lnTo>
                  <a:lnTo>
                    <a:pt x="1802" y="510"/>
                  </a:lnTo>
                  <a:lnTo>
                    <a:pt x="1844" y="605"/>
                  </a:lnTo>
                  <a:lnTo>
                    <a:pt x="1808" y="647"/>
                  </a:lnTo>
                  <a:lnTo>
                    <a:pt x="1758" y="647"/>
                  </a:lnTo>
                  <a:lnTo>
                    <a:pt x="1435" y="532"/>
                  </a:lnTo>
                  <a:lnTo>
                    <a:pt x="1141" y="456"/>
                  </a:lnTo>
                  <a:lnTo>
                    <a:pt x="527" y="266"/>
                  </a:lnTo>
                  <a:lnTo>
                    <a:pt x="272" y="165"/>
                  </a:lnTo>
                  <a:lnTo>
                    <a:pt x="22" y="72"/>
                  </a:lnTo>
                  <a:lnTo>
                    <a:pt x="0" y="22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6" name="Freeform 236"/>
            <p:cNvSpPr>
              <a:spLocks noChangeArrowheads="1"/>
            </p:cNvSpPr>
            <p:nvPr/>
          </p:nvSpPr>
          <p:spPr bwMode="auto">
            <a:xfrm>
              <a:off x="3251" y="1808"/>
              <a:ext cx="86" cy="397"/>
            </a:xfrm>
            <a:custGeom>
              <a:avLst/>
              <a:gdLst>
                <a:gd name="T0" fmla="*/ 132 w 385"/>
                <a:gd name="T1" fmla="*/ 6 h 1753"/>
                <a:gd name="T2" fmla="*/ 199 w 385"/>
                <a:gd name="T3" fmla="*/ 163 h 1753"/>
                <a:gd name="T4" fmla="*/ 204 w 385"/>
                <a:gd name="T5" fmla="*/ 314 h 1753"/>
                <a:gd name="T6" fmla="*/ 190 w 385"/>
                <a:gd name="T7" fmla="*/ 463 h 1753"/>
                <a:gd name="T8" fmla="*/ 204 w 385"/>
                <a:gd name="T9" fmla="*/ 634 h 1753"/>
                <a:gd name="T10" fmla="*/ 280 w 385"/>
                <a:gd name="T11" fmla="*/ 833 h 1753"/>
                <a:gd name="T12" fmla="*/ 384 w 385"/>
                <a:gd name="T13" fmla="*/ 1015 h 1753"/>
                <a:gd name="T14" fmla="*/ 361 w 385"/>
                <a:gd name="T15" fmla="*/ 1368 h 1753"/>
                <a:gd name="T16" fmla="*/ 308 w 385"/>
                <a:gd name="T17" fmla="*/ 1716 h 1753"/>
                <a:gd name="T18" fmla="*/ 280 w 385"/>
                <a:gd name="T19" fmla="*/ 1752 h 1753"/>
                <a:gd name="T20" fmla="*/ 238 w 385"/>
                <a:gd name="T21" fmla="*/ 1716 h 1753"/>
                <a:gd name="T22" fmla="*/ 213 w 385"/>
                <a:gd name="T23" fmla="*/ 1399 h 1753"/>
                <a:gd name="T24" fmla="*/ 157 w 385"/>
                <a:gd name="T25" fmla="*/ 1088 h 1753"/>
                <a:gd name="T26" fmla="*/ 0 w 385"/>
                <a:gd name="T27" fmla="*/ 676 h 1753"/>
                <a:gd name="T28" fmla="*/ 17 w 385"/>
                <a:gd name="T29" fmla="*/ 502 h 1753"/>
                <a:gd name="T30" fmla="*/ 76 w 385"/>
                <a:gd name="T31" fmla="*/ 345 h 1753"/>
                <a:gd name="T32" fmla="*/ 112 w 385"/>
                <a:gd name="T33" fmla="*/ 196 h 1753"/>
                <a:gd name="T34" fmla="*/ 76 w 385"/>
                <a:gd name="T35" fmla="*/ 45 h 1753"/>
                <a:gd name="T36" fmla="*/ 87 w 385"/>
                <a:gd name="T37" fmla="*/ 0 h 1753"/>
                <a:gd name="T38" fmla="*/ 132 w 385"/>
                <a:gd name="T39" fmla="*/ 6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5" h="1753">
                  <a:moveTo>
                    <a:pt x="132" y="6"/>
                  </a:moveTo>
                  <a:lnTo>
                    <a:pt x="199" y="163"/>
                  </a:lnTo>
                  <a:lnTo>
                    <a:pt x="204" y="314"/>
                  </a:lnTo>
                  <a:lnTo>
                    <a:pt x="190" y="463"/>
                  </a:lnTo>
                  <a:lnTo>
                    <a:pt x="204" y="634"/>
                  </a:lnTo>
                  <a:lnTo>
                    <a:pt x="280" y="833"/>
                  </a:lnTo>
                  <a:lnTo>
                    <a:pt x="384" y="1015"/>
                  </a:lnTo>
                  <a:lnTo>
                    <a:pt x="361" y="1368"/>
                  </a:lnTo>
                  <a:lnTo>
                    <a:pt x="308" y="1716"/>
                  </a:lnTo>
                  <a:lnTo>
                    <a:pt x="280" y="1752"/>
                  </a:lnTo>
                  <a:lnTo>
                    <a:pt x="238" y="1716"/>
                  </a:lnTo>
                  <a:lnTo>
                    <a:pt x="213" y="1399"/>
                  </a:lnTo>
                  <a:lnTo>
                    <a:pt x="157" y="1088"/>
                  </a:lnTo>
                  <a:lnTo>
                    <a:pt x="0" y="676"/>
                  </a:lnTo>
                  <a:lnTo>
                    <a:pt x="17" y="502"/>
                  </a:lnTo>
                  <a:lnTo>
                    <a:pt x="76" y="345"/>
                  </a:lnTo>
                  <a:lnTo>
                    <a:pt x="112" y="196"/>
                  </a:lnTo>
                  <a:lnTo>
                    <a:pt x="76" y="45"/>
                  </a:lnTo>
                  <a:lnTo>
                    <a:pt x="87" y="0"/>
                  </a:lnTo>
                  <a:lnTo>
                    <a:pt x="132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7" name="Freeform 237"/>
            <p:cNvSpPr>
              <a:spLocks noChangeArrowheads="1"/>
            </p:cNvSpPr>
            <p:nvPr/>
          </p:nvSpPr>
          <p:spPr bwMode="auto">
            <a:xfrm>
              <a:off x="3396" y="2057"/>
              <a:ext cx="89" cy="115"/>
            </a:xfrm>
            <a:custGeom>
              <a:avLst/>
              <a:gdLst>
                <a:gd name="T0" fmla="*/ 376 w 399"/>
                <a:gd name="T1" fmla="*/ 92 h 511"/>
                <a:gd name="T2" fmla="*/ 348 w 399"/>
                <a:gd name="T3" fmla="*/ 148 h 511"/>
                <a:gd name="T4" fmla="*/ 348 w 399"/>
                <a:gd name="T5" fmla="*/ 224 h 511"/>
                <a:gd name="T6" fmla="*/ 283 w 399"/>
                <a:gd name="T7" fmla="*/ 350 h 511"/>
                <a:gd name="T8" fmla="*/ 224 w 399"/>
                <a:gd name="T9" fmla="*/ 406 h 511"/>
                <a:gd name="T10" fmla="*/ 202 w 399"/>
                <a:gd name="T11" fmla="*/ 457 h 511"/>
                <a:gd name="T12" fmla="*/ 62 w 399"/>
                <a:gd name="T13" fmla="*/ 510 h 511"/>
                <a:gd name="T14" fmla="*/ 0 w 399"/>
                <a:gd name="T15" fmla="*/ 465 h 511"/>
                <a:gd name="T16" fmla="*/ 0 w 399"/>
                <a:gd name="T17" fmla="*/ 401 h 511"/>
                <a:gd name="T18" fmla="*/ 84 w 399"/>
                <a:gd name="T19" fmla="*/ 289 h 511"/>
                <a:gd name="T20" fmla="*/ 165 w 399"/>
                <a:gd name="T21" fmla="*/ 134 h 511"/>
                <a:gd name="T22" fmla="*/ 348 w 399"/>
                <a:gd name="T23" fmla="*/ 0 h 511"/>
                <a:gd name="T24" fmla="*/ 398 w 399"/>
                <a:gd name="T25" fmla="*/ 22 h 511"/>
                <a:gd name="T26" fmla="*/ 376 w 399"/>
                <a:gd name="T27" fmla="*/ 9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9" h="511">
                  <a:moveTo>
                    <a:pt x="376" y="92"/>
                  </a:moveTo>
                  <a:lnTo>
                    <a:pt x="348" y="148"/>
                  </a:lnTo>
                  <a:lnTo>
                    <a:pt x="348" y="224"/>
                  </a:lnTo>
                  <a:lnTo>
                    <a:pt x="283" y="350"/>
                  </a:lnTo>
                  <a:lnTo>
                    <a:pt x="224" y="406"/>
                  </a:lnTo>
                  <a:lnTo>
                    <a:pt x="202" y="457"/>
                  </a:lnTo>
                  <a:lnTo>
                    <a:pt x="62" y="510"/>
                  </a:lnTo>
                  <a:lnTo>
                    <a:pt x="0" y="465"/>
                  </a:lnTo>
                  <a:lnTo>
                    <a:pt x="0" y="401"/>
                  </a:lnTo>
                  <a:lnTo>
                    <a:pt x="84" y="289"/>
                  </a:lnTo>
                  <a:lnTo>
                    <a:pt x="165" y="134"/>
                  </a:lnTo>
                  <a:lnTo>
                    <a:pt x="348" y="0"/>
                  </a:lnTo>
                  <a:lnTo>
                    <a:pt x="398" y="22"/>
                  </a:lnTo>
                  <a:lnTo>
                    <a:pt x="376" y="9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8" name="Freeform 238"/>
            <p:cNvSpPr>
              <a:spLocks noChangeArrowheads="1"/>
            </p:cNvSpPr>
            <p:nvPr/>
          </p:nvSpPr>
          <p:spPr bwMode="auto">
            <a:xfrm>
              <a:off x="3383" y="1943"/>
              <a:ext cx="35" cy="153"/>
            </a:xfrm>
            <a:custGeom>
              <a:avLst/>
              <a:gdLst>
                <a:gd name="T0" fmla="*/ 104 w 158"/>
                <a:gd name="T1" fmla="*/ 12 h 677"/>
                <a:gd name="T2" fmla="*/ 126 w 158"/>
                <a:gd name="T3" fmla="*/ 140 h 677"/>
                <a:gd name="T4" fmla="*/ 157 w 158"/>
                <a:gd name="T5" fmla="*/ 281 h 677"/>
                <a:gd name="T6" fmla="*/ 135 w 158"/>
                <a:gd name="T7" fmla="*/ 480 h 677"/>
                <a:gd name="T8" fmla="*/ 90 w 158"/>
                <a:gd name="T9" fmla="*/ 676 h 677"/>
                <a:gd name="T10" fmla="*/ 23 w 158"/>
                <a:gd name="T11" fmla="*/ 662 h 677"/>
                <a:gd name="T12" fmla="*/ 0 w 158"/>
                <a:gd name="T13" fmla="*/ 281 h 677"/>
                <a:gd name="T14" fmla="*/ 34 w 158"/>
                <a:gd name="T15" fmla="*/ 0 h 677"/>
                <a:gd name="T16" fmla="*/ 104 w 158"/>
                <a:gd name="T17" fmla="*/ 12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677">
                  <a:moveTo>
                    <a:pt x="104" y="12"/>
                  </a:moveTo>
                  <a:lnTo>
                    <a:pt x="126" y="140"/>
                  </a:lnTo>
                  <a:lnTo>
                    <a:pt x="157" y="281"/>
                  </a:lnTo>
                  <a:lnTo>
                    <a:pt x="135" y="480"/>
                  </a:lnTo>
                  <a:lnTo>
                    <a:pt x="90" y="676"/>
                  </a:lnTo>
                  <a:lnTo>
                    <a:pt x="23" y="662"/>
                  </a:lnTo>
                  <a:lnTo>
                    <a:pt x="0" y="281"/>
                  </a:lnTo>
                  <a:lnTo>
                    <a:pt x="34" y="0"/>
                  </a:lnTo>
                  <a:lnTo>
                    <a:pt x="104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9" name="Freeform 239"/>
            <p:cNvSpPr>
              <a:spLocks noChangeArrowheads="1"/>
            </p:cNvSpPr>
            <p:nvPr/>
          </p:nvSpPr>
          <p:spPr bwMode="auto">
            <a:xfrm>
              <a:off x="3679" y="1918"/>
              <a:ext cx="113" cy="243"/>
            </a:xfrm>
            <a:custGeom>
              <a:avLst/>
              <a:gdLst>
                <a:gd name="T0" fmla="*/ 502 w 503"/>
                <a:gd name="T1" fmla="*/ 59 h 1075"/>
                <a:gd name="T2" fmla="*/ 376 w 503"/>
                <a:gd name="T3" fmla="*/ 317 h 1075"/>
                <a:gd name="T4" fmla="*/ 309 w 503"/>
                <a:gd name="T5" fmla="*/ 606 h 1075"/>
                <a:gd name="T6" fmla="*/ 211 w 503"/>
                <a:gd name="T7" fmla="*/ 841 h 1075"/>
                <a:gd name="T8" fmla="*/ 68 w 503"/>
                <a:gd name="T9" fmla="*/ 1051 h 1075"/>
                <a:gd name="T10" fmla="*/ 23 w 503"/>
                <a:gd name="T11" fmla="*/ 1074 h 1075"/>
                <a:gd name="T12" fmla="*/ 0 w 503"/>
                <a:gd name="T13" fmla="*/ 1023 h 1075"/>
                <a:gd name="T14" fmla="*/ 45 w 503"/>
                <a:gd name="T15" fmla="*/ 765 h 1075"/>
                <a:gd name="T16" fmla="*/ 141 w 503"/>
                <a:gd name="T17" fmla="*/ 538 h 1075"/>
                <a:gd name="T18" fmla="*/ 205 w 503"/>
                <a:gd name="T19" fmla="*/ 390 h 1075"/>
                <a:gd name="T20" fmla="*/ 272 w 503"/>
                <a:gd name="T21" fmla="*/ 264 h 1075"/>
                <a:gd name="T22" fmla="*/ 354 w 503"/>
                <a:gd name="T23" fmla="*/ 135 h 1075"/>
                <a:gd name="T24" fmla="*/ 449 w 503"/>
                <a:gd name="T25" fmla="*/ 9 h 1075"/>
                <a:gd name="T26" fmla="*/ 502 w 503"/>
                <a:gd name="T27" fmla="*/ 0 h 1075"/>
                <a:gd name="T28" fmla="*/ 502 w 503"/>
                <a:gd name="T29" fmla="*/ 59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3" h="1075">
                  <a:moveTo>
                    <a:pt x="502" y="59"/>
                  </a:moveTo>
                  <a:lnTo>
                    <a:pt x="376" y="317"/>
                  </a:lnTo>
                  <a:lnTo>
                    <a:pt x="309" y="606"/>
                  </a:lnTo>
                  <a:lnTo>
                    <a:pt x="211" y="841"/>
                  </a:lnTo>
                  <a:lnTo>
                    <a:pt x="68" y="1051"/>
                  </a:lnTo>
                  <a:lnTo>
                    <a:pt x="23" y="1074"/>
                  </a:lnTo>
                  <a:lnTo>
                    <a:pt x="0" y="1023"/>
                  </a:lnTo>
                  <a:lnTo>
                    <a:pt x="45" y="765"/>
                  </a:lnTo>
                  <a:lnTo>
                    <a:pt x="141" y="538"/>
                  </a:lnTo>
                  <a:lnTo>
                    <a:pt x="205" y="390"/>
                  </a:lnTo>
                  <a:lnTo>
                    <a:pt x="272" y="264"/>
                  </a:lnTo>
                  <a:lnTo>
                    <a:pt x="354" y="135"/>
                  </a:lnTo>
                  <a:lnTo>
                    <a:pt x="449" y="9"/>
                  </a:lnTo>
                  <a:lnTo>
                    <a:pt x="502" y="0"/>
                  </a:lnTo>
                  <a:lnTo>
                    <a:pt x="502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0" name="Freeform 240"/>
            <p:cNvSpPr>
              <a:spLocks noChangeArrowheads="1"/>
            </p:cNvSpPr>
            <p:nvPr/>
          </p:nvSpPr>
          <p:spPr bwMode="auto">
            <a:xfrm>
              <a:off x="1677" y="2504"/>
              <a:ext cx="118" cy="37"/>
            </a:xfrm>
            <a:custGeom>
              <a:avLst/>
              <a:gdLst>
                <a:gd name="T0" fmla="*/ 31 w 526"/>
                <a:gd name="T1" fmla="*/ 5 h 169"/>
                <a:gd name="T2" fmla="*/ 309 w 526"/>
                <a:gd name="T3" fmla="*/ 0 h 169"/>
                <a:gd name="T4" fmla="*/ 485 w 526"/>
                <a:gd name="T5" fmla="*/ 22 h 169"/>
                <a:gd name="T6" fmla="*/ 525 w 526"/>
                <a:gd name="T7" fmla="*/ 50 h 169"/>
                <a:gd name="T8" fmla="*/ 496 w 526"/>
                <a:gd name="T9" fmla="*/ 86 h 169"/>
                <a:gd name="T10" fmla="*/ 286 w 526"/>
                <a:gd name="T11" fmla="*/ 168 h 169"/>
                <a:gd name="T12" fmla="*/ 157 w 526"/>
                <a:gd name="T13" fmla="*/ 112 h 169"/>
                <a:gd name="T14" fmla="*/ 31 w 526"/>
                <a:gd name="T15" fmla="*/ 72 h 169"/>
                <a:gd name="T16" fmla="*/ 0 w 526"/>
                <a:gd name="T17" fmla="*/ 36 h 169"/>
                <a:gd name="T18" fmla="*/ 31 w 526"/>
                <a:gd name="T19" fmla="*/ 5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6" h="169">
                  <a:moveTo>
                    <a:pt x="31" y="5"/>
                  </a:moveTo>
                  <a:lnTo>
                    <a:pt x="309" y="0"/>
                  </a:lnTo>
                  <a:lnTo>
                    <a:pt x="485" y="22"/>
                  </a:lnTo>
                  <a:lnTo>
                    <a:pt x="525" y="50"/>
                  </a:lnTo>
                  <a:lnTo>
                    <a:pt x="496" y="86"/>
                  </a:lnTo>
                  <a:lnTo>
                    <a:pt x="286" y="168"/>
                  </a:lnTo>
                  <a:lnTo>
                    <a:pt x="157" y="112"/>
                  </a:lnTo>
                  <a:lnTo>
                    <a:pt x="31" y="72"/>
                  </a:lnTo>
                  <a:lnTo>
                    <a:pt x="0" y="36"/>
                  </a:lnTo>
                  <a:lnTo>
                    <a:pt x="31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1" name="Freeform 241"/>
            <p:cNvSpPr>
              <a:spLocks noChangeArrowheads="1"/>
            </p:cNvSpPr>
            <p:nvPr/>
          </p:nvSpPr>
          <p:spPr bwMode="auto">
            <a:xfrm>
              <a:off x="1662" y="2468"/>
              <a:ext cx="127" cy="48"/>
            </a:xfrm>
            <a:custGeom>
              <a:avLst/>
              <a:gdLst>
                <a:gd name="T0" fmla="*/ 0 w 564"/>
                <a:gd name="T1" fmla="*/ 160 h 214"/>
                <a:gd name="T2" fmla="*/ 280 w 564"/>
                <a:gd name="T3" fmla="*/ 33 h 214"/>
                <a:gd name="T4" fmla="*/ 530 w 564"/>
                <a:gd name="T5" fmla="*/ 0 h 214"/>
                <a:gd name="T6" fmla="*/ 563 w 564"/>
                <a:gd name="T7" fmla="*/ 33 h 214"/>
                <a:gd name="T8" fmla="*/ 530 w 564"/>
                <a:gd name="T9" fmla="*/ 64 h 214"/>
                <a:gd name="T10" fmla="*/ 306 w 564"/>
                <a:gd name="T11" fmla="*/ 143 h 214"/>
                <a:gd name="T12" fmla="*/ 17 w 564"/>
                <a:gd name="T13" fmla="*/ 213 h 214"/>
                <a:gd name="T14" fmla="*/ 0 w 564"/>
                <a:gd name="T15" fmla="*/ 16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4" h="214">
                  <a:moveTo>
                    <a:pt x="0" y="160"/>
                  </a:moveTo>
                  <a:lnTo>
                    <a:pt x="280" y="33"/>
                  </a:lnTo>
                  <a:lnTo>
                    <a:pt x="530" y="0"/>
                  </a:lnTo>
                  <a:lnTo>
                    <a:pt x="563" y="33"/>
                  </a:lnTo>
                  <a:lnTo>
                    <a:pt x="530" y="64"/>
                  </a:lnTo>
                  <a:lnTo>
                    <a:pt x="306" y="143"/>
                  </a:lnTo>
                  <a:lnTo>
                    <a:pt x="17" y="213"/>
                  </a:lnTo>
                  <a:lnTo>
                    <a:pt x="0" y="16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2" name="Freeform 242"/>
            <p:cNvSpPr>
              <a:spLocks noChangeArrowheads="1"/>
            </p:cNvSpPr>
            <p:nvPr/>
          </p:nvSpPr>
          <p:spPr bwMode="auto">
            <a:xfrm>
              <a:off x="3434" y="1591"/>
              <a:ext cx="31" cy="44"/>
            </a:xfrm>
            <a:custGeom>
              <a:avLst/>
              <a:gdLst>
                <a:gd name="T0" fmla="*/ 101 w 142"/>
                <a:gd name="T1" fmla="*/ 0 h 200"/>
                <a:gd name="T2" fmla="*/ 115 w 142"/>
                <a:gd name="T3" fmla="*/ 82 h 200"/>
                <a:gd name="T4" fmla="*/ 129 w 142"/>
                <a:gd name="T5" fmla="*/ 138 h 200"/>
                <a:gd name="T6" fmla="*/ 141 w 142"/>
                <a:gd name="T7" fmla="*/ 183 h 200"/>
                <a:gd name="T8" fmla="*/ 104 w 142"/>
                <a:gd name="T9" fmla="*/ 199 h 200"/>
                <a:gd name="T10" fmla="*/ 0 w 142"/>
                <a:gd name="T11" fmla="*/ 82 h 200"/>
                <a:gd name="T12" fmla="*/ 34 w 142"/>
                <a:gd name="T13" fmla="*/ 0 h 200"/>
                <a:gd name="T14" fmla="*/ 101 w 142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00">
                  <a:moveTo>
                    <a:pt x="101" y="0"/>
                  </a:moveTo>
                  <a:lnTo>
                    <a:pt x="115" y="82"/>
                  </a:lnTo>
                  <a:lnTo>
                    <a:pt x="129" y="138"/>
                  </a:lnTo>
                  <a:lnTo>
                    <a:pt x="141" y="183"/>
                  </a:lnTo>
                  <a:lnTo>
                    <a:pt x="104" y="199"/>
                  </a:lnTo>
                  <a:lnTo>
                    <a:pt x="0" y="82"/>
                  </a:lnTo>
                  <a:lnTo>
                    <a:pt x="34" y="0"/>
                  </a:lnTo>
                  <a:lnTo>
                    <a:pt x="10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3" name="Freeform 243"/>
            <p:cNvSpPr>
              <a:spLocks noChangeArrowheads="1"/>
            </p:cNvSpPr>
            <p:nvPr/>
          </p:nvSpPr>
          <p:spPr bwMode="auto">
            <a:xfrm>
              <a:off x="3488" y="1597"/>
              <a:ext cx="23" cy="41"/>
            </a:xfrm>
            <a:custGeom>
              <a:avLst/>
              <a:gdLst>
                <a:gd name="T0" fmla="*/ 82 w 105"/>
                <a:gd name="T1" fmla="*/ 23 h 186"/>
                <a:gd name="T2" fmla="*/ 104 w 105"/>
                <a:gd name="T3" fmla="*/ 110 h 186"/>
                <a:gd name="T4" fmla="*/ 90 w 105"/>
                <a:gd name="T5" fmla="*/ 141 h 186"/>
                <a:gd name="T6" fmla="*/ 54 w 105"/>
                <a:gd name="T7" fmla="*/ 185 h 186"/>
                <a:gd name="T8" fmla="*/ 9 w 105"/>
                <a:gd name="T9" fmla="*/ 141 h 186"/>
                <a:gd name="T10" fmla="*/ 0 w 105"/>
                <a:gd name="T11" fmla="*/ 110 h 186"/>
                <a:gd name="T12" fmla="*/ 23 w 105"/>
                <a:gd name="T13" fmla="*/ 37 h 186"/>
                <a:gd name="T14" fmla="*/ 45 w 105"/>
                <a:gd name="T15" fmla="*/ 0 h 186"/>
                <a:gd name="T16" fmla="*/ 82 w 105"/>
                <a:gd name="T17" fmla="*/ 2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86">
                  <a:moveTo>
                    <a:pt x="82" y="23"/>
                  </a:moveTo>
                  <a:lnTo>
                    <a:pt x="104" y="110"/>
                  </a:lnTo>
                  <a:lnTo>
                    <a:pt x="90" y="141"/>
                  </a:lnTo>
                  <a:lnTo>
                    <a:pt x="54" y="185"/>
                  </a:lnTo>
                  <a:lnTo>
                    <a:pt x="9" y="141"/>
                  </a:lnTo>
                  <a:lnTo>
                    <a:pt x="0" y="110"/>
                  </a:lnTo>
                  <a:lnTo>
                    <a:pt x="23" y="37"/>
                  </a:lnTo>
                  <a:lnTo>
                    <a:pt x="45" y="0"/>
                  </a:lnTo>
                  <a:lnTo>
                    <a:pt x="82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4" name="Freeform 244"/>
            <p:cNvSpPr>
              <a:spLocks noChangeArrowheads="1"/>
            </p:cNvSpPr>
            <p:nvPr/>
          </p:nvSpPr>
          <p:spPr bwMode="auto">
            <a:xfrm>
              <a:off x="2428" y="1523"/>
              <a:ext cx="136" cy="43"/>
            </a:xfrm>
            <a:custGeom>
              <a:avLst/>
              <a:gdLst>
                <a:gd name="T0" fmla="*/ 0 w 603"/>
                <a:gd name="T1" fmla="*/ 135 h 192"/>
                <a:gd name="T2" fmla="*/ 204 w 603"/>
                <a:gd name="T3" fmla="*/ 73 h 192"/>
                <a:gd name="T4" fmla="*/ 412 w 603"/>
                <a:gd name="T5" fmla="*/ 62 h 192"/>
                <a:gd name="T6" fmla="*/ 555 w 603"/>
                <a:gd name="T7" fmla="*/ 0 h 192"/>
                <a:gd name="T8" fmla="*/ 602 w 603"/>
                <a:gd name="T9" fmla="*/ 0 h 192"/>
                <a:gd name="T10" fmla="*/ 602 w 603"/>
                <a:gd name="T11" fmla="*/ 51 h 192"/>
                <a:gd name="T12" fmla="*/ 532 w 603"/>
                <a:gd name="T13" fmla="*/ 112 h 192"/>
                <a:gd name="T14" fmla="*/ 451 w 603"/>
                <a:gd name="T15" fmla="*/ 168 h 192"/>
                <a:gd name="T16" fmla="*/ 238 w 603"/>
                <a:gd name="T17" fmla="*/ 157 h 192"/>
                <a:gd name="T18" fmla="*/ 31 w 603"/>
                <a:gd name="T19" fmla="*/ 191 h 192"/>
                <a:gd name="T20" fmla="*/ 0 w 603"/>
                <a:gd name="T21" fmla="*/ 13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3" h="192">
                  <a:moveTo>
                    <a:pt x="0" y="135"/>
                  </a:moveTo>
                  <a:lnTo>
                    <a:pt x="204" y="73"/>
                  </a:lnTo>
                  <a:lnTo>
                    <a:pt x="412" y="62"/>
                  </a:lnTo>
                  <a:lnTo>
                    <a:pt x="555" y="0"/>
                  </a:lnTo>
                  <a:lnTo>
                    <a:pt x="602" y="0"/>
                  </a:lnTo>
                  <a:lnTo>
                    <a:pt x="602" y="51"/>
                  </a:lnTo>
                  <a:lnTo>
                    <a:pt x="532" y="112"/>
                  </a:lnTo>
                  <a:lnTo>
                    <a:pt x="451" y="168"/>
                  </a:lnTo>
                  <a:lnTo>
                    <a:pt x="238" y="157"/>
                  </a:lnTo>
                  <a:lnTo>
                    <a:pt x="31" y="191"/>
                  </a:lnTo>
                  <a:lnTo>
                    <a:pt x="0" y="13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5" name="Freeform 245"/>
            <p:cNvSpPr>
              <a:spLocks noChangeArrowheads="1"/>
            </p:cNvSpPr>
            <p:nvPr/>
          </p:nvSpPr>
          <p:spPr bwMode="auto">
            <a:xfrm>
              <a:off x="2450" y="1579"/>
              <a:ext cx="79" cy="25"/>
            </a:xfrm>
            <a:custGeom>
              <a:avLst/>
              <a:gdLst>
                <a:gd name="T0" fmla="*/ 0 w 354"/>
                <a:gd name="T1" fmla="*/ 9 h 113"/>
                <a:gd name="T2" fmla="*/ 118 w 354"/>
                <a:gd name="T3" fmla="*/ 0 h 113"/>
                <a:gd name="T4" fmla="*/ 182 w 354"/>
                <a:gd name="T5" fmla="*/ 9 h 113"/>
                <a:gd name="T6" fmla="*/ 322 w 354"/>
                <a:gd name="T7" fmla="*/ 0 h 113"/>
                <a:gd name="T8" fmla="*/ 353 w 354"/>
                <a:gd name="T9" fmla="*/ 31 h 113"/>
                <a:gd name="T10" fmla="*/ 331 w 354"/>
                <a:gd name="T11" fmla="*/ 65 h 113"/>
                <a:gd name="T12" fmla="*/ 182 w 354"/>
                <a:gd name="T13" fmla="*/ 112 h 113"/>
                <a:gd name="T14" fmla="*/ 106 w 354"/>
                <a:gd name="T15" fmla="*/ 104 h 113"/>
                <a:gd name="T16" fmla="*/ 0 w 354"/>
                <a:gd name="T17" fmla="*/ 73 h 113"/>
                <a:gd name="T18" fmla="*/ 0 w 354"/>
                <a:gd name="T19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4" h="113">
                  <a:moveTo>
                    <a:pt x="0" y="9"/>
                  </a:moveTo>
                  <a:lnTo>
                    <a:pt x="118" y="0"/>
                  </a:lnTo>
                  <a:lnTo>
                    <a:pt x="182" y="9"/>
                  </a:lnTo>
                  <a:lnTo>
                    <a:pt x="322" y="0"/>
                  </a:lnTo>
                  <a:lnTo>
                    <a:pt x="353" y="31"/>
                  </a:lnTo>
                  <a:lnTo>
                    <a:pt x="331" y="65"/>
                  </a:lnTo>
                  <a:lnTo>
                    <a:pt x="182" y="112"/>
                  </a:lnTo>
                  <a:lnTo>
                    <a:pt x="106" y="104"/>
                  </a:lnTo>
                  <a:lnTo>
                    <a:pt x="0" y="73"/>
                  </a:lnTo>
                  <a:lnTo>
                    <a:pt x="0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6" name="Freeform 246"/>
            <p:cNvSpPr>
              <a:spLocks noChangeArrowheads="1"/>
            </p:cNvSpPr>
            <p:nvPr/>
          </p:nvSpPr>
          <p:spPr bwMode="auto">
            <a:xfrm>
              <a:off x="2492" y="1552"/>
              <a:ext cx="13" cy="28"/>
            </a:xfrm>
            <a:custGeom>
              <a:avLst/>
              <a:gdLst>
                <a:gd name="T0" fmla="*/ 50 w 60"/>
                <a:gd name="T1" fmla="*/ 9 h 128"/>
                <a:gd name="T2" fmla="*/ 59 w 60"/>
                <a:gd name="T3" fmla="*/ 127 h 128"/>
                <a:gd name="T4" fmla="*/ 0 w 60"/>
                <a:gd name="T5" fmla="*/ 118 h 128"/>
                <a:gd name="T6" fmla="*/ 6 w 60"/>
                <a:gd name="T7" fmla="*/ 51 h 128"/>
                <a:gd name="T8" fmla="*/ 14 w 60"/>
                <a:gd name="T9" fmla="*/ 0 h 128"/>
                <a:gd name="T10" fmla="*/ 50 w 60"/>
                <a:gd name="T1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8">
                  <a:moveTo>
                    <a:pt x="50" y="9"/>
                  </a:moveTo>
                  <a:lnTo>
                    <a:pt x="59" y="127"/>
                  </a:lnTo>
                  <a:lnTo>
                    <a:pt x="0" y="118"/>
                  </a:lnTo>
                  <a:lnTo>
                    <a:pt x="6" y="51"/>
                  </a:lnTo>
                  <a:lnTo>
                    <a:pt x="14" y="0"/>
                  </a:lnTo>
                  <a:lnTo>
                    <a:pt x="50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7" name="Freeform 247"/>
            <p:cNvSpPr>
              <a:spLocks noChangeArrowheads="1"/>
            </p:cNvSpPr>
            <p:nvPr/>
          </p:nvSpPr>
          <p:spPr bwMode="auto">
            <a:xfrm>
              <a:off x="2455" y="1549"/>
              <a:ext cx="15" cy="39"/>
            </a:xfrm>
            <a:custGeom>
              <a:avLst/>
              <a:gdLst>
                <a:gd name="T0" fmla="*/ 51 w 71"/>
                <a:gd name="T1" fmla="*/ 14 h 175"/>
                <a:gd name="T2" fmla="*/ 70 w 71"/>
                <a:gd name="T3" fmla="*/ 132 h 175"/>
                <a:gd name="T4" fmla="*/ 51 w 71"/>
                <a:gd name="T5" fmla="*/ 174 h 175"/>
                <a:gd name="T6" fmla="*/ 14 w 71"/>
                <a:gd name="T7" fmla="*/ 155 h 175"/>
                <a:gd name="T8" fmla="*/ 0 w 71"/>
                <a:gd name="T9" fmla="*/ 0 h 175"/>
                <a:gd name="T10" fmla="*/ 51 w 71"/>
                <a:gd name="T11" fmla="*/ 1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75">
                  <a:moveTo>
                    <a:pt x="51" y="14"/>
                  </a:moveTo>
                  <a:lnTo>
                    <a:pt x="70" y="132"/>
                  </a:lnTo>
                  <a:lnTo>
                    <a:pt x="51" y="174"/>
                  </a:lnTo>
                  <a:lnTo>
                    <a:pt x="14" y="155"/>
                  </a:lnTo>
                  <a:lnTo>
                    <a:pt x="0" y="0"/>
                  </a:lnTo>
                  <a:lnTo>
                    <a:pt x="51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8" name="Freeform 248"/>
            <p:cNvSpPr>
              <a:spLocks noChangeArrowheads="1"/>
            </p:cNvSpPr>
            <p:nvPr/>
          </p:nvSpPr>
          <p:spPr bwMode="auto">
            <a:xfrm>
              <a:off x="4320" y="3647"/>
              <a:ext cx="81" cy="51"/>
            </a:xfrm>
            <a:custGeom>
              <a:avLst/>
              <a:gdLst>
                <a:gd name="T0" fmla="*/ 104 w 363"/>
                <a:gd name="T1" fmla="*/ 0 h 231"/>
                <a:gd name="T2" fmla="*/ 345 w 363"/>
                <a:gd name="T3" fmla="*/ 168 h 231"/>
                <a:gd name="T4" fmla="*/ 362 w 363"/>
                <a:gd name="T5" fmla="*/ 213 h 231"/>
                <a:gd name="T6" fmla="*/ 317 w 363"/>
                <a:gd name="T7" fmla="*/ 230 h 231"/>
                <a:gd name="T8" fmla="*/ 45 w 363"/>
                <a:gd name="T9" fmla="*/ 149 h 231"/>
                <a:gd name="T10" fmla="*/ 0 w 363"/>
                <a:gd name="T11" fmla="*/ 39 h 231"/>
                <a:gd name="T12" fmla="*/ 36 w 363"/>
                <a:gd name="T13" fmla="*/ 0 h 231"/>
                <a:gd name="T14" fmla="*/ 104 w 363"/>
                <a:gd name="T15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231">
                  <a:moveTo>
                    <a:pt x="104" y="0"/>
                  </a:moveTo>
                  <a:lnTo>
                    <a:pt x="345" y="168"/>
                  </a:lnTo>
                  <a:lnTo>
                    <a:pt x="362" y="213"/>
                  </a:lnTo>
                  <a:lnTo>
                    <a:pt x="317" y="230"/>
                  </a:lnTo>
                  <a:lnTo>
                    <a:pt x="45" y="149"/>
                  </a:lnTo>
                  <a:lnTo>
                    <a:pt x="0" y="39"/>
                  </a:lnTo>
                  <a:lnTo>
                    <a:pt x="36" y="0"/>
                  </a:lnTo>
                  <a:lnTo>
                    <a:pt x="10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9" name="Freeform 249"/>
            <p:cNvSpPr>
              <a:spLocks noChangeArrowheads="1"/>
            </p:cNvSpPr>
            <p:nvPr/>
          </p:nvSpPr>
          <p:spPr bwMode="auto">
            <a:xfrm>
              <a:off x="4276" y="3634"/>
              <a:ext cx="116" cy="119"/>
            </a:xfrm>
            <a:custGeom>
              <a:avLst/>
              <a:gdLst>
                <a:gd name="T0" fmla="*/ 471 w 514"/>
                <a:gd name="T1" fmla="*/ 73 h 531"/>
                <a:gd name="T2" fmla="*/ 336 w 514"/>
                <a:gd name="T3" fmla="*/ 118 h 531"/>
                <a:gd name="T4" fmla="*/ 218 w 514"/>
                <a:gd name="T5" fmla="*/ 236 h 531"/>
                <a:gd name="T6" fmla="*/ 70 w 514"/>
                <a:gd name="T7" fmla="*/ 530 h 531"/>
                <a:gd name="T8" fmla="*/ 0 w 514"/>
                <a:gd name="T9" fmla="*/ 530 h 531"/>
                <a:gd name="T10" fmla="*/ 28 w 514"/>
                <a:gd name="T11" fmla="*/ 328 h 531"/>
                <a:gd name="T12" fmla="*/ 118 w 514"/>
                <a:gd name="T13" fmla="*/ 146 h 531"/>
                <a:gd name="T14" fmla="*/ 286 w 514"/>
                <a:gd name="T15" fmla="*/ 34 h 531"/>
                <a:gd name="T16" fmla="*/ 471 w 514"/>
                <a:gd name="T17" fmla="*/ 0 h 531"/>
                <a:gd name="T18" fmla="*/ 513 w 514"/>
                <a:gd name="T19" fmla="*/ 34 h 531"/>
                <a:gd name="T20" fmla="*/ 471 w 514"/>
                <a:gd name="T21" fmla="*/ 73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4" h="531">
                  <a:moveTo>
                    <a:pt x="471" y="73"/>
                  </a:moveTo>
                  <a:lnTo>
                    <a:pt x="336" y="118"/>
                  </a:lnTo>
                  <a:lnTo>
                    <a:pt x="218" y="236"/>
                  </a:lnTo>
                  <a:lnTo>
                    <a:pt x="70" y="530"/>
                  </a:lnTo>
                  <a:lnTo>
                    <a:pt x="0" y="530"/>
                  </a:lnTo>
                  <a:lnTo>
                    <a:pt x="28" y="328"/>
                  </a:lnTo>
                  <a:lnTo>
                    <a:pt x="118" y="146"/>
                  </a:lnTo>
                  <a:lnTo>
                    <a:pt x="286" y="34"/>
                  </a:lnTo>
                  <a:lnTo>
                    <a:pt x="471" y="0"/>
                  </a:lnTo>
                  <a:lnTo>
                    <a:pt x="513" y="34"/>
                  </a:lnTo>
                  <a:lnTo>
                    <a:pt x="471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0" name="Freeform 250"/>
            <p:cNvSpPr>
              <a:spLocks noChangeArrowheads="1"/>
            </p:cNvSpPr>
            <p:nvPr/>
          </p:nvSpPr>
          <p:spPr bwMode="auto">
            <a:xfrm>
              <a:off x="4412" y="3659"/>
              <a:ext cx="198" cy="96"/>
            </a:xfrm>
            <a:custGeom>
              <a:avLst/>
              <a:gdLst>
                <a:gd name="T0" fmla="*/ 37 w 879"/>
                <a:gd name="T1" fmla="*/ 0 h 429"/>
                <a:gd name="T2" fmla="*/ 584 w 879"/>
                <a:gd name="T3" fmla="*/ 221 h 429"/>
                <a:gd name="T4" fmla="*/ 780 w 879"/>
                <a:gd name="T5" fmla="*/ 288 h 429"/>
                <a:gd name="T6" fmla="*/ 847 w 879"/>
                <a:gd name="T7" fmla="*/ 353 h 429"/>
                <a:gd name="T8" fmla="*/ 878 w 879"/>
                <a:gd name="T9" fmla="*/ 398 h 429"/>
                <a:gd name="T10" fmla="*/ 825 w 879"/>
                <a:gd name="T11" fmla="*/ 428 h 429"/>
                <a:gd name="T12" fmla="*/ 743 w 879"/>
                <a:gd name="T13" fmla="*/ 423 h 429"/>
                <a:gd name="T14" fmla="*/ 525 w 879"/>
                <a:gd name="T15" fmla="*/ 342 h 429"/>
                <a:gd name="T16" fmla="*/ 278 w 879"/>
                <a:gd name="T17" fmla="*/ 187 h 429"/>
                <a:gd name="T18" fmla="*/ 163 w 879"/>
                <a:gd name="T19" fmla="*/ 117 h 429"/>
                <a:gd name="T20" fmla="*/ 20 w 879"/>
                <a:gd name="T21" fmla="*/ 67 h 429"/>
                <a:gd name="T22" fmla="*/ 0 w 879"/>
                <a:gd name="T23" fmla="*/ 22 h 429"/>
                <a:gd name="T24" fmla="*/ 37 w 879"/>
                <a:gd name="T25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9" h="429">
                  <a:moveTo>
                    <a:pt x="37" y="0"/>
                  </a:moveTo>
                  <a:lnTo>
                    <a:pt x="584" y="221"/>
                  </a:lnTo>
                  <a:lnTo>
                    <a:pt x="780" y="288"/>
                  </a:lnTo>
                  <a:lnTo>
                    <a:pt x="847" y="353"/>
                  </a:lnTo>
                  <a:lnTo>
                    <a:pt x="878" y="398"/>
                  </a:lnTo>
                  <a:lnTo>
                    <a:pt x="825" y="428"/>
                  </a:lnTo>
                  <a:lnTo>
                    <a:pt x="743" y="423"/>
                  </a:lnTo>
                  <a:lnTo>
                    <a:pt x="525" y="342"/>
                  </a:lnTo>
                  <a:lnTo>
                    <a:pt x="278" y="187"/>
                  </a:lnTo>
                  <a:lnTo>
                    <a:pt x="163" y="117"/>
                  </a:lnTo>
                  <a:lnTo>
                    <a:pt x="20" y="67"/>
                  </a:lnTo>
                  <a:lnTo>
                    <a:pt x="0" y="22"/>
                  </a:lnTo>
                  <a:lnTo>
                    <a:pt x="3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1" name="Freeform 251"/>
            <p:cNvSpPr>
              <a:spLocks noChangeArrowheads="1"/>
            </p:cNvSpPr>
            <p:nvPr/>
          </p:nvSpPr>
          <p:spPr bwMode="auto">
            <a:xfrm>
              <a:off x="3861" y="3695"/>
              <a:ext cx="311" cy="73"/>
            </a:xfrm>
            <a:custGeom>
              <a:avLst/>
              <a:gdLst>
                <a:gd name="T0" fmla="*/ 42 w 1377"/>
                <a:gd name="T1" fmla="*/ 0 h 326"/>
                <a:gd name="T2" fmla="*/ 258 w 1377"/>
                <a:gd name="T3" fmla="*/ 39 h 326"/>
                <a:gd name="T4" fmla="*/ 760 w 1377"/>
                <a:gd name="T5" fmla="*/ 118 h 326"/>
                <a:gd name="T6" fmla="*/ 1348 w 1377"/>
                <a:gd name="T7" fmla="*/ 252 h 326"/>
                <a:gd name="T8" fmla="*/ 1376 w 1377"/>
                <a:gd name="T9" fmla="*/ 295 h 326"/>
                <a:gd name="T10" fmla="*/ 1332 w 1377"/>
                <a:gd name="T11" fmla="*/ 325 h 326"/>
                <a:gd name="T12" fmla="*/ 751 w 1377"/>
                <a:gd name="T13" fmla="*/ 208 h 326"/>
                <a:gd name="T14" fmla="*/ 244 w 1377"/>
                <a:gd name="T15" fmla="*/ 126 h 326"/>
                <a:gd name="T16" fmla="*/ 31 w 1377"/>
                <a:gd name="T17" fmla="*/ 73 h 326"/>
                <a:gd name="T18" fmla="*/ 0 w 1377"/>
                <a:gd name="T19" fmla="*/ 25 h 326"/>
                <a:gd name="T20" fmla="*/ 42 w 1377"/>
                <a:gd name="T21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7" h="326">
                  <a:moveTo>
                    <a:pt x="42" y="0"/>
                  </a:moveTo>
                  <a:lnTo>
                    <a:pt x="258" y="39"/>
                  </a:lnTo>
                  <a:lnTo>
                    <a:pt x="760" y="118"/>
                  </a:lnTo>
                  <a:lnTo>
                    <a:pt x="1348" y="252"/>
                  </a:lnTo>
                  <a:lnTo>
                    <a:pt x="1376" y="295"/>
                  </a:lnTo>
                  <a:lnTo>
                    <a:pt x="1332" y="325"/>
                  </a:lnTo>
                  <a:lnTo>
                    <a:pt x="751" y="208"/>
                  </a:lnTo>
                  <a:lnTo>
                    <a:pt x="244" y="126"/>
                  </a:lnTo>
                  <a:lnTo>
                    <a:pt x="31" y="73"/>
                  </a:lnTo>
                  <a:lnTo>
                    <a:pt x="0" y="25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2" name="Freeform 252"/>
            <p:cNvSpPr>
              <a:spLocks noChangeArrowheads="1"/>
            </p:cNvSpPr>
            <p:nvPr/>
          </p:nvSpPr>
          <p:spPr bwMode="auto">
            <a:xfrm>
              <a:off x="3311" y="3516"/>
              <a:ext cx="60" cy="156"/>
            </a:xfrm>
            <a:custGeom>
              <a:avLst/>
              <a:gdLst>
                <a:gd name="T0" fmla="*/ 269 w 270"/>
                <a:gd name="T1" fmla="*/ 45 h 693"/>
                <a:gd name="T2" fmla="*/ 177 w 270"/>
                <a:gd name="T3" fmla="*/ 331 h 693"/>
                <a:gd name="T4" fmla="*/ 135 w 270"/>
                <a:gd name="T5" fmla="*/ 440 h 693"/>
                <a:gd name="T6" fmla="*/ 62 w 270"/>
                <a:gd name="T7" fmla="*/ 692 h 693"/>
                <a:gd name="T8" fmla="*/ 0 w 270"/>
                <a:gd name="T9" fmla="*/ 684 h 693"/>
                <a:gd name="T10" fmla="*/ 23 w 270"/>
                <a:gd name="T11" fmla="*/ 409 h 693"/>
                <a:gd name="T12" fmla="*/ 68 w 270"/>
                <a:gd name="T13" fmla="*/ 277 h 693"/>
                <a:gd name="T14" fmla="*/ 84 w 270"/>
                <a:gd name="T15" fmla="*/ 249 h 693"/>
                <a:gd name="T16" fmla="*/ 202 w 270"/>
                <a:gd name="T17" fmla="*/ 22 h 693"/>
                <a:gd name="T18" fmla="*/ 247 w 270"/>
                <a:gd name="T19" fmla="*/ 0 h 693"/>
                <a:gd name="T20" fmla="*/ 269 w 270"/>
                <a:gd name="T21" fmla="*/ 45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0" h="693">
                  <a:moveTo>
                    <a:pt x="269" y="45"/>
                  </a:moveTo>
                  <a:lnTo>
                    <a:pt x="177" y="331"/>
                  </a:lnTo>
                  <a:lnTo>
                    <a:pt x="135" y="440"/>
                  </a:lnTo>
                  <a:lnTo>
                    <a:pt x="62" y="692"/>
                  </a:lnTo>
                  <a:lnTo>
                    <a:pt x="0" y="684"/>
                  </a:lnTo>
                  <a:lnTo>
                    <a:pt x="23" y="409"/>
                  </a:lnTo>
                  <a:lnTo>
                    <a:pt x="68" y="277"/>
                  </a:lnTo>
                  <a:lnTo>
                    <a:pt x="84" y="249"/>
                  </a:lnTo>
                  <a:lnTo>
                    <a:pt x="202" y="22"/>
                  </a:lnTo>
                  <a:lnTo>
                    <a:pt x="247" y="0"/>
                  </a:lnTo>
                  <a:lnTo>
                    <a:pt x="269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3" name="Freeform 253"/>
            <p:cNvSpPr>
              <a:spLocks noChangeArrowheads="1"/>
            </p:cNvSpPr>
            <p:nvPr/>
          </p:nvSpPr>
          <p:spPr bwMode="auto">
            <a:xfrm>
              <a:off x="3372" y="3698"/>
              <a:ext cx="54" cy="71"/>
            </a:xfrm>
            <a:custGeom>
              <a:avLst/>
              <a:gdLst>
                <a:gd name="T0" fmla="*/ 242 w 243"/>
                <a:gd name="T1" fmla="*/ 53 h 317"/>
                <a:gd name="T2" fmla="*/ 236 w 243"/>
                <a:gd name="T3" fmla="*/ 159 h 317"/>
                <a:gd name="T4" fmla="*/ 191 w 243"/>
                <a:gd name="T5" fmla="*/ 243 h 317"/>
                <a:gd name="T6" fmla="*/ 146 w 243"/>
                <a:gd name="T7" fmla="*/ 288 h 317"/>
                <a:gd name="T8" fmla="*/ 26 w 243"/>
                <a:gd name="T9" fmla="*/ 316 h 317"/>
                <a:gd name="T10" fmla="*/ 0 w 243"/>
                <a:gd name="T11" fmla="*/ 190 h 317"/>
                <a:gd name="T12" fmla="*/ 34 w 243"/>
                <a:gd name="T13" fmla="*/ 126 h 317"/>
                <a:gd name="T14" fmla="*/ 107 w 243"/>
                <a:gd name="T15" fmla="*/ 75 h 317"/>
                <a:gd name="T16" fmla="*/ 124 w 243"/>
                <a:gd name="T17" fmla="*/ 22 h 317"/>
                <a:gd name="T18" fmla="*/ 169 w 243"/>
                <a:gd name="T19" fmla="*/ 0 h 317"/>
                <a:gd name="T20" fmla="*/ 242 w 243"/>
                <a:gd name="T21" fmla="*/ 53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317">
                  <a:moveTo>
                    <a:pt x="242" y="53"/>
                  </a:moveTo>
                  <a:lnTo>
                    <a:pt x="236" y="159"/>
                  </a:lnTo>
                  <a:lnTo>
                    <a:pt x="191" y="243"/>
                  </a:lnTo>
                  <a:lnTo>
                    <a:pt x="146" y="288"/>
                  </a:lnTo>
                  <a:lnTo>
                    <a:pt x="26" y="316"/>
                  </a:lnTo>
                  <a:lnTo>
                    <a:pt x="0" y="190"/>
                  </a:lnTo>
                  <a:lnTo>
                    <a:pt x="34" y="126"/>
                  </a:lnTo>
                  <a:lnTo>
                    <a:pt x="107" y="75"/>
                  </a:lnTo>
                  <a:lnTo>
                    <a:pt x="124" y="22"/>
                  </a:lnTo>
                  <a:lnTo>
                    <a:pt x="169" y="0"/>
                  </a:lnTo>
                  <a:lnTo>
                    <a:pt x="242" y="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4" name="Freeform 254"/>
            <p:cNvSpPr>
              <a:spLocks noChangeArrowheads="1"/>
            </p:cNvSpPr>
            <p:nvPr/>
          </p:nvSpPr>
          <p:spPr bwMode="auto">
            <a:xfrm>
              <a:off x="3276" y="3760"/>
              <a:ext cx="106" cy="67"/>
            </a:xfrm>
            <a:custGeom>
              <a:avLst/>
              <a:gdLst>
                <a:gd name="T0" fmla="*/ 48 w 472"/>
                <a:gd name="T1" fmla="*/ 183 h 301"/>
                <a:gd name="T2" fmla="*/ 154 w 472"/>
                <a:gd name="T3" fmla="*/ 213 h 301"/>
                <a:gd name="T4" fmla="*/ 283 w 472"/>
                <a:gd name="T5" fmla="*/ 129 h 301"/>
                <a:gd name="T6" fmla="*/ 412 w 472"/>
                <a:gd name="T7" fmla="*/ 12 h 301"/>
                <a:gd name="T8" fmla="*/ 460 w 472"/>
                <a:gd name="T9" fmla="*/ 0 h 301"/>
                <a:gd name="T10" fmla="*/ 471 w 472"/>
                <a:gd name="T11" fmla="*/ 48 h 301"/>
                <a:gd name="T12" fmla="*/ 342 w 472"/>
                <a:gd name="T13" fmla="*/ 225 h 301"/>
                <a:gd name="T14" fmla="*/ 149 w 472"/>
                <a:gd name="T15" fmla="*/ 300 h 301"/>
                <a:gd name="T16" fmla="*/ 0 w 472"/>
                <a:gd name="T17" fmla="*/ 225 h 301"/>
                <a:gd name="T18" fmla="*/ 3 w 472"/>
                <a:gd name="T19" fmla="*/ 174 h 301"/>
                <a:gd name="T20" fmla="*/ 48 w 472"/>
                <a:gd name="T21" fmla="*/ 18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301">
                  <a:moveTo>
                    <a:pt x="48" y="183"/>
                  </a:moveTo>
                  <a:lnTo>
                    <a:pt x="154" y="213"/>
                  </a:lnTo>
                  <a:lnTo>
                    <a:pt x="283" y="129"/>
                  </a:lnTo>
                  <a:lnTo>
                    <a:pt x="412" y="12"/>
                  </a:lnTo>
                  <a:lnTo>
                    <a:pt x="460" y="0"/>
                  </a:lnTo>
                  <a:lnTo>
                    <a:pt x="471" y="48"/>
                  </a:lnTo>
                  <a:lnTo>
                    <a:pt x="342" y="225"/>
                  </a:lnTo>
                  <a:lnTo>
                    <a:pt x="149" y="300"/>
                  </a:lnTo>
                  <a:lnTo>
                    <a:pt x="0" y="225"/>
                  </a:lnTo>
                  <a:lnTo>
                    <a:pt x="3" y="174"/>
                  </a:lnTo>
                  <a:lnTo>
                    <a:pt x="48" y="18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5" name="Freeform 255"/>
            <p:cNvSpPr>
              <a:spLocks noChangeArrowheads="1"/>
            </p:cNvSpPr>
            <p:nvPr/>
          </p:nvSpPr>
          <p:spPr bwMode="auto">
            <a:xfrm>
              <a:off x="3499" y="3709"/>
              <a:ext cx="327" cy="245"/>
            </a:xfrm>
            <a:custGeom>
              <a:avLst/>
              <a:gdLst>
                <a:gd name="T0" fmla="*/ 1436 w 1445"/>
                <a:gd name="T1" fmla="*/ 76 h 1083"/>
                <a:gd name="T2" fmla="*/ 1335 w 1445"/>
                <a:gd name="T3" fmla="*/ 154 h 1083"/>
                <a:gd name="T4" fmla="*/ 1245 w 1445"/>
                <a:gd name="T5" fmla="*/ 224 h 1083"/>
                <a:gd name="T6" fmla="*/ 1074 w 1445"/>
                <a:gd name="T7" fmla="*/ 353 h 1083"/>
                <a:gd name="T8" fmla="*/ 914 w 1445"/>
                <a:gd name="T9" fmla="*/ 479 h 1083"/>
                <a:gd name="T10" fmla="*/ 760 w 1445"/>
                <a:gd name="T11" fmla="*/ 597 h 1083"/>
                <a:gd name="T12" fmla="*/ 603 w 1445"/>
                <a:gd name="T13" fmla="*/ 706 h 1083"/>
                <a:gd name="T14" fmla="*/ 435 w 1445"/>
                <a:gd name="T15" fmla="*/ 824 h 1083"/>
                <a:gd name="T16" fmla="*/ 264 w 1445"/>
                <a:gd name="T17" fmla="*/ 950 h 1083"/>
                <a:gd name="T18" fmla="*/ 59 w 1445"/>
                <a:gd name="T19" fmla="*/ 1082 h 1083"/>
                <a:gd name="T20" fmla="*/ 0 w 1445"/>
                <a:gd name="T21" fmla="*/ 1060 h 1083"/>
                <a:gd name="T22" fmla="*/ 14 w 1445"/>
                <a:gd name="T23" fmla="*/ 981 h 1083"/>
                <a:gd name="T24" fmla="*/ 219 w 1445"/>
                <a:gd name="T25" fmla="*/ 847 h 1083"/>
                <a:gd name="T26" fmla="*/ 398 w 1445"/>
                <a:gd name="T27" fmla="*/ 720 h 1083"/>
                <a:gd name="T28" fmla="*/ 561 w 1445"/>
                <a:gd name="T29" fmla="*/ 611 h 1083"/>
                <a:gd name="T30" fmla="*/ 721 w 1445"/>
                <a:gd name="T31" fmla="*/ 502 h 1083"/>
                <a:gd name="T32" fmla="*/ 875 w 1445"/>
                <a:gd name="T33" fmla="*/ 384 h 1083"/>
                <a:gd name="T34" fmla="*/ 1037 w 1445"/>
                <a:gd name="T35" fmla="*/ 266 h 1083"/>
                <a:gd name="T36" fmla="*/ 1208 w 1445"/>
                <a:gd name="T37" fmla="*/ 140 h 1083"/>
                <a:gd name="T38" fmla="*/ 1391 w 1445"/>
                <a:gd name="T39" fmla="*/ 0 h 1083"/>
                <a:gd name="T40" fmla="*/ 1444 w 1445"/>
                <a:gd name="T41" fmla="*/ 14 h 1083"/>
                <a:gd name="T42" fmla="*/ 1436 w 1445"/>
                <a:gd name="T43" fmla="*/ 76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5" h="1083">
                  <a:moveTo>
                    <a:pt x="1436" y="76"/>
                  </a:moveTo>
                  <a:lnTo>
                    <a:pt x="1335" y="154"/>
                  </a:lnTo>
                  <a:lnTo>
                    <a:pt x="1245" y="224"/>
                  </a:lnTo>
                  <a:lnTo>
                    <a:pt x="1074" y="353"/>
                  </a:lnTo>
                  <a:lnTo>
                    <a:pt x="914" y="479"/>
                  </a:lnTo>
                  <a:lnTo>
                    <a:pt x="760" y="597"/>
                  </a:lnTo>
                  <a:lnTo>
                    <a:pt x="603" y="706"/>
                  </a:lnTo>
                  <a:lnTo>
                    <a:pt x="435" y="824"/>
                  </a:lnTo>
                  <a:lnTo>
                    <a:pt x="264" y="950"/>
                  </a:lnTo>
                  <a:lnTo>
                    <a:pt x="59" y="1082"/>
                  </a:lnTo>
                  <a:lnTo>
                    <a:pt x="0" y="1060"/>
                  </a:lnTo>
                  <a:lnTo>
                    <a:pt x="14" y="981"/>
                  </a:lnTo>
                  <a:lnTo>
                    <a:pt x="219" y="847"/>
                  </a:lnTo>
                  <a:lnTo>
                    <a:pt x="398" y="720"/>
                  </a:lnTo>
                  <a:lnTo>
                    <a:pt x="561" y="611"/>
                  </a:lnTo>
                  <a:lnTo>
                    <a:pt x="721" y="502"/>
                  </a:lnTo>
                  <a:lnTo>
                    <a:pt x="875" y="384"/>
                  </a:lnTo>
                  <a:lnTo>
                    <a:pt x="1037" y="266"/>
                  </a:lnTo>
                  <a:lnTo>
                    <a:pt x="1208" y="140"/>
                  </a:lnTo>
                  <a:lnTo>
                    <a:pt x="1391" y="0"/>
                  </a:lnTo>
                  <a:lnTo>
                    <a:pt x="1444" y="14"/>
                  </a:lnTo>
                  <a:lnTo>
                    <a:pt x="1436" y="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6" name="Freeform 256"/>
            <p:cNvSpPr>
              <a:spLocks noChangeArrowheads="1"/>
            </p:cNvSpPr>
            <p:nvPr/>
          </p:nvSpPr>
          <p:spPr bwMode="auto">
            <a:xfrm>
              <a:off x="3465" y="3973"/>
              <a:ext cx="594" cy="258"/>
            </a:xfrm>
            <a:custGeom>
              <a:avLst/>
              <a:gdLst>
                <a:gd name="T0" fmla="*/ 2542 w 2622"/>
                <a:gd name="T1" fmla="*/ 1091 h 1142"/>
                <a:gd name="T2" fmla="*/ 2483 w 2622"/>
                <a:gd name="T3" fmla="*/ 920 h 1142"/>
                <a:gd name="T4" fmla="*/ 2343 w 2622"/>
                <a:gd name="T5" fmla="*/ 833 h 1142"/>
                <a:gd name="T6" fmla="*/ 1959 w 2622"/>
                <a:gd name="T7" fmla="*/ 810 h 1142"/>
                <a:gd name="T8" fmla="*/ 1530 w 2622"/>
                <a:gd name="T9" fmla="*/ 673 h 1142"/>
                <a:gd name="T10" fmla="*/ 1328 w 2622"/>
                <a:gd name="T11" fmla="*/ 575 h 1142"/>
                <a:gd name="T12" fmla="*/ 1104 w 2622"/>
                <a:gd name="T13" fmla="*/ 480 h 1142"/>
                <a:gd name="T14" fmla="*/ 818 w 2622"/>
                <a:gd name="T15" fmla="*/ 376 h 1142"/>
                <a:gd name="T16" fmla="*/ 560 w 2622"/>
                <a:gd name="T17" fmla="*/ 281 h 1142"/>
                <a:gd name="T18" fmla="*/ 316 w 2622"/>
                <a:gd name="T19" fmla="*/ 185 h 1142"/>
                <a:gd name="T20" fmla="*/ 22 w 2622"/>
                <a:gd name="T21" fmla="*/ 84 h 1142"/>
                <a:gd name="T22" fmla="*/ 0 w 2622"/>
                <a:gd name="T23" fmla="*/ 31 h 1142"/>
                <a:gd name="T24" fmla="*/ 45 w 2622"/>
                <a:gd name="T25" fmla="*/ 0 h 1142"/>
                <a:gd name="T26" fmla="*/ 1141 w 2622"/>
                <a:gd name="T27" fmla="*/ 281 h 1142"/>
                <a:gd name="T28" fmla="*/ 1547 w 2622"/>
                <a:gd name="T29" fmla="*/ 429 h 1142"/>
                <a:gd name="T30" fmla="*/ 1740 w 2622"/>
                <a:gd name="T31" fmla="*/ 488 h 1142"/>
                <a:gd name="T32" fmla="*/ 1959 w 2622"/>
                <a:gd name="T33" fmla="*/ 524 h 1142"/>
                <a:gd name="T34" fmla="*/ 2189 w 2622"/>
                <a:gd name="T35" fmla="*/ 547 h 1142"/>
                <a:gd name="T36" fmla="*/ 2402 w 2622"/>
                <a:gd name="T37" fmla="*/ 651 h 1142"/>
                <a:gd name="T38" fmla="*/ 2551 w 2622"/>
                <a:gd name="T39" fmla="*/ 833 h 1142"/>
                <a:gd name="T40" fmla="*/ 2621 w 2622"/>
                <a:gd name="T41" fmla="*/ 1091 h 1142"/>
                <a:gd name="T42" fmla="*/ 2584 w 2622"/>
                <a:gd name="T43" fmla="*/ 1141 h 1142"/>
                <a:gd name="T44" fmla="*/ 2542 w 2622"/>
                <a:gd name="T45" fmla="*/ 1091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2" h="1142">
                  <a:moveTo>
                    <a:pt x="2542" y="1091"/>
                  </a:moveTo>
                  <a:lnTo>
                    <a:pt x="2483" y="920"/>
                  </a:lnTo>
                  <a:lnTo>
                    <a:pt x="2343" y="833"/>
                  </a:lnTo>
                  <a:lnTo>
                    <a:pt x="1959" y="810"/>
                  </a:lnTo>
                  <a:lnTo>
                    <a:pt x="1530" y="673"/>
                  </a:lnTo>
                  <a:lnTo>
                    <a:pt x="1328" y="575"/>
                  </a:lnTo>
                  <a:lnTo>
                    <a:pt x="1104" y="480"/>
                  </a:lnTo>
                  <a:lnTo>
                    <a:pt x="818" y="376"/>
                  </a:lnTo>
                  <a:lnTo>
                    <a:pt x="560" y="281"/>
                  </a:lnTo>
                  <a:lnTo>
                    <a:pt x="316" y="185"/>
                  </a:lnTo>
                  <a:lnTo>
                    <a:pt x="22" y="84"/>
                  </a:lnTo>
                  <a:lnTo>
                    <a:pt x="0" y="31"/>
                  </a:lnTo>
                  <a:lnTo>
                    <a:pt x="45" y="0"/>
                  </a:lnTo>
                  <a:lnTo>
                    <a:pt x="1141" y="281"/>
                  </a:lnTo>
                  <a:lnTo>
                    <a:pt x="1547" y="429"/>
                  </a:lnTo>
                  <a:lnTo>
                    <a:pt x="1740" y="488"/>
                  </a:lnTo>
                  <a:lnTo>
                    <a:pt x="1959" y="524"/>
                  </a:lnTo>
                  <a:lnTo>
                    <a:pt x="2189" y="547"/>
                  </a:lnTo>
                  <a:lnTo>
                    <a:pt x="2402" y="651"/>
                  </a:lnTo>
                  <a:lnTo>
                    <a:pt x="2551" y="833"/>
                  </a:lnTo>
                  <a:lnTo>
                    <a:pt x="2621" y="1091"/>
                  </a:lnTo>
                  <a:lnTo>
                    <a:pt x="2584" y="1141"/>
                  </a:lnTo>
                  <a:lnTo>
                    <a:pt x="2542" y="10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7" name="Freeform 257"/>
            <p:cNvSpPr>
              <a:spLocks noChangeArrowheads="1"/>
            </p:cNvSpPr>
            <p:nvPr/>
          </p:nvSpPr>
          <p:spPr bwMode="auto">
            <a:xfrm>
              <a:off x="4070" y="3960"/>
              <a:ext cx="358" cy="245"/>
            </a:xfrm>
            <a:custGeom>
              <a:avLst/>
              <a:gdLst>
                <a:gd name="T0" fmla="*/ 1553 w 1584"/>
                <a:gd name="T1" fmla="*/ 93 h 1083"/>
                <a:gd name="T2" fmla="*/ 1185 w 1584"/>
                <a:gd name="T3" fmla="*/ 306 h 1083"/>
                <a:gd name="T4" fmla="*/ 1023 w 1584"/>
                <a:gd name="T5" fmla="*/ 449 h 1083"/>
                <a:gd name="T6" fmla="*/ 930 w 1584"/>
                <a:gd name="T7" fmla="*/ 516 h 1083"/>
                <a:gd name="T8" fmla="*/ 824 w 1584"/>
                <a:gd name="T9" fmla="*/ 600 h 1083"/>
                <a:gd name="T10" fmla="*/ 698 w 1584"/>
                <a:gd name="T11" fmla="*/ 684 h 1083"/>
                <a:gd name="T12" fmla="*/ 580 w 1584"/>
                <a:gd name="T13" fmla="*/ 751 h 1083"/>
                <a:gd name="T14" fmla="*/ 451 w 1584"/>
                <a:gd name="T15" fmla="*/ 824 h 1083"/>
                <a:gd name="T16" fmla="*/ 308 w 1584"/>
                <a:gd name="T17" fmla="*/ 903 h 1083"/>
                <a:gd name="T18" fmla="*/ 44 w 1584"/>
                <a:gd name="T19" fmla="*/ 1082 h 1083"/>
                <a:gd name="T20" fmla="*/ 0 w 1584"/>
                <a:gd name="T21" fmla="*/ 1082 h 1083"/>
                <a:gd name="T22" fmla="*/ 0 w 1584"/>
                <a:gd name="T23" fmla="*/ 1015 h 1083"/>
                <a:gd name="T24" fmla="*/ 117 w 1584"/>
                <a:gd name="T25" fmla="*/ 866 h 1083"/>
                <a:gd name="T26" fmla="*/ 171 w 1584"/>
                <a:gd name="T27" fmla="*/ 802 h 1083"/>
                <a:gd name="T28" fmla="*/ 238 w 1584"/>
                <a:gd name="T29" fmla="*/ 740 h 1083"/>
                <a:gd name="T30" fmla="*/ 501 w 1584"/>
                <a:gd name="T31" fmla="*/ 589 h 1083"/>
                <a:gd name="T32" fmla="*/ 759 w 1584"/>
                <a:gd name="T33" fmla="*/ 432 h 1083"/>
                <a:gd name="T34" fmla="*/ 863 w 1584"/>
                <a:gd name="T35" fmla="*/ 353 h 1083"/>
                <a:gd name="T36" fmla="*/ 958 w 1584"/>
                <a:gd name="T37" fmla="*/ 283 h 1083"/>
                <a:gd name="T38" fmla="*/ 1140 w 1584"/>
                <a:gd name="T39" fmla="*/ 182 h 1083"/>
                <a:gd name="T40" fmla="*/ 1331 w 1584"/>
                <a:gd name="T41" fmla="*/ 87 h 1083"/>
                <a:gd name="T42" fmla="*/ 1538 w 1584"/>
                <a:gd name="T43" fmla="*/ 0 h 1083"/>
                <a:gd name="T44" fmla="*/ 1583 w 1584"/>
                <a:gd name="T45" fmla="*/ 34 h 1083"/>
                <a:gd name="T46" fmla="*/ 1553 w 1584"/>
                <a:gd name="T47" fmla="*/ 93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84" h="1083">
                  <a:moveTo>
                    <a:pt x="1553" y="93"/>
                  </a:moveTo>
                  <a:lnTo>
                    <a:pt x="1185" y="306"/>
                  </a:lnTo>
                  <a:lnTo>
                    <a:pt x="1023" y="449"/>
                  </a:lnTo>
                  <a:lnTo>
                    <a:pt x="930" y="516"/>
                  </a:lnTo>
                  <a:lnTo>
                    <a:pt x="824" y="600"/>
                  </a:lnTo>
                  <a:lnTo>
                    <a:pt x="698" y="684"/>
                  </a:lnTo>
                  <a:lnTo>
                    <a:pt x="580" y="751"/>
                  </a:lnTo>
                  <a:lnTo>
                    <a:pt x="451" y="824"/>
                  </a:lnTo>
                  <a:lnTo>
                    <a:pt x="308" y="903"/>
                  </a:lnTo>
                  <a:lnTo>
                    <a:pt x="44" y="1082"/>
                  </a:lnTo>
                  <a:lnTo>
                    <a:pt x="0" y="1082"/>
                  </a:lnTo>
                  <a:lnTo>
                    <a:pt x="0" y="1015"/>
                  </a:lnTo>
                  <a:lnTo>
                    <a:pt x="117" y="866"/>
                  </a:lnTo>
                  <a:lnTo>
                    <a:pt x="171" y="802"/>
                  </a:lnTo>
                  <a:lnTo>
                    <a:pt x="238" y="740"/>
                  </a:lnTo>
                  <a:lnTo>
                    <a:pt x="501" y="589"/>
                  </a:lnTo>
                  <a:lnTo>
                    <a:pt x="759" y="432"/>
                  </a:lnTo>
                  <a:lnTo>
                    <a:pt x="863" y="353"/>
                  </a:lnTo>
                  <a:lnTo>
                    <a:pt x="958" y="283"/>
                  </a:lnTo>
                  <a:lnTo>
                    <a:pt x="1140" y="182"/>
                  </a:lnTo>
                  <a:lnTo>
                    <a:pt x="1331" y="87"/>
                  </a:lnTo>
                  <a:lnTo>
                    <a:pt x="1538" y="0"/>
                  </a:lnTo>
                  <a:lnTo>
                    <a:pt x="1583" y="34"/>
                  </a:lnTo>
                  <a:lnTo>
                    <a:pt x="1553" y="9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8" name="Freeform 258"/>
            <p:cNvSpPr>
              <a:spLocks noChangeArrowheads="1"/>
            </p:cNvSpPr>
            <p:nvPr/>
          </p:nvSpPr>
          <p:spPr bwMode="auto">
            <a:xfrm>
              <a:off x="3327" y="3929"/>
              <a:ext cx="572" cy="379"/>
            </a:xfrm>
            <a:custGeom>
              <a:avLst/>
              <a:gdLst>
                <a:gd name="T0" fmla="*/ 518 w 2526"/>
                <a:gd name="T1" fmla="*/ 140 h 1674"/>
                <a:gd name="T2" fmla="*/ 428 w 2526"/>
                <a:gd name="T3" fmla="*/ 95 h 1674"/>
                <a:gd name="T4" fmla="*/ 339 w 2526"/>
                <a:gd name="T5" fmla="*/ 95 h 1674"/>
                <a:gd name="T6" fmla="*/ 179 w 2526"/>
                <a:gd name="T7" fmla="*/ 288 h 1674"/>
                <a:gd name="T8" fmla="*/ 157 w 2526"/>
                <a:gd name="T9" fmla="*/ 440 h 1674"/>
                <a:gd name="T10" fmla="*/ 179 w 2526"/>
                <a:gd name="T11" fmla="*/ 597 h 1674"/>
                <a:gd name="T12" fmla="*/ 347 w 2526"/>
                <a:gd name="T13" fmla="*/ 768 h 1674"/>
                <a:gd name="T14" fmla="*/ 552 w 2526"/>
                <a:gd name="T15" fmla="*/ 883 h 1674"/>
                <a:gd name="T16" fmla="*/ 930 w 2526"/>
                <a:gd name="T17" fmla="*/ 928 h 1674"/>
                <a:gd name="T18" fmla="*/ 1306 w 2526"/>
                <a:gd name="T19" fmla="*/ 1023 h 1674"/>
                <a:gd name="T20" fmla="*/ 1634 w 2526"/>
                <a:gd name="T21" fmla="*/ 1185 h 1674"/>
                <a:gd name="T22" fmla="*/ 1766 w 2526"/>
                <a:gd name="T23" fmla="*/ 1267 h 1674"/>
                <a:gd name="T24" fmla="*/ 1900 w 2526"/>
                <a:gd name="T25" fmla="*/ 1345 h 1674"/>
                <a:gd name="T26" fmla="*/ 2026 w 2526"/>
                <a:gd name="T27" fmla="*/ 1426 h 1674"/>
                <a:gd name="T28" fmla="*/ 2172 w 2526"/>
                <a:gd name="T29" fmla="*/ 1488 h 1674"/>
                <a:gd name="T30" fmla="*/ 2492 w 2526"/>
                <a:gd name="T31" fmla="*/ 1581 h 1674"/>
                <a:gd name="T32" fmla="*/ 2525 w 2526"/>
                <a:gd name="T33" fmla="*/ 1628 h 1674"/>
                <a:gd name="T34" fmla="*/ 2489 w 2526"/>
                <a:gd name="T35" fmla="*/ 1673 h 1674"/>
                <a:gd name="T36" fmla="*/ 1855 w 2526"/>
                <a:gd name="T37" fmla="*/ 1525 h 1674"/>
                <a:gd name="T38" fmla="*/ 1564 w 2526"/>
                <a:gd name="T39" fmla="*/ 1426 h 1674"/>
                <a:gd name="T40" fmla="*/ 1236 w 2526"/>
                <a:gd name="T41" fmla="*/ 1289 h 1674"/>
                <a:gd name="T42" fmla="*/ 1037 w 2526"/>
                <a:gd name="T43" fmla="*/ 1194 h 1674"/>
                <a:gd name="T44" fmla="*/ 871 w 2526"/>
                <a:gd name="T45" fmla="*/ 1132 h 1674"/>
                <a:gd name="T46" fmla="*/ 518 w 2526"/>
                <a:gd name="T47" fmla="*/ 1014 h 1674"/>
                <a:gd name="T48" fmla="*/ 30 w 2526"/>
                <a:gd name="T49" fmla="*/ 723 h 1674"/>
                <a:gd name="T50" fmla="*/ 0 w 2526"/>
                <a:gd name="T51" fmla="*/ 499 h 1674"/>
                <a:gd name="T52" fmla="*/ 53 w 2526"/>
                <a:gd name="T53" fmla="*/ 286 h 1674"/>
                <a:gd name="T54" fmla="*/ 109 w 2526"/>
                <a:gd name="T55" fmla="*/ 190 h 1674"/>
                <a:gd name="T56" fmla="*/ 168 w 2526"/>
                <a:gd name="T57" fmla="*/ 109 h 1674"/>
                <a:gd name="T58" fmla="*/ 238 w 2526"/>
                <a:gd name="T59" fmla="*/ 45 h 1674"/>
                <a:gd name="T60" fmla="*/ 325 w 2526"/>
                <a:gd name="T61" fmla="*/ 8 h 1674"/>
                <a:gd name="T62" fmla="*/ 428 w 2526"/>
                <a:gd name="T63" fmla="*/ 0 h 1674"/>
                <a:gd name="T64" fmla="*/ 543 w 2526"/>
                <a:gd name="T65" fmla="*/ 45 h 1674"/>
                <a:gd name="T66" fmla="*/ 574 w 2526"/>
                <a:gd name="T67" fmla="*/ 109 h 1674"/>
                <a:gd name="T68" fmla="*/ 518 w 2526"/>
                <a:gd name="T69" fmla="*/ 140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26" h="1674">
                  <a:moveTo>
                    <a:pt x="518" y="140"/>
                  </a:moveTo>
                  <a:lnTo>
                    <a:pt x="428" y="95"/>
                  </a:lnTo>
                  <a:lnTo>
                    <a:pt x="339" y="95"/>
                  </a:lnTo>
                  <a:lnTo>
                    <a:pt x="179" y="288"/>
                  </a:lnTo>
                  <a:lnTo>
                    <a:pt x="157" y="440"/>
                  </a:lnTo>
                  <a:lnTo>
                    <a:pt x="179" y="597"/>
                  </a:lnTo>
                  <a:lnTo>
                    <a:pt x="347" y="768"/>
                  </a:lnTo>
                  <a:lnTo>
                    <a:pt x="552" y="883"/>
                  </a:lnTo>
                  <a:lnTo>
                    <a:pt x="930" y="928"/>
                  </a:lnTo>
                  <a:lnTo>
                    <a:pt x="1306" y="1023"/>
                  </a:lnTo>
                  <a:lnTo>
                    <a:pt x="1634" y="1185"/>
                  </a:lnTo>
                  <a:lnTo>
                    <a:pt x="1766" y="1267"/>
                  </a:lnTo>
                  <a:lnTo>
                    <a:pt x="1900" y="1345"/>
                  </a:lnTo>
                  <a:lnTo>
                    <a:pt x="2026" y="1426"/>
                  </a:lnTo>
                  <a:lnTo>
                    <a:pt x="2172" y="1488"/>
                  </a:lnTo>
                  <a:lnTo>
                    <a:pt x="2492" y="1581"/>
                  </a:lnTo>
                  <a:lnTo>
                    <a:pt x="2525" y="1628"/>
                  </a:lnTo>
                  <a:lnTo>
                    <a:pt x="2489" y="1673"/>
                  </a:lnTo>
                  <a:lnTo>
                    <a:pt x="1855" y="1525"/>
                  </a:lnTo>
                  <a:lnTo>
                    <a:pt x="1564" y="1426"/>
                  </a:lnTo>
                  <a:lnTo>
                    <a:pt x="1236" y="1289"/>
                  </a:lnTo>
                  <a:lnTo>
                    <a:pt x="1037" y="1194"/>
                  </a:lnTo>
                  <a:lnTo>
                    <a:pt x="871" y="1132"/>
                  </a:lnTo>
                  <a:lnTo>
                    <a:pt x="518" y="1014"/>
                  </a:lnTo>
                  <a:lnTo>
                    <a:pt x="30" y="723"/>
                  </a:lnTo>
                  <a:lnTo>
                    <a:pt x="0" y="499"/>
                  </a:lnTo>
                  <a:lnTo>
                    <a:pt x="53" y="286"/>
                  </a:lnTo>
                  <a:lnTo>
                    <a:pt x="109" y="190"/>
                  </a:lnTo>
                  <a:lnTo>
                    <a:pt x="168" y="109"/>
                  </a:lnTo>
                  <a:lnTo>
                    <a:pt x="238" y="45"/>
                  </a:lnTo>
                  <a:lnTo>
                    <a:pt x="325" y="8"/>
                  </a:lnTo>
                  <a:lnTo>
                    <a:pt x="428" y="0"/>
                  </a:lnTo>
                  <a:lnTo>
                    <a:pt x="543" y="45"/>
                  </a:lnTo>
                  <a:lnTo>
                    <a:pt x="574" y="109"/>
                  </a:lnTo>
                  <a:lnTo>
                    <a:pt x="518" y="14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9" name="Freeform 259"/>
            <p:cNvSpPr>
              <a:spLocks noChangeArrowheads="1"/>
            </p:cNvSpPr>
            <p:nvPr/>
          </p:nvSpPr>
          <p:spPr bwMode="auto">
            <a:xfrm>
              <a:off x="3969" y="4048"/>
              <a:ext cx="412" cy="302"/>
            </a:xfrm>
            <a:custGeom>
              <a:avLst/>
              <a:gdLst>
                <a:gd name="T0" fmla="*/ 44 w 1820"/>
                <a:gd name="T1" fmla="*/ 1203 h 1335"/>
                <a:gd name="T2" fmla="*/ 361 w 1820"/>
                <a:gd name="T3" fmla="*/ 1175 h 1335"/>
                <a:gd name="T4" fmla="*/ 501 w 1820"/>
                <a:gd name="T5" fmla="*/ 1068 h 1335"/>
                <a:gd name="T6" fmla="*/ 650 w 1820"/>
                <a:gd name="T7" fmla="*/ 908 h 1335"/>
                <a:gd name="T8" fmla="*/ 751 w 1820"/>
                <a:gd name="T9" fmla="*/ 729 h 1335"/>
                <a:gd name="T10" fmla="*/ 841 w 1820"/>
                <a:gd name="T11" fmla="*/ 620 h 1335"/>
                <a:gd name="T12" fmla="*/ 936 w 1820"/>
                <a:gd name="T13" fmla="*/ 555 h 1335"/>
                <a:gd name="T14" fmla="*/ 1149 w 1820"/>
                <a:gd name="T15" fmla="*/ 457 h 1335"/>
                <a:gd name="T16" fmla="*/ 1230 w 1820"/>
                <a:gd name="T17" fmla="*/ 376 h 1335"/>
                <a:gd name="T18" fmla="*/ 1306 w 1820"/>
                <a:gd name="T19" fmla="*/ 306 h 1335"/>
                <a:gd name="T20" fmla="*/ 1446 w 1820"/>
                <a:gd name="T21" fmla="*/ 185 h 1335"/>
                <a:gd name="T22" fmla="*/ 1600 w 1820"/>
                <a:gd name="T23" fmla="*/ 84 h 1335"/>
                <a:gd name="T24" fmla="*/ 1774 w 1820"/>
                <a:gd name="T25" fmla="*/ 0 h 1335"/>
                <a:gd name="T26" fmla="*/ 1819 w 1820"/>
                <a:gd name="T27" fmla="*/ 22 h 1335"/>
                <a:gd name="T28" fmla="*/ 1796 w 1820"/>
                <a:gd name="T29" fmla="*/ 84 h 1335"/>
                <a:gd name="T30" fmla="*/ 1488 w 1820"/>
                <a:gd name="T31" fmla="*/ 275 h 1335"/>
                <a:gd name="T32" fmla="*/ 1342 w 1820"/>
                <a:gd name="T33" fmla="*/ 392 h 1335"/>
                <a:gd name="T34" fmla="*/ 1185 w 1820"/>
                <a:gd name="T35" fmla="*/ 533 h 1335"/>
                <a:gd name="T36" fmla="*/ 922 w 1820"/>
                <a:gd name="T37" fmla="*/ 886 h 1335"/>
                <a:gd name="T38" fmla="*/ 810 w 1820"/>
                <a:gd name="T39" fmla="*/ 1090 h 1335"/>
                <a:gd name="T40" fmla="*/ 717 w 1820"/>
                <a:gd name="T41" fmla="*/ 1186 h 1335"/>
                <a:gd name="T42" fmla="*/ 622 w 1820"/>
                <a:gd name="T43" fmla="*/ 1259 h 1335"/>
                <a:gd name="T44" fmla="*/ 434 w 1820"/>
                <a:gd name="T45" fmla="*/ 1334 h 1335"/>
                <a:gd name="T46" fmla="*/ 30 w 1820"/>
                <a:gd name="T47" fmla="*/ 1298 h 1335"/>
                <a:gd name="T48" fmla="*/ 0 w 1820"/>
                <a:gd name="T49" fmla="*/ 1239 h 1335"/>
                <a:gd name="T50" fmla="*/ 44 w 1820"/>
                <a:gd name="T51" fmla="*/ 1203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20" h="1335">
                  <a:moveTo>
                    <a:pt x="44" y="1203"/>
                  </a:moveTo>
                  <a:lnTo>
                    <a:pt x="361" y="1175"/>
                  </a:lnTo>
                  <a:lnTo>
                    <a:pt x="501" y="1068"/>
                  </a:lnTo>
                  <a:lnTo>
                    <a:pt x="650" y="908"/>
                  </a:lnTo>
                  <a:lnTo>
                    <a:pt x="751" y="729"/>
                  </a:lnTo>
                  <a:lnTo>
                    <a:pt x="841" y="620"/>
                  </a:lnTo>
                  <a:lnTo>
                    <a:pt x="936" y="555"/>
                  </a:lnTo>
                  <a:lnTo>
                    <a:pt x="1149" y="457"/>
                  </a:lnTo>
                  <a:lnTo>
                    <a:pt x="1230" y="376"/>
                  </a:lnTo>
                  <a:lnTo>
                    <a:pt x="1306" y="306"/>
                  </a:lnTo>
                  <a:lnTo>
                    <a:pt x="1446" y="185"/>
                  </a:lnTo>
                  <a:lnTo>
                    <a:pt x="1600" y="84"/>
                  </a:lnTo>
                  <a:lnTo>
                    <a:pt x="1774" y="0"/>
                  </a:lnTo>
                  <a:lnTo>
                    <a:pt x="1819" y="22"/>
                  </a:lnTo>
                  <a:lnTo>
                    <a:pt x="1796" y="84"/>
                  </a:lnTo>
                  <a:lnTo>
                    <a:pt x="1488" y="275"/>
                  </a:lnTo>
                  <a:lnTo>
                    <a:pt x="1342" y="392"/>
                  </a:lnTo>
                  <a:lnTo>
                    <a:pt x="1185" y="533"/>
                  </a:lnTo>
                  <a:lnTo>
                    <a:pt x="922" y="886"/>
                  </a:lnTo>
                  <a:lnTo>
                    <a:pt x="810" y="1090"/>
                  </a:lnTo>
                  <a:lnTo>
                    <a:pt x="717" y="1186"/>
                  </a:lnTo>
                  <a:lnTo>
                    <a:pt x="622" y="1259"/>
                  </a:lnTo>
                  <a:lnTo>
                    <a:pt x="434" y="1334"/>
                  </a:lnTo>
                  <a:lnTo>
                    <a:pt x="30" y="1298"/>
                  </a:lnTo>
                  <a:lnTo>
                    <a:pt x="0" y="1239"/>
                  </a:lnTo>
                  <a:lnTo>
                    <a:pt x="44" y="12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0" name="Freeform 260"/>
            <p:cNvSpPr>
              <a:spLocks noChangeArrowheads="1"/>
            </p:cNvSpPr>
            <p:nvPr/>
          </p:nvSpPr>
          <p:spPr bwMode="auto">
            <a:xfrm>
              <a:off x="3906" y="4188"/>
              <a:ext cx="144" cy="153"/>
            </a:xfrm>
            <a:custGeom>
              <a:avLst/>
              <a:gdLst>
                <a:gd name="T0" fmla="*/ 594 w 640"/>
                <a:gd name="T1" fmla="*/ 190 h 679"/>
                <a:gd name="T2" fmla="*/ 390 w 640"/>
                <a:gd name="T3" fmla="*/ 179 h 679"/>
                <a:gd name="T4" fmla="*/ 219 w 640"/>
                <a:gd name="T5" fmla="*/ 361 h 679"/>
                <a:gd name="T6" fmla="*/ 208 w 640"/>
                <a:gd name="T7" fmla="*/ 434 h 679"/>
                <a:gd name="T8" fmla="*/ 219 w 640"/>
                <a:gd name="T9" fmla="*/ 498 h 679"/>
                <a:gd name="T10" fmla="*/ 278 w 640"/>
                <a:gd name="T11" fmla="*/ 597 h 679"/>
                <a:gd name="T12" fmla="*/ 286 w 640"/>
                <a:gd name="T13" fmla="*/ 661 h 679"/>
                <a:gd name="T14" fmla="*/ 241 w 640"/>
                <a:gd name="T15" fmla="*/ 678 h 679"/>
                <a:gd name="T16" fmla="*/ 132 w 640"/>
                <a:gd name="T17" fmla="*/ 583 h 679"/>
                <a:gd name="T18" fmla="*/ 45 w 640"/>
                <a:gd name="T19" fmla="*/ 479 h 679"/>
                <a:gd name="T20" fmla="*/ 0 w 640"/>
                <a:gd name="T21" fmla="*/ 235 h 679"/>
                <a:gd name="T22" fmla="*/ 14 w 640"/>
                <a:gd name="T23" fmla="*/ 199 h 679"/>
                <a:gd name="T24" fmla="*/ 140 w 640"/>
                <a:gd name="T25" fmla="*/ 53 h 679"/>
                <a:gd name="T26" fmla="*/ 289 w 640"/>
                <a:gd name="T27" fmla="*/ 0 h 679"/>
                <a:gd name="T28" fmla="*/ 620 w 640"/>
                <a:gd name="T29" fmla="*/ 103 h 679"/>
                <a:gd name="T30" fmla="*/ 639 w 640"/>
                <a:gd name="T31" fmla="*/ 168 h 679"/>
                <a:gd name="T32" fmla="*/ 594 w 640"/>
                <a:gd name="T33" fmla="*/ 19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0" h="679">
                  <a:moveTo>
                    <a:pt x="594" y="190"/>
                  </a:moveTo>
                  <a:lnTo>
                    <a:pt x="390" y="179"/>
                  </a:lnTo>
                  <a:lnTo>
                    <a:pt x="219" y="361"/>
                  </a:lnTo>
                  <a:lnTo>
                    <a:pt x="208" y="434"/>
                  </a:lnTo>
                  <a:lnTo>
                    <a:pt x="219" y="498"/>
                  </a:lnTo>
                  <a:lnTo>
                    <a:pt x="278" y="597"/>
                  </a:lnTo>
                  <a:lnTo>
                    <a:pt x="286" y="661"/>
                  </a:lnTo>
                  <a:lnTo>
                    <a:pt x="241" y="678"/>
                  </a:lnTo>
                  <a:lnTo>
                    <a:pt x="132" y="583"/>
                  </a:lnTo>
                  <a:lnTo>
                    <a:pt x="45" y="479"/>
                  </a:lnTo>
                  <a:lnTo>
                    <a:pt x="0" y="235"/>
                  </a:lnTo>
                  <a:lnTo>
                    <a:pt x="14" y="199"/>
                  </a:lnTo>
                  <a:lnTo>
                    <a:pt x="140" y="53"/>
                  </a:lnTo>
                  <a:lnTo>
                    <a:pt x="289" y="0"/>
                  </a:lnTo>
                  <a:lnTo>
                    <a:pt x="620" y="103"/>
                  </a:lnTo>
                  <a:lnTo>
                    <a:pt x="639" y="168"/>
                  </a:lnTo>
                  <a:lnTo>
                    <a:pt x="594" y="19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1" name="Freeform 261"/>
            <p:cNvSpPr>
              <a:spLocks noChangeArrowheads="1"/>
            </p:cNvSpPr>
            <p:nvPr/>
          </p:nvSpPr>
          <p:spPr bwMode="auto">
            <a:xfrm>
              <a:off x="645" y="3784"/>
              <a:ext cx="707" cy="328"/>
            </a:xfrm>
            <a:custGeom>
              <a:avLst/>
              <a:gdLst>
                <a:gd name="T0" fmla="*/ 36 w 3123"/>
                <a:gd name="T1" fmla="*/ 0 h 1453"/>
                <a:gd name="T2" fmla="*/ 300 w 3123"/>
                <a:gd name="T3" fmla="*/ 106 h 1453"/>
                <a:gd name="T4" fmla="*/ 524 w 3123"/>
                <a:gd name="T5" fmla="*/ 224 h 1453"/>
                <a:gd name="T6" fmla="*/ 751 w 3123"/>
                <a:gd name="T7" fmla="*/ 333 h 1453"/>
                <a:gd name="T8" fmla="*/ 1003 w 3123"/>
                <a:gd name="T9" fmla="*/ 451 h 1453"/>
                <a:gd name="T10" fmla="*/ 1368 w 3123"/>
                <a:gd name="T11" fmla="*/ 577 h 1453"/>
                <a:gd name="T12" fmla="*/ 1687 w 3123"/>
                <a:gd name="T13" fmla="*/ 687 h 1453"/>
                <a:gd name="T14" fmla="*/ 2010 w 3123"/>
                <a:gd name="T15" fmla="*/ 799 h 1453"/>
                <a:gd name="T16" fmla="*/ 2371 w 3123"/>
                <a:gd name="T17" fmla="*/ 964 h 1453"/>
                <a:gd name="T18" fmla="*/ 2870 w 3123"/>
                <a:gd name="T19" fmla="*/ 1230 h 1453"/>
                <a:gd name="T20" fmla="*/ 2980 w 3123"/>
                <a:gd name="T21" fmla="*/ 1320 h 1453"/>
                <a:gd name="T22" fmla="*/ 3092 w 3123"/>
                <a:gd name="T23" fmla="*/ 1387 h 1453"/>
                <a:gd name="T24" fmla="*/ 3122 w 3123"/>
                <a:gd name="T25" fmla="*/ 1421 h 1453"/>
                <a:gd name="T26" fmla="*/ 3086 w 3123"/>
                <a:gd name="T27" fmla="*/ 1452 h 1453"/>
                <a:gd name="T28" fmla="*/ 2761 w 3123"/>
                <a:gd name="T29" fmla="*/ 1410 h 1453"/>
                <a:gd name="T30" fmla="*/ 2643 w 3123"/>
                <a:gd name="T31" fmla="*/ 1334 h 1453"/>
                <a:gd name="T32" fmla="*/ 2531 w 3123"/>
                <a:gd name="T33" fmla="*/ 1270 h 1453"/>
                <a:gd name="T34" fmla="*/ 2282 w 3123"/>
                <a:gd name="T35" fmla="*/ 1152 h 1453"/>
                <a:gd name="T36" fmla="*/ 2097 w 3123"/>
                <a:gd name="T37" fmla="*/ 1068 h 1453"/>
                <a:gd name="T38" fmla="*/ 1928 w 3123"/>
                <a:gd name="T39" fmla="*/ 981 h 1453"/>
                <a:gd name="T40" fmla="*/ 1780 w 3123"/>
                <a:gd name="T41" fmla="*/ 908 h 1453"/>
                <a:gd name="T42" fmla="*/ 1628 w 3123"/>
                <a:gd name="T43" fmla="*/ 832 h 1453"/>
                <a:gd name="T44" fmla="*/ 1323 w 3123"/>
                <a:gd name="T45" fmla="*/ 695 h 1453"/>
                <a:gd name="T46" fmla="*/ 1155 w 3123"/>
                <a:gd name="T47" fmla="*/ 628 h 1453"/>
                <a:gd name="T48" fmla="*/ 970 w 3123"/>
                <a:gd name="T49" fmla="*/ 546 h 1453"/>
                <a:gd name="T50" fmla="*/ 712 w 3123"/>
                <a:gd name="T51" fmla="*/ 429 h 1453"/>
                <a:gd name="T52" fmla="*/ 493 w 3123"/>
                <a:gd name="T53" fmla="*/ 303 h 1453"/>
                <a:gd name="T54" fmla="*/ 266 w 3123"/>
                <a:gd name="T55" fmla="*/ 176 h 1453"/>
                <a:gd name="T56" fmla="*/ 14 w 3123"/>
                <a:gd name="T57" fmla="*/ 59 h 1453"/>
                <a:gd name="T58" fmla="*/ 0 w 3123"/>
                <a:gd name="T59" fmla="*/ 11 h 1453"/>
                <a:gd name="T60" fmla="*/ 36 w 3123"/>
                <a:gd name="T61" fmla="*/ 0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23" h="1453">
                  <a:moveTo>
                    <a:pt x="36" y="0"/>
                  </a:moveTo>
                  <a:lnTo>
                    <a:pt x="300" y="106"/>
                  </a:lnTo>
                  <a:lnTo>
                    <a:pt x="524" y="224"/>
                  </a:lnTo>
                  <a:lnTo>
                    <a:pt x="751" y="333"/>
                  </a:lnTo>
                  <a:lnTo>
                    <a:pt x="1003" y="451"/>
                  </a:lnTo>
                  <a:lnTo>
                    <a:pt x="1368" y="577"/>
                  </a:lnTo>
                  <a:lnTo>
                    <a:pt x="1687" y="687"/>
                  </a:lnTo>
                  <a:lnTo>
                    <a:pt x="2010" y="799"/>
                  </a:lnTo>
                  <a:lnTo>
                    <a:pt x="2371" y="964"/>
                  </a:lnTo>
                  <a:lnTo>
                    <a:pt x="2870" y="1230"/>
                  </a:lnTo>
                  <a:lnTo>
                    <a:pt x="2980" y="1320"/>
                  </a:lnTo>
                  <a:lnTo>
                    <a:pt x="3092" y="1387"/>
                  </a:lnTo>
                  <a:lnTo>
                    <a:pt x="3122" y="1421"/>
                  </a:lnTo>
                  <a:lnTo>
                    <a:pt x="3086" y="1452"/>
                  </a:lnTo>
                  <a:lnTo>
                    <a:pt x="2761" y="1410"/>
                  </a:lnTo>
                  <a:lnTo>
                    <a:pt x="2643" y="1334"/>
                  </a:lnTo>
                  <a:lnTo>
                    <a:pt x="2531" y="1270"/>
                  </a:lnTo>
                  <a:lnTo>
                    <a:pt x="2282" y="1152"/>
                  </a:lnTo>
                  <a:lnTo>
                    <a:pt x="2097" y="1068"/>
                  </a:lnTo>
                  <a:lnTo>
                    <a:pt x="1928" y="981"/>
                  </a:lnTo>
                  <a:lnTo>
                    <a:pt x="1780" y="908"/>
                  </a:lnTo>
                  <a:lnTo>
                    <a:pt x="1628" y="832"/>
                  </a:lnTo>
                  <a:lnTo>
                    <a:pt x="1323" y="695"/>
                  </a:lnTo>
                  <a:lnTo>
                    <a:pt x="1155" y="628"/>
                  </a:lnTo>
                  <a:lnTo>
                    <a:pt x="970" y="546"/>
                  </a:lnTo>
                  <a:lnTo>
                    <a:pt x="712" y="429"/>
                  </a:lnTo>
                  <a:lnTo>
                    <a:pt x="493" y="303"/>
                  </a:lnTo>
                  <a:lnTo>
                    <a:pt x="266" y="176"/>
                  </a:lnTo>
                  <a:lnTo>
                    <a:pt x="14" y="59"/>
                  </a:lnTo>
                  <a:lnTo>
                    <a:pt x="0" y="11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2" name="Freeform 262"/>
            <p:cNvSpPr>
              <a:spLocks noChangeArrowheads="1"/>
            </p:cNvSpPr>
            <p:nvPr/>
          </p:nvSpPr>
          <p:spPr bwMode="auto">
            <a:xfrm>
              <a:off x="1423" y="3844"/>
              <a:ext cx="467" cy="211"/>
            </a:xfrm>
            <a:custGeom>
              <a:avLst/>
              <a:gdLst>
                <a:gd name="T0" fmla="*/ 2063 w 2064"/>
                <a:gd name="T1" fmla="*/ 53 h 935"/>
                <a:gd name="T2" fmla="*/ 1886 w 2064"/>
                <a:gd name="T3" fmla="*/ 149 h 935"/>
                <a:gd name="T4" fmla="*/ 1729 w 2064"/>
                <a:gd name="T5" fmla="*/ 236 h 935"/>
                <a:gd name="T6" fmla="*/ 1581 w 2064"/>
                <a:gd name="T7" fmla="*/ 311 h 935"/>
                <a:gd name="T8" fmla="*/ 1435 w 2064"/>
                <a:gd name="T9" fmla="*/ 393 h 935"/>
                <a:gd name="T10" fmla="*/ 1287 w 2064"/>
                <a:gd name="T11" fmla="*/ 463 h 935"/>
                <a:gd name="T12" fmla="*/ 1135 w 2064"/>
                <a:gd name="T13" fmla="*/ 544 h 935"/>
                <a:gd name="T14" fmla="*/ 978 w 2064"/>
                <a:gd name="T15" fmla="*/ 611 h 935"/>
                <a:gd name="T16" fmla="*/ 788 w 2064"/>
                <a:gd name="T17" fmla="*/ 692 h 935"/>
                <a:gd name="T18" fmla="*/ 465 w 2064"/>
                <a:gd name="T19" fmla="*/ 833 h 935"/>
                <a:gd name="T20" fmla="*/ 22 w 2064"/>
                <a:gd name="T21" fmla="*/ 934 h 935"/>
                <a:gd name="T22" fmla="*/ 0 w 2064"/>
                <a:gd name="T23" fmla="*/ 875 h 935"/>
                <a:gd name="T24" fmla="*/ 204 w 2064"/>
                <a:gd name="T25" fmla="*/ 760 h 935"/>
                <a:gd name="T26" fmla="*/ 294 w 2064"/>
                <a:gd name="T27" fmla="*/ 706 h 935"/>
                <a:gd name="T28" fmla="*/ 406 w 2064"/>
                <a:gd name="T29" fmla="*/ 650 h 935"/>
                <a:gd name="T30" fmla="*/ 720 w 2064"/>
                <a:gd name="T31" fmla="*/ 516 h 935"/>
                <a:gd name="T32" fmla="*/ 1073 w 2064"/>
                <a:gd name="T33" fmla="*/ 384 h 935"/>
                <a:gd name="T34" fmla="*/ 1382 w 2064"/>
                <a:gd name="T35" fmla="*/ 272 h 935"/>
                <a:gd name="T36" fmla="*/ 1687 w 2064"/>
                <a:gd name="T37" fmla="*/ 154 h 935"/>
                <a:gd name="T38" fmla="*/ 2041 w 2064"/>
                <a:gd name="T39" fmla="*/ 0 h 935"/>
                <a:gd name="T40" fmla="*/ 2063 w 2064"/>
                <a:gd name="T41" fmla="*/ 53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64" h="935">
                  <a:moveTo>
                    <a:pt x="2063" y="53"/>
                  </a:moveTo>
                  <a:lnTo>
                    <a:pt x="1886" y="149"/>
                  </a:lnTo>
                  <a:lnTo>
                    <a:pt x="1729" y="236"/>
                  </a:lnTo>
                  <a:lnTo>
                    <a:pt x="1581" y="311"/>
                  </a:lnTo>
                  <a:lnTo>
                    <a:pt x="1435" y="393"/>
                  </a:lnTo>
                  <a:lnTo>
                    <a:pt x="1287" y="463"/>
                  </a:lnTo>
                  <a:lnTo>
                    <a:pt x="1135" y="544"/>
                  </a:lnTo>
                  <a:lnTo>
                    <a:pt x="978" y="611"/>
                  </a:lnTo>
                  <a:lnTo>
                    <a:pt x="788" y="692"/>
                  </a:lnTo>
                  <a:lnTo>
                    <a:pt x="465" y="833"/>
                  </a:lnTo>
                  <a:lnTo>
                    <a:pt x="22" y="934"/>
                  </a:lnTo>
                  <a:lnTo>
                    <a:pt x="0" y="875"/>
                  </a:lnTo>
                  <a:lnTo>
                    <a:pt x="204" y="760"/>
                  </a:lnTo>
                  <a:lnTo>
                    <a:pt x="294" y="706"/>
                  </a:lnTo>
                  <a:lnTo>
                    <a:pt x="406" y="650"/>
                  </a:lnTo>
                  <a:lnTo>
                    <a:pt x="720" y="516"/>
                  </a:lnTo>
                  <a:lnTo>
                    <a:pt x="1073" y="384"/>
                  </a:lnTo>
                  <a:lnTo>
                    <a:pt x="1382" y="272"/>
                  </a:lnTo>
                  <a:lnTo>
                    <a:pt x="1687" y="154"/>
                  </a:lnTo>
                  <a:lnTo>
                    <a:pt x="2041" y="0"/>
                  </a:lnTo>
                  <a:lnTo>
                    <a:pt x="2063" y="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3" name="Freeform 263"/>
            <p:cNvSpPr>
              <a:spLocks noChangeArrowheads="1"/>
            </p:cNvSpPr>
            <p:nvPr/>
          </p:nvSpPr>
          <p:spPr bwMode="auto">
            <a:xfrm>
              <a:off x="501" y="3767"/>
              <a:ext cx="817" cy="422"/>
            </a:xfrm>
            <a:custGeom>
              <a:avLst/>
              <a:gdLst>
                <a:gd name="T0" fmla="*/ 412 w 3609"/>
                <a:gd name="T1" fmla="*/ 62 h 1865"/>
                <a:gd name="T2" fmla="*/ 182 w 3609"/>
                <a:gd name="T3" fmla="*/ 191 h 1865"/>
                <a:gd name="T4" fmla="*/ 407 w 3609"/>
                <a:gd name="T5" fmla="*/ 249 h 1865"/>
                <a:gd name="T6" fmla="*/ 707 w 3609"/>
                <a:gd name="T7" fmla="*/ 384 h 1865"/>
                <a:gd name="T8" fmla="*/ 970 w 3609"/>
                <a:gd name="T9" fmla="*/ 521 h 1865"/>
                <a:gd name="T10" fmla="*/ 1231 w 3609"/>
                <a:gd name="T11" fmla="*/ 661 h 1865"/>
                <a:gd name="T12" fmla="*/ 1368 w 3609"/>
                <a:gd name="T13" fmla="*/ 732 h 1865"/>
                <a:gd name="T14" fmla="*/ 1525 w 3609"/>
                <a:gd name="T15" fmla="*/ 810 h 1865"/>
                <a:gd name="T16" fmla="*/ 1811 w 3609"/>
                <a:gd name="T17" fmla="*/ 950 h 1865"/>
                <a:gd name="T18" fmla="*/ 2075 w 3609"/>
                <a:gd name="T19" fmla="*/ 1076 h 1865"/>
                <a:gd name="T20" fmla="*/ 2321 w 3609"/>
                <a:gd name="T21" fmla="*/ 1194 h 1865"/>
                <a:gd name="T22" fmla="*/ 2554 w 3609"/>
                <a:gd name="T23" fmla="*/ 1312 h 1865"/>
                <a:gd name="T24" fmla="*/ 2798 w 3609"/>
                <a:gd name="T25" fmla="*/ 1421 h 1865"/>
                <a:gd name="T26" fmla="*/ 3042 w 3609"/>
                <a:gd name="T27" fmla="*/ 1542 h 1865"/>
                <a:gd name="T28" fmla="*/ 3305 w 3609"/>
                <a:gd name="T29" fmla="*/ 1665 h 1865"/>
                <a:gd name="T30" fmla="*/ 3588 w 3609"/>
                <a:gd name="T31" fmla="*/ 1799 h 1865"/>
                <a:gd name="T32" fmla="*/ 3608 w 3609"/>
                <a:gd name="T33" fmla="*/ 1847 h 1865"/>
                <a:gd name="T34" fmla="*/ 3566 w 3609"/>
                <a:gd name="T35" fmla="*/ 1864 h 1865"/>
                <a:gd name="T36" fmla="*/ 3277 w 3609"/>
                <a:gd name="T37" fmla="*/ 1729 h 1865"/>
                <a:gd name="T38" fmla="*/ 3014 w 3609"/>
                <a:gd name="T39" fmla="*/ 1620 h 1865"/>
                <a:gd name="T40" fmla="*/ 2756 w 3609"/>
                <a:gd name="T41" fmla="*/ 1516 h 1865"/>
                <a:gd name="T42" fmla="*/ 2512 w 3609"/>
                <a:gd name="T43" fmla="*/ 1415 h 1865"/>
                <a:gd name="T44" fmla="*/ 2268 w 3609"/>
                <a:gd name="T45" fmla="*/ 1320 h 1865"/>
                <a:gd name="T46" fmla="*/ 2016 w 3609"/>
                <a:gd name="T47" fmla="*/ 1216 h 1865"/>
                <a:gd name="T48" fmla="*/ 1744 w 3609"/>
                <a:gd name="T49" fmla="*/ 1099 h 1865"/>
                <a:gd name="T50" fmla="*/ 1458 w 3609"/>
                <a:gd name="T51" fmla="*/ 967 h 1865"/>
                <a:gd name="T52" fmla="*/ 1298 w 3609"/>
                <a:gd name="T53" fmla="*/ 886 h 1865"/>
                <a:gd name="T54" fmla="*/ 1164 w 3609"/>
                <a:gd name="T55" fmla="*/ 802 h 1865"/>
                <a:gd name="T56" fmla="*/ 1037 w 3609"/>
                <a:gd name="T57" fmla="*/ 723 h 1865"/>
                <a:gd name="T58" fmla="*/ 920 w 3609"/>
                <a:gd name="T59" fmla="*/ 650 h 1865"/>
                <a:gd name="T60" fmla="*/ 788 w 3609"/>
                <a:gd name="T61" fmla="*/ 575 h 1865"/>
                <a:gd name="T62" fmla="*/ 662 w 3609"/>
                <a:gd name="T63" fmla="*/ 502 h 1865"/>
                <a:gd name="T64" fmla="*/ 522 w 3609"/>
                <a:gd name="T65" fmla="*/ 429 h 1865"/>
                <a:gd name="T66" fmla="*/ 370 w 3609"/>
                <a:gd name="T67" fmla="*/ 362 h 1865"/>
                <a:gd name="T68" fmla="*/ 31 w 3609"/>
                <a:gd name="T69" fmla="*/ 227 h 1865"/>
                <a:gd name="T70" fmla="*/ 0 w 3609"/>
                <a:gd name="T71" fmla="*/ 179 h 1865"/>
                <a:gd name="T72" fmla="*/ 39 w 3609"/>
                <a:gd name="T73" fmla="*/ 132 h 1865"/>
                <a:gd name="T74" fmla="*/ 376 w 3609"/>
                <a:gd name="T75" fmla="*/ 0 h 1865"/>
                <a:gd name="T76" fmla="*/ 421 w 3609"/>
                <a:gd name="T77" fmla="*/ 14 h 1865"/>
                <a:gd name="T78" fmla="*/ 412 w 3609"/>
                <a:gd name="T79" fmla="*/ 62 h 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09" h="1865">
                  <a:moveTo>
                    <a:pt x="412" y="62"/>
                  </a:moveTo>
                  <a:lnTo>
                    <a:pt x="182" y="191"/>
                  </a:lnTo>
                  <a:lnTo>
                    <a:pt x="407" y="249"/>
                  </a:lnTo>
                  <a:lnTo>
                    <a:pt x="707" y="384"/>
                  </a:lnTo>
                  <a:lnTo>
                    <a:pt x="970" y="521"/>
                  </a:lnTo>
                  <a:lnTo>
                    <a:pt x="1231" y="661"/>
                  </a:lnTo>
                  <a:lnTo>
                    <a:pt x="1368" y="732"/>
                  </a:lnTo>
                  <a:lnTo>
                    <a:pt x="1525" y="810"/>
                  </a:lnTo>
                  <a:lnTo>
                    <a:pt x="1811" y="950"/>
                  </a:lnTo>
                  <a:lnTo>
                    <a:pt x="2075" y="1076"/>
                  </a:lnTo>
                  <a:lnTo>
                    <a:pt x="2321" y="1194"/>
                  </a:lnTo>
                  <a:lnTo>
                    <a:pt x="2554" y="1312"/>
                  </a:lnTo>
                  <a:lnTo>
                    <a:pt x="2798" y="1421"/>
                  </a:lnTo>
                  <a:lnTo>
                    <a:pt x="3042" y="1542"/>
                  </a:lnTo>
                  <a:lnTo>
                    <a:pt x="3305" y="1665"/>
                  </a:lnTo>
                  <a:lnTo>
                    <a:pt x="3588" y="1799"/>
                  </a:lnTo>
                  <a:lnTo>
                    <a:pt x="3608" y="1847"/>
                  </a:lnTo>
                  <a:lnTo>
                    <a:pt x="3566" y="1864"/>
                  </a:lnTo>
                  <a:lnTo>
                    <a:pt x="3277" y="1729"/>
                  </a:lnTo>
                  <a:lnTo>
                    <a:pt x="3014" y="1620"/>
                  </a:lnTo>
                  <a:lnTo>
                    <a:pt x="2756" y="1516"/>
                  </a:lnTo>
                  <a:lnTo>
                    <a:pt x="2512" y="1415"/>
                  </a:lnTo>
                  <a:lnTo>
                    <a:pt x="2268" y="1320"/>
                  </a:lnTo>
                  <a:lnTo>
                    <a:pt x="2016" y="1216"/>
                  </a:lnTo>
                  <a:lnTo>
                    <a:pt x="1744" y="1099"/>
                  </a:lnTo>
                  <a:lnTo>
                    <a:pt x="1458" y="967"/>
                  </a:lnTo>
                  <a:lnTo>
                    <a:pt x="1298" y="886"/>
                  </a:lnTo>
                  <a:lnTo>
                    <a:pt x="1164" y="802"/>
                  </a:lnTo>
                  <a:lnTo>
                    <a:pt x="1037" y="723"/>
                  </a:lnTo>
                  <a:lnTo>
                    <a:pt x="920" y="650"/>
                  </a:lnTo>
                  <a:lnTo>
                    <a:pt x="788" y="575"/>
                  </a:lnTo>
                  <a:lnTo>
                    <a:pt x="662" y="502"/>
                  </a:lnTo>
                  <a:lnTo>
                    <a:pt x="522" y="429"/>
                  </a:lnTo>
                  <a:lnTo>
                    <a:pt x="370" y="362"/>
                  </a:lnTo>
                  <a:lnTo>
                    <a:pt x="31" y="227"/>
                  </a:lnTo>
                  <a:lnTo>
                    <a:pt x="0" y="179"/>
                  </a:lnTo>
                  <a:lnTo>
                    <a:pt x="39" y="132"/>
                  </a:lnTo>
                  <a:lnTo>
                    <a:pt x="376" y="0"/>
                  </a:lnTo>
                  <a:lnTo>
                    <a:pt x="421" y="14"/>
                  </a:lnTo>
                  <a:lnTo>
                    <a:pt x="412" y="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4" name="Freeform 264"/>
            <p:cNvSpPr>
              <a:spLocks noChangeArrowheads="1"/>
            </p:cNvSpPr>
            <p:nvPr/>
          </p:nvSpPr>
          <p:spPr bwMode="auto">
            <a:xfrm>
              <a:off x="1350" y="3912"/>
              <a:ext cx="411" cy="281"/>
            </a:xfrm>
            <a:custGeom>
              <a:avLst/>
              <a:gdLst>
                <a:gd name="T0" fmla="*/ 14 w 1818"/>
                <a:gd name="T1" fmla="*/ 1189 h 1243"/>
                <a:gd name="T2" fmla="*/ 247 w 1818"/>
                <a:gd name="T3" fmla="*/ 1023 h 1243"/>
                <a:gd name="T4" fmla="*/ 345 w 1818"/>
                <a:gd name="T5" fmla="*/ 934 h 1243"/>
                <a:gd name="T6" fmla="*/ 435 w 1818"/>
                <a:gd name="T7" fmla="*/ 847 h 1243"/>
                <a:gd name="T8" fmla="*/ 530 w 1818"/>
                <a:gd name="T9" fmla="*/ 763 h 1243"/>
                <a:gd name="T10" fmla="*/ 640 w 1818"/>
                <a:gd name="T11" fmla="*/ 676 h 1243"/>
                <a:gd name="T12" fmla="*/ 752 w 1818"/>
                <a:gd name="T13" fmla="*/ 589 h 1243"/>
                <a:gd name="T14" fmla="*/ 881 w 1818"/>
                <a:gd name="T15" fmla="*/ 513 h 1243"/>
                <a:gd name="T16" fmla="*/ 1060 w 1818"/>
                <a:gd name="T17" fmla="*/ 401 h 1243"/>
                <a:gd name="T18" fmla="*/ 1245 w 1818"/>
                <a:gd name="T19" fmla="*/ 292 h 1243"/>
                <a:gd name="T20" fmla="*/ 1382 w 1818"/>
                <a:gd name="T21" fmla="*/ 205 h 1243"/>
                <a:gd name="T22" fmla="*/ 1509 w 1818"/>
                <a:gd name="T23" fmla="*/ 143 h 1243"/>
                <a:gd name="T24" fmla="*/ 1772 w 1818"/>
                <a:gd name="T25" fmla="*/ 0 h 1243"/>
                <a:gd name="T26" fmla="*/ 1817 w 1818"/>
                <a:gd name="T27" fmla="*/ 14 h 1243"/>
                <a:gd name="T28" fmla="*/ 1803 w 1818"/>
                <a:gd name="T29" fmla="*/ 56 h 1243"/>
                <a:gd name="T30" fmla="*/ 1562 w 1818"/>
                <a:gd name="T31" fmla="*/ 236 h 1243"/>
                <a:gd name="T32" fmla="*/ 1450 w 1818"/>
                <a:gd name="T33" fmla="*/ 331 h 1243"/>
                <a:gd name="T34" fmla="*/ 1324 w 1818"/>
                <a:gd name="T35" fmla="*/ 426 h 1243"/>
                <a:gd name="T36" fmla="*/ 1133 w 1818"/>
                <a:gd name="T37" fmla="*/ 536 h 1243"/>
                <a:gd name="T38" fmla="*/ 948 w 1818"/>
                <a:gd name="T39" fmla="*/ 645 h 1243"/>
                <a:gd name="T40" fmla="*/ 698 w 1818"/>
                <a:gd name="T41" fmla="*/ 802 h 1243"/>
                <a:gd name="T42" fmla="*/ 491 w 1818"/>
                <a:gd name="T43" fmla="*/ 953 h 1243"/>
                <a:gd name="T44" fmla="*/ 390 w 1818"/>
                <a:gd name="T45" fmla="*/ 1023 h 1243"/>
                <a:gd name="T46" fmla="*/ 286 w 1818"/>
                <a:gd name="T47" fmla="*/ 1093 h 1243"/>
                <a:gd name="T48" fmla="*/ 163 w 1818"/>
                <a:gd name="T49" fmla="*/ 1175 h 1243"/>
                <a:gd name="T50" fmla="*/ 48 w 1818"/>
                <a:gd name="T51" fmla="*/ 1242 h 1243"/>
                <a:gd name="T52" fmla="*/ 0 w 1818"/>
                <a:gd name="T53" fmla="*/ 1236 h 1243"/>
                <a:gd name="T54" fmla="*/ 14 w 1818"/>
                <a:gd name="T55" fmla="*/ 1189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8" h="1243">
                  <a:moveTo>
                    <a:pt x="14" y="1189"/>
                  </a:moveTo>
                  <a:lnTo>
                    <a:pt x="247" y="1023"/>
                  </a:lnTo>
                  <a:lnTo>
                    <a:pt x="345" y="934"/>
                  </a:lnTo>
                  <a:lnTo>
                    <a:pt x="435" y="847"/>
                  </a:lnTo>
                  <a:lnTo>
                    <a:pt x="530" y="763"/>
                  </a:lnTo>
                  <a:lnTo>
                    <a:pt x="640" y="676"/>
                  </a:lnTo>
                  <a:lnTo>
                    <a:pt x="752" y="589"/>
                  </a:lnTo>
                  <a:lnTo>
                    <a:pt x="881" y="513"/>
                  </a:lnTo>
                  <a:lnTo>
                    <a:pt x="1060" y="401"/>
                  </a:lnTo>
                  <a:lnTo>
                    <a:pt x="1245" y="292"/>
                  </a:lnTo>
                  <a:lnTo>
                    <a:pt x="1382" y="205"/>
                  </a:lnTo>
                  <a:lnTo>
                    <a:pt x="1509" y="143"/>
                  </a:lnTo>
                  <a:lnTo>
                    <a:pt x="1772" y="0"/>
                  </a:lnTo>
                  <a:lnTo>
                    <a:pt x="1817" y="14"/>
                  </a:lnTo>
                  <a:lnTo>
                    <a:pt x="1803" y="56"/>
                  </a:lnTo>
                  <a:lnTo>
                    <a:pt x="1562" y="236"/>
                  </a:lnTo>
                  <a:lnTo>
                    <a:pt x="1450" y="331"/>
                  </a:lnTo>
                  <a:lnTo>
                    <a:pt x="1324" y="426"/>
                  </a:lnTo>
                  <a:lnTo>
                    <a:pt x="1133" y="536"/>
                  </a:lnTo>
                  <a:lnTo>
                    <a:pt x="948" y="645"/>
                  </a:lnTo>
                  <a:lnTo>
                    <a:pt x="698" y="802"/>
                  </a:lnTo>
                  <a:lnTo>
                    <a:pt x="491" y="953"/>
                  </a:lnTo>
                  <a:lnTo>
                    <a:pt x="390" y="1023"/>
                  </a:lnTo>
                  <a:lnTo>
                    <a:pt x="286" y="1093"/>
                  </a:lnTo>
                  <a:lnTo>
                    <a:pt x="163" y="1175"/>
                  </a:lnTo>
                  <a:lnTo>
                    <a:pt x="48" y="1242"/>
                  </a:lnTo>
                  <a:lnTo>
                    <a:pt x="0" y="1236"/>
                  </a:lnTo>
                  <a:lnTo>
                    <a:pt x="14" y="118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5" name="Freeform 265"/>
            <p:cNvSpPr>
              <a:spLocks noChangeArrowheads="1"/>
            </p:cNvSpPr>
            <p:nvPr/>
          </p:nvSpPr>
          <p:spPr bwMode="auto">
            <a:xfrm>
              <a:off x="1485" y="3785"/>
              <a:ext cx="31" cy="87"/>
            </a:xfrm>
            <a:custGeom>
              <a:avLst/>
              <a:gdLst>
                <a:gd name="T0" fmla="*/ 95 w 141"/>
                <a:gd name="T1" fmla="*/ 33 h 387"/>
                <a:gd name="T2" fmla="*/ 140 w 141"/>
                <a:gd name="T3" fmla="*/ 243 h 387"/>
                <a:gd name="T4" fmla="*/ 67 w 141"/>
                <a:gd name="T5" fmla="*/ 353 h 387"/>
                <a:gd name="T6" fmla="*/ 28 w 141"/>
                <a:gd name="T7" fmla="*/ 386 h 387"/>
                <a:gd name="T8" fmla="*/ 5 w 141"/>
                <a:gd name="T9" fmla="*/ 339 h 387"/>
                <a:gd name="T10" fmla="*/ 0 w 141"/>
                <a:gd name="T11" fmla="*/ 232 h 387"/>
                <a:gd name="T12" fmla="*/ 28 w 141"/>
                <a:gd name="T13" fmla="*/ 42 h 387"/>
                <a:gd name="T14" fmla="*/ 59 w 141"/>
                <a:gd name="T15" fmla="*/ 0 h 387"/>
                <a:gd name="T16" fmla="*/ 95 w 141"/>
                <a:gd name="T17" fmla="*/ 33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387">
                  <a:moveTo>
                    <a:pt x="95" y="33"/>
                  </a:moveTo>
                  <a:lnTo>
                    <a:pt x="140" y="243"/>
                  </a:lnTo>
                  <a:lnTo>
                    <a:pt x="67" y="353"/>
                  </a:lnTo>
                  <a:lnTo>
                    <a:pt x="28" y="386"/>
                  </a:lnTo>
                  <a:lnTo>
                    <a:pt x="5" y="339"/>
                  </a:lnTo>
                  <a:lnTo>
                    <a:pt x="0" y="232"/>
                  </a:lnTo>
                  <a:lnTo>
                    <a:pt x="28" y="42"/>
                  </a:lnTo>
                  <a:lnTo>
                    <a:pt x="59" y="0"/>
                  </a:lnTo>
                  <a:lnTo>
                    <a:pt x="95" y="3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6" name="Freeform 266"/>
            <p:cNvSpPr>
              <a:spLocks noChangeArrowheads="1"/>
            </p:cNvSpPr>
            <p:nvPr/>
          </p:nvSpPr>
          <p:spPr bwMode="auto">
            <a:xfrm>
              <a:off x="2221" y="2699"/>
              <a:ext cx="260" cy="217"/>
            </a:xfrm>
            <a:custGeom>
              <a:avLst/>
              <a:gdLst>
                <a:gd name="T0" fmla="*/ 25 w 1153"/>
                <a:gd name="T1" fmla="*/ 855 h 960"/>
                <a:gd name="T2" fmla="*/ 331 w 1153"/>
                <a:gd name="T3" fmla="*/ 872 h 960"/>
                <a:gd name="T4" fmla="*/ 597 w 1153"/>
                <a:gd name="T5" fmla="*/ 791 h 960"/>
                <a:gd name="T6" fmla="*/ 731 w 1153"/>
                <a:gd name="T7" fmla="*/ 589 h 960"/>
                <a:gd name="T8" fmla="*/ 824 w 1153"/>
                <a:gd name="T9" fmla="*/ 331 h 960"/>
                <a:gd name="T10" fmla="*/ 959 w 1153"/>
                <a:gd name="T11" fmla="*/ 171 h 960"/>
                <a:gd name="T12" fmla="*/ 1104 w 1153"/>
                <a:gd name="T13" fmla="*/ 3 h 960"/>
                <a:gd name="T14" fmla="*/ 1149 w 1153"/>
                <a:gd name="T15" fmla="*/ 0 h 960"/>
                <a:gd name="T16" fmla="*/ 1152 w 1153"/>
                <a:gd name="T17" fmla="*/ 53 h 960"/>
                <a:gd name="T18" fmla="*/ 950 w 1153"/>
                <a:gd name="T19" fmla="*/ 426 h 960"/>
                <a:gd name="T20" fmla="*/ 832 w 1153"/>
                <a:gd name="T21" fmla="*/ 684 h 960"/>
                <a:gd name="T22" fmla="*/ 765 w 1153"/>
                <a:gd name="T23" fmla="*/ 791 h 960"/>
                <a:gd name="T24" fmla="*/ 659 w 1153"/>
                <a:gd name="T25" fmla="*/ 886 h 960"/>
                <a:gd name="T26" fmla="*/ 502 w 1153"/>
                <a:gd name="T27" fmla="*/ 950 h 960"/>
                <a:gd name="T28" fmla="*/ 356 w 1153"/>
                <a:gd name="T29" fmla="*/ 959 h 960"/>
                <a:gd name="T30" fmla="*/ 25 w 1153"/>
                <a:gd name="T31" fmla="*/ 928 h 960"/>
                <a:gd name="T32" fmla="*/ 0 w 1153"/>
                <a:gd name="T33" fmla="*/ 897 h 960"/>
                <a:gd name="T34" fmla="*/ 25 w 1153"/>
                <a:gd name="T35" fmla="*/ 855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53" h="960">
                  <a:moveTo>
                    <a:pt x="25" y="855"/>
                  </a:moveTo>
                  <a:lnTo>
                    <a:pt x="331" y="872"/>
                  </a:lnTo>
                  <a:lnTo>
                    <a:pt x="597" y="791"/>
                  </a:lnTo>
                  <a:lnTo>
                    <a:pt x="731" y="589"/>
                  </a:lnTo>
                  <a:lnTo>
                    <a:pt x="824" y="331"/>
                  </a:lnTo>
                  <a:lnTo>
                    <a:pt x="959" y="171"/>
                  </a:lnTo>
                  <a:lnTo>
                    <a:pt x="1104" y="3"/>
                  </a:lnTo>
                  <a:lnTo>
                    <a:pt x="1149" y="0"/>
                  </a:lnTo>
                  <a:lnTo>
                    <a:pt x="1152" y="53"/>
                  </a:lnTo>
                  <a:lnTo>
                    <a:pt x="950" y="426"/>
                  </a:lnTo>
                  <a:lnTo>
                    <a:pt x="832" y="684"/>
                  </a:lnTo>
                  <a:lnTo>
                    <a:pt x="765" y="791"/>
                  </a:lnTo>
                  <a:lnTo>
                    <a:pt x="659" y="886"/>
                  </a:lnTo>
                  <a:lnTo>
                    <a:pt x="502" y="950"/>
                  </a:lnTo>
                  <a:lnTo>
                    <a:pt x="356" y="959"/>
                  </a:lnTo>
                  <a:lnTo>
                    <a:pt x="25" y="928"/>
                  </a:lnTo>
                  <a:lnTo>
                    <a:pt x="0" y="897"/>
                  </a:lnTo>
                  <a:lnTo>
                    <a:pt x="25" y="85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7" name="Freeform 267"/>
            <p:cNvSpPr>
              <a:spLocks noChangeArrowheads="1"/>
            </p:cNvSpPr>
            <p:nvPr/>
          </p:nvSpPr>
          <p:spPr bwMode="auto">
            <a:xfrm>
              <a:off x="2447" y="2781"/>
              <a:ext cx="126" cy="113"/>
            </a:xfrm>
            <a:custGeom>
              <a:avLst/>
              <a:gdLst>
                <a:gd name="T0" fmla="*/ 53 w 559"/>
                <a:gd name="T1" fmla="*/ 5 h 502"/>
                <a:gd name="T2" fmla="*/ 317 w 559"/>
                <a:gd name="T3" fmla="*/ 322 h 502"/>
                <a:gd name="T4" fmla="*/ 510 w 559"/>
                <a:gd name="T5" fmla="*/ 322 h 502"/>
                <a:gd name="T6" fmla="*/ 558 w 559"/>
                <a:gd name="T7" fmla="*/ 344 h 502"/>
                <a:gd name="T8" fmla="*/ 533 w 559"/>
                <a:gd name="T9" fmla="*/ 384 h 502"/>
                <a:gd name="T10" fmla="*/ 398 w 559"/>
                <a:gd name="T11" fmla="*/ 457 h 502"/>
                <a:gd name="T12" fmla="*/ 272 w 559"/>
                <a:gd name="T13" fmla="*/ 501 h 502"/>
                <a:gd name="T14" fmla="*/ 182 w 559"/>
                <a:gd name="T15" fmla="*/ 457 h 502"/>
                <a:gd name="T16" fmla="*/ 109 w 559"/>
                <a:gd name="T17" fmla="*/ 244 h 502"/>
                <a:gd name="T18" fmla="*/ 64 w 559"/>
                <a:gd name="T19" fmla="*/ 148 h 502"/>
                <a:gd name="T20" fmla="*/ 0 w 559"/>
                <a:gd name="T21" fmla="*/ 53 h 502"/>
                <a:gd name="T22" fmla="*/ 8 w 559"/>
                <a:gd name="T23" fmla="*/ 0 h 502"/>
                <a:gd name="T24" fmla="*/ 53 w 559"/>
                <a:gd name="T25" fmla="*/ 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9" h="502">
                  <a:moveTo>
                    <a:pt x="53" y="5"/>
                  </a:moveTo>
                  <a:lnTo>
                    <a:pt x="317" y="322"/>
                  </a:lnTo>
                  <a:lnTo>
                    <a:pt x="510" y="322"/>
                  </a:lnTo>
                  <a:lnTo>
                    <a:pt x="558" y="344"/>
                  </a:lnTo>
                  <a:lnTo>
                    <a:pt x="533" y="384"/>
                  </a:lnTo>
                  <a:lnTo>
                    <a:pt x="398" y="457"/>
                  </a:lnTo>
                  <a:lnTo>
                    <a:pt x="272" y="501"/>
                  </a:lnTo>
                  <a:lnTo>
                    <a:pt x="182" y="457"/>
                  </a:lnTo>
                  <a:lnTo>
                    <a:pt x="109" y="244"/>
                  </a:lnTo>
                  <a:lnTo>
                    <a:pt x="64" y="148"/>
                  </a:lnTo>
                  <a:lnTo>
                    <a:pt x="0" y="53"/>
                  </a:lnTo>
                  <a:lnTo>
                    <a:pt x="8" y="0"/>
                  </a:lnTo>
                  <a:lnTo>
                    <a:pt x="53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8" name="Freeform 268"/>
            <p:cNvSpPr>
              <a:spLocks noChangeArrowheads="1"/>
            </p:cNvSpPr>
            <p:nvPr/>
          </p:nvSpPr>
          <p:spPr bwMode="auto">
            <a:xfrm>
              <a:off x="2326" y="2018"/>
              <a:ext cx="77" cy="70"/>
            </a:xfrm>
            <a:custGeom>
              <a:avLst/>
              <a:gdLst>
                <a:gd name="T0" fmla="*/ 67 w 346"/>
                <a:gd name="T1" fmla="*/ 65 h 315"/>
                <a:gd name="T2" fmla="*/ 81 w 346"/>
                <a:gd name="T3" fmla="*/ 126 h 315"/>
                <a:gd name="T4" fmla="*/ 126 w 346"/>
                <a:gd name="T5" fmla="*/ 163 h 315"/>
                <a:gd name="T6" fmla="*/ 241 w 346"/>
                <a:gd name="T7" fmla="*/ 87 h 315"/>
                <a:gd name="T8" fmla="*/ 216 w 346"/>
                <a:gd name="T9" fmla="*/ 56 h 315"/>
                <a:gd name="T10" fmla="*/ 208 w 346"/>
                <a:gd name="T11" fmla="*/ 8 h 315"/>
                <a:gd name="T12" fmla="*/ 252 w 346"/>
                <a:gd name="T13" fmla="*/ 0 h 315"/>
                <a:gd name="T14" fmla="*/ 345 w 346"/>
                <a:gd name="T15" fmla="*/ 65 h 315"/>
                <a:gd name="T16" fmla="*/ 331 w 346"/>
                <a:gd name="T17" fmla="*/ 182 h 315"/>
                <a:gd name="T18" fmla="*/ 266 w 346"/>
                <a:gd name="T19" fmla="*/ 292 h 315"/>
                <a:gd name="T20" fmla="*/ 149 w 346"/>
                <a:gd name="T21" fmla="*/ 314 h 315"/>
                <a:gd name="T22" fmla="*/ 51 w 346"/>
                <a:gd name="T23" fmla="*/ 219 h 315"/>
                <a:gd name="T24" fmla="*/ 0 w 346"/>
                <a:gd name="T25" fmla="*/ 79 h 315"/>
                <a:gd name="T26" fmla="*/ 28 w 346"/>
                <a:gd name="T27" fmla="*/ 36 h 315"/>
                <a:gd name="T28" fmla="*/ 67 w 346"/>
                <a:gd name="T29" fmla="*/ 6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6" h="315">
                  <a:moveTo>
                    <a:pt x="67" y="65"/>
                  </a:moveTo>
                  <a:lnTo>
                    <a:pt x="81" y="126"/>
                  </a:lnTo>
                  <a:lnTo>
                    <a:pt x="126" y="163"/>
                  </a:lnTo>
                  <a:lnTo>
                    <a:pt x="241" y="87"/>
                  </a:lnTo>
                  <a:lnTo>
                    <a:pt x="216" y="56"/>
                  </a:lnTo>
                  <a:lnTo>
                    <a:pt x="208" y="8"/>
                  </a:lnTo>
                  <a:lnTo>
                    <a:pt x="252" y="0"/>
                  </a:lnTo>
                  <a:lnTo>
                    <a:pt x="345" y="65"/>
                  </a:lnTo>
                  <a:lnTo>
                    <a:pt x="331" y="182"/>
                  </a:lnTo>
                  <a:lnTo>
                    <a:pt x="266" y="292"/>
                  </a:lnTo>
                  <a:lnTo>
                    <a:pt x="149" y="314"/>
                  </a:lnTo>
                  <a:lnTo>
                    <a:pt x="51" y="219"/>
                  </a:lnTo>
                  <a:lnTo>
                    <a:pt x="0" y="79"/>
                  </a:lnTo>
                  <a:lnTo>
                    <a:pt x="28" y="36"/>
                  </a:lnTo>
                  <a:lnTo>
                    <a:pt x="67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9" name="Freeform 269"/>
            <p:cNvSpPr>
              <a:spLocks noChangeArrowheads="1"/>
            </p:cNvSpPr>
            <p:nvPr/>
          </p:nvSpPr>
          <p:spPr bwMode="auto">
            <a:xfrm>
              <a:off x="2408" y="2038"/>
              <a:ext cx="86" cy="74"/>
            </a:xfrm>
            <a:custGeom>
              <a:avLst/>
              <a:gdLst>
                <a:gd name="T0" fmla="*/ 67 w 385"/>
                <a:gd name="T1" fmla="*/ 140 h 332"/>
                <a:gd name="T2" fmla="*/ 81 w 385"/>
                <a:gd name="T3" fmla="*/ 191 h 332"/>
                <a:gd name="T4" fmla="*/ 188 w 385"/>
                <a:gd name="T5" fmla="*/ 191 h 332"/>
                <a:gd name="T6" fmla="*/ 247 w 385"/>
                <a:gd name="T7" fmla="*/ 109 h 332"/>
                <a:gd name="T8" fmla="*/ 216 w 385"/>
                <a:gd name="T9" fmla="*/ 73 h 332"/>
                <a:gd name="T10" fmla="*/ 188 w 385"/>
                <a:gd name="T11" fmla="*/ 39 h 332"/>
                <a:gd name="T12" fmla="*/ 216 w 385"/>
                <a:gd name="T13" fmla="*/ 0 h 332"/>
                <a:gd name="T14" fmla="*/ 384 w 385"/>
                <a:gd name="T15" fmla="*/ 73 h 332"/>
                <a:gd name="T16" fmla="*/ 384 w 385"/>
                <a:gd name="T17" fmla="*/ 95 h 332"/>
                <a:gd name="T18" fmla="*/ 353 w 385"/>
                <a:gd name="T19" fmla="*/ 205 h 332"/>
                <a:gd name="T20" fmla="*/ 280 w 385"/>
                <a:gd name="T21" fmla="*/ 289 h 332"/>
                <a:gd name="T22" fmla="*/ 179 w 385"/>
                <a:gd name="T23" fmla="*/ 331 h 332"/>
                <a:gd name="T24" fmla="*/ 81 w 385"/>
                <a:gd name="T25" fmla="*/ 311 h 332"/>
                <a:gd name="T26" fmla="*/ 0 w 385"/>
                <a:gd name="T27" fmla="*/ 140 h 332"/>
                <a:gd name="T28" fmla="*/ 67 w 385"/>
                <a:gd name="T29" fmla="*/ 14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5" h="332">
                  <a:moveTo>
                    <a:pt x="67" y="140"/>
                  </a:moveTo>
                  <a:lnTo>
                    <a:pt x="81" y="191"/>
                  </a:lnTo>
                  <a:lnTo>
                    <a:pt x="188" y="191"/>
                  </a:lnTo>
                  <a:lnTo>
                    <a:pt x="247" y="109"/>
                  </a:lnTo>
                  <a:lnTo>
                    <a:pt x="216" y="73"/>
                  </a:lnTo>
                  <a:lnTo>
                    <a:pt x="188" y="39"/>
                  </a:lnTo>
                  <a:lnTo>
                    <a:pt x="216" y="0"/>
                  </a:lnTo>
                  <a:lnTo>
                    <a:pt x="384" y="73"/>
                  </a:lnTo>
                  <a:lnTo>
                    <a:pt x="384" y="95"/>
                  </a:lnTo>
                  <a:lnTo>
                    <a:pt x="353" y="205"/>
                  </a:lnTo>
                  <a:lnTo>
                    <a:pt x="280" y="289"/>
                  </a:lnTo>
                  <a:lnTo>
                    <a:pt x="179" y="331"/>
                  </a:lnTo>
                  <a:lnTo>
                    <a:pt x="81" y="311"/>
                  </a:lnTo>
                  <a:lnTo>
                    <a:pt x="0" y="140"/>
                  </a:lnTo>
                  <a:lnTo>
                    <a:pt x="67" y="14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0" name="Freeform 270"/>
            <p:cNvSpPr>
              <a:spLocks noChangeArrowheads="1"/>
            </p:cNvSpPr>
            <p:nvPr/>
          </p:nvSpPr>
          <p:spPr bwMode="auto">
            <a:xfrm>
              <a:off x="2498" y="1980"/>
              <a:ext cx="61" cy="82"/>
            </a:xfrm>
            <a:custGeom>
              <a:avLst/>
              <a:gdLst>
                <a:gd name="T0" fmla="*/ 53 w 273"/>
                <a:gd name="T1" fmla="*/ 255 h 365"/>
                <a:gd name="T2" fmla="*/ 121 w 273"/>
                <a:gd name="T3" fmla="*/ 247 h 365"/>
                <a:gd name="T4" fmla="*/ 157 w 273"/>
                <a:gd name="T5" fmla="*/ 151 h 365"/>
                <a:gd name="T6" fmla="*/ 126 w 273"/>
                <a:gd name="T7" fmla="*/ 95 h 365"/>
                <a:gd name="T8" fmla="*/ 67 w 273"/>
                <a:gd name="T9" fmla="*/ 64 h 365"/>
                <a:gd name="T10" fmla="*/ 45 w 273"/>
                <a:gd name="T11" fmla="*/ 22 h 365"/>
                <a:gd name="T12" fmla="*/ 81 w 273"/>
                <a:gd name="T13" fmla="*/ 0 h 365"/>
                <a:gd name="T14" fmla="*/ 272 w 273"/>
                <a:gd name="T15" fmla="*/ 176 h 365"/>
                <a:gd name="T16" fmla="*/ 247 w 273"/>
                <a:gd name="T17" fmla="*/ 286 h 365"/>
                <a:gd name="T18" fmla="*/ 179 w 273"/>
                <a:gd name="T19" fmla="*/ 353 h 365"/>
                <a:gd name="T20" fmla="*/ 90 w 273"/>
                <a:gd name="T21" fmla="*/ 364 h 365"/>
                <a:gd name="T22" fmla="*/ 0 w 273"/>
                <a:gd name="T23" fmla="*/ 286 h 365"/>
                <a:gd name="T24" fmla="*/ 8 w 273"/>
                <a:gd name="T25" fmla="*/ 235 h 365"/>
                <a:gd name="T26" fmla="*/ 53 w 273"/>
                <a:gd name="T27" fmla="*/ 25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" h="365">
                  <a:moveTo>
                    <a:pt x="53" y="255"/>
                  </a:moveTo>
                  <a:lnTo>
                    <a:pt x="121" y="247"/>
                  </a:lnTo>
                  <a:lnTo>
                    <a:pt x="157" y="151"/>
                  </a:lnTo>
                  <a:lnTo>
                    <a:pt x="126" y="95"/>
                  </a:lnTo>
                  <a:lnTo>
                    <a:pt x="67" y="64"/>
                  </a:lnTo>
                  <a:lnTo>
                    <a:pt x="45" y="22"/>
                  </a:lnTo>
                  <a:lnTo>
                    <a:pt x="81" y="0"/>
                  </a:lnTo>
                  <a:lnTo>
                    <a:pt x="272" y="176"/>
                  </a:lnTo>
                  <a:lnTo>
                    <a:pt x="247" y="286"/>
                  </a:lnTo>
                  <a:lnTo>
                    <a:pt x="179" y="353"/>
                  </a:lnTo>
                  <a:lnTo>
                    <a:pt x="90" y="364"/>
                  </a:lnTo>
                  <a:lnTo>
                    <a:pt x="0" y="286"/>
                  </a:lnTo>
                  <a:lnTo>
                    <a:pt x="8" y="235"/>
                  </a:lnTo>
                  <a:lnTo>
                    <a:pt x="53" y="25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1" name="Freeform 271"/>
            <p:cNvSpPr>
              <a:spLocks noChangeArrowheads="1"/>
            </p:cNvSpPr>
            <p:nvPr/>
          </p:nvSpPr>
          <p:spPr bwMode="auto">
            <a:xfrm>
              <a:off x="3399" y="916"/>
              <a:ext cx="119" cy="177"/>
            </a:xfrm>
            <a:custGeom>
              <a:avLst/>
              <a:gdLst>
                <a:gd name="T0" fmla="*/ 0 w 528"/>
                <a:gd name="T1" fmla="*/ 785 h 786"/>
                <a:gd name="T2" fmla="*/ 527 w 528"/>
                <a:gd name="T3" fmla="*/ 785 h 786"/>
                <a:gd name="T4" fmla="*/ 527 w 528"/>
                <a:gd name="T5" fmla="*/ 0 h 786"/>
                <a:gd name="T6" fmla="*/ 0 w 528"/>
                <a:gd name="T7" fmla="*/ 0 h 786"/>
                <a:gd name="T8" fmla="*/ 0 w 528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6">
                  <a:moveTo>
                    <a:pt x="0" y="785"/>
                  </a:moveTo>
                  <a:lnTo>
                    <a:pt x="527" y="785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2" name="Freeform 272"/>
            <p:cNvSpPr>
              <a:spLocks noChangeArrowheads="1"/>
            </p:cNvSpPr>
            <p:nvPr/>
          </p:nvSpPr>
          <p:spPr bwMode="auto">
            <a:xfrm>
              <a:off x="3399" y="916"/>
              <a:ext cx="119" cy="177"/>
            </a:xfrm>
            <a:custGeom>
              <a:avLst/>
              <a:gdLst>
                <a:gd name="T0" fmla="*/ 0 w 528"/>
                <a:gd name="T1" fmla="*/ 785 h 786"/>
                <a:gd name="T2" fmla="*/ 527 w 528"/>
                <a:gd name="T3" fmla="*/ 785 h 786"/>
                <a:gd name="T4" fmla="*/ 527 w 528"/>
                <a:gd name="T5" fmla="*/ 0 h 786"/>
                <a:gd name="T6" fmla="*/ 0 w 528"/>
                <a:gd name="T7" fmla="*/ 0 h 786"/>
                <a:gd name="T8" fmla="*/ 0 w 528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6">
                  <a:moveTo>
                    <a:pt x="0" y="785"/>
                  </a:moveTo>
                  <a:lnTo>
                    <a:pt x="527" y="785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3" name="Freeform 273"/>
            <p:cNvSpPr>
              <a:spLocks noChangeArrowheads="1"/>
            </p:cNvSpPr>
            <p:nvPr/>
          </p:nvSpPr>
          <p:spPr bwMode="auto">
            <a:xfrm>
              <a:off x="4099" y="2931"/>
              <a:ext cx="196" cy="295"/>
            </a:xfrm>
            <a:custGeom>
              <a:avLst/>
              <a:gdLst>
                <a:gd name="T0" fmla="*/ 0 w 870"/>
                <a:gd name="T1" fmla="*/ 163 h 1304"/>
                <a:gd name="T2" fmla="*/ 0 w 870"/>
                <a:gd name="T3" fmla="*/ 1141 h 1304"/>
                <a:gd name="T4" fmla="*/ 429 w 870"/>
                <a:gd name="T5" fmla="*/ 1141 h 1304"/>
                <a:gd name="T6" fmla="*/ 429 w 870"/>
                <a:gd name="T7" fmla="*/ 1303 h 1304"/>
                <a:gd name="T8" fmla="*/ 869 w 870"/>
                <a:gd name="T9" fmla="*/ 653 h 1304"/>
                <a:gd name="T10" fmla="*/ 429 w 870"/>
                <a:gd name="T11" fmla="*/ 0 h 1304"/>
                <a:gd name="T12" fmla="*/ 429 w 870"/>
                <a:gd name="T13" fmla="*/ 163 h 1304"/>
                <a:gd name="T14" fmla="*/ 0 w 870"/>
                <a:gd name="T15" fmla="*/ 16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0" h="1304">
                  <a:moveTo>
                    <a:pt x="0" y="163"/>
                  </a:moveTo>
                  <a:lnTo>
                    <a:pt x="0" y="1141"/>
                  </a:lnTo>
                  <a:lnTo>
                    <a:pt x="429" y="1141"/>
                  </a:lnTo>
                  <a:lnTo>
                    <a:pt x="429" y="1303"/>
                  </a:lnTo>
                  <a:lnTo>
                    <a:pt x="869" y="653"/>
                  </a:lnTo>
                  <a:lnTo>
                    <a:pt x="429" y="0"/>
                  </a:lnTo>
                  <a:lnTo>
                    <a:pt x="429" y="163"/>
                  </a:lnTo>
                  <a:lnTo>
                    <a:pt x="0" y="16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4" name="Freeform 274"/>
            <p:cNvSpPr>
              <a:spLocks noChangeArrowheads="1"/>
            </p:cNvSpPr>
            <p:nvPr/>
          </p:nvSpPr>
          <p:spPr bwMode="auto">
            <a:xfrm>
              <a:off x="4099" y="2931"/>
              <a:ext cx="196" cy="295"/>
            </a:xfrm>
            <a:custGeom>
              <a:avLst/>
              <a:gdLst>
                <a:gd name="T0" fmla="*/ 0 w 870"/>
                <a:gd name="T1" fmla="*/ 163 h 1304"/>
                <a:gd name="T2" fmla="*/ 0 w 870"/>
                <a:gd name="T3" fmla="*/ 1141 h 1304"/>
                <a:gd name="T4" fmla="*/ 429 w 870"/>
                <a:gd name="T5" fmla="*/ 1141 h 1304"/>
                <a:gd name="T6" fmla="*/ 429 w 870"/>
                <a:gd name="T7" fmla="*/ 1303 h 1304"/>
                <a:gd name="T8" fmla="*/ 869 w 870"/>
                <a:gd name="T9" fmla="*/ 653 h 1304"/>
                <a:gd name="T10" fmla="*/ 429 w 870"/>
                <a:gd name="T11" fmla="*/ 0 h 1304"/>
                <a:gd name="T12" fmla="*/ 429 w 870"/>
                <a:gd name="T13" fmla="*/ 163 h 1304"/>
                <a:gd name="T14" fmla="*/ 0 w 870"/>
                <a:gd name="T15" fmla="*/ 163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0" h="1304">
                  <a:moveTo>
                    <a:pt x="0" y="163"/>
                  </a:moveTo>
                  <a:lnTo>
                    <a:pt x="0" y="1141"/>
                  </a:lnTo>
                  <a:lnTo>
                    <a:pt x="429" y="1141"/>
                  </a:lnTo>
                  <a:lnTo>
                    <a:pt x="429" y="1303"/>
                  </a:lnTo>
                  <a:lnTo>
                    <a:pt x="869" y="653"/>
                  </a:lnTo>
                  <a:lnTo>
                    <a:pt x="429" y="0"/>
                  </a:lnTo>
                  <a:lnTo>
                    <a:pt x="429" y="163"/>
                  </a:lnTo>
                  <a:lnTo>
                    <a:pt x="0" y="163"/>
                  </a:lnTo>
                </a:path>
              </a:pathLst>
            </a:custGeom>
            <a:solidFill>
              <a:srgbClr val="4040D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5" name="Freeform 275"/>
            <p:cNvSpPr>
              <a:spLocks noChangeArrowheads="1"/>
            </p:cNvSpPr>
            <p:nvPr/>
          </p:nvSpPr>
          <p:spPr bwMode="auto">
            <a:xfrm>
              <a:off x="306" y="1816"/>
              <a:ext cx="1140" cy="2512"/>
            </a:xfrm>
            <a:custGeom>
              <a:avLst/>
              <a:gdLst>
                <a:gd name="T0" fmla="*/ 0 w 5030"/>
                <a:gd name="T1" fmla="*/ 11080 h 11081"/>
                <a:gd name="T2" fmla="*/ 5029 w 5030"/>
                <a:gd name="T3" fmla="*/ 11080 h 11081"/>
                <a:gd name="T4" fmla="*/ 5029 w 5030"/>
                <a:gd name="T5" fmla="*/ 0 h 11081"/>
                <a:gd name="T6" fmla="*/ 0 w 5030"/>
                <a:gd name="T7" fmla="*/ 0 h 11081"/>
                <a:gd name="T8" fmla="*/ 0 w 5030"/>
                <a:gd name="T9" fmla="*/ 11080 h 1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30" h="11081">
                  <a:moveTo>
                    <a:pt x="0" y="11080"/>
                  </a:moveTo>
                  <a:lnTo>
                    <a:pt x="5029" y="11080"/>
                  </a:lnTo>
                  <a:lnTo>
                    <a:pt x="5029" y="0"/>
                  </a:lnTo>
                  <a:lnTo>
                    <a:pt x="0" y="0"/>
                  </a:lnTo>
                  <a:lnTo>
                    <a:pt x="0" y="11080"/>
                  </a:lnTo>
                </a:path>
              </a:pathLst>
            </a:custGeom>
            <a:solidFill>
              <a:srgbClr val="FFFF00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6" name="Freeform 276"/>
            <p:cNvSpPr>
              <a:spLocks noChangeArrowheads="1"/>
            </p:cNvSpPr>
            <p:nvPr/>
          </p:nvSpPr>
          <p:spPr bwMode="auto">
            <a:xfrm>
              <a:off x="4362" y="1815"/>
              <a:ext cx="1140" cy="2537"/>
            </a:xfrm>
            <a:custGeom>
              <a:avLst/>
              <a:gdLst>
                <a:gd name="T0" fmla="*/ 0 w 5030"/>
                <a:gd name="T1" fmla="*/ 11190 h 11191"/>
                <a:gd name="T2" fmla="*/ 5029 w 5030"/>
                <a:gd name="T3" fmla="*/ 11190 h 11191"/>
                <a:gd name="T4" fmla="*/ 5029 w 5030"/>
                <a:gd name="T5" fmla="*/ 0 h 11191"/>
                <a:gd name="T6" fmla="*/ 0 w 5030"/>
                <a:gd name="T7" fmla="*/ 0 h 11191"/>
                <a:gd name="T8" fmla="*/ 0 w 5030"/>
                <a:gd name="T9" fmla="*/ 11190 h 1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30" h="11191">
                  <a:moveTo>
                    <a:pt x="0" y="11190"/>
                  </a:moveTo>
                  <a:lnTo>
                    <a:pt x="5029" y="11190"/>
                  </a:lnTo>
                  <a:lnTo>
                    <a:pt x="5029" y="0"/>
                  </a:lnTo>
                  <a:lnTo>
                    <a:pt x="0" y="0"/>
                  </a:lnTo>
                  <a:lnTo>
                    <a:pt x="0" y="11190"/>
                  </a:lnTo>
                </a:path>
              </a:pathLst>
            </a:custGeom>
            <a:solidFill>
              <a:srgbClr val="FFFF00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7" name="Freeform 277"/>
            <p:cNvSpPr>
              <a:spLocks noChangeArrowheads="1"/>
            </p:cNvSpPr>
            <p:nvPr/>
          </p:nvSpPr>
          <p:spPr bwMode="auto">
            <a:xfrm>
              <a:off x="1824" y="1823"/>
              <a:ext cx="2216" cy="2512"/>
            </a:xfrm>
            <a:custGeom>
              <a:avLst/>
              <a:gdLst>
                <a:gd name="T0" fmla="*/ 0 w 9778"/>
                <a:gd name="T1" fmla="*/ 11080 h 11081"/>
                <a:gd name="T2" fmla="*/ 9777 w 9778"/>
                <a:gd name="T3" fmla="*/ 11080 h 11081"/>
                <a:gd name="T4" fmla="*/ 9777 w 9778"/>
                <a:gd name="T5" fmla="*/ 0 h 11081"/>
                <a:gd name="T6" fmla="*/ 0 w 9778"/>
                <a:gd name="T7" fmla="*/ 0 h 11081"/>
                <a:gd name="T8" fmla="*/ 0 w 9778"/>
                <a:gd name="T9" fmla="*/ 11080 h 1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78" h="11081">
                  <a:moveTo>
                    <a:pt x="0" y="11080"/>
                  </a:moveTo>
                  <a:lnTo>
                    <a:pt x="9777" y="11080"/>
                  </a:lnTo>
                  <a:lnTo>
                    <a:pt x="9777" y="0"/>
                  </a:lnTo>
                  <a:lnTo>
                    <a:pt x="0" y="0"/>
                  </a:lnTo>
                  <a:lnTo>
                    <a:pt x="0" y="11080"/>
                  </a:lnTo>
                </a:path>
              </a:pathLst>
            </a:custGeom>
            <a:solidFill>
              <a:srgbClr val="FFFF00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8" name="Freeform 278"/>
            <p:cNvSpPr>
              <a:spLocks noChangeArrowheads="1"/>
            </p:cNvSpPr>
            <p:nvPr/>
          </p:nvSpPr>
          <p:spPr bwMode="auto">
            <a:xfrm>
              <a:off x="4402" y="2047"/>
              <a:ext cx="1140" cy="592"/>
            </a:xfrm>
            <a:custGeom>
              <a:avLst/>
              <a:gdLst>
                <a:gd name="T0" fmla="*/ 0 w 5030"/>
                <a:gd name="T1" fmla="*/ 2613 h 2614"/>
                <a:gd name="T2" fmla="*/ 5029 w 5030"/>
                <a:gd name="T3" fmla="*/ 2613 h 2614"/>
                <a:gd name="T4" fmla="*/ 5029 w 5030"/>
                <a:gd name="T5" fmla="*/ 0 h 2614"/>
                <a:gd name="T6" fmla="*/ 0 w 5030"/>
                <a:gd name="T7" fmla="*/ 0 h 2614"/>
                <a:gd name="T8" fmla="*/ 0 w 5030"/>
                <a:gd name="T9" fmla="*/ 2613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30" h="2614">
                  <a:moveTo>
                    <a:pt x="0" y="2613"/>
                  </a:moveTo>
                  <a:lnTo>
                    <a:pt x="5029" y="2613"/>
                  </a:lnTo>
                  <a:lnTo>
                    <a:pt x="5029" y="0"/>
                  </a:lnTo>
                  <a:lnTo>
                    <a:pt x="0" y="0"/>
                  </a:lnTo>
                  <a:lnTo>
                    <a:pt x="0" y="261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9" name="Text Box 279"/>
            <p:cNvSpPr txBox="1">
              <a:spLocks noChangeArrowheads="1"/>
            </p:cNvSpPr>
            <p:nvPr/>
          </p:nvSpPr>
          <p:spPr bwMode="auto">
            <a:xfrm>
              <a:off x="4485" y="2065"/>
              <a:ext cx="90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Sensibilisation</a:t>
              </a:r>
            </a:p>
          </p:txBody>
        </p:sp>
        <p:sp>
          <p:nvSpPr>
            <p:cNvPr id="20760" name="Text Box 280"/>
            <p:cNvSpPr txBox="1">
              <a:spLocks noChangeArrowheads="1"/>
            </p:cNvSpPr>
            <p:nvPr/>
          </p:nvSpPr>
          <p:spPr bwMode="auto">
            <a:xfrm>
              <a:off x="4528" y="2235"/>
              <a:ext cx="822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du personnel</a:t>
              </a:r>
            </a:p>
          </p:txBody>
        </p:sp>
        <p:sp>
          <p:nvSpPr>
            <p:cNvPr id="20761" name="Freeform 281"/>
            <p:cNvSpPr>
              <a:spLocks noChangeArrowheads="1"/>
            </p:cNvSpPr>
            <p:nvPr/>
          </p:nvSpPr>
          <p:spPr bwMode="auto">
            <a:xfrm>
              <a:off x="2535" y="1330"/>
              <a:ext cx="726" cy="236"/>
            </a:xfrm>
            <a:custGeom>
              <a:avLst/>
              <a:gdLst>
                <a:gd name="T0" fmla="*/ 0 w 3205"/>
                <a:gd name="T1" fmla="*/ 1046 h 1047"/>
                <a:gd name="T2" fmla="*/ 3204 w 3205"/>
                <a:gd name="T3" fmla="*/ 1046 h 1047"/>
                <a:gd name="T4" fmla="*/ 3204 w 3205"/>
                <a:gd name="T5" fmla="*/ 0 h 1047"/>
                <a:gd name="T6" fmla="*/ 0 w 3205"/>
                <a:gd name="T7" fmla="*/ 0 h 1047"/>
                <a:gd name="T8" fmla="*/ 0 w 3205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5" h="1047">
                  <a:moveTo>
                    <a:pt x="0" y="1046"/>
                  </a:moveTo>
                  <a:lnTo>
                    <a:pt x="3204" y="1046"/>
                  </a:lnTo>
                  <a:lnTo>
                    <a:pt x="3204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2" name="Freeform 282"/>
            <p:cNvSpPr>
              <a:spLocks noChangeArrowheads="1"/>
            </p:cNvSpPr>
            <p:nvPr/>
          </p:nvSpPr>
          <p:spPr bwMode="auto">
            <a:xfrm>
              <a:off x="2535" y="1330"/>
              <a:ext cx="726" cy="236"/>
            </a:xfrm>
            <a:custGeom>
              <a:avLst/>
              <a:gdLst>
                <a:gd name="T0" fmla="*/ 0 w 3205"/>
                <a:gd name="T1" fmla="*/ 1046 h 1047"/>
                <a:gd name="T2" fmla="*/ 3204 w 3205"/>
                <a:gd name="T3" fmla="*/ 1046 h 1047"/>
                <a:gd name="T4" fmla="*/ 3204 w 3205"/>
                <a:gd name="T5" fmla="*/ 0 h 1047"/>
                <a:gd name="T6" fmla="*/ 0 w 3205"/>
                <a:gd name="T7" fmla="*/ 0 h 1047"/>
                <a:gd name="T8" fmla="*/ 0 w 3205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5" h="1047">
                  <a:moveTo>
                    <a:pt x="0" y="1046"/>
                  </a:moveTo>
                  <a:lnTo>
                    <a:pt x="3204" y="1046"/>
                  </a:lnTo>
                  <a:lnTo>
                    <a:pt x="3204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3" name="Text Box 283"/>
            <p:cNvSpPr txBox="1">
              <a:spLocks noChangeArrowheads="1"/>
            </p:cNvSpPr>
            <p:nvPr/>
          </p:nvSpPr>
          <p:spPr bwMode="auto">
            <a:xfrm>
              <a:off x="2597" y="1348"/>
              <a:ext cx="52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FF0000"/>
                  </a:solidFill>
                  <a:latin typeface="Gill Sans" charset="0"/>
                </a:rPr>
                <a:t>2° étape</a:t>
              </a:r>
            </a:p>
          </p:txBody>
        </p:sp>
        <p:sp>
          <p:nvSpPr>
            <p:cNvPr id="20764" name="Freeform 284"/>
            <p:cNvSpPr>
              <a:spLocks noChangeArrowheads="1"/>
            </p:cNvSpPr>
            <p:nvPr/>
          </p:nvSpPr>
          <p:spPr bwMode="auto">
            <a:xfrm>
              <a:off x="1981" y="2103"/>
              <a:ext cx="1871" cy="471"/>
            </a:xfrm>
            <a:custGeom>
              <a:avLst/>
              <a:gdLst>
                <a:gd name="T0" fmla="*/ 0 w 8257"/>
                <a:gd name="T1" fmla="*/ 2082 h 2083"/>
                <a:gd name="T2" fmla="*/ 8256 w 8257"/>
                <a:gd name="T3" fmla="*/ 2082 h 2083"/>
                <a:gd name="T4" fmla="*/ 8256 w 8257"/>
                <a:gd name="T5" fmla="*/ 0 h 2083"/>
                <a:gd name="T6" fmla="*/ 0 w 8257"/>
                <a:gd name="T7" fmla="*/ 0 h 2083"/>
                <a:gd name="T8" fmla="*/ 0 w 8257"/>
                <a:gd name="T9" fmla="*/ 2082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7" h="2083">
                  <a:moveTo>
                    <a:pt x="0" y="2082"/>
                  </a:moveTo>
                  <a:lnTo>
                    <a:pt x="8256" y="2082"/>
                  </a:lnTo>
                  <a:lnTo>
                    <a:pt x="8256" y="0"/>
                  </a:lnTo>
                  <a:lnTo>
                    <a:pt x="0" y="0"/>
                  </a:lnTo>
                  <a:lnTo>
                    <a:pt x="0" y="2082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107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5" name="Text Box 285"/>
            <p:cNvSpPr txBox="1">
              <a:spLocks noChangeArrowheads="1"/>
            </p:cNvSpPr>
            <p:nvPr/>
          </p:nvSpPr>
          <p:spPr bwMode="auto">
            <a:xfrm>
              <a:off x="2527" y="2123"/>
              <a:ext cx="731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DÉFINITIONS</a:t>
              </a:r>
            </a:p>
          </p:txBody>
        </p:sp>
        <p:sp>
          <p:nvSpPr>
            <p:cNvPr id="20766" name="Text Box 286"/>
            <p:cNvSpPr txBox="1">
              <a:spLocks noChangeArrowheads="1"/>
            </p:cNvSpPr>
            <p:nvPr/>
          </p:nvSpPr>
          <p:spPr bwMode="auto">
            <a:xfrm>
              <a:off x="2458" y="2256"/>
              <a:ext cx="86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DE FONCTIONS</a:t>
              </a:r>
            </a:p>
          </p:txBody>
        </p:sp>
        <p:sp>
          <p:nvSpPr>
            <p:cNvPr id="20767" name="Text Box 287"/>
            <p:cNvSpPr txBox="1">
              <a:spLocks noChangeArrowheads="1"/>
            </p:cNvSpPr>
            <p:nvPr/>
          </p:nvSpPr>
          <p:spPr bwMode="auto">
            <a:xfrm>
              <a:off x="2425" y="2389"/>
              <a:ext cx="94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les organigrammes</a:t>
              </a:r>
            </a:p>
          </p:txBody>
        </p:sp>
        <p:sp>
          <p:nvSpPr>
            <p:cNvPr id="20768" name="Freeform 288"/>
            <p:cNvSpPr>
              <a:spLocks noChangeArrowheads="1"/>
            </p:cNvSpPr>
            <p:nvPr/>
          </p:nvSpPr>
          <p:spPr bwMode="auto">
            <a:xfrm>
              <a:off x="1981" y="2694"/>
              <a:ext cx="1871" cy="472"/>
            </a:xfrm>
            <a:custGeom>
              <a:avLst/>
              <a:gdLst>
                <a:gd name="T0" fmla="*/ 0 w 8257"/>
                <a:gd name="T1" fmla="*/ 2083 h 2084"/>
                <a:gd name="T2" fmla="*/ 8256 w 8257"/>
                <a:gd name="T3" fmla="*/ 2083 h 2084"/>
                <a:gd name="T4" fmla="*/ 8256 w 8257"/>
                <a:gd name="T5" fmla="*/ 0 h 2084"/>
                <a:gd name="T6" fmla="*/ 0 w 8257"/>
                <a:gd name="T7" fmla="*/ 0 h 2084"/>
                <a:gd name="T8" fmla="*/ 0 w 8257"/>
                <a:gd name="T9" fmla="*/ 2083 h 2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7" h="2084">
                  <a:moveTo>
                    <a:pt x="0" y="2083"/>
                  </a:moveTo>
                  <a:lnTo>
                    <a:pt x="8256" y="2083"/>
                  </a:lnTo>
                  <a:lnTo>
                    <a:pt x="8256" y="0"/>
                  </a:lnTo>
                  <a:lnTo>
                    <a:pt x="0" y="0"/>
                  </a:lnTo>
                  <a:lnTo>
                    <a:pt x="0" y="208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107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9" name="Text Box 289"/>
            <p:cNvSpPr txBox="1">
              <a:spLocks noChangeArrowheads="1"/>
            </p:cNvSpPr>
            <p:nvPr/>
          </p:nvSpPr>
          <p:spPr bwMode="auto">
            <a:xfrm>
              <a:off x="2194" y="2714"/>
              <a:ext cx="135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PROCESSUS DE TRAVAIL</a:t>
              </a:r>
            </a:p>
          </p:txBody>
        </p:sp>
        <p:sp>
          <p:nvSpPr>
            <p:cNvPr id="20770" name="Text Box 290"/>
            <p:cNvSpPr txBox="1">
              <a:spLocks noChangeArrowheads="1"/>
            </p:cNvSpPr>
            <p:nvPr/>
          </p:nvSpPr>
          <p:spPr bwMode="auto">
            <a:xfrm>
              <a:off x="2172" y="2847"/>
              <a:ext cx="142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- conception et formalisation</a:t>
              </a:r>
            </a:p>
          </p:txBody>
        </p:sp>
        <p:sp>
          <p:nvSpPr>
            <p:cNvPr id="20771" name="Text Box 291"/>
            <p:cNvSpPr txBox="1">
              <a:spLocks noChangeArrowheads="1"/>
            </p:cNvSpPr>
            <p:nvPr/>
          </p:nvSpPr>
          <p:spPr bwMode="auto">
            <a:xfrm>
              <a:off x="2235" y="2980"/>
              <a:ext cx="1319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des pratiques quotidiennes</a:t>
              </a:r>
            </a:p>
          </p:txBody>
        </p:sp>
        <p:sp>
          <p:nvSpPr>
            <p:cNvPr id="20772" name="Freeform 292"/>
            <p:cNvSpPr>
              <a:spLocks noChangeArrowheads="1"/>
            </p:cNvSpPr>
            <p:nvPr/>
          </p:nvSpPr>
          <p:spPr bwMode="auto">
            <a:xfrm>
              <a:off x="1981" y="3236"/>
              <a:ext cx="1871" cy="472"/>
            </a:xfrm>
            <a:custGeom>
              <a:avLst/>
              <a:gdLst>
                <a:gd name="T0" fmla="*/ 0 w 8257"/>
                <a:gd name="T1" fmla="*/ 2083 h 2084"/>
                <a:gd name="T2" fmla="*/ 8256 w 8257"/>
                <a:gd name="T3" fmla="*/ 2083 h 2084"/>
                <a:gd name="T4" fmla="*/ 8256 w 8257"/>
                <a:gd name="T5" fmla="*/ 0 h 2084"/>
                <a:gd name="T6" fmla="*/ 0 w 8257"/>
                <a:gd name="T7" fmla="*/ 0 h 2084"/>
                <a:gd name="T8" fmla="*/ 0 w 8257"/>
                <a:gd name="T9" fmla="*/ 2083 h 2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7" h="2084">
                  <a:moveTo>
                    <a:pt x="0" y="2083"/>
                  </a:moveTo>
                  <a:lnTo>
                    <a:pt x="8256" y="2083"/>
                  </a:lnTo>
                  <a:lnTo>
                    <a:pt x="8256" y="0"/>
                  </a:lnTo>
                  <a:lnTo>
                    <a:pt x="0" y="0"/>
                  </a:lnTo>
                  <a:lnTo>
                    <a:pt x="0" y="208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107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3" name="Text Box 293"/>
            <p:cNvSpPr txBox="1">
              <a:spLocks noChangeArrowheads="1"/>
            </p:cNvSpPr>
            <p:nvPr/>
          </p:nvSpPr>
          <p:spPr bwMode="auto">
            <a:xfrm>
              <a:off x="2370" y="3257"/>
              <a:ext cx="1033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PROCESSUS D’A.Q.</a:t>
              </a:r>
            </a:p>
          </p:txBody>
        </p:sp>
        <p:sp>
          <p:nvSpPr>
            <p:cNvPr id="20774" name="Text Box 294"/>
            <p:cNvSpPr txBox="1">
              <a:spLocks noChangeArrowheads="1"/>
            </p:cNvSpPr>
            <p:nvPr/>
          </p:nvSpPr>
          <p:spPr bwMode="auto">
            <a:xfrm>
              <a:off x="2135" y="3390"/>
              <a:ext cx="148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  - contrôles, enregistrements,</a:t>
              </a:r>
            </a:p>
          </p:txBody>
        </p:sp>
        <p:sp>
          <p:nvSpPr>
            <p:cNvPr id="20775" name="Text Box 295"/>
            <p:cNvSpPr txBox="1">
              <a:spLocks noChangeArrowheads="1"/>
            </p:cNvSpPr>
            <p:nvPr/>
          </p:nvSpPr>
          <p:spPr bwMode="auto">
            <a:xfrm>
              <a:off x="2358" y="3522"/>
              <a:ext cx="1080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plans d’améliorations,</a:t>
              </a:r>
            </a:p>
          </p:txBody>
        </p:sp>
        <p:sp>
          <p:nvSpPr>
            <p:cNvPr id="20776" name="Freeform 296"/>
            <p:cNvSpPr>
              <a:spLocks noChangeArrowheads="1"/>
            </p:cNvSpPr>
            <p:nvPr/>
          </p:nvSpPr>
          <p:spPr bwMode="auto">
            <a:xfrm>
              <a:off x="1537" y="2981"/>
              <a:ext cx="196" cy="295"/>
            </a:xfrm>
            <a:custGeom>
              <a:avLst/>
              <a:gdLst>
                <a:gd name="T0" fmla="*/ 0 w 870"/>
                <a:gd name="T1" fmla="*/ 162 h 1304"/>
                <a:gd name="T2" fmla="*/ 0 w 870"/>
                <a:gd name="T3" fmla="*/ 1140 h 1304"/>
                <a:gd name="T4" fmla="*/ 431 w 870"/>
                <a:gd name="T5" fmla="*/ 1140 h 1304"/>
                <a:gd name="T6" fmla="*/ 431 w 870"/>
                <a:gd name="T7" fmla="*/ 1303 h 1304"/>
                <a:gd name="T8" fmla="*/ 869 w 870"/>
                <a:gd name="T9" fmla="*/ 650 h 1304"/>
                <a:gd name="T10" fmla="*/ 431 w 870"/>
                <a:gd name="T11" fmla="*/ 0 h 1304"/>
                <a:gd name="T12" fmla="*/ 431 w 870"/>
                <a:gd name="T13" fmla="*/ 162 h 1304"/>
                <a:gd name="T14" fmla="*/ 0 w 870"/>
                <a:gd name="T15" fmla="*/ 16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0" h="1304">
                  <a:moveTo>
                    <a:pt x="0" y="162"/>
                  </a:moveTo>
                  <a:lnTo>
                    <a:pt x="0" y="1140"/>
                  </a:lnTo>
                  <a:lnTo>
                    <a:pt x="431" y="1140"/>
                  </a:lnTo>
                  <a:lnTo>
                    <a:pt x="431" y="1303"/>
                  </a:lnTo>
                  <a:lnTo>
                    <a:pt x="869" y="650"/>
                  </a:lnTo>
                  <a:lnTo>
                    <a:pt x="431" y="0"/>
                  </a:lnTo>
                  <a:lnTo>
                    <a:pt x="431" y="162"/>
                  </a:lnTo>
                  <a:lnTo>
                    <a:pt x="0" y="1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7" name="Freeform 297"/>
            <p:cNvSpPr>
              <a:spLocks noChangeArrowheads="1"/>
            </p:cNvSpPr>
            <p:nvPr/>
          </p:nvSpPr>
          <p:spPr bwMode="auto">
            <a:xfrm>
              <a:off x="1537" y="2981"/>
              <a:ext cx="196" cy="295"/>
            </a:xfrm>
            <a:custGeom>
              <a:avLst/>
              <a:gdLst>
                <a:gd name="T0" fmla="*/ 0 w 870"/>
                <a:gd name="T1" fmla="*/ 162 h 1304"/>
                <a:gd name="T2" fmla="*/ 0 w 870"/>
                <a:gd name="T3" fmla="*/ 1140 h 1304"/>
                <a:gd name="T4" fmla="*/ 431 w 870"/>
                <a:gd name="T5" fmla="*/ 1140 h 1304"/>
                <a:gd name="T6" fmla="*/ 431 w 870"/>
                <a:gd name="T7" fmla="*/ 1303 h 1304"/>
                <a:gd name="T8" fmla="*/ 869 w 870"/>
                <a:gd name="T9" fmla="*/ 650 h 1304"/>
                <a:gd name="T10" fmla="*/ 431 w 870"/>
                <a:gd name="T11" fmla="*/ 0 h 1304"/>
                <a:gd name="T12" fmla="*/ 431 w 870"/>
                <a:gd name="T13" fmla="*/ 162 h 1304"/>
                <a:gd name="T14" fmla="*/ 0 w 870"/>
                <a:gd name="T15" fmla="*/ 16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0" h="1304">
                  <a:moveTo>
                    <a:pt x="0" y="162"/>
                  </a:moveTo>
                  <a:lnTo>
                    <a:pt x="0" y="1140"/>
                  </a:lnTo>
                  <a:lnTo>
                    <a:pt x="431" y="1140"/>
                  </a:lnTo>
                  <a:lnTo>
                    <a:pt x="431" y="1303"/>
                  </a:lnTo>
                  <a:lnTo>
                    <a:pt x="869" y="650"/>
                  </a:lnTo>
                  <a:lnTo>
                    <a:pt x="431" y="0"/>
                  </a:lnTo>
                  <a:lnTo>
                    <a:pt x="431" y="162"/>
                  </a:lnTo>
                  <a:lnTo>
                    <a:pt x="0" y="162"/>
                  </a:lnTo>
                </a:path>
              </a:pathLst>
            </a:custGeom>
            <a:solidFill>
              <a:srgbClr val="4040D0"/>
            </a:solidFill>
            <a:ln w="151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8" name="Freeform 298"/>
            <p:cNvSpPr>
              <a:spLocks noChangeArrowheads="1"/>
            </p:cNvSpPr>
            <p:nvPr/>
          </p:nvSpPr>
          <p:spPr bwMode="auto">
            <a:xfrm>
              <a:off x="1981" y="3779"/>
              <a:ext cx="1871" cy="471"/>
            </a:xfrm>
            <a:custGeom>
              <a:avLst/>
              <a:gdLst>
                <a:gd name="T0" fmla="*/ 0 w 8257"/>
                <a:gd name="T1" fmla="*/ 2080 h 2081"/>
                <a:gd name="T2" fmla="*/ 8256 w 8257"/>
                <a:gd name="T3" fmla="*/ 2080 h 2081"/>
                <a:gd name="T4" fmla="*/ 8256 w 8257"/>
                <a:gd name="T5" fmla="*/ 0 h 2081"/>
                <a:gd name="T6" fmla="*/ 0 w 8257"/>
                <a:gd name="T7" fmla="*/ 0 h 2081"/>
                <a:gd name="T8" fmla="*/ 0 w 8257"/>
                <a:gd name="T9" fmla="*/ 2080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7" h="2081">
                  <a:moveTo>
                    <a:pt x="0" y="2080"/>
                  </a:moveTo>
                  <a:lnTo>
                    <a:pt x="8256" y="2080"/>
                  </a:lnTo>
                  <a:lnTo>
                    <a:pt x="8256" y="0"/>
                  </a:lnTo>
                  <a:lnTo>
                    <a:pt x="0" y="0"/>
                  </a:lnTo>
                  <a:lnTo>
                    <a:pt x="0" y="208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107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9" name="Text Box 299"/>
            <p:cNvSpPr txBox="1">
              <a:spLocks noChangeArrowheads="1"/>
            </p:cNvSpPr>
            <p:nvPr/>
          </p:nvSpPr>
          <p:spPr bwMode="auto">
            <a:xfrm>
              <a:off x="2301" y="3799"/>
              <a:ext cx="1157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ACTIONS ENGAGÉES</a:t>
              </a:r>
            </a:p>
          </p:txBody>
        </p:sp>
        <p:sp>
          <p:nvSpPr>
            <p:cNvPr id="20780" name="Text Box 300"/>
            <p:cNvSpPr txBox="1">
              <a:spLocks noChangeArrowheads="1"/>
            </p:cNvSpPr>
            <p:nvPr/>
          </p:nvSpPr>
          <p:spPr bwMode="auto">
            <a:xfrm>
              <a:off x="2213" y="3931"/>
              <a:ext cx="135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intégration des applications</a:t>
              </a:r>
            </a:p>
          </p:txBody>
        </p:sp>
        <p:sp>
          <p:nvSpPr>
            <p:cNvPr id="20781" name="Text Box 301"/>
            <p:cNvSpPr txBox="1">
              <a:spLocks noChangeArrowheads="1"/>
            </p:cNvSpPr>
            <p:nvPr/>
          </p:nvSpPr>
          <p:spPr bwMode="auto">
            <a:xfrm>
              <a:off x="2699" y="4064"/>
              <a:ext cx="418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300" b="1">
                  <a:latin typeface="Gill Sans" charset="0"/>
                </a:rPr>
                <a:t>en cours</a:t>
              </a:r>
            </a:p>
          </p:txBody>
        </p:sp>
        <p:sp>
          <p:nvSpPr>
            <p:cNvPr id="20782" name="Freeform 302"/>
            <p:cNvSpPr>
              <a:spLocks noChangeArrowheads="1"/>
            </p:cNvSpPr>
            <p:nvPr/>
          </p:nvSpPr>
          <p:spPr bwMode="auto">
            <a:xfrm>
              <a:off x="4582" y="1330"/>
              <a:ext cx="685" cy="236"/>
            </a:xfrm>
            <a:custGeom>
              <a:avLst/>
              <a:gdLst>
                <a:gd name="T0" fmla="*/ 0 w 3023"/>
                <a:gd name="T1" fmla="*/ 1046 h 1047"/>
                <a:gd name="T2" fmla="*/ 3022 w 3023"/>
                <a:gd name="T3" fmla="*/ 1046 h 1047"/>
                <a:gd name="T4" fmla="*/ 3022 w 3023"/>
                <a:gd name="T5" fmla="*/ 0 h 1047"/>
                <a:gd name="T6" fmla="*/ 0 w 3023"/>
                <a:gd name="T7" fmla="*/ 0 h 1047"/>
                <a:gd name="T8" fmla="*/ 0 w 3023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3" h="1047">
                  <a:moveTo>
                    <a:pt x="0" y="1046"/>
                  </a:moveTo>
                  <a:lnTo>
                    <a:pt x="3022" y="1046"/>
                  </a:lnTo>
                  <a:lnTo>
                    <a:pt x="3022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3" name="Freeform 303"/>
            <p:cNvSpPr>
              <a:spLocks noChangeArrowheads="1"/>
            </p:cNvSpPr>
            <p:nvPr/>
          </p:nvSpPr>
          <p:spPr bwMode="auto">
            <a:xfrm>
              <a:off x="4582" y="1330"/>
              <a:ext cx="685" cy="236"/>
            </a:xfrm>
            <a:custGeom>
              <a:avLst/>
              <a:gdLst>
                <a:gd name="T0" fmla="*/ 0 w 3023"/>
                <a:gd name="T1" fmla="*/ 1046 h 1047"/>
                <a:gd name="T2" fmla="*/ 3022 w 3023"/>
                <a:gd name="T3" fmla="*/ 1046 h 1047"/>
                <a:gd name="T4" fmla="*/ 3022 w 3023"/>
                <a:gd name="T5" fmla="*/ 0 h 1047"/>
                <a:gd name="T6" fmla="*/ 0 w 3023"/>
                <a:gd name="T7" fmla="*/ 0 h 1047"/>
                <a:gd name="T8" fmla="*/ 0 w 3023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3" h="1047">
                  <a:moveTo>
                    <a:pt x="0" y="1046"/>
                  </a:moveTo>
                  <a:lnTo>
                    <a:pt x="3022" y="1046"/>
                  </a:lnTo>
                  <a:lnTo>
                    <a:pt x="3022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4" name="Text Box 304"/>
            <p:cNvSpPr txBox="1">
              <a:spLocks noChangeArrowheads="1"/>
            </p:cNvSpPr>
            <p:nvPr/>
          </p:nvSpPr>
          <p:spPr bwMode="auto">
            <a:xfrm>
              <a:off x="4644" y="1348"/>
              <a:ext cx="52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FF0000"/>
                  </a:solidFill>
                  <a:latin typeface="Gill Sans" charset="0"/>
                </a:rPr>
                <a:t>3° étape</a:t>
              </a:r>
            </a:p>
          </p:txBody>
        </p:sp>
        <p:sp>
          <p:nvSpPr>
            <p:cNvPr id="20785" name="Freeform 305"/>
            <p:cNvSpPr>
              <a:spLocks noChangeArrowheads="1"/>
            </p:cNvSpPr>
            <p:nvPr/>
          </p:nvSpPr>
          <p:spPr bwMode="auto">
            <a:xfrm>
              <a:off x="256" y="2926"/>
              <a:ext cx="1280" cy="414"/>
            </a:xfrm>
            <a:custGeom>
              <a:avLst/>
              <a:gdLst>
                <a:gd name="T0" fmla="*/ 0 w 5650"/>
                <a:gd name="T1" fmla="*/ 1830 h 1831"/>
                <a:gd name="T2" fmla="*/ 5649 w 5650"/>
                <a:gd name="T3" fmla="*/ 1830 h 1831"/>
                <a:gd name="T4" fmla="*/ 5649 w 5650"/>
                <a:gd name="T5" fmla="*/ 0 h 1831"/>
                <a:gd name="T6" fmla="*/ 0 w 5650"/>
                <a:gd name="T7" fmla="*/ 0 h 1831"/>
                <a:gd name="T8" fmla="*/ 0 w 5650"/>
                <a:gd name="T9" fmla="*/ 1830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50" h="1831">
                  <a:moveTo>
                    <a:pt x="0" y="1830"/>
                  </a:moveTo>
                  <a:lnTo>
                    <a:pt x="5649" y="1830"/>
                  </a:lnTo>
                  <a:lnTo>
                    <a:pt x="5649" y="0"/>
                  </a:lnTo>
                  <a:lnTo>
                    <a:pt x="0" y="0"/>
                  </a:lnTo>
                  <a:lnTo>
                    <a:pt x="0" y="1830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6" name="Text Box 306"/>
            <p:cNvSpPr txBox="1">
              <a:spLocks noChangeArrowheads="1"/>
            </p:cNvSpPr>
            <p:nvPr/>
          </p:nvSpPr>
          <p:spPr bwMode="auto">
            <a:xfrm>
              <a:off x="876" y="2944"/>
              <a:ext cx="3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i="1">
                  <a:latin typeface="Gill Sans" charset="0"/>
                </a:rPr>
                <a:t> </a:t>
              </a:r>
            </a:p>
          </p:txBody>
        </p:sp>
        <p:sp>
          <p:nvSpPr>
            <p:cNvPr id="20787" name="Freeform 307"/>
            <p:cNvSpPr>
              <a:spLocks noChangeArrowheads="1"/>
            </p:cNvSpPr>
            <p:nvPr/>
          </p:nvSpPr>
          <p:spPr bwMode="auto">
            <a:xfrm>
              <a:off x="1829" y="1872"/>
              <a:ext cx="2073" cy="236"/>
            </a:xfrm>
            <a:custGeom>
              <a:avLst/>
              <a:gdLst>
                <a:gd name="T0" fmla="*/ 0 w 9145"/>
                <a:gd name="T1" fmla="*/ 1046 h 1047"/>
                <a:gd name="T2" fmla="*/ 9144 w 9145"/>
                <a:gd name="T3" fmla="*/ 1046 h 1047"/>
                <a:gd name="T4" fmla="*/ 9144 w 9145"/>
                <a:gd name="T5" fmla="*/ 0 h 1047"/>
                <a:gd name="T6" fmla="*/ 0 w 9145"/>
                <a:gd name="T7" fmla="*/ 0 h 1047"/>
                <a:gd name="T8" fmla="*/ 0 w 9145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45" h="1047">
                  <a:moveTo>
                    <a:pt x="0" y="1046"/>
                  </a:moveTo>
                  <a:lnTo>
                    <a:pt x="9144" y="1046"/>
                  </a:lnTo>
                  <a:lnTo>
                    <a:pt x="9144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8" name="Text Box 308"/>
            <p:cNvSpPr txBox="1">
              <a:spLocks noChangeArrowheads="1"/>
            </p:cNvSpPr>
            <p:nvPr/>
          </p:nvSpPr>
          <p:spPr bwMode="auto">
            <a:xfrm>
              <a:off x="2040" y="1890"/>
              <a:ext cx="180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Groupes de travail  par PICs</a:t>
              </a:r>
            </a:p>
          </p:txBody>
        </p:sp>
        <p:sp>
          <p:nvSpPr>
            <p:cNvPr id="20789" name="Freeform 309"/>
            <p:cNvSpPr>
              <a:spLocks noChangeArrowheads="1"/>
            </p:cNvSpPr>
            <p:nvPr/>
          </p:nvSpPr>
          <p:spPr bwMode="auto">
            <a:xfrm>
              <a:off x="196" y="522"/>
              <a:ext cx="119" cy="177"/>
            </a:xfrm>
            <a:custGeom>
              <a:avLst/>
              <a:gdLst>
                <a:gd name="T0" fmla="*/ 0 w 528"/>
                <a:gd name="T1" fmla="*/ 784 h 785"/>
                <a:gd name="T2" fmla="*/ 527 w 528"/>
                <a:gd name="T3" fmla="*/ 784 h 785"/>
                <a:gd name="T4" fmla="*/ 527 w 528"/>
                <a:gd name="T5" fmla="*/ 0 h 785"/>
                <a:gd name="T6" fmla="*/ 0 w 528"/>
                <a:gd name="T7" fmla="*/ 0 h 785"/>
                <a:gd name="T8" fmla="*/ 0 w 528"/>
                <a:gd name="T9" fmla="*/ 784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5">
                  <a:moveTo>
                    <a:pt x="0" y="784"/>
                  </a:moveTo>
                  <a:lnTo>
                    <a:pt x="527" y="784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0" name="Freeform 310"/>
            <p:cNvSpPr>
              <a:spLocks noChangeArrowheads="1"/>
            </p:cNvSpPr>
            <p:nvPr/>
          </p:nvSpPr>
          <p:spPr bwMode="auto">
            <a:xfrm>
              <a:off x="503" y="1330"/>
              <a:ext cx="846" cy="236"/>
            </a:xfrm>
            <a:custGeom>
              <a:avLst/>
              <a:gdLst>
                <a:gd name="T0" fmla="*/ 0 w 3737"/>
                <a:gd name="T1" fmla="*/ 1046 h 1047"/>
                <a:gd name="T2" fmla="*/ 3736 w 3737"/>
                <a:gd name="T3" fmla="*/ 1046 h 1047"/>
                <a:gd name="T4" fmla="*/ 3736 w 3737"/>
                <a:gd name="T5" fmla="*/ 0 h 1047"/>
                <a:gd name="T6" fmla="*/ 0 w 3737"/>
                <a:gd name="T7" fmla="*/ 0 h 1047"/>
                <a:gd name="T8" fmla="*/ 0 w 3737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7" h="1047">
                  <a:moveTo>
                    <a:pt x="0" y="1046"/>
                  </a:moveTo>
                  <a:lnTo>
                    <a:pt x="3736" y="1046"/>
                  </a:lnTo>
                  <a:lnTo>
                    <a:pt x="3736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1" name="Freeform 311"/>
            <p:cNvSpPr>
              <a:spLocks noChangeArrowheads="1"/>
            </p:cNvSpPr>
            <p:nvPr/>
          </p:nvSpPr>
          <p:spPr bwMode="auto">
            <a:xfrm>
              <a:off x="503" y="1330"/>
              <a:ext cx="846" cy="236"/>
            </a:xfrm>
            <a:custGeom>
              <a:avLst/>
              <a:gdLst>
                <a:gd name="T0" fmla="*/ 0 w 3737"/>
                <a:gd name="T1" fmla="*/ 1046 h 1047"/>
                <a:gd name="T2" fmla="*/ 3736 w 3737"/>
                <a:gd name="T3" fmla="*/ 1046 h 1047"/>
                <a:gd name="T4" fmla="*/ 3736 w 3737"/>
                <a:gd name="T5" fmla="*/ 0 h 1047"/>
                <a:gd name="T6" fmla="*/ 0 w 3737"/>
                <a:gd name="T7" fmla="*/ 0 h 1047"/>
                <a:gd name="T8" fmla="*/ 0 w 3737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7" h="1047">
                  <a:moveTo>
                    <a:pt x="0" y="1046"/>
                  </a:moveTo>
                  <a:lnTo>
                    <a:pt x="3736" y="1046"/>
                  </a:lnTo>
                  <a:lnTo>
                    <a:pt x="3736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2" name="Text Box 312"/>
            <p:cNvSpPr txBox="1">
              <a:spLocks noChangeArrowheads="1"/>
            </p:cNvSpPr>
            <p:nvPr/>
          </p:nvSpPr>
          <p:spPr bwMode="auto">
            <a:xfrm>
              <a:off x="564" y="1348"/>
              <a:ext cx="52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solidFill>
                    <a:srgbClr val="FF0000"/>
                  </a:solidFill>
                  <a:latin typeface="Gill Sans" charset="0"/>
                </a:rPr>
                <a:t>1° étape</a:t>
              </a:r>
            </a:p>
          </p:txBody>
        </p:sp>
        <p:sp>
          <p:nvSpPr>
            <p:cNvPr id="20793" name="Freeform 313"/>
            <p:cNvSpPr>
              <a:spLocks noChangeArrowheads="1"/>
            </p:cNvSpPr>
            <p:nvPr/>
          </p:nvSpPr>
          <p:spPr bwMode="auto">
            <a:xfrm>
              <a:off x="4435" y="3138"/>
              <a:ext cx="1092" cy="592"/>
            </a:xfrm>
            <a:custGeom>
              <a:avLst/>
              <a:gdLst>
                <a:gd name="T0" fmla="*/ 0 w 4820"/>
                <a:gd name="T1" fmla="*/ 2612 h 2613"/>
                <a:gd name="T2" fmla="*/ 4819 w 4820"/>
                <a:gd name="T3" fmla="*/ 2612 h 2613"/>
                <a:gd name="T4" fmla="*/ 4819 w 4820"/>
                <a:gd name="T5" fmla="*/ 0 h 2613"/>
                <a:gd name="T6" fmla="*/ 0 w 4820"/>
                <a:gd name="T7" fmla="*/ 0 h 2613"/>
                <a:gd name="T8" fmla="*/ 0 w 4820"/>
                <a:gd name="T9" fmla="*/ 2612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0" h="2613">
                  <a:moveTo>
                    <a:pt x="0" y="2612"/>
                  </a:moveTo>
                  <a:lnTo>
                    <a:pt x="4819" y="2612"/>
                  </a:lnTo>
                  <a:lnTo>
                    <a:pt x="4819" y="0"/>
                  </a:lnTo>
                  <a:lnTo>
                    <a:pt x="0" y="0"/>
                  </a:lnTo>
                  <a:lnTo>
                    <a:pt x="0" y="261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4" name="Text Box 314"/>
            <p:cNvSpPr txBox="1">
              <a:spLocks noChangeArrowheads="1"/>
            </p:cNvSpPr>
            <p:nvPr/>
          </p:nvSpPr>
          <p:spPr bwMode="auto">
            <a:xfrm>
              <a:off x="4607" y="3156"/>
              <a:ext cx="692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i="1">
                  <a:latin typeface="Gill Sans" charset="0"/>
                </a:rPr>
                <a:t>Préparation à</a:t>
              </a:r>
            </a:p>
          </p:txBody>
        </p:sp>
        <p:sp>
          <p:nvSpPr>
            <p:cNvPr id="20795" name="Text Box 315"/>
            <p:cNvSpPr txBox="1">
              <a:spLocks noChangeArrowheads="1"/>
            </p:cNvSpPr>
            <p:nvPr/>
          </p:nvSpPr>
          <p:spPr bwMode="auto">
            <a:xfrm>
              <a:off x="4730" y="3326"/>
              <a:ext cx="47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i="1">
                  <a:latin typeface="Gill Sans" charset="0"/>
                </a:rPr>
                <a:t>l’audit de</a:t>
              </a:r>
            </a:p>
          </p:txBody>
        </p:sp>
        <p:sp>
          <p:nvSpPr>
            <p:cNvPr id="20796" name="Text Box 316"/>
            <p:cNvSpPr txBox="1">
              <a:spLocks noChangeArrowheads="1"/>
            </p:cNvSpPr>
            <p:nvPr/>
          </p:nvSpPr>
          <p:spPr bwMode="auto">
            <a:xfrm>
              <a:off x="4662" y="3497"/>
              <a:ext cx="58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i="1">
                  <a:latin typeface="Gill Sans" charset="0"/>
                </a:rPr>
                <a:t>certification</a:t>
              </a:r>
            </a:p>
          </p:txBody>
        </p:sp>
        <p:sp>
          <p:nvSpPr>
            <p:cNvPr id="20797" name="Freeform 317"/>
            <p:cNvSpPr>
              <a:spLocks noChangeArrowheads="1"/>
            </p:cNvSpPr>
            <p:nvPr/>
          </p:nvSpPr>
          <p:spPr bwMode="auto">
            <a:xfrm>
              <a:off x="158" y="2005"/>
              <a:ext cx="1447" cy="1124"/>
            </a:xfrm>
            <a:custGeom>
              <a:avLst/>
              <a:gdLst>
                <a:gd name="T0" fmla="*/ 0 w 6386"/>
                <a:gd name="T1" fmla="*/ 4962 h 4963"/>
                <a:gd name="T2" fmla="*/ 6385 w 6386"/>
                <a:gd name="T3" fmla="*/ 4962 h 4963"/>
                <a:gd name="T4" fmla="*/ 6385 w 6386"/>
                <a:gd name="T5" fmla="*/ 0 h 4963"/>
                <a:gd name="T6" fmla="*/ 0 w 6386"/>
                <a:gd name="T7" fmla="*/ 0 h 4963"/>
                <a:gd name="T8" fmla="*/ 0 w 6386"/>
                <a:gd name="T9" fmla="*/ 4962 h 4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86" h="4963">
                  <a:moveTo>
                    <a:pt x="0" y="4962"/>
                  </a:moveTo>
                  <a:lnTo>
                    <a:pt x="6385" y="4962"/>
                  </a:lnTo>
                  <a:lnTo>
                    <a:pt x="6385" y="0"/>
                  </a:lnTo>
                  <a:lnTo>
                    <a:pt x="0" y="0"/>
                  </a:lnTo>
                  <a:lnTo>
                    <a:pt x="0" y="496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8" name="Text Box 318"/>
            <p:cNvSpPr txBox="1">
              <a:spLocks noChangeArrowheads="1"/>
            </p:cNvSpPr>
            <p:nvPr/>
          </p:nvSpPr>
          <p:spPr bwMode="auto">
            <a:xfrm>
              <a:off x="394" y="2023"/>
              <a:ext cx="90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Sensibilisation</a:t>
              </a:r>
            </a:p>
          </p:txBody>
        </p:sp>
        <p:sp>
          <p:nvSpPr>
            <p:cNvPr id="20799" name="Text Box 319"/>
            <p:cNvSpPr txBox="1">
              <a:spLocks noChangeArrowheads="1"/>
            </p:cNvSpPr>
            <p:nvPr/>
          </p:nvSpPr>
          <p:spPr bwMode="auto">
            <a:xfrm>
              <a:off x="427" y="2193"/>
              <a:ext cx="84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et Formation</a:t>
              </a:r>
            </a:p>
          </p:txBody>
        </p:sp>
        <p:sp>
          <p:nvSpPr>
            <p:cNvPr id="20800" name="Text Box 320"/>
            <p:cNvSpPr txBox="1">
              <a:spLocks noChangeArrowheads="1"/>
            </p:cNvSpPr>
            <p:nvPr/>
          </p:nvSpPr>
          <p:spPr bwMode="auto">
            <a:xfrm>
              <a:off x="505" y="2364"/>
              <a:ext cx="69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à la qualité</a:t>
              </a:r>
            </a:p>
          </p:txBody>
        </p:sp>
        <p:sp>
          <p:nvSpPr>
            <p:cNvPr id="20801" name="Text Box 321"/>
            <p:cNvSpPr txBox="1">
              <a:spLocks noChangeArrowheads="1"/>
            </p:cNvSpPr>
            <p:nvPr/>
          </p:nvSpPr>
          <p:spPr bwMode="auto">
            <a:xfrm>
              <a:off x="799" y="2534"/>
              <a:ext cx="15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de</a:t>
              </a:r>
            </a:p>
          </p:txBody>
        </p:sp>
        <p:sp>
          <p:nvSpPr>
            <p:cNvPr id="20802" name="Text Box 322"/>
            <p:cNvSpPr txBox="1">
              <a:spLocks noChangeArrowheads="1"/>
            </p:cNvSpPr>
            <p:nvPr/>
          </p:nvSpPr>
          <p:spPr bwMode="auto">
            <a:xfrm>
              <a:off x="385" y="2705"/>
              <a:ext cx="92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l’encadrement</a:t>
              </a:r>
            </a:p>
          </p:txBody>
        </p:sp>
        <p:sp>
          <p:nvSpPr>
            <p:cNvPr id="20803" name="Text Box 323"/>
            <p:cNvSpPr txBox="1">
              <a:spLocks noChangeArrowheads="1"/>
            </p:cNvSpPr>
            <p:nvPr/>
          </p:nvSpPr>
          <p:spPr bwMode="auto">
            <a:xfrm>
              <a:off x="532" y="2876"/>
              <a:ext cx="64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MD et MR</a:t>
              </a:r>
            </a:p>
          </p:txBody>
        </p:sp>
        <p:sp>
          <p:nvSpPr>
            <p:cNvPr id="20804" name="Freeform 324"/>
            <p:cNvSpPr>
              <a:spLocks noChangeArrowheads="1"/>
            </p:cNvSpPr>
            <p:nvPr/>
          </p:nvSpPr>
          <p:spPr bwMode="auto">
            <a:xfrm>
              <a:off x="109" y="3224"/>
              <a:ext cx="1594" cy="847"/>
            </a:xfrm>
            <a:custGeom>
              <a:avLst/>
              <a:gdLst>
                <a:gd name="T0" fmla="*/ 0 w 7034"/>
                <a:gd name="T1" fmla="*/ 3737 h 3738"/>
                <a:gd name="T2" fmla="*/ 7033 w 7034"/>
                <a:gd name="T3" fmla="*/ 3737 h 3738"/>
                <a:gd name="T4" fmla="*/ 7033 w 7034"/>
                <a:gd name="T5" fmla="*/ 0 h 3738"/>
                <a:gd name="T6" fmla="*/ 0 w 7034"/>
                <a:gd name="T7" fmla="*/ 0 h 3738"/>
                <a:gd name="T8" fmla="*/ 0 w 7034"/>
                <a:gd name="T9" fmla="*/ 3737 h 3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4" h="3738">
                  <a:moveTo>
                    <a:pt x="0" y="3737"/>
                  </a:moveTo>
                  <a:lnTo>
                    <a:pt x="7033" y="3737"/>
                  </a:lnTo>
                  <a:lnTo>
                    <a:pt x="7033" y="0"/>
                  </a:lnTo>
                  <a:lnTo>
                    <a:pt x="0" y="0"/>
                  </a:lnTo>
                  <a:lnTo>
                    <a:pt x="0" y="373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5" name="Text Box 325"/>
            <p:cNvSpPr txBox="1">
              <a:spLocks noChangeArrowheads="1"/>
            </p:cNvSpPr>
            <p:nvPr/>
          </p:nvSpPr>
          <p:spPr bwMode="auto">
            <a:xfrm>
              <a:off x="552" y="3241"/>
              <a:ext cx="667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900">
                  <a:latin typeface="Gill Sans" charset="0"/>
                </a:rPr>
                <a:t>Consensus</a:t>
              </a:r>
            </a:p>
          </p:txBody>
        </p:sp>
        <p:sp>
          <p:nvSpPr>
            <p:cNvPr id="20806" name="Text Box 326"/>
            <p:cNvSpPr txBox="1">
              <a:spLocks noChangeArrowheads="1"/>
            </p:cNvSpPr>
            <p:nvPr/>
          </p:nvSpPr>
          <p:spPr bwMode="auto">
            <a:xfrm>
              <a:off x="467" y="3431"/>
              <a:ext cx="813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900">
                  <a:latin typeface="Gill Sans" charset="0"/>
                </a:rPr>
                <a:t>sur les choix,</a:t>
              </a:r>
            </a:p>
          </p:txBody>
        </p:sp>
        <p:sp>
          <p:nvSpPr>
            <p:cNvPr id="20807" name="Text Box 327"/>
            <p:cNvSpPr txBox="1">
              <a:spLocks noChangeArrowheads="1"/>
            </p:cNvSpPr>
            <p:nvPr/>
          </p:nvSpPr>
          <p:spPr bwMode="auto">
            <a:xfrm>
              <a:off x="432" y="3620"/>
              <a:ext cx="869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900">
                  <a:latin typeface="Gill Sans" charset="0"/>
                </a:rPr>
                <a:t>la planification</a:t>
              </a:r>
            </a:p>
          </p:txBody>
        </p:sp>
        <p:sp>
          <p:nvSpPr>
            <p:cNvPr id="20808" name="Text Box 328"/>
            <p:cNvSpPr txBox="1">
              <a:spLocks noChangeArrowheads="1"/>
            </p:cNvSpPr>
            <p:nvPr/>
          </p:nvSpPr>
          <p:spPr bwMode="auto">
            <a:xfrm>
              <a:off x="537" y="3809"/>
              <a:ext cx="684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900">
                  <a:latin typeface="Gill Sans" charset="0"/>
                </a:rPr>
                <a:t>des actions</a:t>
              </a:r>
            </a:p>
          </p:txBody>
        </p:sp>
        <p:grpSp>
          <p:nvGrpSpPr>
            <p:cNvPr id="20809" name="Group 329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0810" name="Text Box 330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0811" name="Line 331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0812" name="Line 332"/>
            <p:cNvSpPr>
              <a:spLocks noChangeShapeType="1"/>
            </p:cNvSpPr>
            <p:nvPr/>
          </p:nvSpPr>
          <p:spPr bwMode="auto">
            <a:xfrm>
              <a:off x="304" y="1694"/>
              <a:ext cx="1124" cy="0"/>
            </a:xfrm>
            <a:prstGeom prst="line">
              <a:avLst/>
            </a:prstGeom>
            <a:noFill/>
            <a:ln w="1512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813" name="Line 333"/>
            <p:cNvSpPr>
              <a:spLocks noChangeShapeType="1"/>
            </p:cNvSpPr>
            <p:nvPr/>
          </p:nvSpPr>
          <p:spPr bwMode="auto">
            <a:xfrm>
              <a:off x="4361" y="1694"/>
              <a:ext cx="1124" cy="0"/>
            </a:xfrm>
            <a:prstGeom prst="line">
              <a:avLst/>
            </a:prstGeom>
            <a:noFill/>
            <a:ln w="1512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814" name="Line 334"/>
            <p:cNvSpPr>
              <a:spLocks noChangeShapeType="1"/>
            </p:cNvSpPr>
            <p:nvPr/>
          </p:nvSpPr>
          <p:spPr bwMode="auto">
            <a:xfrm>
              <a:off x="1824" y="1686"/>
              <a:ext cx="2245" cy="0"/>
            </a:xfrm>
            <a:prstGeom prst="line">
              <a:avLst/>
            </a:prstGeom>
            <a:noFill/>
            <a:ln w="1512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1"/>
          <p:cNvGrpSpPr>
            <a:grpSpLocks/>
          </p:cNvGrpSpPr>
          <p:nvPr/>
        </p:nvGrpSpPr>
        <p:grpSpPr bwMode="auto">
          <a:xfrm>
            <a:off x="641350" y="887413"/>
            <a:ext cx="8301038" cy="5915025"/>
            <a:chOff x="404" y="559"/>
            <a:chExt cx="5229" cy="3726"/>
          </a:xfrm>
        </p:grpSpPr>
        <p:sp>
          <p:nvSpPr>
            <p:cNvPr id="21506" name="Freeform 2"/>
            <p:cNvSpPr>
              <a:spLocks noChangeArrowheads="1"/>
            </p:cNvSpPr>
            <p:nvPr/>
          </p:nvSpPr>
          <p:spPr bwMode="auto">
            <a:xfrm>
              <a:off x="3399" y="916"/>
              <a:ext cx="119" cy="177"/>
            </a:xfrm>
            <a:custGeom>
              <a:avLst/>
              <a:gdLst>
                <a:gd name="T0" fmla="*/ 0 w 528"/>
                <a:gd name="T1" fmla="*/ 785 h 786"/>
                <a:gd name="T2" fmla="*/ 527 w 528"/>
                <a:gd name="T3" fmla="*/ 785 h 786"/>
                <a:gd name="T4" fmla="*/ 527 w 528"/>
                <a:gd name="T5" fmla="*/ 0 h 786"/>
                <a:gd name="T6" fmla="*/ 0 w 528"/>
                <a:gd name="T7" fmla="*/ 0 h 786"/>
                <a:gd name="T8" fmla="*/ 0 w 528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6">
                  <a:moveTo>
                    <a:pt x="0" y="785"/>
                  </a:moveTo>
                  <a:lnTo>
                    <a:pt x="527" y="785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7" name="Freeform 3"/>
            <p:cNvSpPr>
              <a:spLocks noChangeArrowheads="1"/>
            </p:cNvSpPr>
            <p:nvPr/>
          </p:nvSpPr>
          <p:spPr bwMode="auto">
            <a:xfrm>
              <a:off x="552" y="1478"/>
              <a:ext cx="1477" cy="2659"/>
            </a:xfrm>
            <a:custGeom>
              <a:avLst/>
              <a:gdLst>
                <a:gd name="T0" fmla="*/ 0 w 6518"/>
                <a:gd name="T1" fmla="*/ 11731 h 11732"/>
                <a:gd name="T2" fmla="*/ 6517 w 6518"/>
                <a:gd name="T3" fmla="*/ 11731 h 11732"/>
                <a:gd name="T4" fmla="*/ 6517 w 6518"/>
                <a:gd name="T5" fmla="*/ 0 h 11732"/>
                <a:gd name="T6" fmla="*/ 0 w 6518"/>
                <a:gd name="T7" fmla="*/ 0 h 11732"/>
                <a:gd name="T8" fmla="*/ 0 w 6518"/>
                <a:gd name="T9" fmla="*/ 11731 h 1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8" h="11732">
                  <a:moveTo>
                    <a:pt x="0" y="11731"/>
                  </a:moveTo>
                  <a:lnTo>
                    <a:pt x="6517" y="11731"/>
                  </a:lnTo>
                  <a:lnTo>
                    <a:pt x="6517" y="0"/>
                  </a:lnTo>
                  <a:lnTo>
                    <a:pt x="0" y="0"/>
                  </a:lnTo>
                  <a:lnTo>
                    <a:pt x="0" y="117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8" name="Freeform 4"/>
            <p:cNvSpPr>
              <a:spLocks noChangeArrowheads="1"/>
            </p:cNvSpPr>
            <p:nvPr/>
          </p:nvSpPr>
          <p:spPr bwMode="auto">
            <a:xfrm>
              <a:off x="552" y="1478"/>
              <a:ext cx="1477" cy="2659"/>
            </a:xfrm>
            <a:custGeom>
              <a:avLst/>
              <a:gdLst>
                <a:gd name="T0" fmla="*/ 0 w 6518"/>
                <a:gd name="T1" fmla="*/ 11731 h 11732"/>
                <a:gd name="T2" fmla="*/ 6517 w 6518"/>
                <a:gd name="T3" fmla="*/ 11731 h 11732"/>
                <a:gd name="T4" fmla="*/ 6517 w 6518"/>
                <a:gd name="T5" fmla="*/ 0 h 11732"/>
                <a:gd name="T6" fmla="*/ 0 w 6518"/>
                <a:gd name="T7" fmla="*/ 0 h 11732"/>
                <a:gd name="T8" fmla="*/ 0 w 6518"/>
                <a:gd name="T9" fmla="*/ 11731 h 1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8" h="11732">
                  <a:moveTo>
                    <a:pt x="0" y="11731"/>
                  </a:moveTo>
                  <a:lnTo>
                    <a:pt x="6517" y="11731"/>
                  </a:lnTo>
                  <a:lnTo>
                    <a:pt x="6517" y="0"/>
                  </a:lnTo>
                  <a:lnTo>
                    <a:pt x="0" y="0"/>
                  </a:lnTo>
                  <a:lnTo>
                    <a:pt x="0" y="11731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9" name="Line 5"/>
            <p:cNvSpPr>
              <a:spLocks noChangeShapeType="1"/>
            </p:cNvSpPr>
            <p:nvPr/>
          </p:nvSpPr>
          <p:spPr bwMode="auto">
            <a:xfrm>
              <a:off x="552" y="4287"/>
              <a:ext cx="4975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510" name="Freeform 6"/>
            <p:cNvSpPr>
              <a:spLocks noChangeArrowheads="1"/>
            </p:cNvSpPr>
            <p:nvPr/>
          </p:nvSpPr>
          <p:spPr bwMode="auto">
            <a:xfrm>
              <a:off x="650" y="1577"/>
              <a:ext cx="1280" cy="1218"/>
            </a:xfrm>
            <a:custGeom>
              <a:avLst/>
              <a:gdLst>
                <a:gd name="T0" fmla="*/ 0 w 5650"/>
                <a:gd name="T1" fmla="*/ 5376 h 5377"/>
                <a:gd name="T2" fmla="*/ 5649 w 5650"/>
                <a:gd name="T3" fmla="*/ 5376 h 5377"/>
                <a:gd name="T4" fmla="*/ 5649 w 5650"/>
                <a:gd name="T5" fmla="*/ 0 h 5377"/>
                <a:gd name="T6" fmla="*/ 0 w 5650"/>
                <a:gd name="T7" fmla="*/ 0 h 5377"/>
                <a:gd name="T8" fmla="*/ 0 w 5650"/>
                <a:gd name="T9" fmla="*/ 5376 h 5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50" h="5377">
                  <a:moveTo>
                    <a:pt x="0" y="5376"/>
                  </a:moveTo>
                  <a:lnTo>
                    <a:pt x="5649" y="5376"/>
                  </a:lnTo>
                  <a:lnTo>
                    <a:pt x="5649" y="0"/>
                  </a:lnTo>
                  <a:lnTo>
                    <a:pt x="0" y="0"/>
                  </a:lnTo>
                  <a:lnTo>
                    <a:pt x="0" y="53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1" name="Freeform 7"/>
            <p:cNvSpPr>
              <a:spLocks noChangeArrowheads="1"/>
            </p:cNvSpPr>
            <p:nvPr/>
          </p:nvSpPr>
          <p:spPr bwMode="auto">
            <a:xfrm>
              <a:off x="650" y="1577"/>
              <a:ext cx="1280" cy="1218"/>
            </a:xfrm>
            <a:custGeom>
              <a:avLst/>
              <a:gdLst>
                <a:gd name="T0" fmla="*/ 0 w 5650"/>
                <a:gd name="T1" fmla="*/ 5376 h 5377"/>
                <a:gd name="T2" fmla="*/ 5649 w 5650"/>
                <a:gd name="T3" fmla="*/ 5376 h 5377"/>
                <a:gd name="T4" fmla="*/ 5649 w 5650"/>
                <a:gd name="T5" fmla="*/ 0 h 5377"/>
                <a:gd name="T6" fmla="*/ 0 w 5650"/>
                <a:gd name="T7" fmla="*/ 0 h 5377"/>
                <a:gd name="T8" fmla="*/ 0 w 5650"/>
                <a:gd name="T9" fmla="*/ 5376 h 5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50" h="5377">
                  <a:moveTo>
                    <a:pt x="0" y="5376"/>
                  </a:moveTo>
                  <a:lnTo>
                    <a:pt x="5649" y="5376"/>
                  </a:lnTo>
                  <a:lnTo>
                    <a:pt x="5649" y="0"/>
                  </a:lnTo>
                  <a:lnTo>
                    <a:pt x="0" y="0"/>
                  </a:lnTo>
                  <a:lnTo>
                    <a:pt x="0" y="5376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107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>
              <a:off x="803" y="1642"/>
              <a:ext cx="90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Sensibilisation</a:t>
              </a:r>
            </a:p>
          </p:txBody>
        </p:sp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835" y="1812"/>
              <a:ext cx="84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et Formation</a:t>
              </a:r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914" y="1983"/>
              <a:ext cx="69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à la qualité</a:t>
              </a:r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1208" y="2153"/>
              <a:ext cx="15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de</a:t>
              </a:r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795" y="2324"/>
              <a:ext cx="92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l’encadrement</a:t>
              </a:r>
            </a:p>
          </p:txBody>
        </p:sp>
        <p:sp>
          <p:nvSpPr>
            <p:cNvPr id="21517" name="Text Box 13"/>
            <p:cNvSpPr txBox="1">
              <a:spLocks noChangeArrowheads="1"/>
            </p:cNvSpPr>
            <p:nvPr/>
          </p:nvSpPr>
          <p:spPr bwMode="auto">
            <a:xfrm>
              <a:off x="806" y="2495"/>
              <a:ext cx="90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(MD, MS, MR)</a:t>
              </a:r>
            </a:p>
          </p:txBody>
        </p:sp>
        <p:sp>
          <p:nvSpPr>
            <p:cNvPr id="21518" name="Freeform 14"/>
            <p:cNvSpPr>
              <a:spLocks noChangeArrowheads="1"/>
            </p:cNvSpPr>
            <p:nvPr/>
          </p:nvSpPr>
          <p:spPr bwMode="auto">
            <a:xfrm>
              <a:off x="2266" y="1512"/>
              <a:ext cx="3367" cy="1480"/>
            </a:xfrm>
            <a:custGeom>
              <a:avLst/>
              <a:gdLst>
                <a:gd name="T0" fmla="*/ 0 w 14852"/>
                <a:gd name="T1" fmla="*/ 6528 h 6529"/>
                <a:gd name="T2" fmla="*/ 14851 w 14852"/>
                <a:gd name="T3" fmla="*/ 6528 h 6529"/>
                <a:gd name="T4" fmla="*/ 14851 w 14852"/>
                <a:gd name="T5" fmla="*/ 0 h 6529"/>
                <a:gd name="T6" fmla="*/ 0 w 14852"/>
                <a:gd name="T7" fmla="*/ 0 h 6529"/>
                <a:gd name="T8" fmla="*/ 0 w 14852"/>
                <a:gd name="T9" fmla="*/ 6528 h 6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52" h="6529">
                  <a:moveTo>
                    <a:pt x="0" y="6528"/>
                  </a:moveTo>
                  <a:lnTo>
                    <a:pt x="14851" y="6528"/>
                  </a:lnTo>
                  <a:lnTo>
                    <a:pt x="14851" y="0"/>
                  </a:lnTo>
                  <a:lnTo>
                    <a:pt x="0" y="0"/>
                  </a:lnTo>
                  <a:lnTo>
                    <a:pt x="0" y="652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9" name="Text Box 15"/>
            <p:cNvSpPr txBox="1">
              <a:spLocks noChangeArrowheads="1"/>
            </p:cNvSpPr>
            <p:nvPr/>
          </p:nvSpPr>
          <p:spPr bwMode="auto">
            <a:xfrm>
              <a:off x="2360" y="1530"/>
              <a:ext cx="267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sensibilisation aux principes d’assurance qualité</a:t>
              </a:r>
            </a:p>
          </p:txBody>
        </p:sp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>
              <a:off x="2341" y="1700"/>
              <a:ext cx="162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selon le programme ci-joint,</a:t>
              </a:r>
            </a:p>
          </p:txBody>
        </p:sp>
        <p:sp>
          <p:nvSpPr>
            <p:cNvPr id="21521" name="Text Box 17"/>
            <p:cNvSpPr txBox="1">
              <a:spLocks noChangeArrowheads="1"/>
            </p:cNvSpPr>
            <p:nvPr/>
          </p:nvSpPr>
          <p:spPr bwMode="auto">
            <a:xfrm>
              <a:off x="2359" y="1871"/>
              <a:ext cx="247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présentation et appropriation des principes</a:t>
              </a:r>
            </a:p>
          </p:txBody>
        </p:sp>
        <p:sp>
          <p:nvSpPr>
            <p:cNvPr id="21522" name="Text Box 18"/>
            <p:cNvSpPr txBox="1">
              <a:spLocks noChangeArrowheads="1"/>
            </p:cNvSpPr>
            <p:nvPr/>
          </p:nvSpPr>
          <p:spPr bwMode="auto">
            <a:xfrm>
              <a:off x="2348" y="2042"/>
              <a:ext cx="218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dans le cadre de l’activité quotidienne,</a:t>
              </a:r>
            </a:p>
          </p:txBody>
        </p:sp>
        <p:sp>
          <p:nvSpPr>
            <p:cNvPr id="21523" name="Text Box 19"/>
            <p:cNvSpPr txBox="1">
              <a:spLocks noChangeArrowheads="1"/>
            </p:cNvSpPr>
            <p:nvPr/>
          </p:nvSpPr>
          <p:spPr bwMode="auto">
            <a:xfrm>
              <a:off x="2363" y="2212"/>
              <a:ext cx="295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définition des objectifs et des profits potentiels dans</a:t>
              </a:r>
            </a:p>
          </p:txBody>
        </p:sp>
        <p:sp>
          <p:nvSpPr>
            <p:cNvPr id="21524" name="Text Box 20"/>
            <p:cNvSpPr txBox="1">
              <a:spLocks noChangeArrowheads="1"/>
            </p:cNvSpPr>
            <p:nvPr/>
          </p:nvSpPr>
          <p:spPr bwMode="auto">
            <a:xfrm>
              <a:off x="2332" y="2383"/>
              <a:ext cx="81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cette activité,</a:t>
              </a:r>
            </a:p>
          </p:txBody>
        </p:sp>
        <p:sp>
          <p:nvSpPr>
            <p:cNvPr id="21525" name="Text Box 21"/>
            <p:cNvSpPr txBox="1">
              <a:spLocks noChangeArrowheads="1"/>
            </p:cNvSpPr>
            <p:nvPr/>
          </p:nvSpPr>
          <p:spPr bwMode="auto">
            <a:xfrm>
              <a:off x="2361" y="2553"/>
              <a:ext cx="285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définition des conditions de réussite : applications,</a:t>
              </a:r>
            </a:p>
          </p:txBody>
        </p:sp>
        <p:sp>
          <p:nvSpPr>
            <p:cNvPr id="21526" name="Text Box 22"/>
            <p:cNvSpPr txBox="1">
              <a:spLocks noChangeArrowheads="1"/>
            </p:cNvSpPr>
            <p:nvPr/>
          </p:nvSpPr>
          <p:spPr bwMode="auto">
            <a:xfrm>
              <a:off x="2335" y="2724"/>
              <a:ext cx="82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suggestions,...</a:t>
              </a:r>
            </a:p>
          </p:txBody>
        </p:sp>
        <p:sp>
          <p:nvSpPr>
            <p:cNvPr id="21527" name="Freeform 23"/>
            <p:cNvSpPr>
              <a:spLocks noChangeArrowheads="1"/>
            </p:cNvSpPr>
            <p:nvPr/>
          </p:nvSpPr>
          <p:spPr bwMode="auto">
            <a:xfrm>
              <a:off x="2118" y="3976"/>
              <a:ext cx="2629" cy="236"/>
            </a:xfrm>
            <a:custGeom>
              <a:avLst/>
              <a:gdLst>
                <a:gd name="T0" fmla="*/ 0 w 11598"/>
                <a:gd name="T1" fmla="*/ 1046 h 1047"/>
                <a:gd name="T2" fmla="*/ 11597 w 11598"/>
                <a:gd name="T3" fmla="*/ 1046 h 1047"/>
                <a:gd name="T4" fmla="*/ 11597 w 11598"/>
                <a:gd name="T5" fmla="*/ 0 h 1047"/>
                <a:gd name="T6" fmla="*/ 0 w 11598"/>
                <a:gd name="T7" fmla="*/ 0 h 1047"/>
                <a:gd name="T8" fmla="*/ 0 w 11598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98" h="1047">
                  <a:moveTo>
                    <a:pt x="0" y="1046"/>
                  </a:moveTo>
                  <a:lnTo>
                    <a:pt x="11597" y="1046"/>
                  </a:lnTo>
                  <a:lnTo>
                    <a:pt x="11597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8" name="Text Box 24"/>
            <p:cNvSpPr txBox="1">
              <a:spLocks noChangeArrowheads="1"/>
            </p:cNvSpPr>
            <p:nvPr/>
          </p:nvSpPr>
          <p:spPr bwMode="auto">
            <a:xfrm>
              <a:off x="2202" y="3993"/>
              <a:ext cx="231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 i="1">
                  <a:latin typeface="Gill Sans" charset="0"/>
                </a:rPr>
                <a:t> Durée :   </a:t>
              </a:r>
              <a:r>
                <a:rPr lang="fr-FR" sz="1700">
                  <a:latin typeface="Gill Sans" charset="0"/>
                </a:rPr>
                <a:t>2 jours/groupe de16 personnes</a:t>
              </a:r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>
              <a:off x="2276" y="3006"/>
              <a:ext cx="3201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530" name="Freeform 26"/>
            <p:cNvSpPr>
              <a:spLocks noChangeArrowheads="1"/>
            </p:cNvSpPr>
            <p:nvPr/>
          </p:nvSpPr>
          <p:spPr bwMode="auto">
            <a:xfrm>
              <a:off x="2167" y="1281"/>
              <a:ext cx="1382" cy="236"/>
            </a:xfrm>
            <a:custGeom>
              <a:avLst/>
              <a:gdLst>
                <a:gd name="T0" fmla="*/ 0 w 6098"/>
                <a:gd name="T1" fmla="*/ 1046 h 1047"/>
                <a:gd name="T2" fmla="*/ 6097 w 6098"/>
                <a:gd name="T3" fmla="*/ 1046 h 1047"/>
                <a:gd name="T4" fmla="*/ 6097 w 6098"/>
                <a:gd name="T5" fmla="*/ 0 h 1047"/>
                <a:gd name="T6" fmla="*/ 0 w 6098"/>
                <a:gd name="T7" fmla="*/ 0 h 1047"/>
                <a:gd name="T8" fmla="*/ 0 w 6098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8" h="1047">
                  <a:moveTo>
                    <a:pt x="0" y="1046"/>
                  </a:moveTo>
                  <a:lnTo>
                    <a:pt x="6097" y="1046"/>
                  </a:lnTo>
                  <a:lnTo>
                    <a:pt x="6097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1" name="Text Box 27"/>
            <p:cNvSpPr txBox="1">
              <a:spLocks noChangeArrowheads="1"/>
            </p:cNvSpPr>
            <p:nvPr/>
          </p:nvSpPr>
          <p:spPr bwMode="auto">
            <a:xfrm>
              <a:off x="2235" y="1298"/>
              <a:ext cx="116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 i="1">
                  <a:latin typeface="Gill Sans" charset="0"/>
                </a:rPr>
                <a:t>Thèmes de l’étape :</a:t>
              </a:r>
            </a:p>
          </p:txBody>
        </p:sp>
        <p:sp>
          <p:nvSpPr>
            <p:cNvPr id="21532" name="Freeform 28"/>
            <p:cNvSpPr>
              <a:spLocks noChangeArrowheads="1"/>
            </p:cNvSpPr>
            <p:nvPr/>
          </p:nvSpPr>
          <p:spPr bwMode="auto">
            <a:xfrm>
              <a:off x="2316" y="3252"/>
              <a:ext cx="3163" cy="592"/>
            </a:xfrm>
            <a:custGeom>
              <a:avLst/>
              <a:gdLst>
                <a:gd name="T0" fmla="*/ 0 w 13953"/>
                <a:gd name="T1" fmla="*/ 2612 h 2613"/>
                <a:gd name="T2" fmla="*/ 13952 w 13953"/>
                <a:gd name="T3" fmla="*/ 2612 h 2613"/>
                <a:gd name="T4" fmla="*/ 13952 w 13953"/>
                <a:gd name="T5" fmla="*/ 0 h 2613"/>
                <a:gd name="T6" fmla="*/ 0 w 13953"/>
                <a:gd name="T7" fmla="*/ 0 h 2613"/>
                <a:gd name="T8" fmla="*/ 0 w 13953"/>
                <a:gd name="T9" fmla="*/ 2612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53" h="2613">
                  <a:moveTo>
                    <a:pt x="0" y="2612"/>
                  </a:moveTo>
                  <a:lnTo>
                    <a:pt x="13952" y="2612"/>
                  </a:lnTo>
                  <a:lnTo>
                    <a:pt x="13952" y="0"/>
                  </a:lnTo>
                  <a:lnTo>
                    <a:pt x="0" y="0"/>
                  </a:lnTo>
                  <a:lnTo>
                    <a:pt x="0" y="2612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3" name="Text Box 29"/>
            <p:cNvSpPr txBox="1">
              <a:spLocks noChangeArrowheads="1"/>
            </p:cNvSpPr>
            <p:nvPr/>
          </p:nvSpPr>
          <p:spPr bwMode="auto">
            <a:xfrm>
              <a:off x="2400" y="3270"/>
              <a:ext cx="268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consensus sur la démarche et le plan de travail,</a:t>
              </a:r>
            </a:p>
          </p:txBody>
        </p:sp>
        <p:sp>
          <p:nvSpPr>
            <p:cNvPr id="21534" name="Text Box 30"/>
            <p:cNvSpPr txBox="1">
              <a:spLocks noChangeArrowheads="1"/>
            </p:cNvSpPr>
            <p:nvPr/>
          </p:nvSpPr>
          <p:spPr bwMode="auto">
            <a:xfrm>
              <a:off x="2397" y="3440"/>
              <a:ext cx="193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engagement collectif et individuel,</a:t>
              </a:r>
            </a:p>
          </p:txBody>
        </p:sp>
        <p:sp>
          <p:nvSpPr>
            <p:cNvPr id="21535" name="Text Box 31"/>
            <p:cNvSpPr txBox="1">
              <a:spLocks noChangeArrowheads="1"/>
            </p:cNvSpPr>
            <p:nvPr/>
          </p:nvSpPr>
          <p:spPr bwMode="auto">
            <a:xfrm>
              <a:off x="2411" y="3611"/>
              <a:ext cx="280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capacité de démultiplication auprès du personnel.</a:t>
              </a:r>
            </a:p>
          </p:txBody>
        </p:sp>
        <p:sp>
          <p:nvSpPr>
            <p:cNvPr id="21536" name="Freeform 32"/>
            <p:cNvSpPr>
              <a:spLocks noChangeArrowheads="1"/>
            </p:cNvSpPr>
            <p:nvPr/>
          </p:nvSpPr>
          <p:spPr bwMode="auto">
            <a:xfrm>
              <a:off x="2167" y="3039"/>
              <a:ext cx="1219" cy="236"/>
            </a:xfrm>
            <a:custGeom>
              <a:avLst/>
              <a:gdLst>
                <a:gd name="T0" fmla="*/ 0 w 5378"/>
                <a:gd name="T1" fmla="*/ 1046 h 1047"/>
                <a:gd name="T2" fmla="*/ 5377 w 5378"/>
                <a:gd name="T3" fmla="*/ 1046 h 1047"/>
                <a:gd name="T4" fmla="*/ 5377 w 5378"/>
                <a:gd name="T5" fmla="*/ 0 h 1047"/>
                <a:gd name="T6" fmla="*/ 0 w 5378"/>
                <a:gd name="T7" fmla="*/ 0 h 1047"/>
                <a:gd name="T8" fmla="*/ 0 w 5378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8" h="1047">
                  <a:moveTo>
                    <a:pt x="0" y="1046"/>
                  </a:moveTo>
                  <a:lnTo>
                    <a:pt x="5377" y="1046"/>
                  </a:lnTo>
                  <a:lnTo>
                    <a:pt x="5377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7" name="Text Box 33"/>
            <p:cNvSpPr txBox="1">
              <a:spLocks noChangeArrowheads="1"/>
            </p:cNvSpPr>
            <p:nvPr/>
          </p:nvSpPr>
          <p:spPr bwMode="auto">
            <a:xfrm>
              <a:off x="2236" y="3057"/>
              <a:ext cx="101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 i="1">
                  <a:latin typeface="Gill Sans" charset="0"/>
                </a:rPr>
                <a:t>Acquis attendus :</a:t>
              </a:r>
            </a:p>
          </p:txBody>
        </p:sp>
        <p:sp>
          <p:nvSpPr>
            <p:cNvPr id="21538" name="Freeform 34"/>
            <p:cNvSpPr>
              <a:spLocks noChangeArrowheads="1"/>
            </p:cNvSpPr>
            <p:nvPr/>
          </p:nvSpPr>
          <p:spPr bwMode="auto">
            <a:xfrm>
              <a:off x="542" y="1054"/>
              <a:ext cx="1128" cy="374"/>
            </a:xfrm>
            <a:custGeom>
              <a:avLst/>
              <a:gdLst>
                <a:gd name="T0" fmla="*/ 0 w 4979"/>
                <a:gd name="T1" fmla="*/ 1651 h 1652"/>
                <a:gd name="T2" fmla="*/ 4978 w 4979"/>
                <a:gd name="T3" fmla="*/ 1651 h 1652"/>
                <a:gd name="T4" fmla="*/ 4978 w 4979"/>
                <a:gd name="T5" fmla="*/ 0 h 1652"/>
                <a:gd name="T6" fmla="*/ 0 w 4979"/>
                <a:gd name="T7" fmla="*/ 0 h 1652"/>
                <a:gd name="T8" fmla="*/ 0 w 4979"/>
                <a:gd name="T9" fmla="*/ 1651 h 1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79" h="1652">
                  <a:moveTo>
                    <a:pt x="0" y="1651"/>
                  </a:moveTo>
                  <a:lnTo>
                    <a:pt x="4978" y="1651"/>
                  </a:lnTo>
                  <a:lnTo>
                    <a:pt x="4978" y="0"/>
                  </a:lnTo>
                  <a:lnTo>
                    <a:pt x="0" y="0"/>
                  </a:lnTo>
                  <a:lnTo>
                    <a:pt x="0" y="1651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9" name="Text Box 35"/>
            <p:cNvSpPr txBox="1">
              <a:spLocks noChangeArrowheads="1"/>
            </p:cNvSpPr>
            <p:nvPr/>
          </p:nvSpPr>
          <p:spPr bwMode="auto">
            <a:xfrm>
              <a:off x="609" y="1062"/>
              <a:ext cx="938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3100" b="1">
                  <a:solidFill>
                    <a:srgbClr val="00FF00"/>
                  </a:solidFill>
                  <a:latin typeface="Gill Sans" charset="0"/>
                </a:rPr>
                <a:t>1° étape</a:t>
              </a:r>
            </a:p>
          </p:txBody>
        </p:sp>
        <p:sp>
          <p:nvSpPr>
            <p:cNvPr id="21540" name="Line 36"/>
            <p:cNvSpPr>
              <a:spLocks noChangeShapeType="1"/>
            </p:cNvSpPr>
            <p:nvPr/>
          </p:nvSpPr>
          <p:spPr bwMode="auto">
            <a:xfrm>
              <a:off x="2227" y="3893"/>
              <a:ext cx="3202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541" name="Freeform 37"/>
            <p:cNvSpPr>
              <a:spLocks noChangeArrowheads="1"/>
            </p:cNvSpPr>
            <p:nvPr/>
          </p:nvSpPr>
          <p:spPr bwMode="auto">
            <a:xfrm>
              <a:off x="404" y="3086"/>
              <a:ext cx="1761" cy="1126"/>
            </a:xfrm>
            <a:custGeom>
              <a:avLst/>
              <a:gdLst>
                <a:gd name="T0" fmla="*/ 2232 w 7772"/>
                <a:gd name="T1" fmla="*/ 107 h 4971"/>
                <a:gd name="T2" fmla="*/ 2125 w 7772"/>
                <a:gd name="T3" fmla="*/ 84 h 4971"/>
                <a:gd name="T4" fmla="*/ 1954 w 7772"/>
                <a:gd name="T5" fmla="*/ 17 h 4971"/>
                <a:gd name="T6" fmla="*/ 1797 w 7772"/>
                <a:gd name="T7" fmla="*/ 17 h 4971"/>
                <a:gd name="T8" fmla="*/ 1637 w 7772"/>
                <a:gd name="T9" fmla="*/ 0 h 4971"/>
                <a:gd name="T10" fmla="*/ 1489 w 7772"/>
                <a:gd name="T11" fmla="*/ 90 h 4971"/>
                <a:gd name="T12" fmla="*/ 1351 w 7772"/>
                <a:gd name="T13" fmla="*/ 199 h 4971"/>
                <a:gd name="T14" fmla="*/ 1335 w 7772"/>
                <a:gd name="T15" fmla="*/ 407 h 4971"/>
                <a:gd name="T16" fmla="*/ 1357 w 7772"/>
                <a:gd name="T17" fmla="*/ 656 h 4971"/>
                <a:gd name="T18" fmla="*/ 1416 w 7772"/>
                <a:gd name="T19" fmla="*/ 746 h 4971"/>
                <a:gd name="T20" fmla="*/ 1380 w 7772"/>
                <a:gd name="T21" fmla="*/ 799 h 4971"/>
                <a:gd name="T22" fmla="*/ 1416 w 7772"/>
                <a:gd name="T23" fmla="*/ 894 h 4971"/>
                <a:gd name="T24" fmla="*/ 1525 w 7772"/>
                <a:gd name="T25" fmla="*/ 1121 h 4971"/>
                <a:gd name="T26" fmla="*/ 1480 w 7772"/>
                <a:gd name="T27" fmla="*/ 1163 h 4971"/>
                <a:gd name="T28" fmla="*/ 1388 w 7772"/>
                <a:gd name="T29" fmla="*/ 1239 h 4971"/>
                <a:gd name="T30" fmla="*/ 1281 w 7772"/>
                <a:gd name="T31" fmla="*/ 1261 h 4971"/>
                <a:gd name="T32" fmla="*/ 1054 w 7772"/>
                <a:gd name="T33" fmla="*/ 1399 h 4971"/>
                <a:gd name="T34" fmla="*/ 909 w 7772"/>
                <a:gd name="T35" fmla="*/ 1466 h 4971"/>
                <a:gd name="T36" fmla="*/ 724 w 7772"/>
                <a:gd name="T37" fmla="*/ 1674 h 4971"/>
                <a:gd name="T38" fmla="*/ 533 w 7772"/>
                <a:gd name="T39" fmla="*/ 1878 h 4971"/>
                <a:gd name="T40" fmla="*/ 443 w 7772"/>
                <a:gd name="T41" fmla="*/ 2271 h 4971"/>
                <a:gd name="T42" fmla="*/ 362 w 7772"/>
                <a:gd name="T43" fmla="*/ 2755 h 4971"/>
                <a:gd name="T44" fmla="*/ 208 w 7772"/>
                <a:gd name="T45" fmla="*/ 3055 h 4971"/>
                <a:gd name="T46" fmla="*/ 166 w 7772"/>
                <a:gd name="T47" fmla="*/ 3417 h 4971"/>
                <a:gd name="T48" fmla="*/ 76 w 7772"/>
                <a:gd name="T49" fmla="*/ 3439 h 4971"/>
                <a:gd name="T50" fmla="*/ 0 w 7772"/>
                <a:gd name="T51" fmla="*/ 3582 h 4971"/>
                <a:gd name="T52" fmla="*/ 180 w 7772"/>
                <a:gd name="T53" fmla="*/ 3784 h 4971"/>
                <a:gd name="T54" fmla="*/ 682 w 7772"/>
                <a:gd name="T55" fmla="*/ 4008 h 4971"/>
                <a:gd name="T56" fmla="*/ 1775 w 7772"/>
                <a:gd name="T57" fmla="*/ 4398 h 4971"/>
                <a:gd name="T58" fmla="*/ 3359 w 7772"/>
                <a:gd name="T59" fmla="*/ 4970 h 4971"/>
                <a:gd name="T60" fmla="*/ 4452 w 7772"/>
                <a:gd name="T61" fmla="*/ 4956 h 4971"/>
                <a:gd name="T62" fmla="*/ 5923 w 7772"/>
                <a:gd name="T63" fmla="*/ 4833 h 4971"/>
                <a:gd name="T64" fmla="*/ 6812 w 7772"/>
                <a:gd name="T65" fmla="*/ 4625 h 4971"/>
                <a:gd name="T66" fmla="*/ 7622 w 7772"/>
                <a:gd name="T67" fmla="*/ 4112 h 4971"/>
                <a:gd name="T68" fmla="*/ 7771 w 7772"/>
                <a:gd name="T69" fmla="*/ 3902 h 4971"/>
                <a:gd name="T70" fmla="*/ 7712 w 7772"/>
                <a:gd name="T71" fmla="*/ 3784 h 4971"/>
                <a:gd name="T72" fmla="*/ 7734 w 7772"/>
                <a:gd name="T73" fmla="*/ 3692 h 4971"/>
                <a:gd name="T74" fmla="*/ 7726 w 7772"/>
                <a:gd name="T75" fmla="*/ 3588 h 4971"/>
                <a:gd name="T76" fmla="*/ 7720 w 7772"/>
                <a:gd name="T77" fmla="*/ 3462 h 4971"/>
                <a:gd name="T78" fmla="*/ 7594 w 7772"/>
                <a:gd name="T79" fmla="*/ 2856 h 4971"/>
                <a:gd name="T80" fmla="*/ 7322 w 7772"/>
                <a:gd name="T81" fmla="*/ 2276 h 4971"/>
                <a:gd name="T82" fmla="*/ 7020 w 7772"/>
                <a:gd name="T83" fmla="*/ 1783 h 4971"/>
                <a:gd name="T84" fmla="*/ 6857 w 7772"/>
                <a:gd name="T85" fmla="*/ 1578 h 4971"/>
                <a:gd name="T86" fmla="*/ 6804 w 7772"/>
                <a:gd name="T87" fmla="*/ 1528 h 4971"/>
                <a:gd name="T88" fmla="*/ 6806 w 7772"/>
                <a:gd name="T89" fmla="*/ 1402 h 4971"/>
                <a:gd name="T90" fmla="*/ 6874 w 7772"/>
                <a:gd name="T91" fmla="*/ 1172 h 4971"/>
                <a:gd name="T92" fmla="*/ 6938 w 7772"/>
                <a:gd name="T93" fmla="*/ 1071 h 4971"/>
                <a:gd name="T94" fmla="*/ 6910 w 7772"/>
                <a:gd name="T95" fmla="*/ 796 h 4971"/>
                <a:gd name="T96" fmla="*/ 6871 w 7772"/>
                <a:gd name="T97" fmla="*/ 611 h 4971"/>
                <a:gd name="T98" fmla="*/ 6731 w 7772"/>
                <a:gd name="T99" fmla="*/ 435 h 4971"/>
                <a:gd name="T100" fmla="*/ 6627 w 7772"/>
                <a:gd name="T101" fmla="*/ 303 h 4971"/>
                <a:gd name="T102" fmla="*/ 6299 w 7772"/>
                <a:gd name="T103" fmla="*/ 280 h 4971"/>
                <a:gd name="T104" fmla="*/ 6223 w 7772"/>
                <a:gd name="T105" fmla="*/ 317 h 4971"/>
                <a:gd name="T106" fmla="*/ 4811 w 7772"/>
                <a:gd name="T107" fmla="*/ 2856 h 4971"/>
                <a:gd name="T108" fmla="*/ 4712 w 7772"/>
                <a:gd name="T109" fmla="*/ 3044 h 4971"/>
                <a:gd name="T110" fmla="*/ 4584 w 7772"/>
                <a:gd name="T111" fmla="*/ 2997 h 4971"/>
                <a:gd name="T112" fmla="*/ 4404 w 7772"/>
                <a:gd name="T113" fmla="*/ 3095 h 4971"/>
                <a:gd name="T114" fmla="*/ 3771 w 7772"/>
                <a:gd name="T115" fmla="*/ 2904 h 4971"/>
                <a:gd name="T116" fmla="*/ 3580 w 7772"/>
                <a:gd name="T117" fmla="*/ 2814 h 4971"/>
                <a:gd name="T118" fmla="*/ 3869 w 7772"/>
                <a:gd name="T119" fmla="*/ 2307 h 4971"/>
                <a:gd name="T120" fmla="*/ 3361 w 7772"/>
                <a:gd name="T121" fmla="*/ 1637 h 4971"/>
                <a:gd name="T122" fmla="*/ 2232 w 7772"/>
                <a:gd name="T123" fmla="*/ 107 h 4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72" h="4971">
                  <a:moveTo>
                    <a:pt x="2232" y="107"/>
                  </a:moveTo>
                  <a:lnTo>
                    <a:pt x="2125" y="84"/>
                  </a:lnTo>
                  <a:lnTo>
                    <a:pt x="1954" y="17"/>
                  </a:lnTo>
                  <a:lnTo>
                    <a:pt x="1797" y="17"/>
                  </a:lnTo>
                  <a:lnTo>
                    <a:pt x="1637" y="0"/>
                  </a:lnTo>
                  <a:lnTo>
                    <a:pt x="1489" y="90"/>
                  </a:lnTo>
                  <a:lnTo>
                    <a:pt x="1351" y="199"/>
                  </a:lnTo>
                  <a:lnTo>
                    <a:pt x="1335" y="407"/>
                  </a:lnTo>
                  <a:lnTo>
                    <a:pt x="1357" y="656"/>
                  </a:lnTo>
                  <a:lnTo>
                    <a:pt x="1416" y="746"/>
                  </a:lnTo>
                  <a:lnTo>
                    <a:pt x="1380" y="799"/>
                  </a:lnTo>
                  <a:lnTo>
                    <a:pt x="1416" y="894"/>
                  </a:lnTo>
                  <a:lnTo>
                    <a:pt x="1525" y="1121"/>
                  </a:lnTo>
                  <a:lnTo>
                    <a:pt x="1480" y="1163"/>
                  </a:lnTo>
                  <a:lnTo>
                    <a:pt x="1388" y="1239"/>
                  </a:lnTo>
                  <a:lnTo>
                    <a:pt x="1281" y="1261"/>
                  </a:lnTo>
                  <a:lnTo>
                    <a:pt x="1054" y="1399"/>
                  </a:lnTo>
                  <a:lnTo>
                    <a:pt x="909" y="1466"/>
                  </a:lnTo>
                  <a:lnTo>
                    <a:pt x="724" y="1674"/>
                  </a:lnTo>
                  <a:lnTo>
                    <a:pt x="533" y="1878"/>
                  </a:lnTo>
                  <a:lnTo>
                    <a:pt x="443" y="2271"/>
                  </a:lnTo>
                  <a:lnTo>
                    <a:pt x="362" y="2755"/>
                  </a:lnTo>
                  <a:lnTo>
                    <a:pt x="208" y="3055"/>
                  </a:lnTo>
                  <a:lnTo>
                    <a:pt x="166" y="3417"/>
                  </a:lnTo>
                  <a:lnTo>
                    <a:pt x="76" y="3439"/>
                  </a:lnTo>
                  <a:lnTo>
                    <a:pt x="0" y="3582"/>
                  </a:lnTo>
                  <a:lnTo>
                    <a:pt x="180" y="3784"/>
                  </a:lnTo>
                  <a:lnTo>
                    <a:pt x="682" y="4008"/>
                  </a:lnTo>
                  <a:lnTo>
                    <a:pt x="1775" y="4398"/>
                  </a:lnTo>
                  <a:lnTo>
                    <a:pt x="3359" y="4970"/>
                  </a:lnTo>
                  <a:lnTo>
                    <a:pt x="4452" y="4956"/>
                  </a:lnTo>
                  <a:lnTo>
                    <a:pt x="5923" y="4833"/>
                  </a:lnTo>
                  <a:lnTo>
                    <a:pt x="6812" y="4625"/>
                  </a:lnTo>
                  <a:lnTo>
                    <a:pt x="7622" y="4112"/>
                  </a:lnTo>
                  <a:lnTo>
                    <a:pt x="7771" y="3902"/>
                  </a:lnTo>
                  <a:lnTo>
                    <a:pt x="7712" y="3784"/>
                  </a:lnTo>
                  <a:lnTo>
                    <a:pt x="7734" y="3692"/>
                  </a:lnTo>
                  <a:lnTo>
                    <a:pt x="7726" y="3588"/>
                  </a:lnTo>
                  <a:lnTo>
                    <a:pt x="7720" y="3462"/>
                  </a:lnTo>
                  <a:lnTo>
                    <a:pt x="7594" y="2856"/>
                  </a:lnTo>
                  <a:lnTo>
                    <a:pt x="7322" y="2276"/>
                  </a:lnTo>
                  <a:lnTo>
                    <a:pt x="7020" y="1783"/>
                  </a:lnTo>
                  <a:lnTo>
                    <a:pt x="6857" y="1578"/>
                  </a:lnTo>
                  <a:lnTo>
                    <a:pt x="6804" y="1528"/>
                  </a:lnTo>
                  <a:lnTo>
                    <a:pt x="6806" y="1402"/>
                  </a:lnTo>
                  <a:lnTo>
                    <a:pt x="6874" y="1172"/>
                  </a:lnTo>
                  <a:lnTo>
                    <a:pt x="6938" y="1071"/>
                  </a:lnTo>
                  <a:lnTo>
                    <a:pt x="6910" y="796"/>
                  </a:lnTo>
                  <a:lnTo>
                    <a:pt x="6871" y="611"/>
                  </a:lnTo>
                  <a:lnTo>
                    <a:pt x="6731" y="435"/>
                  </a:lnTo>
                  <a:lnTo>
                    <a:pt x="6627" y="303"/>
                  </a:lnTo>
                  <a:lnTo>
                    <a:pt x="6299" y="280"/>
                  </a:lnTo>
                  <a:lnTo>
                    <a:pt x="6223" y="317"/>
                  </a:lnTo>
                  <a:lnTo>
                    <a:pt x="4811" y="2856"/>
                  </a:lnTo>
                  <a:lnTo>
                    <a:pt x="4712" y="3044"/>
                  </a:lnTo>
                  <a:lnTo>
                    <a:pt x="4584" y="2997"/>
                  </a:lnTo>
                  <a:lnTo>
                    <a:pt x="4404" y="3095"/>
                  </a:lnTo>
                  <a:lnTo>
                    <a:pt x="3771" y="2904"/>
                  </a:lnTo>
                  <a:lnTo>
                    <a:pt x="3580" y="2814"/>
                  </a:lnTo>
                  <a:lnTo>
                    <a:pt x="3869" y="2307"/>
                  </a:lnTo>
                  <a:lnTo>
                    <a:pt x="3361" y="1637"/>
                  </a:lnTo>
                  <a:lnTo>
                    <a:pt x="2232" y="10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2" name="Freeform 38"/>
            <p:cNvSpPr>
              <a:spLocks noChangeArrowheads="1"/>
            </p:cNvSpPr>
            <p:nvPr/>
          </p:nvSpPr>
          <p:spPr bwMode="auto">
            <a:xfrm>
              <a:off x="449" y="3813"/>
              <a:ext cx="192" cy="117"/>
            </a:xfrm>
            <a:custGeom>
              <a:avLst/>
              <a:gdLst>
                <a:gd name="T0" fmla="*/ 0 w 851"/>
                <a:gd name="T1" fmla="*/ 294 h 522"/>
                <a:gd name="T2" fmla="*/ 564 w 851"/>
                <a:gd name="T3" fmla="*/ 0 h 522"/>
                <a:gd name="T4" fmla="*/ 850 w 851"/>
                <a:gd name="T5" fmla="*/ 92 h 522"/>
                <a:gd name="T6" fmla="*/ 127 w 851"/>
                <a:gd name="T7" fmla="*/ 409 h 522"/>
                <a:gd name="T8" fmla="*/ 166 w 851"/>
                <a:gd name="T9" fmla="*/ 440 h 522"/>
                <a:gd name="T10" fmla="*/ 37 w 851"/>
                <a:gd name="T11" fmla="*/ 521 h 522"/>
                <a:gd name="T12" fmla="*/ 0 w 851"/>
                <a:gd name="T13" fmla="*/ 29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1" h="522">
                  <a:moveTo>
                    <a:pt x="0" y="294"/>
                  </a:moveTo>
                  <a:lnTo>
                    <a:pt x="564" y="0"/>
                  </a:lnTo>
                  <a:lnTo>
                    <a:pt x="850" y="92"/>
                  </a:lnTo>
                  <a:lnTo>
                    <a:pt x="127" y="409"/>
                  </a:lnTo>
                  <a:lnTo>
                    <a:pt x="166" y="440"/>
                  </a:lnTo>
                  <a:lnTo>
                    <a:pt x="37" y="521"/>
                  </a:lnTo>
                  <a:lnTo>
                    <a:pt x="0" y="294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3" name="Freeform 39"/>
            <p:cNvSpPr>
              <a:spLocks noChangeArrowheads="1"/>
            </p:cNvSpPr>
            <p:nvPr/>
          </p:nvSpPr>
          <p:spPr bwMode="auto">
            <a:xfrm>
              <a:off x="1193" y="3778"/>
              <a:ext cx="391" cy="240"/>
            </a:xfrm>
            <a:custGeom>
              <a:avLst/>
              <a:gdLst>
                <a:gd name="T0" fmla="*/ 0 w 1728"/>
                <a:gd name="T1" fmla="*/ 59 h 1063"/>
                <a:gd name="T2" fmla="*/ 580 w 1728"/>
                <a:gd name="T3" fmla="*/ 0 h 1063"/>
                <a:gd name="T4" fmla="*/ 903 w 1728"/>
                <a:gd name="T5" fmla="*/ 98 h 1063"/>
                <a:gd name="T6" fmla="*/ 807 w 1728"/>
                <a:gd name="T7" fmla="*/ 204 h 1063"/>
                <a:gd name="T8" fmla="*/ 807 w 1728"/>
                <a:gd name="T9" fmla="*/ 331 h 1063"/>
                <a:gd name="T10" fmla="*/ 833 w 1728"/>
                <a:gd name="T11" fmla="*/ 443 h 1063"/>
                <a:gd name="T12" fmla="*/ 897 w 1728"/>
                <a:gd name="T13" fmla="*/ 532 h 1063"/>
                <a:gd name="T14" fmla="*/ 964 w 1728"/>
                <a:gd name="T15" fmla="*/ 678 h 1063"/>
                <a:gd name="T16" fmla="*/ 1727 w 1728"/>
                <a:gd name="T17" fmla="*/ 521 h 1063"/>
                <a:gd name="T18" fmla="*/ 1175 w 1728"/>
                <a:gd name="T19" fmla="*/ 1062 h 1063"/>
                <a:gd name="T20" fmla="*/ 920 w 1728"/>
                <a:gd name="T21" fmla="*/ 1003 h 1063"/>
                <a:gd name="T22" fmla="*/ 920 w 1728"/>
                <a:gd name="T23" fmla="*/ 709 h 1063"/>
                <a:gd name="T24" fmla="*/ 250 w 1728"/>
                <a:gd name="T25" fmla="*/ 476 h 1063"/>
                <a:gd name="T26" fmla="*/ 14 w 1728"/>
                <a:gd name="T27" fmla="*/ 353 h 1063"/>
                <a:gd name="T28" fmla="*/ 0 w 1728"/>
                <a:gd name="T29" fmla="*/ 59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8" h="1063">
                  <a:moveTo>
                    <a:pt x="0" y="59"/>
                  </a:moveTo>
                  <a:lnTo>
                    <a:pt x="580" y="0"/>
                  </a:lnTo>
                  <a:lnTo>
                    <a:pt x="903" y="98"/>
                  </a:lnTo>
                  <a:lnTo>
                    <a:pt x="807" y="204"/>
                  </a:lnTo>
                  <a:lnTo>
                    <a:pt x="807" y="331"/>
                  </a:lnTo>
                  <a:lnTo>
                    <a:pt x="833" y="443"/>
                  </a:lnTo>
                  <a:lnTo>
                    <a:pt x="897" y="532"/>
                  </a:lnTo>
                  <a:lnTo>
                    <a:pt x="964" y="678"/>
                  </a:lnTo>
                  <a:lnTo>
                    <a:pt x="1727" y="521"/>
                  </a:lnTo>
                  <a:lnTo>
                    <a:pt x="1175" y="1062"/>
                  </a:lnTo>
                  <a:lnTo>
                    <a:pt x="920" y="1003"/>
                  </a:lnTo>
                  <a:lnTo>
                    <a:pt x="920" y="709"/>
                  </a:lnTo>
                  <a:lnTo>
                    <a:pt x="250" y="476"/>
                  </a:lnTo>
                  <a:lnTo>
                    <a:pt x="14" y="353"/>
                  </a:lnTo>
                  <a:lnTo>
                    <a:pt x="0" y="59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4" name="Freeform 40"/>
            <p:cNvSpPr>
              <a:spLocks noChangeArrowheads="1"/>
            </p:cNvSpPr>
            <p:nvPr/>
          </p:nvSpPr>
          <p:spPr bwMode="auto">
            <a:xfrm>
              <a:off x="780" y="3948"/>
              <a:ext cx="1371" cy="273"/>
            </a:xfrm>
            <a:custGeom>
              <a:avLst/>
              <a:gdLst>
                <a:gd name="T0" fmla="*/ 0 w 6048"/>
                <a:gd name="T1" fmla="*/ 561 h 1209"/>
                <a:gd name="T2" fmla="*/ 1620 w 6048"/>
                <a:gd name="T3" fmla="*/ 1186 h 1209"/>
                <a:gd name="T4" fmla="*/ 2955 w 6048"/>
                <a:gd name="T5" fmla="*/ 1208 h 1209"/>
                <a:gd name="T6" fmla="*/ 4311 w 6048"/>
                <a:gd name="T7" fmla="*/ 1104 h 1209"/>
                <a:gd name="T8" fmla="*/ 5001 w 6048"/>
                <a:gd name="T9" fmla="*/ 981 h 1209"/>
                <a:gd name="T10" fmla="*/ 5892 w 6048"/>
                <a:gd name="T11" fmla="*/ 507 h 1209"/>
                <a:gd name="T12" fmla="*/ 6047 w 6048"/>
                <a:gd name="T13" fmla="*/ 213 h 1209"/>
                <a:gd name="T14" fmla="*/ 5604 w 6048"/>
                <a:gd name="T15" fmla="*/ 64 h 1209"/>
                <a:gd name="T16" fmla="*/ 4547 w 6048"/>
                <a:gd name="T17" fmla="*/ 485 h 1209"/>
                <a:gd name="T18" fmla="*/ 3972 w 6048"/>
                <a:gd name="T19" fmla="*/ 810 h 1209"/>
                <a:gd name="T20" fmla="*/ 3117 w 6048"/>
                <a:gd name="T21" fmla="*/ 583 h 1209"/>
                <a:gd name="T22" fmla="*/ 2402 w 6048"/>
                <a:gd name="T23" fmla="*/ 404 h 1209"/>
                <a:gd name="T24" fmla="*/ 1615 w 6048"/>
                <a:gd name="T25" fmla="*/ 676 h 1209"/>
                <a:gd name="T26" fmla="*/ 872 w 6048"/>
                <a:gd name="T27" fmla="*/ 163 h 1209"/>
                <a:gd name="T28" fmla="*/ 886 w 6048"/>
                <a:gd name="T29" fmla="*/ 0 h 1209"/>
                <a:gd name="T30" fmla="*/ 252 w 6048"/>
                <a:gd name="T31" fmla="*/ 311 h 1209"/>
                <a:gd name="T32" fmla="*/ 0 w 6048"/>
                <a:gd name="T33" fmla="*/ 561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48" h="1209">
                  <a:moveTo>
                    <a:pt x="0" y="561"/>
                  </a:moveTo>
                  <a:lnTo>
                    <a:pt x="1620" y="1186"/>
                  </a:lnTo>
                  <a:lnTo>
                    <a:pt x="2955" y="1208"/>
                  </a:lnTo>
                  <a:lnTo>
                    <a:pt x="4311" y="1104"/>
                  </a:lnTo>
                  <a:lnTo>
                    <a:pt x="5001" y="981"/>
                  </a:lnTo>
                  <a:lnTo>
                    <a:pt x="5892" y="507"/>
                  </a:lnTo>
                  <a:lnTo>
                    <a:pt x="6047" y="213"/>
                  </a:lnTo>
                  <a:lnTo>
                    <a:pt x="5604" y="64"/>
                  </a:lnTo>
                  <a:lnTo>
                    <a:pt x="4547" y="485"/>
                  </a:lnTo>
                  <a:lnTo>
                    <a:pt x="3972" y="810"/>
                  </a:lnTo>
                  <a:lnTo>
                    <a:pt x="3117" y="583"/>
                  </a:lnTo>
                  <a:lnTo>
                    <a:pt x="2402" y="404"/>
                  </a:lnTo>
                  <a:lnTo>
                    <a:pt x="1615" y="676"/>
                  </a:lnTo>
                  <a:lnTo>
                    <a:pt x="872" y="163"/>
                  </a:lnTo>
                  <a:lnTo>
                    <a:pt x="886" y="0"/>
                  </a:lnTo>
                  <a:lnTo>
                    <a:pt x="252" y="311"/>
                  </a:lnTo>
                  <a:lnTo>
                    <a:pt x="0" y="561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5" name="Freeform 41"/>
            <p:cNvSpPr>
              <a:spLocks noChangeArrowheads="1"/>
            </p:cNvSpPr>
            <p:nvPr/>
          </p:nvSpPr>
          <p:spPr bwMode="auto">
            <a:xfrm>
              <a:off x="897" y="2726"/>
              <a:ext cx="924" cy="1004"/>
            </a:xfrm>
            <a:custGeom>
              <a:avLst/>
              <a:gdLst>
                <a:gd name="T0" fmla="*/ 171 w 4079"/>
                <a:gd name="T1" fmla="*/ 1550 h 4432"/>
                <a:gd name="T2" fmla="*/ 333 w 4079"/>
                <a:gd name="T3" fmla="*/ 1250 h 4432"/>
                <a:gd name="T4" fmla="*/ 392 w 4079"/>
                <a:gd name="T5" fmla="*/ 807 h 4432"/>
                <a:gd name="T6" fmla="*/ 546 w 4079"/>
                <a:gd name="T7" fmla="*/ 381 h 4432"/>
                <a:gd name="T8" fmla="*/ 905 w 4079"/>
                <a:gd name="T9" fmla="*/ 199 h 4432"/>
                <a:gd name="T10" fmla="*/ 1166 w 4079"/>
                <a:gd name="T11" fmla="*/ 246 h 4432"/>
                <a:gd name="T12" fmla="*/ 1371 w 4079"/>
                <a:gd name="T13" fmla="*/ 398 h 4432"/>
                <a:gd name="T14" fmla="*/ 1401 w 4079"/>
                <a:gd name="T15" fmla="*/ 703 h 4432"/>
                <a:gd name="T16" fmla="*/ 1460 w 4079"/>
                <a:gd name="T17" fmla="*/ 961 h 4432"/>
                <a:gd name="T18" fmla="*/ 1387 w 4079"/>
                <a:gd name="T19" fmla="*/ 1205 h 4432"/>
                <a:gd name="T20" fmla="*/ 1693 w 4079"/>
                <a:gd name="T21" fmla="*/ 1286 h 4432"/>
                <a:gd name="T22" fmla="*/ 1833 w 4079"/>
                <a:gd name="T23" fmla="*/ 1572 h 4432"/>
                <a:gd name="T24" fmla="*/ 2108 w 4079"/>
                <a:gd name="T25" fmla="*/ 1236 h 4432"/>
                <a:gd name="T26" fmla="*/ 2041 w 4079"/>
                <a:gd name="T27" fmla="*/ 821 h 4432"/>
                <a:gd name="T28" fmla="*/ 1945 w 4079"/>
                <a:gd name="T29" fmla="*/ 639 h 4432"/>
                <a:gd name="T30" fmla="*/ 2130 w 4079"/>
                <a:gd name="T31" fmla="*/ 294 h 4432"/>
                <a:gd name="T32" fmla="*/ 2270 w 4079"/>
                <a:gd name="T33" fmla="*/ 182 h 4432"/>
                <a:gd name="T34" fmla="*/ 2520 w 4079"/>
                <a:gd name="T35" fmla="*/ 0 h 4432"/>
                <a:gd name="T36" fmla="*/ 2800 w 4079"/>
                <a:gd name="T37" fmla="*/ 33 h 4432"/>
                <a:gd name="T38" fmla="*/ 2996 w 4079"/>
                <a:gd name="T39" fmla="*/ 322 h 4432"/>
                <a:gd name="T40" fmla="*/ 2968 w 4079"/>
                <a:gd name="T41" fmla="*/ 670 h 4432"/>
                <a:gd name="T42" fmla="*/ 3027 w 4079"/>
                <a:gd name="T43" fmla="*/ 793 h 4432"/>
                <a:gd name="T44" fmla="*/ 3408 w 4079"/>
                <a:gd name="T45" fmla="*/ 961 h 4432"/>
                <a:gd name="T46" fmla="*/ 3750 w 4079"/>
                <a:gd name="T47" fmla="*/ 1219 h 4432"/>
                <a:gd name="T48" fmla="*/ 3924 w 4079"/>
                <a:gd name="T49" fmla="*/ 1581 h 4432"/>
                <a:gd name="T50" fmla="*/ 2809 w 4079"/>
                <a:gd name="T51" fmla="*/ 4431 h 4432"/>
                <a:gd name="T52" fmla="*/ 2483 w 4079"/>
                <a:gd name="T53" fmla="*/ 4207 h 4432"/>
                <a:gd name="T54" fmla="*/ 2506 w 4079"/>
                <a:gd name="T55" fmla="*/ 3545 h 4432"/>
                <a:gd name="T56" fmla="*/ 2172 w 4079"/>
                <a:gd name="T57" fmla="*/ 2898 h 4432"/>
                <a:gd name="T58" fmla="*/ 2071 w 4079"/>
                <a:gd name="T59" fmla="*/ 3192 h 4432"/>
                <a:gd name="T60" fmla="*/ 2046 w 4079"/>
                <a:gd name="T61" fmla="*/ 3445 h 4432"/>
                <a:gd name="T62" fmla="*/ 1827 w 4079"/>
                <a:gd name="T63" fmla="*/ 3826 h 4432"/>
                <a:gd name="T64" fmla="*/ 0 w 4079"/>
                <a:gd name="T65" fmla="*/ 1766 h 4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9" h="4432">
                  <a:moveTo>
                    <a:pt x="0" y="1766"/>
                  </a:moveTo>
                  <a:lnTo>
                    <a:pt x="171" y="1550"/>
                  </a:lnTo>
                  <a:lnTo>
                    <a:pt x="429" y="1286"/>
                  </a:lnTo>
                  <a:lnTo>
                    <a:pt x="333" y="1250"/>
                  </a:lnTo>
                  <a:lnTo>
                    <a:pt x="311" y="941"/>
                  </a:lnTo>
                  <a:lnTo>
                    <a:pt x="392" y="807"/>
                  </a:lnTo>
                  <a:lnTo>
                    <a:pt x="420" y="566"/>
                  </a:lnTo>
                  <a:lnTo>
                    <a:pt x="546" y="381"/>
                  </a:lnTo>
                  <a:lnTo>
                    <a:pt x="709" y="305"/>
                  </a:lnTo>
                  <a:lnTo>
                    <a:pt x="905" y="199"/>
                  </a:lnTo>
                  <a:lnTo>
                    <a:pt x="1048" y="272"/>
                  </a:lnTo>
                  <a:lnTo>
                    <a:pt x="1166" y="246"/>
                  </a:lnTo>
                  <a:lnTo>
                    <a:pt x="1298" y="272"/>
                  </a:lnTo>
                  <a:lnTo>
                    <a:pt x="1371" y="398"/>
                  </a:lnTo>
                  <a:lnTo>
                    <a:pt x="1357" y="611"/>
                  </a:lnTo>
                  <a:lnTo>
                    <a:pt x="1401" y="703"/>
                  </a:lnTo>
                  <a:lnTo>
                    <a:pt x="1421" y="843"/>
                  </a:lnTo>
                  <a:lnTo>
                    <a:pt x="1460" y="961"/>
                  </a:lnTo>
                  <a:lnTo>
                    <a:pt x="1371" y="1126"/>
                  </a:lnTo>
                  <a:lnTo>
                    <a:pt x="1387" y="1205"/>
                  </a:lnTo>
                  <a:lnTo>
                    <a:pt x="1592" y="1295"/>
                  </a:lnTo>
                  <a:lnTo>
                    <a:pt x="1693" y="1286"/>
                  </a:lnTo>
                  <a:lnTo>
                    <a:pt x="1799" y="1353"/>
                  </a:lnTo>
                  <a:lnTo>
                    <a:pt x="1833" y="1572"/>
                  </a:lnTo>
                  <a:lnTo>
                    <a:pt x="2021" y="1295"/>
                  </a:lnTo>
                  <a:lnTo>
                    <a:pt x="2108" y="1236"/>
                  </a:lnTo>
                  <a:lnTo>
                    <a:pt x="2049" y="1093"/>
                  </a:lnTo>
                  <a:lnTo>
                    <a:pt x="2041" y="821"/>
                  </a:lnTo>
                  <a:lnTo>
                    <a:pt x="1968" y="762"/>
                  </a:lnTo>
                  <a:lnTo>
                    <a:pt x="1945" y="639"/>
                  </a:lnTo>
                  <a:lnTo>
                    <a:pt x="1996" y="471"/>
                  </a:lnTo>
                  <a:lnTo>
                    <a:pt x="2130" y="294"/>
                  </a:lnTo>
                  <a:lnTo>
                    <a:pt x="2181" y="232"/>
                  </a:lnTo>
                  <a:lnTo>
                    <a:pt x="2270" y="182"/>
                  </a:lnTo>
                  <a:lnTo>
                    <a:pt x="2397" y="70"/>
                  </a:lnTo>
                  <a:lnTo>
                    <a:pt x="2520" y="0"/>
                  </a:lnTo>
                  <a:lnTo>
                    <a:pt x="2705" y="33"/>
                  </a:lnTo>
                  <a:lnTo>
                    <a:pt x="2800" y="33"/>
                  </a:lnTo>
                  <a:lnTo>
                    <a:pt x="2910" y="190"/>
                  </a:lnTo>
                  <a:lnTo>
                    <a:pt x="2996" y="322"/>
                  </a:lnTo>
                  <a:lnTo>
                    <a:pt x="2968" y="521"/>
                  </a:lnTo>
                  <a:lnTo>
                    <a:pt x="2968" y="670"/>
                  </a:lnTo>
                  <a:lnTo>
                    <a:pt x="3013" y="706"/>
                  </a:lnTo>
                  <a:lnTo>
                    <a:pt x="3027" y="793"/>
                  </a:lnTo>
                  <a:lnTo>
                    <a:pt x="3195" y="815"/>
                  </a:lnTo>
                  <a:lnTo>
                    <a:pt x="3408" y="961"/>
                  </a:lnTo>
                  <a:lnTo>
                    <a:pt x="3551" y="1000"/>
                  </a:lnTo>
                  <a:lnTo>
                    <a:pt x="3750" y="1219"/>
                  </a:lnTo>
                  <a:lnTo>
                    <a:pt x="3793" y="1331"/>
                  </a:lnTo>
                  <a:lnTo>
                    <a:pt x="3924" y="1581"/>
                  </a:lnTo>
                  <a:lnTo>
                    <a:pt x="4078" y="1948"/>
                  </a:lnTo>
                  <a:lnTo>
                    <a:pt x="2809" y="4431"/>
                  </a:lnTo>
                  <a:lnTo>
                    <a:pt x="2587" y="4409"/>
                  </a:lnTo>
                  <a:lnTo>
                    <a:pt x="2483" y="4207"/>
                  </a:lnTo>
                  <a:lnTo>
                    <a:pt x="2539" y="3739"/>
                  </a:lnTo>
                  <a:lnTo>
                    <a:pt x="2506" y="3545"/>
                  </a:lnTo>
                  <a:lnTo>
                    <a:pt x="2262" y="3103"/>
                  </a:lnTo>
                  <a:lnTo>
                    <a:pt x="2172" y="2898"/>
                  </a:lnTo>
                  <a:lnTo>
                    <a:pt x="2094" y="3075"/>
                  </a:lnTo>
                  <a:lnTo>
                    <a:pt x="2071" y="3192"/>
                  </a:lnTo>
                  <a:lnTo>
                    <a:pt x="2027" y="3332"/>
                  </a:lnTo>
                  <a:lnTo>
                    <a:pt x="2046" y="3445"/>
                  </a:lnTo>
                  <a:lnTo>
                    <a:pt x="1998" y="3649"/>
                  </a:lnTo>
                  <a:lnTo>
                    <a:pt x="1827" y="3826"/>
                  </a:lnTo>
                  <a:lnTo>
                    <a:pt x="1519" y="3997"/>
                  </a:lnTo>
                  <a:lnTo>
                    <a:pt x="0" y="176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6" name="Freeform 42"/>
            <p:cNvSpPr>
              <a:spLocks noChangeArrowheads="1"/>
            </p:cNvSpPr>
            <p:nvPr/>
          </p:nvSpPr>
          <p:spPr bwMode="auto">
            <a:xfrm>
              <a:off x="839" y="3695"/>
              <a:ext cx="63" cy="62"/>
            </a:xfrm>
            <a:custGeom>
              <a:avLst/>
              <a:gdLst>
                <a:gd name="T0" fmla="*/ 0 w 281"/>
                <a:gd name="T1" fmla="*/ 51 h 276"/>
                <a:gd name="T2" fmla="*/ 204 w 281"/>
                <a:gd name="T3" fmla="*/ 0 h 276"/>
                <a:gd name="T4" fmla="*/ 249 w 281"/>
                <a:gd name="T5" fmla="*/ 81 h 276"/>
                <a:gd name="T6" fmla="*/ 280 w 281"/>
                <a:gd name="T7" fmla="*/ 275 h 276"/>
                <a:gd name="T8" fmla="*/ 67 w 281"/>
                <a:gd name="T9" fmla="*/ 185 h 276"/>
                <a:gd name="T10" fmla="*/ 0 w 281"/>
                <a:gd name="T11" fmla="*/ 5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276">
                  <a:moveTo>
                    <a:pt x="0" y="51"/>
                  </a:moveTo>
                  <a:lnTo>
                    <a:pt x="204" y="0"/>
                  </a:lnTo>
                  <a:lnTo>
                    <a:pt x="249" y="81"/>
                  </a:lnTo>
                  <a:lnTo>
                    <a:pt x="280" y="275"/>
                  </a:lnTo>
                  <a:lnTo>
                    <a:pt x="67" y="185"/>
                  </a:lnTo>
                  <a:lnTo>
                    <a:pt x="0" y="5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7" name="Freeform 43"/>
            <p:cNvSpPr>
              <a:spLocks noChangeArrowheads="1"/>
            </p:cNvSpPr>
            <p:nvPr/>
          </p:nvSpPr>
          <p:spPr bwMode="auto">
            <a:xfrm>
              <a:off x="1754" y="3874"/>
              <a:ext cx="39" cy="66"/>
            </a:xfrm>
            <a:custGeom>
              <a:avLst/>
              <a:gdLst>
                <a:gd name="T0" fmla="*/ 176 w 177"/>
                <a:gd name="T1" fmla="*/ 17 h 295"/>
                <a:gd name="T2" fmla="*/ 109 w 177"/>
                <a:gd name="T3" fmla="*/ 0 h 295"/>
                <a:gd name="T4" fmla="*/ 36 w 177"/>
                <a:gd name="T5" fmla="*/ 90 h 295"/>
                <a:gd name="T6" fmla="*/ 0 w 177"/>
                <a:gd name="T7" fmla="*/ 230 h 295"/>
                <a:gd name="T8" fmla="*/ 67 w 177"/>
                <a:gd name="T9" fmla="*/ 294 h 295"/>
                <a:gd name="T10" fmla="*/ 117 w 177"/>
                <a:gd name="T11" fmla="*/ 84 h 295"/>
                <a:gd name="T12" fmla="*/ 176 w 177"/>
                <a:gd name="T13" fmla="*/ 1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295">
                  <a:moveTo>
                    <a:pt x="176" y="17"/>
                  </a:moveTo>
                  <a:lnTo>
                    <a:pt x="109" y="0"/>
                  </a:lnTo>
                  <a:lnTo>
                    <a:pt x="36" y="90"/>
                  </a:lnTo>
                  <a:lnTo>
                    <a:pt x="0" y="230"/>
                  </a:lnTo>
                  <a:lnTo>
                    <a:pt x="67" y="294"/>
                  </a:lnTo>
                  <a:lnTo>
                    <a:pt x="117" y="84"/>
                  </a:lnTo>
                  <a:lnTo>
                    <a:pt x="176" y="17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8" name="Freeform 44"/>
            <p:cNvSpPr>
              <a:spLocks noChangeArrowheads="1"/>
            </p:cNvSpPr>
            <p:nvPr/>
          </p:nvSpPr>
          <p:spPr bwMode="auto">
            <a:xfrm>
              <a:off x="1001" y="3835"/>
              <a:ext cx="827" cy="351"/>
            </a:xfrm>
            <a:custGeom>
              <a:avLst/>
              <a:gdLst>
                <a:gd name="T0" fmla="*/ 0 w 3653"/>
                <a:gd name="T1" fmla="*/ 751 h 1551"/>
                <a:gd name="T2" fmla="*/ 157 w 3653"/>
                <a:gd name="T3" fmla="*/ 1110 h 1551"/>
                <a:gd name="T4" fmla="*/ 958 w 3653"/>
                <a:gd name="T5" fmla="*/ 1550 h 1551"/>
                <a:gd name="T6" fmla="*/ 1777 w 3653"/>
                <a:gd name="T7" fmla="*/ 1323 h 1551"/>
                <a:gd name="T8" fmla="*/ 1696 w 3653"/>
                <a:gd name="T9" fmla="*/ 1082 h 1551"/>
                <a:gd name="T10" fmla="*/ 2012 w 3653"/>
                <a:gd name="T11" fmla="*/ 1169 h 1551"/>
                <a:gd name="T12" fmla="*/ 2652 w 3653"/>
                <a:gd name="T13" fmla="*/ 1516 h 1551"/>
                <a:gd name="T14" fmla="*/ 2946 w 3653"/>
                <a:gd name="T15" fmla="*/ 1531 h 1551"/>
                <a:gd name="T16" fmla="*/ 3136 w 3653"/>
                <a:gd name="T17" fmla="*/ 1413 h 1551"/>
                <a:gd name="T18" fmla="*/ 3512 w 3653"/>
                <a:gd name="T19" fmla="*/ 998 h 1551"/>
                <a:gd name="T20" fmla="*/ 3652 w 3653"/>
                <a:gd name="T21" fmla="*/ 942 h 1551"/>
                <a:gd name="T22" fmla="*/ 3602 w 3653"/>
                <a:gd name="T23" fmla="*/ 659 h 1551"/>
                <a:gd name="T24" fmla="*/ 3027 w 3653"/>
                <a:gd name="T25" fmla="*/ 308 h 1551"/>
                <a:gd name="T26" fmla="*/ 2926 w 3653"/>
                <a:gd name="T27" fmla="*/ 137 h 1551"/>
                <a:gd name="T28" fmla="*/ 2556 w 3653"/>
                <a:gd name="T29" fmla="*/ 0 h 1551"/>
                <a:gd name="T30" fmla="*/ 2231 w 3653"/>
                <a:gd name="T31" fmla="*/ 51 h 1551"/>
                <a:gd name="T32" fmla="*/ 1855 w 3653"/>
                <a:gd name="T33" fmla="*/ 412 h 1551"/>
                <a:gd name="T34" fmla="*/ 2040 w 3653"/>
                <a:gd name="T35" fmla="*/ 435 h 1551"/>
                <a:gd name="T36" fmla="*/ 2520 w 3653"/>
                <a:gd name="T37" fmla="*/ 350 h 1551"/>
                <a:gd name="T38" fmla="*/ 2032 w 3653"/>
                <a:gd name="T39" fmla="*/ 751 h 1551"/>
                <a:gd name="T40" fmla="*/ 1687 w 3653"/>
                <a:gd name="T41" fmla="*/ 740 h 1551"/>
                <a:gd name="T42" fmla="*/ 869 w 3653"/>
                <a:gd name="T43" fmla="*/ 1074 h 1551"/>
                <a:gd name="T44" fmla="*/ 0 w 3653"/>
                <a:gd name="T45" fmla="*/ 751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53" h="1551">
                  <a:moveTo>
                    <a:pt x="0" y="751"/>
                  </a:moveTo>
                  <a:lnTo>
                    <a:pt x="157" y="1110"/>
                  </a:lnTo>
                  <a:lnTo>
                    <a:pt x="958" y="1550"/>
                  </a:lnTo>
                  <a:lnTo>
                    <a:pt x="1777" y="1323"/>
                  </a:lnTo>
                  <a:lnTo>
                    <a:pt x="1696" y="1082"/>
                  </a:lnTo>
                  <a:lnTo>
                    <a:pt x="2012" y="1169"/>
                  </a:lnTo>
                  <a:lnTo>
                    <a:pt x="2652" y="1516"/>
                  </a:lnTo>
                  <a:lnTo>
                    <a:pt x="2946" y="1531"/>
                  </a:lnTo>
                  <a:lnTo>
                    <a:pt x="3136" y="1413"/>
                  </a:lnTo>
                  <a:lnTo>
                    <a:pt x="3512" y="998"/>
                  </a:lnTo>
                  <a:lnTo>
                    <a:pt x="3652" y="942"/>
                  </a:lnTo>
                  <a:lnTo>
                    <a:pt x="3602" y="659"/>
                  </a:lnTo>
                  <a:lnTo>
                    <a:pt x="3027" y="308"/>
                  </a:lnTo>
                  <a:lnTo>
                    <a:pt x="2926" y="137"/>
                  </a:lnTo>
                  <a:lnTo>
                    <a:pt x="2556" y="0"/>
                  </a:lnTo>
                  <a:lnTo>
                    <a:pt x="2231" y="51"/>
                  </a:lnTo>
                  <a:lnTo>
                    <a:pt x="1855" y="412"/>
                  </a:lnTo>
                  <a:lnTo>
                    <a:pt x="2040" y="435"/>
                  </a:lnTo>
                  <a:lnTo>
                    <a:pt x="2520" y="350"/>
                  </a:lnTo>
                  <a:lnTo>
                    <a:pt x="2032" y="751"/>
                  </a:lnTo>
                  <a:lnTo>
                    <a:pt x="1687" y="740"/>
                  </a:lnTo>
                  <a:lnTo>
                    <a:pt x="869" y="1074"/>
                  </a:lnTo>
                  <a:lnTo>
                    <a:pt x="0" y="75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9" name="Freeform 45"/>
            <p:cNvSpPr>
              <a:spLocks noChangeArrowheads="1"/>
            </p:cNvSpPr>
            <p:nvPr/>
          </p:nvSpPr>
          <p:spPr bwMode="auto">
            <a:xfrm>
              <a:off x="487" y="3840"/>
              <a:ext cx="463" cy="252"/>
            </a:xfrm>
            <a:custGeom>
              <a:avLst/>
              <a:gdLst>
                <a:gd name="T0" fmla="*/ 832 w 2047"/>
                <a:gd name="T1" fmla="*/ 0 h 1117"/>
                <a:gd name="T2" fmla="*/ 154 w 2047"/>
                <a:gd name="T3" fmla="*/ 306 h 1117"/>
                <a:gd name="T4" fmla="*/ 799 w 2047"/>
                <a:gd name="T5" fmla="*/ 743 h 1117"/>
                <a:gd name="T6" fmla="*/ 92 w 2047"/>
                <a:gd name="T7" fmla="*/ 359 h 1117"/>
                <a:gd name="T8" fmla="*/ 0 w 2047"/>
                <a:gd name="T9" fmla="*/ 413 h 1117"/>
                <a:gd name="T10" fmla="*/ 1132 w 2047"/>
                <a:gd name="T11" fmla="*/ 1116 h 1117"/>
                <a:gd name="T12" fmla="*/ 1662 w 2047"/>
                <a:gd name="T13" fmla="*/ 648 h 1117"/>
                <a:gd name="T14" fmla="*/ 2046 w 2047"/>
                <a:gd name="T15" fmla="*/ 390 h 1117"/>
                <a:gd name="T16" fmla="*/ 1595 w 2047"/>
                <a:gd name="T17" fmla="*/ 146 h 1117"/>
                <a:gd name="T18" fmla="*/ 1244 w 2047"/>
                <a:gd name="T19" fmla="*/ 51 h 1117"/>
                <a:gd name="T20" fmla="*/ 832 w 2047"/>
                <a:gd name="T21" fmla="*/ 0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7" h="1117">
                  <a:moveTo>
                    <a:pt x="832" y="0"/>
                  </a:moveTo>
                  <a:lnTo>
                    <a:pt x="154" y="306"/>
                  </a:lnTo>
                  <a:lnTo>
                    <a:pt x="799" y="743"/>
                  </a:lnTo>
                  <a:lnTo>
                    <a:pt x="92" y="359"/>
                  </a:lnTo>
                  <a:lnTo>
                    <a:pt x="0" y="413"/>
                  </a:lnTo>
                  <a:lnTo>
                    <a:pt x="1132" y="1116"/>
                  </a:lnTo>
                  <a:lnTo>
                    <a:pt x="1662" y="648"/>
                  </a:lnTo>
                  <a:lnTo>
                    <a:pt x="2046" y="390"/>
                  </a:lnTo>
                  <a:lnTo>
                    <a:pt x="1595" y="146"/>
                  </a:lnTo>
                  <a:lnTo>
                    <a:pt x="1244" y="51"/>
                  </a:lnTo>
                  <a:lnTo>
                    <a:pt x="832" y="0"/>
                  </a:lnTo>
                </a:path>
              </a:pathLst>
            </a:custGeom>
            <a:solidFill>
              <a:srgbClr val="FAFA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0" name="Freeform 46"/>
            <p:cNvSpPr>
              <a:spLocks noChangeArrowheads="1"/>
            </p:cNvSpPr>
            <p:nvPr/>
          </p:nvSpPr>
          <p:spPr bwMode="auto">
            <a:xfrm>
              <a:off x="1431" y="3886"/>
              <a:ext cx="387" cy="266"/>
            </a:xfrm>
            <a:custGeom>
              <a:avLst/>
              <a:gdLst>
                <a:gd name="T0" fmla="*/ 90 w 1711"/>
                <a:gd name="T1" fmla="*/ 443 h 1176"/>
                <a:gd name="T2" fmla="*/ 199 w 1711"/>
                <a:gd name="T3" fmla="*/ 480 h 1176"/>
                <a:gd name="T4" fmla="*/ 768 w 1711"/>
                <a:gd name="T5" fmla="*/ 0 h 1176"/>
                <a:gd name="T6" fmla="*/ 1430 w 1711"/>
                <a:gd name="T7" fmla="*/ 157 h 1176"/>
                <a:gd name="T8" fmla="*/ 1665 w 1711"/>
                <a:gd name="T9" fmla="*/ 488 h 1176"/>
                <a:gd name="T10" fmla="*/ 1710 w 1711"/>
                <a:gd name="T11" fmla="*/ 561 h 1176"/>
                <a:gd name="T12" fmla="*/ 1508 w 1711"/>
                <a:gd name="T13" fmla="*/ 695 h 1176"/>
                <a:gd name="T14" fmla="*/ 1267 w 1711"/>
                <a:gd name="T15" fmla="*/ 945 h 1176"/>
                <a:gd name="T16" fmla="*/ 1085 w 1711"/>
                <a:gd name="T17" fmla="*/ 1175 h 1176"/>
                <a:gd name="T18" fmla="*/ 909 w 1711"/>
                <a:gd name="T19" fmla="*/ 1166 h 1176"/>
                <a:gd name="T20" fmla="*/ 617 w 1711"/>
                <a:gd name="T21" fmla="*/ 995 h 1176"/>
                <a:gd name="T22" fmla="*/ 0 w 1711"/>
                <a:gd name="T23" fmla="*/ 740 h 1176"/>
                <a:gd name="T24" fmla="*/ 9 w 1711"/>
                <a:gd name="T25" fmla="*/ 552 h 1176"/>
                <a:gd name="T26" fmla="*/ 40 w 1711"/>
                <a:gd name="T27" fmla="*/ 443 h 1176"/>
                <a:gd name="T28" fmla="*/ 90 w 1711"/>
                <a:gd name="T29" fmla="*/ 4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11" h="1176">
                  <a:moveTo>
                    <a:pt x="90" y="443"/>
                  </a:moveTo>
                  <a:lnTo>
                    <a:pt x="199" y="480"/>
                  </a:lnTo>
                  <a:lnTo>
                    <a:pt x="768" y="0"/>
                  </a:lnTo>
                  <a:lnTo>
                    <a:pt x="1430" y="157"/>
                  </a:lnTo>
                  <a:lnTo>
                    <a:pt x="1665" y="488"/>
                  </a:lnTo>
                  <a:lnTo>
                    <a:pt x="1710" y="561"/>
                  </a:lnTo>
                  <a:lnTo>
                    <a:pt x="1508" y="695"/>
                  </a:lnTo>
                  <a:lnTo>
                    <a:pt x="1267" y="945"/>
                  </a:lnTo>
                  <a:lnTo>
                    <a:pt x="1085" y="1175"/>
                  </a:lnTo>
                  <a:lnTo>
                    <a:pt x="909" y="1166"/>
                  </a:lnTo>
                  <a:lnTo>
                    <a:pt x="617" y="995"/>
                  </a:lnTo>
                  <a:lnTo>
                    <a:pt x="0" y="740"/>
                  </a:lnTo>
                  <a:lnTo>
                    <a:pt x="9" y="552"/>
                  </a:lnTo>
                  <a:lnTo>
                    <a:pt x="40" y="443"/>
                  </a:lnTo>
                  <a:lnTo>
                    <a:pt x="90" y="443"/>
                  </a:lnTo>
                </a:path>
              </a:pathLst>
            </a:custGeom>
            <a:solidFill>
              <a:srgbClr val="FFFF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1" name="Freeform 47"/>
            <p:cNvSpPr>
              <a:spLocks noChangeArrowheads="1"/>
            </p:cNvSpPr>
            <p:nvPr/>
          </p:nvSpPr>
          <p:spPr bwMode="auto">
            <a:xfrm>
              <a:off x="1182" y="3730"/>
              <a:ext cx="189" cy="69"/>
            </a:xfrm>
            <a:custGeom>
              <a:avLst/>
              <a:gdLst>
                <a:gd name="T0" fmla="*/ 45 w 837"/>
                <a:gd name="T1" fmla="*/ 306 h 307"/>
                <a:gd name="T2" fmla="*/ 836 w 837"/>
                <a:gd name="T3" fmla="*/ 194 h 307"/>
                <a:gd name="T4" fmla="*/ 107 w 837"/>
                <a:gd name="T5" fmla="*/ 0 h 307"/>
                <a:gd name="T6" fmla="*/ 0 w 837"/>
                <a:gd name="T7" fmla="*/ 54 h 307"/>
                <a:gd name="T8" fmla="*/ 45 w 837"/>
                <a:gd name="T9" fmla="*/ 30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7" h="307">
                  <a:moveTo>
                    <a:pt x="45" y="306"/>
                  </a:moveTo>
                  <a:lnTo>
                    <a:pt x="836" y="194"/>
                  </a:lnTo>
                  <a:lnTo>
                    <a:pt x="107" y="0"/>
                  </a:lnTo>
                  <a:lnTo>
                    <a:pt x="0" y="54"/>
                  </a:lnTo>
                  <a:lnTo>
                    <a:pt x="45" y="306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2" name="Freeform 48"/>
            <p:cNvSpPr>
              <a:spLocks noChangeArrowheads="1"/>
            </p:cNvSpPr>
            <p:nvPr/>
          </p:nvSpPr>
          <p:spPr bwMode="auto">
            <a:xfrm>
              <a:off x="1797" y="3957"/>
              <a:ext cx="335" cy="158"/>
            </a:xfrm>
            <a:custGeom>
              <a:avLst/>
              <a:gdLst>
                <a:gd name="T0" fmla="*/ 140 w 1481"/>
                <a:gd name="T1" fmla="*/ 401 h 702"/>
                <a:gd name="T2" fmla="*/ 0 w 1481"/>
                <a:gd name="T3" fmla="*/ 457 h 702"/>
                <a:gd name="T4" fmla="*/ 109 w 1481"/>
                <a:gd name="T5" fmla="*/ 597 h 702"/>
                <a:gd name="T6" fmla="*/ 435 w 1481"/>
                <a:gd name="T7" fmla="*/ 701 h 702"/>
                <a:gd name="T8" fmla="*/ 833 w 1481"/>
                <a:gd name="T9" fmla="*/ 614 h 702"/>
                <a:gd name="T10" fmla="*/ 1091 w 1481"/>
                <a:gd name="T11" fmla="*/ 297 h 702"/>
                <a:gd name="T12" fmla="*/ 1480 w 1481"/>
                <a:gd name="T13" fmla="*/ 126 h 702"/>
                <a:gd name="T14" fmla="*/ 1144 w 1481"/>
                <a:gd name="T15" fmla="*/ 0 h 702"/>
                <a:gd name="T16" fmla="*/ 1023 w 1481"/>
                <a:gd name="T17" fmla="*/ 70 h 702"/>
                <a:gd name="T18" fmla="*/ 614 w 1481"/>
                <a:gd name="T19" fmla="*/ 457 h 702"/>
                <a:gd name="T20" fmla="*/ 140 w 1481"/>
                <a:gd name="T21" fmla="*/ 40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1" h="702">
                  <a:moveTo>
                    <a:pt x="140" y="401"/>
                  </a:moveTo>
                  <a:lnTo>
                    <a:pt x="0" y="457"/>
                  </a:lnTo>
                  <a:lnTo>
                    <a:pt x="109" y="597"/>
                  </a:lnTo>
                  <a:lnTo>
                    <a:pt x="435" y="701"/>
                  </a:lnTo>
                  <a:lnTo>
                    <a:pt x="833" y="614"/>
                  </a:lnTo>
                  <a:lnTo>
                    <a:pt x="1091" y="297"/>
                  </a:lnTo>
                  <a:lnTo>
                    <a:pt x="1480" y="126"/>
                  </a:lnTo>
                  <a:lnTo>
                    <a:pt x="1144" y="0"/>
                  </a:lnTo>
                  <a:lnTo>
                    <a:pt x="1023" y="70"/>
                  </a:lnTo>
                  <a:lnTo>
                    <a:pt x="614" y="457"/>
                  </a:lnTo>
                  <a:lnTo>
                    <a:pt x="140" y="40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3" name="Freeform 49"/>
            <p:cNvSpPr>
              <a:spLocks noChangeArrowheads="1"/>
            </p:cNvSpPr>
            <p:nvPr/>
          </p:nvSpPr>
          <p:spPr bwMode="auto">
            <a:xfrm>
              <a:off x="899" y="3656"/>
              <a:ext cx="493" cy="416"/>
            </a:xfrm>
            <a:custGeom>
              <a:avLst/>
              <a:gdLst>
                <a:gd name="T0" fmla="*/ 1049 w 2179"/>
                <a:gd name="T1" fmla="*/ 426 h 1840"/>
                <a:gd name="T2" fmla="*/ 1172 w 2179"/>
                <a:gd name="T3" fmla="*/ 382 h 1840"/>
                <a:gd name="T4" fmla="*/ 1430 w 2179"/>
                <a:gd name="T5" fmla="*/ 1464 h 1840"/>
                <a:gd name="T6" fmla="*/ 2178 w 2179"/>
                <a:gd name="T7" fmla="*/ 1309 h 1840"/>
                <a:gd name="T8" fmla="*/ 1385 w 2179"/>
                <a:gd name="T9" fmla="*/ 1839 h 1840"/>
                <a:gd name="T10" fmla="*/ 1107 w 2179"/>
                <a:gd name="T11" fmla="*/ 1691 h 1840"/>
                <a:gd name="T12" fmla="*/ 0 w 2179"/>
                <a:gd name="T13" fmla="*/ 73 h 1840"/>
                <a:gd name="T14" fmla="*/ 149 w 2179"/>
                <a:gd name="T15" fmla="*/ 0 h 1840"/>
                <a:gd name="T16" fmla="*/ 1121 w 2179"/>
                <a:gd name="T17" fmla="*/ 264 h 1840"/>
                <a:gd name="T18" fmla="*/ 1049 w 2179"/>
                <a:gd name="T19" fmla="*/ 426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9" h="1840">
                  <a:moveTo>
                    <a:pt x="1049" y="426"/>
                  </a:moveTo>
                  <a:lnTo>
                    <a:pt x="1172" y="382"/>
                  </a:lnTo>
                  <a:lnTo>
                    <a:pt x="1430" y="1464"/>
                  </a:lnTo>
                  <a:lnTo>
                    <a:pt x="2178" y="1309"/>
                  </a:lnTo>
                  <a:lnTo>
                    <a:pt x="1385" y="1839"/>
                  </a:lnTo>
                  <a:lnTo>
                    <a:pt x="1107" y="1691"/>
                  </a:lnTo>
                  <a:lnTo>
                    <a:pt x="0" y="73"/>
                  </a:lnTo>
                  <a:lnTo>
                    <a:pt x="149" y="0"/>
                  </a:lnTo>
                  <a:lnTo>
                    <a:pt x="1121" y="264"/>
                  </a:lnTo>
                  <a:lnTo>
                    <a:pt x="1049" y="426"/>
                  </a:lnTo>
                </a:path>
              </a:pathLst>
            </a:custGeom>
            <a:solidFill>
              <a:srgbClr val="E6D7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4" name="Freeform 50"/>
            <p:cNvSpPr>
              <a:spLocks noChangeArrowheads="1"/>
            </p:cNvSpPr>
            <p:nvPr/>
          </p:nvSpPr>
          <p:spPr bwMode="auto">
            <a:xfrm>
              <a:off x="899" y="3673"/>
              <a:ext cx="502" cy="450"/>
            </a:xfrm>
            <a:custGeom>
              <a:avLst/>
              <a:gdLst>
                <a:gd name="T0" fmla="*/ 0 w 2219"/>
                <a:gd name="T1" fmla="*/ 0 h 1989"/>
                <a:gd name="T2" fmla="*/ 1049 w 2219"/>
                <a:gd name="T3" fmla="*/ 353 h 1989"/>
                <a:gd name="T4" fmla="*/ 1281 w 2219"/>
                <a:gd name="T5" fmla="*/ 1634 h 1989"/>
                <a:gd name="T6" fmla="*/ 1475 w 2219"/>
                <a:gd name="T7" fmla="*/ 1573 h 1989"/>
                <a:gd name="T8" fmla="*/ 1497 w 2219"/>
                <a:gd name="T9" fmla="*/ 1648 h 1989"/>
                <a:gd name="T10" fmla="*/ 2178 w 2219"/>
                <a:gd name="T11" fmla="*/ 1236 h 1989"/>
                <a:gd name="T12" fmla="*/ 2218 w 2219"/>
                <a:gd name="T13" fmla="*/ 1466 h 1989"/>
                <a:gd name="T14" fmla="*/ 1399 w 2219"/>
                <a:gd name="T15" fmla="*/ 1988 h 1989"/>
                <a:gd name="T16" fmla="*/ 449 w 2219"/>
                <a:gd name="T17" fmla="*/ 1466 h 1989"/>
                <a:gd name="T18" fmla="*/ 449 w 2219"/>
                <a:gd name="T19" fmla="*/ 1236 h 1989"/>
                <a:gd name="T20" fmla="*/ 208 w 2219"/>
                <a:gd name="T21" fmla="*/ 1088 h 1989"/>
                <a:gd name="T22" fmla="*/ 0 w 2219"/>
                <a:gd name="T23" fmla="*/ 0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19" h="1989">
                  <a:moveTo>
                    <a:pt x="0" y="0"/>
                  </a:moveTo>
                  <a:lnTo>
                    <a:pt x="1049" y="353"/>
                  </a:lnTo>
                  <a:lnTo>
                    <a:pt x="1281" y="1634"/>
                  </a:lnTo>
                  <a:lnTo>
                    <a:pt x="1475" y="1573"/>
                  </a:lnTo>
                  <a:lnTo>
                    <a:pt x="1497" y="1648"/>
                  </a:lnTo>
                  <a:lnTo>
                    <a:pt x="2178" y="1236"/>
                  </a:lnTo>
                  <a:lnTo>
                    <a:pt x="2218" y="1466"/>
                  </a:lnTo>
                  <a:lnTo>
                    <a:pt x="1399" y="1988"/>
                  </a:lnTo>
                  <a:lnTo>
                    <a:pt x="449" y="1466"/>
                  </a:lnTo>
                  <a:lnTo>
                    <a:pt x="449" y="1236"/>
                  </a:lnTo>
                  <a:lnTo>
                    <a:pt x="208" y="1088"/>
                  </a:lnTo>
                  <a:lnTo>
                    <a:pt x="0" y="0"/>
                  </a:lnTo>
                </a:path>
              </a:pathLst>
            </a:custGeom>
            <a:solidFill>
              <a:srgbClr val="ADD8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5" name="Freeform 51"/>
            <p:cNvSpPr>
              <a:spLocks noChangeArrowheads="1"/>
            </p:cNvSpPr>
            <p:nvPr/>
          </p:nvSpPr>
          <p:spPr bwMode="auto">
            <a:xfrm>
              <a:off x="1752" y="3163"/>
              <a:ext cx="224" cy="241"/>
            </a:xfrm>
            <a:custGeom>
              <a:avLst/>
              <a:gdLst>
                <a:gd name="T0" fmla="*/ 129 w 993"/>
                <a:gd name="T1" fmla="*/ 552 h 1069"/>
                <a:gd name="T2" fmla="*/ 0 w 993"/>
                <a:gd name="T3" fmla="*/ 527 h 1069"/>
                <a:gd name="T4" fmla="*/ 6 w 993"/>
                <a:gd name="T5" fmla="*/ 404 h 1069"/>
                <a:gd name="T6" fmla="*/ 36 w 993"/>
                <a:gd name="T7" fmla="*/ 292 h 1069"/>
                <a:gd name="T8" fmla="*/ 162 w 993"/>
                <a:gd name="T9" fmla="*/ 222 h 1069"/>
                <a:gd name="T10" fmla="*/ 188 w 993"/>
                <a:gd name="T11" fmla="*/ 140 h 1069"/>
                <a:gd name="T12" fmla="*/ 364 w 993"/>
                <a:gd name="T13" fmla="*/ 0 h 1069"/>
                <a:gd name="T14" fmla="*/ 471 w 993"/>
                <a:gd name="T15" fmla="*/ 20 h 1069"/>
                <a:gd name="T16" fmla="*/ 580 w 993"/>
                <a:gd name="T17" fmla="*/ 0 h 1069"/>
                <a:gd name="T18" fmla="*/ 544 w 993"/>
                <a:gd name="T19" fmla="*/ 79 h 1069"/>
                <a:gd name="T20" fmla="*/ 507 w 993"/>
                <a:gd name="T21" fmla="*/ 146 h 1069"/>
                <a:gd name="T22" fmla="*/ 549 w 993"/>
                <a:gd name="T23" fmla="*/ 191 h 1069"/>
                <a:gd name="T24" fmla="*/ 482 w 993"/>
                <a:gd name="T25" fmla="*/ 222 h 1069"/>
                <a:gd name="T26" fmla="*/ 485 w 993"/>
                <a:gd name="T27" fmla="*/ 314 h 1069"/>
                <a:gd name="T28" fmla="*/ 552 w 993"/>
                <a:gd name="T29" fmla="*/ 350 h 1069"/>
                <a:gd name="T30" fmla="*/ 631 w 993"/>
                <a:gd name="T31" fmla="*/ 199 h 1069"/>
                <a:gd name="T32" fmla="*/ 622 w 993"/>
                <a:gd name="T33" fmla="*/ 109 h 1069"/>
                <a:gd name="T34" fmla="*/ 715 w 993"/>
                <a:gd name="T35" fmla="*/ 93 h 1069"/>
                <a:gd name="T36" fmla="*/ 765 w 993"/>
                <a:gd name="T37" fmla="*/ 222 h 1069"/>
                <a:gd name="T38" fmla="*/ 903 w 993"/>
                <a:gd name="T39" fmla="*/ 294 h 1069"/>
                <a:gd name="T40" fmla="*/ 889 w 993"/>
                <a:gd name="T41" fmla="*/ 513 h 1069"/>
                <a:gd name="T42" fmla="*/ 992 w 993"/>
                <a:gd name="T43" fmla="*/ 692 h 1069"/>
                <a:gd name="T44" fmla="*/ 905 w 993"/>
                <a:gd name="T45" fmla="*/ 816 h 1069"/>
                <a:gd name="T46" fmla="*/ 925 w 993"/>
                <a:gd name="T47" fmla="*/ 970 h 1069"/>
                <a:gd name="T48" fmla="*/ 838 w 993"/>
                <a:gd name="T49" fmla="*/ 1060 h 1069"/>
                <a:gd name="T50" fmla="*/ 779 w 993"/>
                <a:gd name="T51" fmla="*/ 1068 h 1069"/>
                <a:gd name="T52" fmla="*/ 858 w 993"/>
                <a:gd name="T53" fmla="*/ 875 h 1069"/>
                <a:gd name="T54" fmla="*/ 832 w 993"/>
                <a:gd name="T55" fmla="*/ 802 h 1069"/>
                <a:gd name="T56" fmla="*/ 734 w 993"/>
                <a:gd name="T57" fmla="*/ 748 h 1069"/>
                <a:gd name="T58" fmla="*/ 653 w 993"/>
                <a:gd name="T59" fmla="*/ 793 h 1069"/>
                <a:gd name="T60" fmla="*/ 670 w 993"/>
                <a:gd name="T61" fmla="*/ 690 h 1069"/>
                <a:gd name="T62" fmla="*/ 603 w 993"/>
                <a:gd name="T63" fmla="*/ 625 h 1069"/>
                <a:gd name="T64" fmla="*/ 631 w 993"/>
                <a:gd name="T65" fmla="*/ 575 h 1069"/>
                <a:gd name="T66" fmla="*/ 558 w 993"/>
                <a:gd name="T67" fmla="*/ 535 h 1069"/>
                <a:gd name="T68" fmla="*/ 409 w 993"/>
                <a:gd name="T69" fmla="*/ 421 h 1069"/>
                <a:gd name="T70" fmla="*/ 277 w 993"/>
                <a:gd name="T71" fmla="*/ 404 h 1069"/>
                <a:gd name="T72" fmla="*/ 151 w 993"/>
                <a:gd name="T73" fmla="*/ 544 h 1069"/>
                <a:gd name="T74" fmla="*/ 129 w 993"/>
                <a:gd name="T75" fmla="*/ 552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3" h="1069">
                  <a:moveTo>
                    <a:pt x="129" y="552"/>
                  </a:moveTo>
                  <a:lnTo>
                    <a:pt x="0" y="527"/>
                  </a:lnTo>
                  <a:lnTo>
                    <a:pt x="6" y="404"/>
                  </a:lnTo>
                  <a:lnTo>
                    <a:pt x="36" y="292"/>
                  </a:lnTo>
                  <a:lnTo>
                    <a:pt x="162" y="222"/>
                  </a:lnTo>
                  <a:lnTo>
                    <a:pt x="188" y="140"/>
                  </a:lnTo>
                  <a:lnTo>
                    <a:pt x="364" y="0"/>
                  </a:lnTo>
                  <a:lnTo>
                    <a:pt x="471" y="20"/>
                  </a:lnTo>
                  <a:lnTo>
                    <a:pt x="580" y="0"/>
                  </a:lnTo>
                  <a:lnTo>
                    <a:pt x="544" y="79"/>
                  </a:lnTo>
                  <a:lnTo>
                    <a:pt x="507" y="146"/>
                  </a:lnTo>
                  <a:lnTo>
                    <a:pt x="549" y="191"/>
                  </a:lnTo>
                  <a:lnTo>
                    <a:pt x="482" y="222"/>
                  </a:lnTo>
                  <a:lnTo>
                    <a:pt x="485" y="314"/>
                  </a:lnTo>
                  <a:lnTo>
                    <a:pt x="552" y="350"/>
                  </a:lnTo>
                  <a:lnTo>
                    <a:pt x="631" y="199"/>
                  </a:lnTo>
                  <a:lnTo>
                    <a:pt x="622" y="109"/>
                  </a:lnTo>
                  <a:lnTo>
                    <a:pt x="715" y="93"/>
                  </a:lnTo>
                  <a:lnTo>
                    <a:pt x="765" y="222"/>
                  </a:lnTo>
                  <a:lnTo>
                    <a:pt x="903" y="294"/>
                  </a:lnTo>
                  <a:lnTo>
                    <a:pt x="889" y="513"/>
                  </a:lnTo>
                  <a:lnTo>
                    <a:pt x="992" y="692"/>
                  </a:lnTo>
                  <a:lnTo>
                    <a:pt x="905" y="816"/>
                  </a:lnTo>
                  <a:lnTo>
                    <a:pt x="925" y="970"/>
                  </a:lnTo>
                  <a:lnTo>
                    <a:pt x="838" y="1060"/>
                  </a:lnTo>
                  <a:lnTo>
                    <a:pt x="779" y="1068"/>
                  </a:lnTo>
                  <a:lnTo>
                    <a:pt x="858" y="875"/>
                  </a:lnTo>
                  <a:lnTo>
                    <a:pt x="832" y="802"/>
                  </a:lnTo>
                  <a:lnTo>
                    <a:pt x="734" y="748"/>
                  </a:lnTo>
                  <a:lnTo>
                    <a:pt x="653" y="793"/>
                  </a:lnTo>
                  <a:lnTo>
                    <a:pt x="670" y="690"/>
                  </a:lnTo>
                  <a:lnTo>
                    <a:pt x="603" y="625"/>
                  </a:lnTo>
                  <a:lnTo>
                    <a:pt x="631" y="575"/>
                  </a:lnTo>
                  <a:lnTo>
                    <a:pt x="558" y="535"/>
                  </a:lnTo>
                  <a:lnTo>
                    <a:pt x="409" y="421"/>
                  </a:lnTo>
                  <a:lnTo>
                    <a:pt x="277" y="404"/>
                  </a:lnTo>
                  <a:lnTo>
                    <a:pt x="151" y="544"/>
                  </a:lnTo>
                  <a:lnTo>
                    <a:pt x="129" y="552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6" name="Freeform 52"/>
            <p:cNvSpPr>
              <a:spLocks noChangeArrowheads="1"/>
            </p:cNvSpPr>
            <p:nvPr/>
          </p:nvSpPr>
          <p:spPr bwMode="auto">
            <a:xfrm>
              <a:off x="1358" y="2761"/>
              <a:ext cx="211" cy="179"/>
            </a:xfrm>
            <a:custGeom>
              <a:avLst/>
              <a:gdLst>
                <a:gd name="T0" fmla="*/ 20 w 934"/>
                <a:gd name="T1" fmla="*/ 434 h 794"/>
                <a:gd name="T2" fmla="*/ 67 w 934"/>
                <a:gd name="T3" fmla="*/ 373 h 794"/>
                <a:gd name="T4" fmla="*/ 182 w 934"/>
                <a:gd name="T5" fmla="*/ 353 h 794"/>
                <a:gd name="T6" fmla="*/ 322 w 934"/>
                <a:gd name="T7" fmla="*/ 269 h 794"/>
                <a:gd name="T8" fmla="*/ 362 w 934"/>
                <a:gd name="T9" fmla="*/ 196 h 794"/>
                <a:gd name="T10" fmla="*/ 507 w 934"/>
                <a:gd name="T11" fmla="*/ 103 h 794"/>
                <a:gd name="T12" fmla="*/ 572 w 934"/>
                <a:gd name="T13" fmla="*/ 0 h 794"/>
                <a:gd name="T14" fmla="*/ 678 w 934"/>
                <a:gd name="T15" fmla="*/ 22 h 794"/>
                <a:gd name="T16" fmla="*/ 639 w 934"/>
                <a:gd name="T17" fmla="*/ 115 h 794"/>
                <a:gd name="T18" fmla="*/ 684 w 934"/>
                <a:gd name="T19" fmla="*/ 151 h 794"/>
                <a:gd name="T20" fmla="*/ 748 w 934"/>
                <a:gd name="T21" fmla="*/ 118 h 794"/>
                <a:gd name="T22" fmla="*/ 821 w 934"/>
                <a:gd name="T23" fmla="*/ 185 h 794"/>
                <a:gd name="T24" fmla="*/ 875 w 934"/>
                <a:gd name="T25" fmla="*/ 227 h 794"/>
                <a:gd name="T26" fmla="*/ 883 w 934"/>
                <a:gd name="T27" fmla="*/ 308 h 794"/>
                <a:gd name="T28" fmla="*/ 928 w 934"/>
                <a:gd name="T29" fmla="*/ 420 h 794"/>
                <a:gd name="T30" fmla="*/ 933 w 934"/>
                <a:gd name="T31" fmla="*/ 516 h 794"/>
                <a:gd name="T32" fmla="*/ 852 w 934"/>
                <a:gd name="T33" fmla="*/ 639 h 794"/>
                <a:gd name="T34" fmla="*/ 852 w 934"/>
                <a:gd name="T35" fmla="*/ 720 h 794"/>
                <a:gd name="T36" fmla="*/ 793 w 934"/>
                <a:gd name="T37" fmla="*/ 793 h 794"/>
                <a:gd name="T38" fmla="*/ 785 w 934"/>
                <a:gd name="T39" fmla="*/ 698 h 794"/>
                <a:gd name="T40" fmla="*/ 810 w 934"/>
                <a:gd name="T41" fmla="*/ 586 h 794"/>
                <a:gd name="T42" fmla="*/ 751 w 934"/>
                <a:gd name="T43" fmla="*/ 535 h 794"/>
                <a:gd name="T44" fmla="*/ 785 w 934"/>
                <a:gd name="T45" fmla="*/ 445 h 794"/>
                <a:gd name="T46" fmla="*/ 720 w 934"/>
                <a:gd name="T47" fmla="*/ 468 h 794"/>
                <a:gd name="T48" fmla="*/ 692 w 934"/>
                <a:gd name="T49" fmla="*/ 353 h 794"/>
                <a:gd name="T50" fmla="*/ 594 w 934"/>
                <a:gd name="T51" fmla="*/ 493 h 794"/>
                <a:gd name="T52" fmla="*/ 485 w 934"/>
                <a:gd name="T53" fmla="*/ 504 h 794"/>
                <a:gd name="T54" fmla="*/ 387 w 934"/>
                <a:gd name="T55" fmla="*/ 639 h 794"/>
                <a:gd name="T56" fmla="*/ 269 w 934"/>
                <a:gd name="T57" fmla="*/ 684 h 794"/>
                <a:gd name="T58" fmla="*/ 59 w 934"/>
                <a:gd name="T59" fmla="*/ 689 h 794"/>
                <a:gd name="T60" fmla="*/ 0 w 934"/>
                <a:gd name="T61" fmla="*/ 630 h 794"/>
                <a:gd name="T62" fmla="*/ 101 w 934"/>
                <a:gd name="T63" fmla="*/ 630 h 794"/>
                <a:gd name="T64" fmla="*/ 280 w 934"/>
                <a:gd name="T65" fmla="*/ 594 h 794"/>
                <a:gd name="T66" fmla="*/ 322 w 934"/>
                <a:gd name="T67" fmla="*/ 457 h 794"/>
                <a:gd name="T68" fmla="*/ 137 w 934"/>
                <a:gd name="T69" fmla="*/ 572 h 794"/>
                <a:gd name="T70" fmla="*/ 14 w 934"/>
                <a:gd name="T71" fmla="*/ 535 h 794"/>
                <a:gd name="T72" fmla="*/ 73 w 934"/>
                <a:gd name="T73" fmla="*/ 468 h 794"/>
                <a:gd name="T74" fmla="*/ 20 w 934"/>
                <a:gd name="T75" fmla="*/ 43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4" h="794">
                  <a:moveTo>
                    <a:pt x="20" y="434"/>
                  </a:moveTo>
                  <a:lnTo>
                    <a:pt x="67" y="373"/>
                  </a:lnTo>
                  <a:lnTo>
                    <a:pt x="182" y="353"/>
                  </a:lnTo>
                  <a:lnTo>
                    <a:pt x="322" y="269"/>
                  </a:lnTo>
                  <a:lnTo>
                    <a:pt x="362" y="196"/>
                  </a:lnTo>
                  <a:lnTo>
                    <a:pt x="507" y="103"/>
                  </a:lnTo>
                  <a:lnTo>
                    <a:pt x="572" y="0"/>
                  </a:lnTo>
                  <a:lnTo>
                    <a:pt x="678" y="22"/>
                  </a:lnTo>
                  <a:lnTo>
                    <a:pt x="639" y="115"/>
                  </a:lnTo>
                  <a:lnTo>
                    <a:pt x="684" y="151"/>
                  </a:lnTo>
                  <a:lnTo>
                    <a:pt x="748" y="118"/>
                  </a:lnTo>
                  <a:lnTo>
                    <a:pt x="821" y="185"/>
                  </a:lnTo>
                  <a:lnTo>
                    <a:pt x="875" y="227"/>
                  </a:lnTo>
                  <a:lnTo>
                    <a:pt x="883" y="308"/>
                  </a:lnTo>
                  <a:lnTo>
                    <a:pt x="928" y="420"/>
                  </a:lnTo>
                  <a:lnTo>
                    <a:pt x="933" y="516"/>
                  </a:lnTo>
                  <a:lnTo>
                    <a:pt x="852" y="639"/>
                  </a:lnTo>
                  <a:lnTo>
                    <a:pt x="852" y="720"/>
                  </a:lnTo>
                  <a:lnTo>
                    <a:pt x="793" y="793"/>
                  </a:lnTo>
                  <a:lnTo>
                    <a:pt x="785" y="698"/>
                  </a:lnTo>
                  <a:lnTo>
                    <a:pt x="810" y="586"/>
                  </a:lnTo>
                  <a:lnTo>
                    <a:pt x="751" y="535"/>
                  </a:lnTo>
                  <a:lnTo>
                    <a:pt x="785" y="445"/>
                  </a:lnTo>
                  <a:lnTo>
                    <a:pt x="720" y="468"/>
                  </a:lnTo>
                  <a:lnTo>
                    <a:pt x="692" y="353"/>
                  </a:lnTo>
                  <a:lnTo>
                    <a:pt x="594" y="493"/>
                  </a:lnTo>
                  <a:lnTo>
                    <a:pt x="485" y="504"/>
                  </a:lnTo>
                  <a:lnTo>
                    <a:pt x="387" y="639"/>
                  </a:lnTo>
                  <a:lnTo>
                    <a:pt x="269" y="684"/>
                  </a:lnTo>
                  <a:lnTo>
                    <a:pt x="59" y="689"/>
                  </a:lnTo>
                  <a:lnTo>
                    <a:pt x="0" y="630"/>
                  </a:lnTo>
                  <a:lnTo>
                    <a:pt x="101" y="630"/>
                  </a:lnTo>
                  <a:lnTo>
                    <a:pt x="280" y="594"/>
                  </a:lnTo>
                  <a:lnTo>
                    <a:pt x="322" y="457"/>
                  </a:lnTo>
                  <a:lnTo>
                    <a:pt x="137" y="572"/>
                  </a:lnTo>
                  <a:lnTo>
                    <a:pt x="14" y="535"/>
                  </a:lnTo>
                  <a:lnTo>
                    <a:pt x="73" y="468"/>
                  </a:lnTo>
                  <a:lnTo>
                    <a:pt x="20" y="434"/>
                  </a:lnTo>
                </a:path>
              </a:pathLst>
            </a:custGeom>
            <a:solidFill>
              <a:srgbClr val="C0A2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7" name="Freeform 53"/>
            <p:cNvSpPr>
              <a:spLocks noChangeArrowheads="1"/>
            </p:cNvSpPr>
            <p:nvPr/>
          </p:nvSpPr>
          <p:spPr bwMode="auto">
            <a:xfrm>
              <a:off x="1379" y="2871"/>
              <a:ext cx="165" cy="286"/>
            </a:xfrm>
            <a:custGeom>
              <a:avLst/>
              <a:gdLst>
                <a:gd name="T0" fmla="*/ 0 w 730"/>
                <a:gd name="T1" fmla="*/ 204 h 1265"/>
                <a:gd name="T2" fmla="*/ 17 w 730"/>
                <a:gd name="T3" fmla="*/ 308 h 1265"/>
                <a:gd name="T4" fmla="*/ 17 w 730"/>
                <a:gd name="T5" fmla="*/ 476 h 1265"/>
                <a:gd name="T6" fmla="*/ 90 w 730"/>
                <a:gd name="T7" fmla="*/ 580 h 1265"/>
                <a:gd name="T8" fmla="*/ 149 w 730"/>
                <a:gd name="T9" fmla="*/ 633 h 1265"/>
                <a:gd name="T10" fmla="*/ 118 w 730"/>
                <a:gd name="T11" fmla="*/ 815 h 1265"/>
                <a:gd name="T12" fmla="*/ 225 w 730"/>
                <a:gd name="T13" fmla="*/ 981 h 1265"/>
                <a:gd name="T14" fmla="*/ 326 w 730"/>
                <a:gd name="T15" fmla="*/ 1031 h 1265"/>
                <a:gd name="T16" fmla="*/ 379 w 730"/>
                <a:gd name="T17" fmla="*/ 1194 h 1265"/>
                <a:gd name="T18" fmla="*/ 446 w 730"/>
                <a:gd name="T19" fmla="*/ 1264 h 1265"/>
                <a:gd name="T20" fmla="*/ 583 w 730"/>
                <a:gd name="T21" fmla="*/ 1163 h 1265"/>
                <a:gd name="T22" fmla="*/ 729 w 730"/>
                <a:gd name="T23" fmla="*/ 905 h 1265"/>
                <a:gd name="T24" fmla="*/ 718 w 730"/>
                <a:gd name="T25" fmla="*/ 723 h 1265"/>
                <a:gd name="T26" fmla="*/ 637 w 730"/>
                <a:gd name="T27" fmla="*/ 757 h 1265"/>
                <a:gd name="T28" fmla="*/ 541 w 730"/>
                <a:gd name="T29" fmla="*/ 602 h 1265"/>
                <a:gd name="T30" fmla="*/ 412 w 730"/>
                <a:gd name="T31" fmla="*/ 602 h 1265"/>
                <a:gd name="T32" fmla="*/ 298 w 730"/>
                <a:gd name="T33" fmla="*/ 552 h 1265"/>
                <a:gd name="T34" fmla="*/ 527 w 730"/>
                <a:gd name="T35" fmla="*/ 521 h 1265"/>
                <a:gd name="T36" fmla="*/ 511 w 730"/>
                <a:gd name="T37" fmla="*/ 417 h 1265"/>
                <a:gd name="T38" fmla="*/ 401 w 730"/>
                <a:gd name="T39" fmla="*/ 235 h 1265"/>
                <a:gd name="T40" fmla="*/ 457 w 730"/>
                <a:gd name="T41" fmla="*/ 117 h 1265"/>
                <a:gd name="T42" fmla="*/ 446 w 730"/>
                <a:gd name="T43" fmla="*/ 0 h 1265"/>
                <a:gd name="T44" fmla="*/ 267 w 730"/>
                <a:gd name="T45" fmla="*/ 218 h 1265"/>
                <a:gd name="T46" fmla="*/ 0 w 730"/>
                <a:gd name="T47" fmla="*/ 204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0" h="1265">
                  <a:moveTo>
                    <a:pt x="0" y="204"/>
                  </a:moveTo>
                  <a:lnTo>
                    <a:pt x="17" y="308"/>
                  </a:lnTo>
                  <a:lnTo>
                    <a:pt x="17" y="476"/>
                  </a:lnTo>
                  <a:lnTo>
                    <a:pt x="90" y="580"/>
                  </a:lnTo>
                  <a:lnTo>
                    <a:pt x="149" y="633"/>
                  </a:lnTo>
                  <a:lnTo>
                    <a:pt x="118" y="815"/>
                  </a:lnTo>
                  <a:lnTo>
                    <a:pt x="225" y="981"/>
                  </a:lnTo>
                  <a:lnTo>
                    <a:pt x="326" y="1031"/>
                  </a:lnTo>
                  <a:lnTo>
                    <a:pt x="379" y="1194"/>
                  </a:lnTo>
                  <a:lnTo>
                    <a:pt x="446" y="1264"/>
                  </a:lnTo>
                  <a:lnTo>
                    <a:pt x="583" y="1163"/>
                  </a:lnTo>
                  <a:lnTo>
                    <a:pt x="729" y="905"/>
                  </a:lnTo>
                  <a:lnTo>
                    <a:pt x="718" y="723"/>
                  </a:lnTo>
                  <a:lnTo>
                    <a:pt x="637" y="757"/>
                  </a:lnTo>
                  <a:lnTo>
                    <a:pt x="541" y="602"/>
                  </a:lnTo>
                  <a:lnTo>
                    <a:pt x="412" y="602"/>
                  </a:lnTo>
                  <a:lnTo>
                    <a:pt x="298" y="552"/>
                  </a:lnTo>
                  <a:lnTo>
                    <a:pt x="527" y="521"/>
                  </a:lnTo>
                  <a:lnTo>
                    <a:pt x="511" y="417"/>
                  </a:lnTo>
                  <a:lnTo>
                    <a:pt x="401" y="235"/>
                  </a:lnTo>
                  <a:lnTo>
                    <a:pt x="457" y="117"/>
                  </a:lnTo>
                  <a:lnTo>
                    <a:pt x="446" y="0"/>
                  </a:lnTo>
                  <a:lnTo>
                    <a:pt x="267" y="218"/>
                  </a:lnTo>
                  <a:lnTo>
                    <a:pt x="0" y="204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8" name="Freeform 54"/>
            <p:cNvSpPr>
              <a:spLocks noChangeArrowheads="1"/>
            </p:cNvSpPr>
            <p:nvPr/>
          </p:nvSpPr>
          <p:spPr bwMode="auto">
            <a:xfrm>
              <a:off x="1034" y="2853"/>
              <a:ext cx="149" cy="423"/>
            </a:xfrm>
            <a:custGeom>
              <a:avLst/>
              <a:gdLst>
                <a:gd name="T0" fmla="*/ 368 w 663"/>
                <a:gd name="T1" fmla="*/ 0 h 1871"/>
                <a:gd name="T2" fmla="*/ 412 w 663"/>
                <a:gd name="T3" fmla="*/ 82 h 1871"/>
                <a:gd name="T4" fmla="*/ 393 w 663"/>
                <a:gd name="T5" fmla="*/ 236 h 1871"/>
                <a:gd name="T6" fmla="*/ 480 w 663"/>
                <a:gd name="T7" fmla="*/ 317 h 1871"/>
                <a:gd name="T8" fmla="*/ 575 w 663"/>
                <a:gd name="T9" fmla="*/ 354 h 1871"/>
                <a:gd name="T10" fmla="*/ 625 w 663"/>
                <a:gd name="T11" fmla="*/ 407 h 1871"/>
                <a:gd name="T12" fmla="*/ 606 w 663"/>
                <a:gd name="T13" fmla="*/ 567 h 1871"/>
                <a:gd name="T14" fmla="*/ 502 w 663"/>
                <a:gd name="T15" fmla="*/ 679 h 1871"/>
                <a:gd name="T16" fmla="*/ 595 w 663"/>
                <a:gd name="T17" fmla="*/ 760 h 1871"/>
                <a:gd name="T18" fmla="*/ 539 w 663"/>
                <a:gd name="T19" fmla="*/ 900 h 1871"/>
                <a:gd name="T20" fmla="*/ 477 w 663"/>
                <a:gd name="T21" fmla="*/ 1004 h 1871"/>
                <a:gd name="T22" fmla="*/ 530 w 663"/>
                <a:gd name="T23" fmla="*/ 1091 h 1871"/>
                <a:gd name="T24" fmla="*/ 595 w 663"/>
                <a:gd name="T25" fmla="*/ 1046 h 1871"/>
                <a:gd name="T26" fmla="*/ 662 w 663"/>
                <a:gd name="T27" fmla="*/ 1194 h 1871"/>
                <a:gd name="T28" fmla="*/ 611 w 663"/>
                <a:gd name="T29" fmla="*/ 1357 h 1871"/>
                <a:gd name="T30" fmla="*/ 581 w 663"/>
                <a:gd name="T31" fmla="*/ 1464 h 1871"/>
                <a:gd name="T32" fmla="*/ 606 w 663"/>
                <a:gd name="T33" fmla="*/ 1685 h 1871"/>
                <a:gd name="T34" fmla="*/ 516 w 663"/>
                <a:gd name="T35" fmla="*/ 1825 h 1871"/>
                <a:gd name="T36" fmla="*/ 426 w 663"/>
                <a:gd name="T37" fmla="*/ 1870 h 1871"/>
                <a:gd name="T38" fmla="*/ 345 w 663"/>
                <a:gd name="T39" fmla="*/ 1730 h 1871"/>
                <a:gd name="T40" fmla="*/ 331 w 663"/>
                <a:gd name="T41" fmla="*/ 1534 h 1871"/>
                <a:gd name="T42" fmla="*/ 227 w 663"/>
                <a:gd name="T43" fmla="*/ 1309 h 1871"/>
                <a:gd name="T44" fmla="*/ 205 w 663"/>
                <a:gd name="T45" fmla="*/ 1194 h 1871"/>
                <a:gd name="T46" fmla="*/ 258 w 663"/>
                <a:gd name="T47" fmla="*/ 1172 h 1871"/>
                <a:gd name="T48" fmla="*/ 163 w 663"/>
                <a:gd name="T49" fmla="*/ 1060 h 1871"/>
                <a:gd name="T50" fmla="*/ 126 w 663"/>
                <a:gd name="T51" fmla="*/ 914 h 1871"/>
                <a:gd name="T52" fmla="*/ 132 w 663"/>
                <a:gd name="T53" fmla="*/ 752 h 1871"/>
                <a:gd name="T54" fmla="*/ 0 w 663"/>
                <a:gd name="T55" fmla="*/ 684 h 1871"/>
                <a:gd name="T56" fmla="*/ 183 w 663"/>
                <a:gd name="T57" fmla="*/ 463 h 1871"/>
                <a:gd name="T58" fmla="*/ 183 w 663"/>
                <a:gd name="T59" fmla="*/ 171 h 1871"/>
                <a:gd name="T60" fmla="*/ 272 w 663"/>
                <a:gd name="T61" fmla="*/ 76 h 1871"/>
                <a:gd name="T62" fmla="*/ 368 w 663"/>
                <a:gd name="T63" fmla="*/ 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871">
                  <a:moveTo>
                    <a:pt x="368" y="0"/>
                  </a:moveTo>
                  <a:lnTo>
                    <a:pt x="412" y="82"/>
                  </a:lnTo>
                  <a:lnTo>
                    <a:pt x="393" y="236"/>
                  </a:lnTo>
                  <a:lnTo>
                    <a:pt x="480" y="317"/>
                  </a:lnTo>
                  <a:lnTo>
                    <a:pt x="575" y="354"/>
                  </a:lnTo>
                  <a:lnTo>
                    <a:pt x="625" y="407"/>
                  </a:lnTo>
                  <a:lnTo>
                    <a:pt x="606" y="567"/>
                  </a:lnTo>
                  <a:lnTo>
                    <a:pt x="502" y="679"/>
                  </a:lnTo>
                  <a:lnTo>
                    <a:pt x="595" y="760"/>
                  </a:lnTo>
                  <a:lnTo>
                    <a:pt x="539" y="900"/>
                  </a:lnTo>
                  <a:lnTo>
                    <a:pt x="477" y="1004"/>
                  </a:lnTo>
                  <a:lnTo>
                    <a:pt x="530" y="1091"/>
                  </a:lnTo>
                  <a:lnTo>
                    <a:pt x="595" y="1046"/>
                  </a:lnTo>
                  <a:lnTo>
                    <a:pt x="662" y="1194"/>
                  </a:lnTo>
                  <a:lnTo>
                    <a:pt x="611" y="1357"/>
                  </a:lnTo>
                  <a:lnTo>
                    <a:pt x="581" y="1464"/>
                  </a:lnTo>
                  <a:lnTo>
                    <a:pt x="606" y="1685"/>
                  </a:lnTo>
                  <a:lnTo>
                    <a:pt x="516" y="1825"/>
                  </a:lnTo>
                  <a:lnTo>
                    <a:pt x="426" y="1870"/>
                  </a:lnTo>
                  <a:lnTo>
                    <a:pt x="345" y="1730"/>
                  </a:lnTo>
                  <a:lnTo>
                    <a:pt x="331" y="1534"/>
                  </a:lnTo>
                  <a:lnTo>
                    <a:pt x="227" y="1309"/>
                  </a:lnTo>
                  <a:lnTo>
                    <a:pt x="205" y="1194"/>
                  </a:lnTo>
                  <a:lnTo>
                    <a:pt x="258" y="1172"/>
                  </a:lnTo>
                  <a:lnTo>
                    <a:pt x="163" y="1060"/>
                  </a:lnTo>
                  <a:lnTo>
                    <a:pt x="126" y="914"/>
                  </a:lnTo>
                  <a:lnTo>
                    <a:pt x="132" y="752"/>
                  </a:lnTo>
                  <a:lnTo>
                    <a:pt x="0" y="684"/>
                  </a:lnTo>
                  <a:lnTo>
                    <a:pt x="183" y="463"/>
                  </a:lnTo>
                  <a:lnTo>
                    <a:pt x="183" y="171"/>
                  </a:lnTo>
                  <a:lnTo>
                    <a:pt x="272" y="76"/>
                  </a:lnTo>
                  <a:lnTo>
                    <a:pt x="368" y="0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9" name="Freeform 55"/>
            <p:cNvSpPr>
              <a:spLocks noChangeArrowheads="1"/>
            </p:cNvSpPr>
            <p:nvPr/>
          </p:nvSpPr>
          <p:spPr bwMode="auto">
            <a:xfrm>
              <a:off x="1118" y="2968"/>
              <a:ext cx="36" cy="18"/>
            </a:xfrm>
            <a:custGeom>
              <a:avLst/>
              <a:gdLst>
                <a:gd name="T0" fmla="*/ 36 w 163"/>
                <a:gd name="T1" fmla="*/ 8 h 82"/>
                <a:gd name="T2" fmla="*/ 0 w 163"/>
                <a:gd name="T3" fmla="*/ 31 h 82"/>
                <a:gd name="T4" fmla="*/ 0 w 163"/>
                <a:gd name="T5" fmla="*/ 73 h 82"/>
                <a:gd name="T6" fmla="*/ 95 w 163"/>
                <a:gd name="T7" fmla="*/ 81 h 82"/>
                <a:gd name="T8" fmla="*/ 142 w 163"/>
                <a:gd name="T9" fmla="*/ 61 h 82"/>
                <a:gd name="T10" fmla="*/ 162 w 163"/>
                <a:gd name="T11" fmla="*/ 0 h 82"/>
                <a:gd name="T12" fmla="*/ 36 w 163"/>
                <a:gd name="T13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82">
                  <a:moveTo>
                    <a:pt x="36" y="8"/>
                  </a:moveTo>
                  <a:lnTo>
                    <a:pt x="0" y="31"/>
                  </a:lnTo>
                  <a:lnTo>
                    <a:pt x="0" y="73"/>
                  </a:lnTo>
                  <a:lnTo>
                    <a:pt x="95" y="81"/>
                  </a:lnTo>
                  <a:lnTo>
                    <a:pt x="142" y="61"/>
                  </a:lnTo>
                  <a:lnTo>
                    <a:pt x="162" y="0"/>
                  </a:lnTo>
                  <a:lnTo>
                    <a:pt x="36" y="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0" name="Freeform 56"/>
            <p:cNvSpPr>
              <a:spLocks noChangeArrowheads="1"/>
            </p:cNvSpPr>
            <p:nvPr/>
          </p:nvSpPr>
          <p:spPr bwMode="auto">
            <a:xfrm>
              <a:off x="1450" y="3713"/>
              <a:ext cx="73" cy="126"/>
            </a:xfrm>
            <a:custGeom>
              <a:avLst/>
              <a:gdLst>
                <a:gd name="T0" fmla="*/ 0 w 326"/>
                <a:gd name="T1" fmla="*/ 560 h 561"/>
                <a:gd name="T2" fmla="*/ 266 w 326"/>
                <a:gd name="T3" fmla="*/ 73 h 561"/>
                <a:gd name="T4" fmla="*/ 311 w 326"/>
                <a:gd name="T5" fmla="*/ 0 h 561"/>
                <a:gd name="T6" fmla="*/ 325 w 326"/>
                <a:gd name="T7" fmla="*/ 67 h 561"/>
                <a:gd name="T8" fmla="*/ 241 w 326"/>
                <a:gd name="T9" fmla="*/ 272 h 561"/>
                <a:gd name="T10" fmla="*/ 81 w 326"/>
                <a:gd name="T11" fmla="*/ 560 h 561"/>
                <a:gd name="T12" fmla="*/ 0 w 326"/>
                <a:gd name="T13" fmla="*/ 56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" h="561">
                  <a:moveTo>
                    <a:pt x="0" y="560"/>
                  </a:moveTo>
                  <a:lnTo>
                    <a:pt x="266" y="73"/>
                  </a:lnTo>
                  <a:lnTo>
                    <a:pt x="311" y="0"/>
                  </a:lnTo>
                  <a:lnTo>
                    <a:pt x="325" y="67"/>
                  </a:lnTo>
                  <a:lnTo>
                    <a:pt x="241" y="272"/>
                  </a:lnTo>
                  <a:lnTo>
                    <a:pt x="81" y="560"/>
                  </a:lnTo>
                  <a:lnTo>
                    <a:pt x="0" y="560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1" name="Freeform 57"/>
            <p:cNvSpPr>
              <a:spLocks noChangeArrowheads="1"/>
            </p:cNvSpPr>
            <p:nvPr/>
          </p:nvSpPr>
          <p:spPr bwMode="auto">
            <a:xfrm>
              <a:off x="1462" y="3170"/>
              <a:ext cx="97" cy="567"/>
            </a:xfrm>
            <a:custGeom>
              <a:avLst/>
              <a:gdLst>
                <a:gd name="T0" fmla="*/ 137 w 433"/>
                <a:gd name="T1" fmla="*/ 28 h 2504"/>
                <a:gd name="T2" fmla="*/ 160 w 433"/>
                <a:gd name="T3" fmla="*/ 149 h 2504"/>
                <a:gd name="T4" fmla="*/ 118 w 433"/>
                <a:gd name="T5" fmla="*/ 286 h 2504"/>
                <a:gd name="T6" fmla="*/ 81 w 433"/>
                <a:gd name="T7" fmla="*/ 426 h 2504"/>
                <a:gd name="T8" fmla="*/ 129 w 433"/>
                <a:gd name="T9" fmla="*/ 393 h 2504"/>
                <a:gd name="T10" fmla="*/ 146 w 433"/>
                <a:gd name="T11" fmla="*/ 617 h 2504"/>
                <a:gd name="T12" fmla="*/ 118 w 433"/>
                <a:gd name="T13" fmla="*/ 824 h 2504"/>
                <a:gd name="T14" fmla="*/ 106 w 433"/>
                <a:gd name="T15" fmla="*/ 1236 h 2504"/>
                <a:gd name="T16" fmla="*/ 182 w 433"/>
                <a:gd name="T17" fmla="*/ 1575 h 2504"/>
                <a:gd name="T18" fmla="*/ 137 w 433"/>
                <a:gd name="T19" fmla="*/ 1875 h 2504"/>
                <a:gd name="T20" fmla="*/ 59 w 433"/>
                <a:gd name="T21" fmla="*/ 2122 h 2504"/>
                <a:gd name="T22" fmla="*/ 0 w 433"/>
                <a:gd name="T23" fmla="*/ 2357 h 2504"/>
                <a:gd name="T24" fmla="*/ 140 w 433"/>
                <a:gd name="T25" fmla="*/ 2503 h 2504"/>
                <a:gd name="T26" fmla="*/ 235 w 433"/>
                <a:gd name="T27" fmla="*/ 2394 h 2504"/>
                <a:gd name="T28" fmla="*/ 272 w 433"/>
                <a:gd name="T29" fmla="*/ 2461 h 2504"/>
                <a:gd name="T30" fmla="*/ 350 w 433"/>
                <a:gd name="T31" fmla="*/ 2363 h 2504"/>
                <a:gd name="T32" fmla="*/ 432 w 433"/>
                <a:gd name="T33" fmla="*/ 2032 h 2504"/>
                <a:gd name="T34" fmla="*/ 387 w 433"/>
                <a:gd name="T35" fmla="*/ 1850 h 2504"/>
                <a:gd name="T36" fmla="*/ 336 w 433"/>
                <a:gd name="T37" fmla="*/ 1539 h 2504"/>
                <a:gd name="T38" fmla="*/ 221 w 433"/>
                <a:gd name="T39" fmla="*/ 914 h 2504"/>
                <a:gd name="T40" fmla="*/ 241 w 433"/>
                <a:gd name="T41" fmla="*/ 606 h 2504"/>
                <a:gd name="T42" fmla="*/ 218 w 433"/>
                <a:gd name="T43" fmla="*/ 421 h 2504"/>
                <a:gd name="T44" fmla="*/ 294 w 433"/>
                <a:gd name="T45" fmla="*/ 194 h 2504"/>
                <a:gd name="T46" fmla="*/ 247 w 433"/>
                <a:gd name="T47" fmla="*/ 45 h 2504"/>
                <a:gd name="T48" fmla="*/ 188 w 433"/>
                <a:gd name="T49" fmla="*/ 0 h 2504"/>
                <a:gd name="T50" fmla="*/ 137 w 433"/>
                <a:gd name="T51" fmla="*/ 28 h 2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3" h="2504">
                  <a:moveTo>
                    <a:pt x="137" y="28"/>
                  </a:moveTo>
                  <a:lnTo>
                    <a:pt x="160" y="149"/>
                  </a:lnTo>
                  <a:lnTo>
                    <a:pt x="118" y="286"/>
                  </a:lnTo>
                  <a:lnTo>
                    <a:pt x="81" y="426"/>
                  </a:lnTo>
                  <a:lnTo>
                    <a:pt x="129" y="393"/>
                  </a:lnTo>
                  <a:lnTo>
                    <a:pt x="146" y="617"/>
                  </a:lnTo>
                  <a:lnTo>
                    <a:pt x="118" y="824"/>
                  </a:lnTo>
                  <a:lnTo>
                    <a:pt x="106" y="1236"/>
                  </a:lnTo>
                  <a:lnTo>
                    <a:pt x="182" y="1575"/>
                  </a:lnTo>
                  <a:lnTo>
                    <a:pt x="137" y="1875"/>
                  </a:lnTo>
                  <a:lnTo>
                    <a:pt x="59" y="2122"/>
                  </a:lnTo>
                  <a:lnTo>
                    <a:pt x="0" y="2357"/>
                  </a:lnTo>
                  <a:lnTo>
                    <a:pt x="140" y="2503"/>
                  </a:lnTo>
                  <a:lnTo>
                    <a:pt x="235" y="2394"/>
                  </a:lnTo>
                  <a:lnTo>
                    <a:pt x="272" y="2461"/>
                  </a:lnTo>
                  <a:lnTo>
                    <a:pt x="350" y="2363"/>
                  </a:lnTo>
                  <a:lnTo>
                    <a:pt x="432" y="2032"/>
                  </a:lnTo>
                  <a:lnTo>
                    <a:pt x="387" y="1850"/>
                  </a:lnTo>
                  <a:lnTo>
                    <a:pt x="336" y="1539"/>
                  </a:lnTo>
                  <a:lnTo>
                    <a:pt x="221" y="914"/>
                  </a:lnTo>
                  <a:lnTo>
                    <a:pt x="241" y="606"/>
                  </a:lnTo>
                  <a:lnTo>
                    <a:pt x="218" y="421"/>
                  </a:lnTo>
                  <a:lnTo>
                    <a:pt x="294" y="194"/>
                  </a:lnTo>
                  <a:lnTo>
                    <a:pt x="247" y="45"/>
                  </a:lnTo>
                  <a:lnTo>
                    <a:pt x="188" y="0"/>
                  </a:lnTo>
                  <a:lnTo>
                    <a:pt x="137" y="28"/>
                  </a:lnTo>
                </a:path>
              </a:pathLst>
            </a:custGeom>
            <a:solidFill>
              <a:srgbClr val="8675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2" name="Freeform 58"/>
            <p:cNvSpPr>
              <a:spLocks noChangeArrowheads="1"/>
            </p:cNvSpPr>
            <p:nvPr/>
          </p:nvSpPr>
          <p:spPr bwMode="auto">
            <a:xfrm>
              <a:off x="1879" y="3214"/>
              <a:ext cx="84" cy="140"/>
            </a:xfrm>
            <a:custGeom>
              <a:avLst/>
              <a:gdLst>
                <a:gd name="T0" fmla="*/ 0 w 376"/>
                <a:gd name="T1" fmla="*/ 313 h 623"/>
                <a:gd name="T2" fmla="*/ 75 w 376"/>
                <a:gd name="T3" fmla="*/ 263 h 623"/>
                <a:gd name="T4" fmla="*/ 73 w 376"/>
                <a:gd name="T5" fmla="*/ 128 h 623"/>
                <a:gd name="T6" fmla="*/ 98 w 376"/>
                <a:gd name="T7" fmla="*/ 0 h 623"/>
                <a:gd name="T8" fmla="*/ 182 w 376"/>
                <a:gd name="T9" fmla="*/ 81 h 623"/>
                <a:gd name="T10" fmla="*/ 207 w 376"/>
                <a:gd name="T11" fmla="*/ 0 h 623"/>
                <a:gd name="T12" fmla="*/ 325 w 376"/>
                <a:gd name="T13" fmla="*/ 128 h 623"/>
                <a:gd name="T14" fmla="*/ 308 w 376"/>
                <a:gd name="T15" fmla="*/ 285 h 623"/>
                <a:gd name="T16" fmla="*/ 375 w 376"/>
                <a:gd name="T17" fmla="*/ 482 h 623"/>
                <a:gd name="T18" fmla="*/ 300 w 376"/>
                <a:gd name="T19" fmla="*/ 557 h 623"/>
                <a:gd name="T20" fmla="*/ 280 w 376"/>
                <a:gd name="T21" fmla="*/ 622 h 623"/>
                <a:gd name="T22" fmla="*/ 227 w 376"/>
                <a:gd name="T23" fmla="*/ 526 h 623"/>
                <a:gd name="T24" fmla="*/ 123 w 376"/>
                <a:gd name="T25" fmla="*/ 529 h 623"/>
                <a:gd name="T26" fmla="*/ 157 w 376"/>
                <a:gd name="T27" fmla="*/ 434 h 623"/>
                <a:gd name="T28" fmla="*/ 95 w 376"/>
                <a:gd name="T29" fmla="*/ 400 h 623"/>
                <a:gd name="T30" fmla="*/ 0 w 376"/>
                <a:gd name="T31" fmla="*/ 31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6" h="623">
                  <a:moveTo>
                    <a:pt x="0" y="313"/>
                  </a:moveTo>
                  <a:lnTo>
                    <a:pt x="75" y="263"/>
                  </a:lnTo>
                  <a:lnTo>
                    <a:pt x="73" y="128"/>
                  </a:lnTo>
                  <a:lnTo>
                    <a:pt x="98" y="0"/>
                  </a:lnTo>
                  <a:lnTo>
                    <a:pt x="182" y="81"/>
                  </a:lnTo>
                  <a:lnTo>
                    <a:pt x="207" y="0"/>
                  </a:lnTo>
                  <a:lnTo>
                    <a:pt x="325" y="128"/>
                  </a:lnTo>
                  <a:lnTo>
                    <a:pt x="308" y="285"/>
                  </a:lnTo>
                  <a:lnTo>
                    <a:pt x="375" y="482"/>
                  </a:lnTo>
                  <a:lnTo>
                    <a:pt x="300" y="557"/>
                  </a:lnTo>
                  <a:lnTo>
                    <a:pt x="280" y="622"/>
                  </a:lnTo>
                  <a:lnTo>
                    <a:pt x="227" y="526"/>
                  </a:lnTo>
                  <a:lnTo>
                    <a:pt x="123" y="529"/>
                  </a:lnTo>
                  <a:lnTo>
                    <a:pt x="157" y="434"/>
                  </a:lnTo>
                  <a:lnTo>
                    <a:pt x="95" y="400"/>
                  </a:lnTo>
                  <a:lnTo>
                    <a:pt x="0" y="313"/>
                  </a:lnTo>
                </a:path>
              </a:pathLst>
            </a:custGeom>
            <a:solidFill>
              <a:srgbClr val="A669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3" name="Freeform 59"/>
            <p:cNvSpPr>
              <a:spLocks noChangeArrowheads="1"/>
            </p:cNvSpPr>
            <p:nvPr/>
          </p:nvSpPr>
          <p:spPr bwMode="auto">
            <a:xfrm>
              <a:off x="1189" y="3098"/>
              <a:ext cx="290" cy="512"/>
            </a:xfrm>
            <a:custGeom>
              <a:avLst/>
              <a:gdLst>
                <a:gd name="T0" fmla="*/ 0 w 1285"/>
                <a:gd name="T1" fmla="*/ 2086 h 2261"/>
                <a:gd name="T2" fmla="*/ 0 w 1285"/>
                <a:gd name="T3" fmla="*/ 1951 h 2261"/>
                <a:gd name="T4" fmla="*/ 45 w 1285"/>
                <a:gd name="T5" fmla="*/ 1803 h 2261"/>
                <a:gd name="T6" fmla="*/ 194 w 1285"/>
                <a:gd name="T7" fmla="*/ 1848 h 2261"/>
                <a:gd name="T8" fmla="*/ 362 w 1285"/>
                <a:gd name="T9" fmla="*/ 1892 h 2261"/>
                <a:gd name="T10" fmla="*/ 452 w 1285"/>
                <a:gd name="T11" fmla="*/ 1744 h 2261"/>
                <a:gd name="T12" fmla="*/ 205 w 1285"/>
                <a:gd name="T13" fmla="*/ 1710 h 2261"/>
                <a:gd name="T14" fmla="*/ 132 w 1285"/>
                <a:gd name="T15" fmla="*/ 1606 h 2261"/>
                <a:gd name="T16" fmla="*/ 230 w 1285"/>
                <a:gd name="T17" fmla="*/ 1567 h 2261"/>
                <a:gd name="T18" fmla="*/ 376 w 1285"/>
                <a:gd name="T19" fmla="*/ 1615 h 2261"/>
                <a:gd name="T20" fmla="*/ 407 w 1285"/>
                <a:gd name="T21" fmla="*/ 1508 h 2261"/>
                <a:gd name="T22" fmla="*/ 320 w 1285"/>
                <a:gd name="T23" fmla="*/ 1405 h 2261"/>
                <a:gd name="T24" fmla="*/ 275 w 1285"/>
                <a:gd name="T25" fmla="*/ 1180 h 2261"/>
                <a:gd name="T26" fmla="*/ 426 w 1285"/>
                <a:gd name="T27" fmla="*/ 1346 h 2261"/>
                <a:gd name="T28" fmla="*/ 569 w 1285"/>
                <a:gd name="T29" fmla="*/ 1385 h 2261"/>
                <a:gd name="T30" fmla="*/ 589 w 1285"/>
                <a:gd name="T31" fmla="*/ 1253 h 2261"/>
                <a:gd name="T32" fmla="*/ 421 w 1285"/>
                <a:gd name="T33" fmla="*/ 1037 h 2261"/>
                <a:gd name="T34" fmla="*/ 466 w 1285"/>
                <a:gd name="T35" fmla="*/ 802 h 2261"/>
                <a:gd name="T36" fmla="*/ 575 w 1285"/>
                <a:gd name="T37" fmla="*/ 452 h 2261"/>
                <a:gd name="T38" fmla="*/ 544 w 1285"/>
                <a:gd name="T39" fmla="*/ 340 h 2261"/>
                <a:gd name="T40" fmla="*/ 597 w 1285"/>
                <a:gd name="T41" fmla="*/ 309 h 2261"/>
                <a:gd name="T42" fmla="*/ 723 w 1285"/>
                <a:gd name="T43" fmla="*/ 398 h 2261"/>
                <a:gd name="T44" fmla="*/ 805 w 1285"/>
                <a:gd name="T45" fmla="*/ 354 h 2261"/>
                <a:gd name="T46" fmla="*/ 892 w 1285"/>
                <a:gd name="T47" fmla="*/ 480 h 2261"/>
                <a:gd name="T48" fmla="*/ 990 w 1285"/>
                <a:gd name="T49" fmla="*/ 774 h 2261"/>
                <a:gd name="T50" fmla="*/ 1032 w 1285"/>
                <a:gd name="T51" fmla="*/ 443 h 2261"/>
                <a:gd name="T52" fmla="*/ 956 w 1285"/>
                <a:gd name="T53" fmla="*/ 157 h 2261"/>
                <a:gd name="T54" fmla="*/ 987 w 1285"/>
                <a:gd name="T55" fmla="*/ 0 h 2261"/>
                <a:gd name="T56" fmla="*/ 1155 w 1285"/>
                <a:gd name="T57" fmla="*/ 213 h 2261"/>
                <a:gd name="T58" fmla="*/ 1141 w 1285"/>
                <a:gd name="T59" fmla="*/ 382 h 2261"/>
                <a:gd name="T60" fmla="*/ 1164 w 1285"/>
                <a:gd name="T61" fmla="*/ 581 h 2261"/>
                <a:gd name="T62" fmla="*/ 1239 w 1285"/>
                <a:gd name="T63" fmla="*/ 443 h 2261"/>
                <a:gd name="T64" fmla="*/ 1253 w 1285"/>
                <a:gd name="T65" fmla="*/ 634 h 2261"/>
                <a:gd name="T66" fmla="*/ 1284 w 1285"/>
                <a:gd name="T67" fmla="*/ 743 h 2261"/>
                <a:gd name="T68" fmla="*/ 1178 w 1285"/>
                <a:gd name="T69" fmla="*/ 1357 h 2261"/>
                <a:gd name="T70" fmla="*/ 1222 w 1285"/>
                <a:gd name="T71" fmla="*/ 1834 h 2261"/>
                <a:gd name="T72" fmla="*/ 1015 w 1285"/>
                <a:gd name="T73" fmla="*/ 1567 h 2261"/>
                <a:gd name="T74" fmla="*/ 883 w 1285"/>
                <a:gd name="T75" fmla="*/ 1259 h 2261"/>
                <a:gd name="T76" fmla="*/ 805 w 1285"/>
                <a:gd name="T77" fmla="*/ 1436 h 2261"/>
                <a:gd name="T78" fmla="*/ 774 w 1285"/>
                <a:gd name="T79" fmla="*/ 1598 h 2261"/>
                <a:gd name="T80" fmla="*/ 628 w 1285"/>
                <a:gd name="T81" fmla="*/ 1780 h 2261"/>
                <a:gd name="T82" fmla="*/ 698 w 1285"/>
                <a:gd name="T83" fmla="*/ 1870 h 2261"/>
                <a:gd name="T84" fmla="*/ 569 w 1285"/>
                <a:gd name="T85" fmla="*/ 1965 h 2261"/>
                <a:gd name="T86" fmla="*/ 547 w 1285"/>
                <a:gd name="T87" fmla="*/ 2156 h 2261"/>
                <a:gd name="T88" fmla="*/ 426 w 1285"/>
                <a:gd name="T89" fmla="*/ 2260 h 2261"/>
                <a:gd name="T90" fmla="*/ 239 w 1285"/>
                <a:gd name="T91" fmla="*/ 2254 h 2261"/>
                <a:gd name="T92" fmla="*/ 0 w 1285"/>
                <a:gd name="T93" fmla="*/ 2086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85" h="2261">
                  <a:moveTo>
                    <a:pt x="0" y="2086"/>
                  </a:moveTo>
                  <a:lnTo>
                    <a:pt x="0" y="1951"/>
                  </a:lnTo>
                  <a:lnTo>
                    <a:pt x="45" y="1803"/>
                  </a:lnTo>
                  <a:lnTo>
                    <a:pt x="194" y="1848"/>
                  </a:lnTo>
                  <a:lnTo>
                    <a:pt x="362" y="1892"/>
                  </a:lnTo>
                  <a:lnTo>
                    <a:pt x="452" y="1744"/>
                  </a:lnTo>
                  <a:lnTo>
                    <a:pt x="205" y="1710"/>
                  </a:lnTo>
                  <a:lnTo>
                    <a:pt x="132" y="1606"/>
                  </a:lnTo>
                  <a:lnTo>
                    <a:pt x="230" y="1567"/>
                  </a:lnTo>
                  <a:lnTo>
                    <a:pt x="376" y="1615"/>
                  </a:lnTo>
                  <a:lnTo>
                    <a:pt x="407" y="1508"/>
                  </a:lnTo>
                  <a:lnTo>
                    <a:pt x="320" y="1405"/>
                  </a:lnTo>
                  <a:lnTo>
                    <a:pt x="275" y="1180"/>
                  </a:lnTo>
                  <a:lnTo>
                    <a:pt x="426" y="1346"/>
                  </a:lnTo>
                  <a:lnTo>
                    <a:pt x="569" y="1385"/>
                  </a:lnTo>
                  <a:lnTo>
                    <a:pt x="589" y="1253"/>
                  </a:lnTo>
                  <a:lnTo>
                    <a:pt x="421" y="1037"/>
                  </a:lnTo>
                  <a:lnTo>
                    <a:pt x="466" y="802"/>
                  </a:lnTo>
                  <a:lnTo>
                    <a:pt x="575" y="452"/>
                  </a:lnTo>
                  <a:lnTo>
                    <a:pt x="544" y="340"/>
                  </a:lnTo>
                  <a:lnTo>
                    <a:pt x="597" y="309"/>
                  </a:lnTo>
                  <a:lnTo>
                    <a:pt x="723" y="398"/>
                  </a:lnTo>
                  <a:lnTo>
                    <a:pt x="805" y="354"/>
                  </a:lnTo>
                  <a:lnTo>
                    <a:pt x="892" y="480"/>
                  </a:lnTo>
                  <a:lnTo>
                    <a:pt x="990" y="774"/>
                  </a:lnTo>
                  <a:lnTo>
                    <a:pt x="1032" y="443"/>
                  </a:lnTo>
                  <a:lnTo>
                    <a:pt x="956" y="157"/>
                  </a:lnTo>
                  <a:lnTo>
                    <a:pt x="987" y="0"/>
                  </a:lnTo>
                  <a:lnTo>
                    <a:pt x="1155" y="213"/>
                  </a:lnTo>
                  <a:lnTo>
                    <a:pt x="1141" y="382"/>
                  </a:lnTo>
                  <a:lnTo>
                    <a:pt x="1164" y="581"/>
                  </a:lnTo>
                  <a:lnTo>
                    <a:pt x="1239" y="443"/>
                  </a:lnTo>
                  <a:lnTo>
                    <a:pt x="1253" y="634"/>
                  </a:lnTo>
                  <a:lnTo>
                    <a:pt x="1284" y="743"/>
                  </a:lnTo>
                  <a:lnTo>
                    <a:pt x="1178" y="1357"/>
                  </a:lnTo>
                  <a:lnTo>
                    <a:pt x="1222" y="1834"/>
                  </a:lnTo>
                  <a:lnTo>
                    <a:pt x="1015" y="1567"/>
                  </a:lnTo>
                  <a:lnTo>
                    <a:pt x="883" y="1259"/>
                  </a:lnTo>
                  <a:lnTo>
                    <a:pt x="805" y="1436"/>
                  </a:lnTo>
                  <a:lnTo>
                    <a:pt x="774" y="1598"/>
                  </a:lnTo>
                  <a:lnTo>
                    <a:pt x="628" y="1780"/>
                  </a:lnTo>
                  <a:lnTo>
                    <a:pt x="698" y="1870"/>
                  </a:lnTo>
                  <a:lnTo>
                    <a:pt x="569" y="1965"/>
                  </a:lnTo>
                  <a:lnTo>
                    <a:pt x="547" y="2156"/>
                  </a:lnTo>
                  <a:lnTo>
                    <a:pt x="426" y="2260"/>
                  </a:lnTo>
                  <a:lnTo>
                    <a:pt x="239" y="2254"/>
                  </a:lnTo>
                  <a:lnTo>
                    <a:pt x="0" y="2086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4" name="Freeform 60"/>
            <p:cNvSpPr>
              <a:spLocks noChangeArrowheads="1"/>
            </p:cNvSpPr>
            <p:nvPr/>
          </p:nvSpPr>
          <p:spPr bwMode="auto">
            <a:xfrm>
              <a:off x="1505" y="2933"/>
              <a:ext cx="297" cy="690"/>
            </a:xfrm>
            <a:custGeom>
              <a:avLst/>
              <a:gdLst>
                <a:gd name="T0" fmla="*/ 406 w 1315"/>
                <a:gd name="T1" fmla="*/ 8 h 3047"/>
                <a:gd name="T2" fmla="*/ 386 w 1315"/>
                <a:gd name="T3" fmla="*/ 148 h 3047"/>
                <a:gd name="T4" fmla="*/ 577 w 1315"/>
                <a:gd name="T5" fmla="*/ 145 h 3047"/>
                <a:gd name="T6" fmla="*/ 614 w 1315"/>
                <a:gd name="T7" fmla="*/ 252 h 3047"/>
                <a:gd name="T8" fmla="*/ 790 w 1315"/>
                <a:gd name="T9" fmla="*/ 302 h 3047"/>
                <a:gd name="T10" fmla="*/ 930 w 1315"/>
                <a:gd name="T11" fmla="*/ 546 h 3047"/>
                <a:gd name="T12" fmla="*/ 1012 w 1315"/>
                <a:gd name="T13" fmla="*/ 1163 h 3047"/>
                <a:gd name="T14" fmla="*/ 1093 w 1315"/>
                <a:gd name="T15" fmla="*/ 832 h 3047"/>
                <a:gd name="T16" fmla="*/ 1129 w 1315"/>
                <a:gd name="T17" fmla="*/ 700 h 3047"/>
                <a:gd name="T18" fmla="*/ 1314 w 1315"/>
                <a:gd name="T19" fmla="*/ 1037 h 3047"/>
                <a:gd name="T20" fmla="*/ 1185 w 1315"/>
                <a:gd name="T21" fmla="*/ 1216 h 3047"/>
                <a:gd name="T22" fmla="*/ 1079 w 1315"/>
                <a:gd name="T23" fmla="*/ 1398 h 3047"/>
                <a:gd name="T24" fmla="*/ 1054 w 1315"/>
                <a:gd name="T25" fmla="*/ 1547 h 3047"/>
                <a:gd name="T26" fmla="*/ 1093 w 1315"/>
                <a:gd name="T27" fmla="*/ 1959 h 3047"/>
                <a:gd name="T28" fmla="*/ 1056 w 1315"/>
                <a:gd name="T29" fmla="*/ 2309 h 3047"/>
                <a:gd name="T30" fmla="*/ 1129 w 1315"/>
                <a:gd name="T31" fmla="*/ 2508 h 3047"/>
                <a:gd name="T32" fmla="*/ 813 w 1315"/>
                <a:gd name="T33" fmla="*/ 2733 h 3047"/>
                <a:gd name="T34" fmla="*/ 406 w 1315"/>
                <a:gd name="T35" fmla="*/ 3046 h 3047"/>
                <a:gd name="T36" fmla="*/ 266 w 1315"/>
                <a:gd name="T37" fmla="*/ 2836 h 3047"/>
                <a:gd name="T38" fmla="*/ 423 w 1315"/>
                <a:gd name="T39" fmla="*/ 2688 h 3047"/>
                <a:gd name="T40" fmla="*/ 597 w 1315"/>
                <a:gd name="T41" fmla="*/ 2458 h 3047"/>
                <a:gd name="T42" fmla="*/ 423 w 1315"/>
                <a:gd name="T43" fmla="*/ 2458 h 3047"/>
                <a:gd name="T44" fmla="*/ 471 w 1315"/>
                <a:gd name="T45" fmla="*/ 1709 h 3047"/>
                <a:gd name="T46" fmla="*/ 493 w 1315"/>
                <a:gd name="T47" fmla="*/ 964 h 3047"/>
                <a:gd name="T48" fmla="*/ 429 w 1315"/>
                <a:gd name="T49" fmla="*/ 944 h 3047"/>
                <a:gd name="T50" fmla="*/ 347 w 1315"/>
                <a:gd name="T51" fmla="*/ 1639 h 3047"/>
                <a:gd name="T52" fmla="*/ 311 w 1315"/>
                <a:gd name="T53" fmla="*/ 2494 h 3047"/>
                <a:gd name="T54" fmla="*/ 165 w 1315"/>
                <a:gd name="T55" fmla="*/ 2693 h 3047"/>
                <a:gd name="T56" fmla="*/ 25 w 1315"/>
                <a:gd name="T57" fmla="*/ 1628 h 3047"/>
                <a:gd name="T58" fmla="*/ 106 w 1315"/>
                <a:gd name="T59" fmla="*/ 1194 h 3047"/>
                <a:gd name="T60" fmla="*/ 143 w 1315"/>
                <a:gd name="T61" fmla="*/ 1073 h 3047"/>
                <a:gd name="T62" fmla="*/ 148 w 1315"/>
                <a:gd name="T63" fmla="*/ 700 h 3047"/>
                <a:gd name="T64" fmla="*/ 325 w 1315"/>
                <a:gd name="T65" fmla="*/ 0 h 3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5" h="3047">
                  <a:moveTo>
                    <a:pt x="325" y="0"/>
                  </a:moveTo>
                  <a:lnTo>
                    <a:pt x="406" y="8"/>
                  </a:lnTo>
                  <a:lnTo>
                    <a:pt x="445" y="50"/>
                  </a:lnTo>
                  <a:lnTo>
                    <a:pt x="386" y="148"/>
                  </a:lnTo>
                  <a:lnTo>
                    <a:pt x="415" y="280"/>
                  </a:lnTo>
                  <a:lnTo>
                    <a:pt x="577" y="145"/>
                  </a:lnTo>
                  <a:lnTo>
                    <a:pt x="717" y="190"/>
                  </a:lnTo>
                  <a:lnTo>
                    <a:pt x="614" y="252"/>
                  </a:lnTo>
                  <a:lnTo>
                    <a:pt x="650" y="367"/>
                  </a:lnTo>
                  <a:lnTo>
                    <a:pt x="790" y="302"/>
                  </a:lnTo>
                  <a:lnTo>
                    <a:pt x="891" y="367"/>
                  </a:lnTo>
                  <a:lnTo>
                    <a:pt x="930" y="546"/>
                  </a:lnTo>
                  <a:lnTo>
                    <a:pt x="1017" y="796"/>
                  </a:lnTo>
                  <a:lnTo>
                    <a:pt x="1012" y="1163"/>
                  </a:lnTo>
                  <a:lnTo>
                    <a:pt x="1090" y="1014"/>
                  </a:lnTo>
                  <a:lnTo>
                    <a:pt x="1093" y="832"/>
                  </a:lnTo>
                  <a:lnTo>
                    <a:pt x="1034" y="580"/>
                  </a:lnTo>
                  <a:lnTo>
                    <a:pt x="1129" y="700"/>
                  </a:lnTo>
                  <a:lnTo>
                    <a:pt x="1255" y="885"/>
                  </a:lnTo>
                  <a:lnTo>
                    <a:pt x="1314" y="1037"/>
                  </a:lnTo>
                  <a:lnTo>
                    <a:pt x="1247" y="1090"/>
                  </a:lnTo>
                  <a:lnTo>
                    <a:pt x="1185" y="1216"/>
                  </a:lnTo>
                  <a:lnTo>
                    <a:pt x="1090" y="1272"/>
                  </a:lnTo>
                  <a:lnTo>
                    <a:pt x="1079" y="1398"/>
                  </a:lnTo>
                  <a:lnTo>
                    <a:pt x="1079" y="1474"/>
                  </a:lnTo>
                  <a:lnTo>
                    <a:pt x="1054" y="1547"/>
                  </a:lnTo>
                  <a:lnTo>
                    <a:pt x="1034" y="1833"/>
                  </a:lnTo>
                  <a:lnTo>
                    <a:pt x="1093" y="1959"/>
                  </a:lnTo>
                  <a:lnTo>
                    <a:pt x="1062" y="2231"/>
                  </a:lnTo>
                  <a:lnTo>
                    <a:pt x="1056" y="2309"/>
                  </a:lnTo>
                  <a:lnTo>
                    <a:pt x="1113" y="2312"/>
                  </a:lnTo>
                  <a:lnTo>
                    <a:pt x="1129" y="2508"/>
                  </a:lnTo>
                  <a:lnTo>
                    <a:pt x="1026" y="2553"/>
                  </a:lnTo>
                  <a:lnTo>
                    <a:pt x="813" y="2733"/>
                  </a:lnTo>
                  <a:lnTo>
                    <a:pt x="569" y="3032"/>
                  </a:lnTo>
                  <a:lnTo>
                    <a:pt x="406" y="3046"/>
                  </a:lnTo>
                  <a:lnTo>
                    <a:pt x="260" y="3041"/>
                  </a:lnTo>
                  <a:lnTo>
                    <a:pt x="266" y="2836"/>
                  </a:lnTo>
                  <a:lnTo>
                    <a:pt x="283" y="2665"/>
                  </a:lnTo>
                  <a:lnTo>
                    <a:pt x="423" y="2688"/>
                  </a:lnTo>
                  <a:lnTo>
                    <a:pt x="560" y="2606"/>
                  </a:lnTo>
                  <a:lnTo>
                    <a:pt x="597" y="2458"/>
                  </a:lnTo>
                  <a:lnTo>
                    <a:pt x="437" y="2553"/>
                  </a:lnTo>
                  <a:lnTo>
                    <a:pt x="423" y="2458"/>
                  </a:lnTo>
                  <a:lnTo>
                    <a:pt x="493" y="2253"/>
                  </a:lnTo>
                  <a:lnTo>
                    <a:pt x="471" y="1709"/>
                  </a:lnTo>
                  <a:lnTo>
                    <a:pt x="471" y="1180"/>
                  </a:lnTo>
                  <a:lnTo>
                    <a:pt x="493" y="964"/>
                  </a:lnTo>
                  <a:lnTo>
                    <a:pt x="546" y="700"/>
                  </a:lnTo>
                  <a:lnTo>
                    <a:pt x="429" y="944"/>
                  </a:lnTo>
                  <a:lnTo>
                    <a:pt x="347" y="1309"/>
                  </a:lnTo>
                  <a:lnTo>
                    <a:pt x="347" y="1639"/>
                  </a:lnTo>
                  <a:lnTo>
                    <a:pt x="370" y="2133"/>
                  </a:lnTo>
                  <a:lnTo>
                    <a:pt x="311" y="2494"/>
                  </a:lnTo>
                  <a:lnTo>
                    <a:pt x="230" y="2531"/>
                  </a:lnTo>
                  <a:lnTo>
                    <a:pt x="165" y="2693"/>
                  </a:lnTo>
                  <a:lnTo>
                    <a:pt x="75" y="2203"/>
                  </a:lnTo>
                  <a:lnTo>
                    <a:pt x="25" y="1628"/>
                  </a:lnTo>
                  <a:lnTo>
                    <a:pt x="8" y="1488"/>
                  </a:lnTo>
                  <a:lnTo>
                    <a:pt x="106" y="1194"/>
                  </a:lnTo>
                  <a:lnTo>
                    <a:pt x="0" y="1045"/>
                  </a:lnTo>
                  <a:lnTo>
                    <a:pt x="143" y="1073"/>
                  </a:lnTo>
                  <a:lnTo>
                    <a:pt x="162" y="911"/>
                  </a:lnTo>
                  <a:lnTo>
                    <a:pt x="148" y="700"/>
                  </a:lnTo>
                  <a:lnTo>
                    <a:pt x="305" y="126"/>
                  </a:lnTo>
                  <a:lnTo>
                    <a:pt x="325" y="0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5" name="Freeform 61"/>
            <p:cNvSpPr>
              <a:spLocks noChangeArrowheads="1"/>
            </p:cNvSpPr>
            <p:nvPr/>
          </p:nvSpPr>
          <p:spPr bwMode="auto">
            <a:xfrm>
              <a:off x="1802" y="3496"/>
              <a:ext cx="341" cy="583"/>
            </a:xfrm>
            <a:custGeom>
              <a:avLst/>
              <a:gdLst>
                <a:gd name="T0" fmla="*/ 171 w 1509"/>
                <a:gd name="T1" fmla="*/ 471 h 2577"/>
                <a:gd name="T2" fmla="*/ 294 w 1509"/>
                <a:gd name="T3" fmla="*/ 580 h 2577"/>
                <a:gd name="T4" fmla="*/ 384 w 1509"/>
                <a:gd name="T5" fmla="*/ 331 h 2577"/>
                <a:gd name="T6" fmla="*/ 356 w 1509"/>
                <a:gd name="T7" fmla="*/ 191 h 2577"/>
                <a:gd name="T8" fmla="*/ 434 w 1509"/>
                <a:gd name="T9" fmla="*/ 48 h 2577"/>
                <a:gd name="T10" fmla="*/ 529 w 1509"/>
                <a:gd name="T11" fmla="*/ 20 h 2577"/>
                <a:gd name="T12" fmla="*/ 521 w 1509"/>
                <a:gd name="T13" fmla="*/ 168 h 2577"/>
                <a:gd name="T14" fmla="*/ 661 w 1509"/>
                <a:gd name="T15" fmla="*/ 36 h 2577"/>
                <a:gd name="T16" fmla="*/ 714 w 1509"/>
                <a:gd name="T17" fmla="*/ 0 h 2577"/>
                <a:gd name="T18" fmla="*/ 846 w 1509"/>
                <a:gd name="T19" fmla="*/ 137 h 2577"/>
                <a:gd name="T20" fmla="*/ 899 w 1509"/>
                <a:gd name="T21" fmla="*/ 390 h 2577"/>
                <a:gd name="T22" fmla="*/ 1068 w 1509"/>
                <a:gd name="T23" fmla="*/ 603 h 2577"/>
                <a:gd name="T24" fmla="*/ 919 w 1509"/>
                <a:gd name="T25" fmla="*/ 608 h 2577"/>
                <a:gd name="T26" fmla="*/ 810 w 1509"/>
                <a:gd name="T27" fmla="*/ 765 h 2577"/>
                <a:gd name="T28" fmla="*/ 978 w 1509"/>
                <a:gd name="T29" fmla="*/ 740 h 2577"/>
                <a:gd name="T30" fmla="*/ 1166 w 1509"/>
                <a:gd name="T31" fmla="*/ 788 h 2577"/>
                <a:gd name="T32" fmla="*/ 1239 w 1509"/>
                <a:gd name="T33" fmla="*/ 998 h 2577"/>
                <a:gd name="T34" fmla="*/ 1230 w 1509"/>
                <a:gd name="T35" fmla="*/ 1155 h 2577"/>
                <a:gd name="T36" fmla="*/ 1194 w 1509"/>
                <a:gd name="T37" fmla="*/ 1292 h 2577"/>
                <a:gd name="T38" fmla="*/ 1112 w 1509"/>
                <a:gd name="T39" fmla="*/ 1292 h 2577"/>
                <a:gd name="T40" fmla="*/ 1096 w 1509"/>
                <a:gd name="T41" fmla="*/ 1432 h 2577"/>
                <a:gd name="T42" fmla="*/ 1121 w 1509"/>
                <a:gd name="T43" fmla="*/ 1601 h 2577"/>
                <a:gd name="T44" fmla="*/ 1171 w 1509"/>
                <a:gd name="T45" fmla="*/ 1816 h 2577"/>
                <a:gd name="T46" fmla="*/ 1208 w 1509"/>
                <a:gd name="T47" fmla="*/ 1455 h 2577"/>
                <a:gd name="T48" fmla="*/ 1289 w 1509"/>
                <a:gd name="T49" fmla="*/ 1323 h 2577"/>
                <a:gd name="T50" fmla="*/ 1281 w 1509"/>
                <a:gd name="T51" fmla="*/ 1211 h 2577"/>
                <a:gd name="T52" fmla="*/ 1309 w 1509"/>
                <a:gd name="T53" fmla="*/ 1088 h 2577"/>
                <a:gd name="T54" fmla="*/ 1398 w 1509"/>
                <a:gd name="T55" fmla="*/ 1306 h 2577"/>
                <a:gd name="T56" fmla="*/ 1482 w 1509"/>
                <a:gd name="T57" fmla="*/ 1609 h 2577"/>
                <a:gd name="T58" fmla="*/ 1508 w 1509"/>
                <a:gd name="T59" fmla="*/ 1875 h 2577"/>
                <a:gd name="T60" fmla="*/ 1494 w 1509"/>
                <a:gd name="T61" fmla="*/ 2080 h 2577"/>
                <a:gd name="T62" fmla="*/ 1171 w 1509"/>
                <a:gd name="T63" fmla="*/ 1993 h 2577"/>
                <a:gd name="T64" fmla="*/ 941 w 1509"/>
                <a:gd name="T65" fmla="*/ 2234 h 2577"/>
                <a:gd name="T66" fmla="*/ 849 w 1509"/>
                <a:gd name="T67" fmla="*/ 2411 h 2577"/>
                <a:gd name="T68" fmla="*/ 692 w 1509"/>
                <a:gd name="T69" fmla="*/ 2576 h 2577"/>
                <a:gd name="T70" fmla="*/ 647 w 1509"/>
                <a:gd name="T71" fmla="*/ 2540 h 2577"/>
                <a:gd name="T72" fmla="*/ 524 w 1509"/>
                <a:gd name="T73" fmla="*/ 2576 h 2577"/>
                <a:gd name="T74" fmla="*/ 339 w 1509"/>
                <a:gd name="T75" fmla="*/ 2562 h 2577"/>
                <a:gd name="T76" fmla="*/ 145 w 1509"/>
                <a:gd name="T77" fmla="*/ 2433 h 2577"/>
                <a:gd name="T78" fmla="*/ 162 w 1509"/>
                <a:gd name="T79" fmla="*/ 2237 h 2577"/>
                <a:gd name="T80" fmla="*/ 280 w 1509"/>
                <a:gd name="T81" fmla="*/ 2080 h 2577"/>
                <a:gd name="T82" fmla="*/ 356 w 1509"/>
                <a:gd name="T83" fmla="*/ 1903 h 2577"/>
                <a:gd name="T84" fmla="*/ 485 w 1509"/>
                <a:gd name="T85" fmla="*/ 1774 h 2577"/>
                <a:gd name="T86" fmla="*/ 451 w 1509"/>
                <a:gd name="T87" fmla="*/ 1940 h 2577"/>
                <a:gd name="T88" fmla="*/ 521 w 1509"/>
                <a:gd name="T89" fmla="*/ 2066 h 2577"/>
                <a:gd name="T90" fmla="*/ 625 w 1509"/>
                <a:gd name="T91" fmla="*/ 1839 h 2577"/>
                <a:gd name="T92" fmla="*/ 686 w 1509"/>
                <a:gd name="T93" fmla="*/ 1413 h 2577"/>
                <a:gd name="T94" fmla="*/ 602 w 1509"/>
                <a:gd name="T95" fmla="*/ 1051 h 2577"/>
                <a:gd name="T96" fmla="*/ 655 w 1509"/>
                <a:gd name="T97" fmla="*/ 743 h 2577"/>
                <a:gd name="T98" fmla="*/ 569 w 1509"/>
                <a:gd name="T99" fmla="*/ 844 h 2577"/>
                <a:gd name="T100" fmla="*/ 479 w 1509"/>
                <a:gd name="T101" fmla="*/ 1048 h 2577"/>
                <a:gd name="T102" fmla="*/ 529 w 1509"/>
                <a:gd name="T103" fmla="*/ 1449 h 2577"/>
                <a:gd name="T104" fmla="*/ 496 w 1509"/>
                <a:gd name="T105" fmla="*/ 1654 h 2577"/>
                <a:gd name="T106" fmla="*/ 353 w 1509"/>
                <a:gd name="T107" fmla="*/ 1654 h 2577"/>
                <a:gd name="T108" fmla="*/ 280 w 1509"/>
                <a:gd name="T109" fmla="*/ 1802 h 2577"/>
                <a:gd name="T110" fmla="*/ 0 w 1509"/>
                <a:gd name="T111" fmla="*/ 1645 h 2577"/>
                <a:gd name="T112" fmla="*/ 271 w 1509"/>
                <a:gd name="T113" fmla="*/ 1528 h 2577"/>
                <a:gd name="T114" fmla="*/ 126 w 1509"/>
                <a:gd name="T115" fmla="*/ 776 h 2577"/>
                <a:gd name="T116" fmla="*/ 171 w 1509"/>
                <a:gd name="T117" fmla="*/ 471 h 2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9" h="2577">
                  <a:moveTo>
                    <a:pt x="171" y="471"/>
                  </a:moveTo>
                  <a:lnTo>
                    <a:pt x="294" y="580"/>
                  </a:lnTo>
                  <a:lnTo>
                    <a:pt x="384" y="331"/>
                  </a:lnTo>
                  <a:lnTo>
                    <a:pt x="356" y="191"/>
                  </a:lnTo>
                  <a:lnTo>
                    <a:pt x="434" y="48"/>
                  </a:lnTo>
                  <a:lnTo>
                    <a:pt x="529" y="20"/>
                  </a:lnTo>
                  <a:lnTo>
                    <a:pt x="521" y="168"/>
                  </a:lnTo>
                  <a:lnTo>
                    <a:pt x="661" y="36"/>
                  </a:lnTo>
                  <a:lnTo>
                    <a:pt x="714" y="0"/>
                  </a:lnTo>
                  <a:lnTo>
                    <a:pt x="846" y="137"/>
                  </a:lnTo>
                  <a:lnTo>
                    <a:pt x="899" y="390"/>
                  </a:lnTo>
                  <a:lnTo>
                    <a:pt x="1068" y="603"/>
                  </a:lnTo>
                  <a:lnTo>
                    <a:pt x="919" y="608"/>
                  </a:lnTo>
                  <a:lnTo>
                    <a:pt x="810" y="765"/>
                  </a:lnTo>
                  <a:lnTo>
                    <a:pt x="978" y="740"/>
                  </a:lnTo>
                  <a:lnTo>
                    <a:pt x="1166" y="788"/>
                  </a:lnTo>
                  <a:lnTo>
                    <a:pt x="1239" y="998"/>
                  </a:lnTo>
                  <a:lnTo>
                    <a:pt x="1230" y="1155"/>
                  </a:lnTo>
                  <a:lnTo>
                    <a:pt x="1194" y="1292"/>
                  </a:lnTo>
                  <a:lnTo>
                    <a:pt x="1112" y="1292"/>
                  </a:lnTo>
                  <a:lnTo>
                    <a:pt x="1096" y="1432"/>
                  </a:lnTo>
                  <a:lnTo>
                    <a:pt x="1121" y="1601"/>
                  </a:lnTo>
                  <a:lnTo>
                    <a:pt x="1171" y="1816"/>
                  </a:lnTo>
                  <a:lnTo>
                    <a:pt x="1208" y="1455"/>
                  </a:lnTo>
                  <a:lnTo>
                    <a:pt x="1289" y="1323"/>
                  </a:lnTo>
                  <a:lnTo>
                    <a:pt x="1281" y="1211"/>
                  </a:lnTo>
                  <a:lnTo>
                    <a:pt x="1309" y="1088"/>
                  </a:lnTo>
                  <a:lnTo>
                    <a:pt x="1398" y="1306"/>
                  </a:lnTo>
                  <a:lnTo>
                    <a:pt x="1482" y="1609"/>
                  </a:lnTo>
                  <a:lnTo>
                    <a:pt x="1508" y="1875"/>
                  </a:lnTo>
                  <a:lnTo>
                    <a:pt x="1494" y="2080"/>
                  </a:lnTo>
                  <a:lnTo>
                    <a:pt x="1171" y="1993"/>
                  </a:lnTo>
                  <a:lnTo>
                    <a:pt x="941" y="2234"/>
                  </a:lnTo>
                  <a:lnTo>
                    <a:pt x="849" y="2411"/>
                  </a:lnTo>
                  <a:lnTo>
                    <a:pt x="692" y="2576"/>
                  </a:lnTo>
                  <a:lnTo>
                    <a:pt x="647" y="2540"/>
                  </a:lnTo>
                  <a:lnTo>
                    <a:pt x="524" y="2576"/>
                  </a:lnTo>
                  <a:lnTo>
                    <a:pt x="339" y="2562"/>
                  </a:lnTo>
                  <a:lnTo>
                    <a:pt x="145" y="2433"/>
                  </a:lnTo>
                  <a:lnTo>
                    <a:pt x="162" y="2237"/>
                  </a:lnTo>
                  <a:lnTo>
                    <a:pt x="280" y="2080"/>
                  </a:lnTo>
                  <a:lnTo>
                    <a:pt x="356" y="1903"/>
                  </a:lnTo>
                  <a:lnTo>
                    <a:pt x="485" y="1774"/>
                  </a:lnTo>
                  <a:lnTo>
                    <a:pt x="451" y="1940"/>
                  </a:lnTo>
                  <a:lnTo>
                    <a:pt x="521" y="2066"/>
                  </a:lnTo>
                  <a:lnTo>
                    <a:pt x="625" y="1839"/>
                  </a:lnTo>
                  <a:lnTo>
                    <a:pt x="686" y="1413"/>
                  </a:lnTo>
                  <a:lnTo>
                    <a:pt x="602" y="1051"/>
                  </a:lnTo>
                  <a:lnTo>
                    <a:pt x="655" y="743"/>
                  </a:lnTo>
                  <a:lnTo>
                    <a:pt x="569" y="844"/>
                  </a:lnTo>
                  <a:lnTo>
                    <a:pt x="479" y="1048"/>
                  </a:lnTo>
                  <a:lnTo>
                    <a:pt x="529" y="1449"/>
                  </a:lnTo>
                  <a:lnTo>
                    <a:pt x="496" y="1654"/>
                  </a:lnTo>
                  <a:lnTo>
                    <a:pt x="353" y="1654"/>
                  </a:lnTo>
                  <a:lnTo>
                    <a:pt x="280" y="1802"/>
                  </a:lnTo>
                  <a:lnTo>
                    <a:pt x="0" y="1645"/>
                  </a:lnTo>
                  <a:lnTo>
                    <a:pt x="271" y="1528"/>
                  </a:lnTo>
                  <a:lnTo>
                    <a:pt x="126" y="776"/>
                  </a:lnTo>
                  <a:lnTo>
                    <a:pt x="171" y="471"/>
                  </a:lnTo>
                </a:path>
              </a:pathLst>
            </a:custGeom>
            <a:solidFill>
              <a:srgbClr val="AE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6" name="Freeform 62"/>
            <p:cNvSpPr>
              <a:spLocks noChangeArrowheads="1"/>
            </p:cNvSpPr>
            <p:nvPr/>
          </p:nvSpPr>
          <p:spPr bwMode="auto">
            <a:xfrm>
              <a:off x="1802" y="3594"/>
              <a:ext cx="61" cy="305"/>
            </a:xfrm>
            <a:custGeom>
              <a:avLst/>
              <a:gdLst>
                <a:gd name="T0" fmla="*/ 112 w 272"/>
                <a:gd name="T1" fmla="*/ 0 h 1349"/>
                <a:gd name="T2" fmla="*/ 81 w 272"/>
                <a:gd name="T3" fmla="*/ 131 h 1349"/>
                <a:gd name="T4" fmla="*/ 117 w 272"/>
                <a:gd name="T5" fmla="*/ 258 h 1349"/>
                <a:gd name="T6" fmla="*/ 58 w 272"/>
                <a:gd name="T7" fmla="*/ 412 h 1349"/>
                <a:gd name="T8" fmla="*/ 126 w 272"/>
                <a:gd name="T9" fmla="*/ 616 h 1349"/>
                <a:gd name="T10" fmla="*/ 103 w 272"/>
                <a:gd name="T11" fmla="*/ 723 h 1349"/>
                <a:gd name="T12" fmla="*/ 58 w 272"/>
                <a:gd name="T13" fmla="*/ 544 h 1349"/>
                <a:gd name="T14" fmla="*/ 30 w 272"/>
                <a:gd name="T15" fmla="*/ 686 h 1349"/>
                <a:gd name="T16" fmla="*/ 8 w 272"/>
                <a:gd name="T17" fmla="*/ 874 h 1349"/>
                <a:gd name="T18" fmla="*/ 61 w 272"/>
                <a:gd name="T19" fmla="*/ 1076 h 1349"/>
                <a:gd name="T20" fmla="*/ 0 w 272"/>
                <a:gd name="T21" fmla="*/ 1213 h 1349"/>
                <a:gd name="T22" fmla="*/ 243 w 272"/>
                <a:gd name="T23" fmla="*/ 1348 h 1349"/>
                <a:gd name="T24" fmla="*/ 271 w 272"/>
                <a:gd name="T25" fmla="*/ 1096 h 1349"/>
                <a:gd name="T26" fmla="*/ 243 w 272"/>
                <a:gd name="T27" fmla="*/ 633 h 1349"/>
                <a:gd name="T28" fmla="*/ 126 w 272"/>
                <a:gd name="T29" fmla="*/ 344 h 1349"/>
                <a:gd name="T30" fmla="*/ 207 w 272"/>
                <a:gd name="T31" fmla="*/ 185 h 1349"/>
                <a:gd name="T32" fmla="*/ 140 w 272"/>
                <a:gd name="T33" fmla="*/ 14 h 1349"/>
                <a:gd name="T34" fmla="*/ 112 w 272"/>
                <a:gd name="T3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2" h="1349">
                  <a:moveTo>
                    <a:pt x="112" y="0"/>
                  </a:moveTo>
                  <a:lnTo>
                    <a:pt x="81" y="131"/>
                  </a:lnTo>
                  <a:lnTo>
                    <a:pt x="117" y="258"/>
                  </a:lnTo>
                  <a:lnTo>
                    <a:pt x="58" y="412"/>
                  </a:lnTo>
                  <a:lnTo>
                    <a:pt x="126" y="616"/>
                  </a:lnTo>
                  <a:lnTo>
                    <a:pt x="103" y="723"/>
                  </a:lnTo>
                  <a:lnTo>
                    <a:pt x="58" y="544"/>
                  </a:lnTo>
                  <a:lnTo>
                    <a:pt x="30" y="686"/>
                  </a:lnTo>
                  <a:lnTo>
                    <a:pt x="8" y="874"/>
                  </a:lnTo>
                  <a:lnTo>
                    <a:pt x="61" y="1076"/>
                  </a:lnTo>
                  <a:lnTo>
                    <a:pt x="0" y="1213"/>
                  </a:lnTo>
                  <a:lnTo>
                    <a:pt x="243" y="1348"/>
                  </a:lnTo>
                  <a:lnTo>
                    <a:pt x="271" y="1096"/>
                  </a:lnTo>
                  <a:lnTo>
                    <a:pt x="243" y="633"/>
                  </a:lnTo>
                  <a:lnTo>
                    <a:pt x="126" y="344"/>
                  </a:lnTo>
                  <a:lnTo>
                    <a:pt x="207" y="185"/>
                  </a:lnTo>
                  <a:lnTo>
                    <a:pt x="140" y="14"/>
                  </a:lnTo>
                  <a:lnTo>
                    <a:pt x="112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7" name="Freeform 63"/>
            <p:cNvSpPr>
              <a:spLocks noChangeArrowheads="1"/>
            </p:cNvSpPr>
            <p:nvPr/>
          </p:nvSpPr>
          <p:spPr bwMode="auto">
            <a:xfrm>
              <a:off x="1532" y="3571"/>
              <a:ext cx="280" cy="294"/>
            </a:xfrm>
            <a:custGeom>
              <a:avLst/>
              <a:gdLst>
                <a:gd name="T0" fmla="*/ 0 w 1237"/>
                <a:gd name="T1" fmla="*/ 832 h 1301"/>
                <a:gd name="T2" fmla="*/ 81 w 1237"/>
                <a:gd name="T3" fmla="*/ 765 h 1301"/>
                <a:gd name="T4" fmla="*/ 250 w 1237"/>
                <a:gd name="T5" fmla="*/ 821 h 1301"/>
                <a:gd name="T6" fmla="*/ 362 w 1237"/>
                <a:gd name="T7" fmla="*/ 1029 h 1301"/>
                <a:gd name="T8" fmla="*/ 432 w 1237"/>
                <a:gd name="T9" fmla="*/ 869 h 1301"/>
                <a:gd name="T10" fmla="*/ 353 w 1237"/>
                <a:gd name="T11" fmla="*/ 720 h 1301"/>
                <a:gd name="T12" fmla="*/ 440 w 1237"/>
                <a:gd name="T13" fmla="*/ 608 h 1301"/>
                <a:gd name="T14" fmla="*/ 508 w 1237"/>
                <a:gd name="T15" fmla="*/ 793 h 1301"/>
                <a:gd name="T16" fmla="*/ 608 w 1237"/>
                <a:gd name="T17" fmla="*/ 751 h 1301"/>
                <a:gd name="T18" fmla="*/ 580 w 1237"/>
                <a:gd name="T19" fmla="*/ 398 h 1301"/>
                <a:gd name="T20" fmla="*/ 648 w 1237"/>
                <a:gd name="T21" fmla="*/ 204 h 1301"/>
                <a:gd name="T22" fmla="*/ 771 w 1237"/>
                <a:gd name="T23" fmla="*/ 59 h 1301"/>
                <a:gd name="T24" fmla="*/ 735 w 1237"/>
                <a:gd name="T25" fmla="*/ 227 h 1301"/>
                <a:gd name="T26" fmla="*/ 819 w 1237"/>
                <a:gd name="T27" fmla="*/ 308 h 1301"/>
                <a:gd name="T28" fmla="*/ 897 w 1237"/>
                <a:gd name="T29" fmla="*/ 106 h 1301"/>
                <a:gd name="T30" fmla="*/ 1023 w 1237"/>
                <a:gd name="T31" fmla="*/ 0 h 1301"/>
                <a:gd name="T32" fmla="*/ 925 w 1237"/>
                <a:gd name="T33" fmla="*/ 232 h 1301"/>
                <a:gd name="T34" fmla="*/ 892 w 1237"/>
                <a:gd name="T35" fmla="*/ 387 h 1301"/>
                <a:gd name="T36" fmla="*/ 979 w 1237"/>
                <a:gd name="T37" fmla="*/ 630 h 1301"/>
                <a:gd name="T38" fmla="*/ 1054 w 1237"/>
                <a:gd name="T39" fmla="*/ 308 h 1301"/>
                <a:gd name="T40" fmla="*/ 1147 w 1237"/>
                <a:gd name="T41" fmla="*/ 106 h 1301"/>
                <a:gd name="T42" fmla="*/ 1147 w 1237"/>
                <a:gd name="T43" fmla="*/ 359 h 1301"/>
                <a:gd name="T44" fmla="*/ 1186 w 1237"/>
                <a:gd name="T45" fmla="*/ 277 h 1301"/>
                <a:gd name="T46" fmla="*/ 1236 w 1237"/>
                <a:gd name="T47" fmla="*/ 468 h 1301"/>
                <a:gd name="T48" fmla="*/ 1183 w 1237"/>
                <a:gd name="T49" fmla="*/ 574 h 1301"/>
                <a:gd name="T50" fmla="*/ 1127 w 1237"/>
                <a:gd name="T51" fmla="*/ 1096 h 1301"/>
                <a:gd name="T52" fmla="*/ 1074 w 1237"/>
                <a:gd name="T53" fmla="*/ 1051 h 1301"/>
                <a:gd name="T54" fmla="*/ 1023 w 1237"/>
                <a:gd name="T55" fmla="*/ 939 h 1301"/>
                <a:gd name="T56" fmla="*/ 956 w 1237"/>
                <a:gd name="T57" fmla="*/ 947 h 1301"/>
                <a:gd name="T58" fmla="*/ 942 w 1237"/>
                <a:gd name="T59" fmla="*/ 751 h 1301"/>
                <a:gd name="T60" fmla="*/ 819 w 1237"/>
                <a:gd name="T61" fmla="*/ 869 h 1301"/>
                <a:gd name="T62" fmla="*/ 712 w 1237"/>
                <a:gd name="T63" fmla="*/ 998 h 1301"/>
                <a:gd name="T64" fmla="*/ 642 w 1237"/>
                <a:gd name="T65" fmla="*/ 1101 h 1301"/>
                <a:gd name="T66" fmla="*/ 583 w 1237"/>
                <a:gd name="T67" fmla="*/ 1300 h 1301"/>
                <a:gd name="T68" fmla="*/ 250 w 1237"/>
                <a:gd name="T69" fmla="*/ 1211 h 1301"/>
                <a:gd name="T70" fmla="*/ 132 w 1237"/>
                <a:gd name="T71" fmla="*/ 1177 h 1301"/>
                <a:gd name="T72" fmla="*/ 0 w 1237"/>
                <a:gd name="T73" fmla="*/ 832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7" h="1301">
                  <a:moveTo>
                    <a:pt x="0" y="832"/>
                  </a:moveTo>
                  <a:lnTo>
                    <a:pt x="81" y="765"/>
                  </a:lnTo>
                  <a:lnTo>
                    <a:pt x="250" y="821"/>
                  </a:lnTo>
                  <a:lnTo>
                    <a:pt x="362" y="1029"/>
                  </a:lnTo>
                  <a:lnTo>
                    <a:pt x="432" y="869"/>
                  </a:lnTo>
                  <a:lnTo>
                    <a:pt x="353" y="720"/>
                  </a:lnTo>
                  <a:lnTo>
                    <a:pt x="440" y="608"/>
                  </a:lnTo>
                  <a:lnTo>
                    <a:pt x="508" y="793"/>
                  </a:lnTo>
                  <a:lnTo>
                    <a:pt x="608" y="751"/>
                  </a:lnTo>
                  <a:lnTo>
                    <a:pt x="580" y="398"/>
                  </a:lnTo>
                  <a:lnTo>
                    <a:pt x="648" y="204"/>
                  </a:lnTo>
                  <a:lnTo>
                    <a:pt x="771" y="59"/>
                  </a:lnTo>
                  <a:lnTo>
                    <a:pt x="735" y="227"/>
                  </a:lnTo>
                  <a:lnTo>
                    <a:pt x="819" y="308"/>
                  </a:lnTo>
                  <a:lnTo>
                    <a:pt x="897" y="106"/>
                  </a:lnTo>
                  <a:lnTo>
                    <a:pt x="1023" y="0"/>
                  </a:lnTo>
                  <a:lnTo>
                    <a:pt x="925" y="232"/>
                  </a:lnTo>
                  <a:lnTo>
                    <a:pt x="892" y="387"/>
                  </a:lnTo>
                  <a:lnTo>
                    <a:pt x="979" y="630"/>
                  </a:lnTo>
                  <a:lnTo>
                    <a:pt x="1054" y="308"/>
                  </a:lnTo>
                  <a:lnTo>
                    <a:pt x="1147" y="106"/>
                  </a:lnTo>
                  <a:lnTo>
                    <a:pt x="1147" y="359"/>
                  </a:lnTo>
                  <a:lnTo>
                    <a:pt x="1186" y="277"/>
                  </a:lnTo>
                  <a:lnTo>
                    <a:pt x="1236" y="468"/>
                  </a:lnTo>
                  <a:lnTo>
                    <a:pt x="1183" y="574"/>
                  </a:lnTo>
                  <a:lnTo>
                    <a:pt x="1127" y="1096"/>
                  </a:lnTo>
                  <a:lnTo>
                    <a:pt x="1074" y="1051"/>
                  </a:lnTo>
                  <a:lnTo>
                    <a:pt x="1023" y="939"/>
                  </a:lnTo>
                  <a:lnTo>
                    <a:pt x="956" y="947"/>
                  </a:lnTo>
                  <a:lnTo>
                    <a:pt x="942" y="751"/>
                  </a:lnTo>
                  <a:lnTo>
                    <a:pt x="819" y="869"/>
                  </a:lnTo>
                  <a:lnTo>
                    <a:pt x="712" y="998"/>
                  </a:lnTo>
                  <a:lnTo>
                    <a:pt x="642" y="1101"/>
                  </a:lnTo>
                  <a:lnTo>
                    <a:pt x="583" y="1300"/>
                  </a:lnTo>
                  <a:lnTo>
                    <a:pt x="250" y="1211"/>
                  </a:lnTo>
                  <a:lnTo>
                    <a:pt x="132" y="1177"/>
                  </a:lnTo>
                  <a:lnTo>
                    <a:pt x="0" y="832"/>
                  </a:lnTo>
                </a:path>
              </a:pathLst>
            </a:custGeom>
            <a:solidFill>
              <a:srgbClr val="AE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8" name="Freeform 64"/>
            <p:cNvSpPr>
              <a:spLocks noChangeArrowheads="1"/>
            </p:cNvSpPr>
            <p:nvPr/>
          </p:nvSpPr>
          <p:spPr bwMode="auto">
            <a:xfrm>
              <a:off x="1106" y="3253"/>
              <a:ext cx="73" cy="152"/>
            </a:xfrm>
            <a:custGeom>
              <a:avLst/>
              <a:gdLst>
                <a:gd name="T0" fmla="*/ 65 w 326"/>
                <a:gd name="T1" fmla="*/ 398 h 674"/>
                <a:gd name="T2" fmla="*/ 123 w 326"/>
                <a:gd name="T3" fmla="*/ 202 h 674"/>
                <a:gd name="T4" fmla="*/ 227 w 326"/>
                <a:gd name="T5" fmla="*/ 54 h 674"/>
                <a:gd name="T6" fmla="*/ 289 w 326"/>
                <a:gd name="T7" fmla="*/ 0 h 674"/>
                <a:gd name="T8" fmla="*/ 325 w 326"/>
                <a:gd name="T9" fmla="*/ 59 h 674"/>
                <a:gd name="T10" fmla="*/ 236 w 326"/>
                <a:gd name="T11" fmla="*/ 230 h 674"/>
                <a:gd name="T12" fmla="*/ 118 w 326"/>
                <a:gd name="T13" fmla="*/ 457 h 674"/>
                <a:gd name="T14" fmla="*/ 28 w 326"/>
                <a:gd name="T15" fmla="*/ 673 h 674"/>
                <a:gd name="T16" fmla="*/ 0 w 326"/>
                <a:gd name="T17" fmla="*/ 317 h 674"/>
                <a:gd name="T18" fmla="*/ 65 w 326"/>
                <a:gd name="T19" fmla="*/ 398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6" h="674">
                  <a:moveTo>
                    <a:pt x="65" y="398"/>
                  </a:moveTo>
                  <a:lnTo>
                    <a:pt x="123" y="202"/>
                  </a:lnTo>
                  <a:lnTo>
                    <a:pt x="227" y="54"/>
                  </a:lnTo>
                  <a:lnTo>
                    <a:pt x="289" y="0"/>
                  </a:lnTo>
                  <a:lnTo>
                    <a:pt x="325" y="59"/>
                  </a:lnTo>
                  <a:lnTo>
                    <a:pt x="236" y="230"/>
                  </a:lnTo>
                  <a:lnTo>
                    <a:pt x="118" y="457"/>
                  </a:lnTo>
                  <a:lnTo>
                    <a:pt x="28" y="673"/>
                  </a:lnTo>
                  <a:lnTo>
                    <a:pt x="0" y="317"/>
                  </a:lnTo>
                  <a:lnTo>
                    <a:pt x="65" y="398"/>
                  </a:lnTo>
                </a:path>
              </a:pathLst>
            </a:custGeom>
            <a:solidFill>
              <a:srgbClr val="FFFF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9" name="Freeform 65"/>
            <p:cNvSpPr>
              <a:spLocks noChangeArrowheads="1"/>
            </p:cNvSpPr>
            <p:nvPr/>
          </p:nvSpPr>
          <p:spPr bwMode="auto">
            <a:xfrm>
              <a:off x="920" y="3013"/>
              <a:ext cx="379" cy="670"/>
            </a:xfrm>
            <a:custGeom>
              <a:avLst/>
              <a:gdLst>
                <a:gd name="T0" fmla="*/ 0 w 1674"/>
                <a:gd name="T1" fmla="*/ 664 h 2961"/>
                <a:gd name="T2" fmla="*/ 44 w 1674"/>
                <a:gd name="T3" fmla="*/ 616 h 2961"/>
                <a:gd name="T4" fmla="*/ 120 w 1674"/>
                <a:gd name="T5" fmla="*/ 818 h 2961"/>
                <a:gd name="T6" fmla="*/ 257 w 1674"/>
                <a:gd name="T7" fmla="*/ 958 h 2961"/>
                <a:gd name="T8" fmla="*/ 243 w 1674"/>
                <a:gd name="T9" fmla="*/ 768 h 2961"/>
                <a:gd name="T10" fmla="*/ 190 w 1674"/>
                <a:gd name="T11" fmla="*/ 532 h 2961"/>
                <a:gd name="T12" fmla="*/ 117 w 1674"/>
                <a:gd name="T13" fmla="*/ 412 h 2961"/>
                <a:gd name="T14" fmla="*/ 201 w 1674"/>
                <a:gd name="T15" fmla="*/ 384 h 2961"/>
                <a:gd name="T16" fmla="*/ 356 w 1674"/>
                <a:gd name="T17" fmla="*/ 434 h 2961"/>
                <a:gd name="T18" fmla="*/ 434 w 1674"/>
                <a:gd name="T19" fmla="*/ 322 h 2961"/>
                <a:gd name="T20" fmla="*/ 400 w 1674"/>
                <a:gd name="T21" fmla="*/ 168 h 2961"/>
                <a:gd name="T22" fmla="*/ 479 w 1674"/>
                <a:gd name="T23" fmla="*/ 0 h 2961"/>
                <a:gd name="T24" fmla="*/ 510 w 1674"/>
                <a:gd name="T25" fmla="*/ 132 h 2961"/>
                <a:gd name="T26" fmla="*/ 577 w 1674"/>
                <a:gd name="T27" fmla="*/ 353 h 2961"/>
                <a:gd name="T28" fmla="*/ 602 w 1674"/>
                <a:gd name="T29" fmla="*/ 398 h 2961"/>
                <a:gd name="T30" fmla="*/ 605 w 1674"/>
                <a:gd name="T31" fmla="*/ 487 h 2961"/>
                <a:gd name="T32" fmla="*/ 706 w 1674"/>
                <a:gd name="T33" fmla="*/ 692 h 2961"/>
                <a:gd name="T34" fmla="*/ 723 w 1674"/>
                <a:gd name="T35" fmla="*/ 919 h 2961"/>
                <a:gd name="T36" fmla="*/ 812 w 1674"/>
                <a:gd name="T37" fmla="*/ 1163 h 2961"/>
                <a:gd name="T38" fmla="*/ 818 w 1674"/>
                <a:gd name="T39" fmla="*/ 1415 h 2961"/>
                <a:gd name="T40" fmla="*/ 846 w 1674"/>
                <a:gd name="T41" fmla="*/ 1732 h 2961"/>
                <a:gd name="T42" fmla="*/ 958 w 1674"/>
                <a:gd name="T43" fmla="*/ 1485 h 2961"/>
                <a:gd name="T44" fmla="*/ 1143 w 1674"/>
                <a:gd name="T45" fmla="*/ 1163 h 2961"/>
                <a:gd name="T46" fmla="*/ 1129 w 1674"/>
                <a:gd name="T47" fmla="*/ 936 h 2961"/>
                <a:gd name="T48" fmla="*/ 1082 w 1674"/>
                <a:gd name="T49" fmla="*/ 757 h 2961"/>
                <a:gd name="T50" fmla="*/ 1163 w 1674"/>
                <a:gd name="T51" fmla="*/ 487 h 2961"/>
                <a:gd name="T52" fmla="*/ 1107 w 1674"/>
                <a:gd name="T53" fmla="*/ 294 h 2961"/>
                <a:gd name="T54" fmla="*/ 1194 w 1674"/>
                <a:gd name="T55" fmla="*/ 53 h 2961"/>
                <a:gd name="T56" fmla="*/ 1303 w 1674"/>
                <a:gd name="T57" fmla="*/ 39 h 2961"/>
                <a:gd name="T58" fmla="*/ 1398 w 1674"/>
                <a:gd name="T59" fmla="*/ 89 h 2961"/>
                <a:gd name="T60" fmla="*/ 1482 w 1674"/>
                <a:gd name="T61" fmla="*/ 227 h 2961"/>
                <a:gd name="T62" fmla="*/ 1564 w 1674"/>
                <a:gd name="T63" fmla="*/ 353 h 2961"/>
                <a:gd name="T64" fmla="*/ 1538 w 1674"/>
                <a:gd name="T65" fmla="*/ 154 h 2961"/>
                <a:gd name="T66" fmla="*/ 1614 w 1674"/>
                <a:gd name="T67" fmla="*/ 154 h 2961"/>
                <a:gd name="T68" fmla="*/ 1611 w 1674"/>
                <a:gd name="T69" fmla="*/ 230 h 2961"/>
                <a:gd name="T70" fmla="*/ 1648 w 1674"/>
                <a:gd name="T71" fmla="*/ 294 h 2961"/>
                <a:gd name="T72" fmla="*/ 1628 w 1674"/>
                <a:gd name="T73" fmla="*/ 412 h 2961"/>
                <a:gd name="T74" fmla="*/ 1673 w 1674"/>
                <a:gd name="T75" fmla="*/ 487 h 2961"/>
                <a:gd name="T76" fmla="*/ 1569 w 1674"/>
                <a:gd name="T77" fmla="*/ 625 h 2961"/>
                <a:gd name="T78" fmla="*/ 1530 w 1674"/>
                <a:gd name="T79" fmla="*/ 743 h 2961"/>
                <a:gd name="T80" fmla="*/ 1482 w 1674"/>
                <a:gd name="T81" fmla="*/ 936 h 2961"/>
                <a:gd name="T82" fmla="*/ 1421 w 1674"/>
                <a:gd name="T83" fmla="*/ 1113 h 2961"/>
                <a:gd name="T84" fmla="*/ 1297 w 1674"/>
                <a:gd name="T85" fmla="*/ 1443 h 2961"/>
                <a:gd name="T86" fmla="*/ 1297 w 1674"/>
                <a:gd name="T87" fmla="*/ 1724 h 2961"/>
                <a:gd name="T88" fmla="*/ 1267 w 1674"/>
                <a:gd name="T89" fmla="*/ 1813 h 2961"/>
                <a:gd name="T90" fmla="*/ 1185 w 1674"/>
                <a:gd name="T91" fmla="*/ 1811 h 2961"/>
                <a:gd name="T92" fmla="*/ 1107 w 1674"/>
                <a:gd name="T93" fmla="*/ 1937 h 2961"/>
                <a:gd name="T94" fmla="*/ 1090 w 1674"/>
                <a:gd name="T95" fmla="*/ 2237 h 2961"/>
                <a:gd name="T96" fmla="*/ 1084 w 1674"/>
                <a:gd name="T97" fmla="*/ 2380 h 2961"/>
                <a:gd name="T98" fmla="*/ 1149 w 1674"/>
                <a:gd name="T99" fmla="*/ 2475 h 2961"/>
                <a:gd name="T100" fmla="*/ 967 w 1674"/>
                <a:gd name="T101" fmla="*/ 2960 h 2961"/>
                <a:gd name="T102" fmla="*/ 849 w 1674"/>
                <a:gd name="T103" fmla="*/ 2943 h 2961"/>
                <a:gd name="T104" fmla="*/ 751 w 1674"/>
                <a:gd name="T105" fmla="*/ 2702 h 2961"/>
                <a:gd name="T106" fmla="*/ 731 w 1674"/>
                <a:gd name="T107" fmla="*/ 2576 h 2961"/>
                <a:gd name="T108" fmla="*/ 543 w 1674"/>
                <a:gd name="T109" fmla="*/ 2416 h 2961"/>
                <a:gd name="T110" fmla="*/ 347 w 1674"/>
                <a:gd name="T111" fmla="*/ 2004 h 2961"/>
                <a:gd name="T112" fmla="*/ 193 w 1674"/>
                <a:gd name="T113" fmla="*/ 1561 h 2961"/>
                <a:gd name="T114" fmla="*/ 14 w 1674"/>
                <a:gd name="T115" fmla="*/ 1443 h 2961"/>
                <a:gd name="T116" fmla="*/ 58 w 1674"/>
                <a:gd name="T117" fmla="*/ 1135 h 2961"/>
                <a:gd name="T118" fmla="*/ 30 w 1674"/>
                <a:gd name="T119" fmla="*/ 936 h 2961"/>
                <a:gd name="T120" fmla="*/ 39 w 1674"/>
                <a:gd name="T121" fmla="*/ 827 h 2961"/>
                <a:gd name="T122" fmla="*/ 0 w 1674"/>
                <a:gd name="T123" fmla="*/ 664 h 2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74" h="2961">
                  <a:moveTo>
                    <a:pt x="0" y="664"/>
                  </a:moveTo>
                  <a:lnTo>
                    <a:pt x="44" y="616"/>
                  </a:lnTo>
                  <a:lnTo>
                    <a:pt x="120" y="818"/>
                  </a:lnTo>
                  <a:lnTo>
                    <a:pt x="257" y="958"/>
                  </a:lnTo>
                  <a:lnTo>
                    <a:pt x="243" y="768"/>
                  </a:lnTo>
                  <a:lnTo>
                    <a:pt x="190" y="532"/>
                  </a:lnTo>
                  <a:lnTo>
                    <a:pt x="117" y="412"/>
                  </a:lnTo>
                  <a:lnTo>
                    <a:pt x="201" y="384"/>
                  </a:lnTo>
                  <a:lnTo>
                    <a:pt x="356" y="434"/>
                  </a:lnTo>
                  <a:lnTo>
                    <a:pt x="434" y="322"/>
                  </a:lnTo>
                  <a:lnTo>
                    <a:pt x="400" y="168"/>
                  </a:lnTo>
                  <a:lnTo>
                    <a:pt x="479" y="0"/>
                  </a:lnTo>
                  <a:lnTo>
                    <a:pt x="510" y="132"/>
                  </a:lnTo>
                  <a:lnTo>
                    <a:pt x="577" y="353"/>
                  </a:lnTo>
                  <a:lnTo>
                    <a:pt x="602" y="398"/>
                  </a:lnTo>
                  <a:lnTo>
                    <a:pt x="605" y="487"/>
                  </a:lnTo>
                  <a:lnTo>
                    <a:pt x="706" y="692"/>
                  </a:lnTo>
                  <a:lnTo>
                    <a:pt x="723" y="919"/>
                  </a:lnTo>
                  <a:lnTo>
                    <a:pt x="812" y="1163"/>
                  </a:lnTo>
                  <a:lnTo>
                    <a:pt x="818" y="1415"/>
                  </a:lnTo>
                  <a:lnTo>
                    <a:pt x="846" y="1732"/>
                  </a:lnTo>
                  <a:lnTo>
                    <a:pt x="958" y="1485"/>
                  </a:lnTo>
                  <a:lnTo>
                    <a:pt x="1143" y="1163"/>
                  </a:lnTo>
                  <a:lnTo>
                    <a:pt x="1129" y="936"/>
                  </a:lnTo>
                  <a:lnTo>
                    <a:pt x="1082" y="757"/>
                  </a:lnTo>
                  <a:lnTo>
                    <a:pt x="1163" y="487"/>
                  </a:lnTo>
                  <a:lnTo>
                    <a:pt x="1107" y="294"/>
                  </a:lnTo>
                  <a:lnTo>
                    <a:pt x="1194" y="53"/>
                  </a:lnTo>
                  <a:lnTo>
                    <a:pt x="1303" y="39"/>
                  </a:lnTo>
                  <a:lnTo>
                    <a:pt x="1398" y="89"/>
                  </a:lnTo>
                  <a:lnTo>
                    <a:pt x="1482" y="227"/>
                  </a:lnTo>
                  <a:lnTo>
                    <a:pt x="1564" y="353"/>
                  </a:lnTo>
                  <a:lnTo>
                    <a:pt x="1538" y="154"/>
                  </a:lnTo>
                  <a:lnTo>
                    <a:pt x="1614" y="154"/>
                  </a:lnTo>
                  <a:lnTo>
                    <a:pt x="1611" y="230"/>
                  </a:lnTo>
                  <a:lnTo>
                    <a:pt x="1648" y="294"/>
                  </a:lnTo>
                  <a:lnTo>
                    <a:pt x="1628" y="412"/>
                  </a:lnTo>
                  <a:lnTo>
                    <a:pt x="1673" y="487"/>
                  </a:lnTo>
                  <a:lnTo>
                    <a:pt x="1569" y="625"/>
                  </a:lnTo>
                  <a:lnTo>
                    <a:pt x="1530" y="743"/>
                  </a:lnTo>
                  <a:lnTo>
                    <a:pt x="1482" y="936"/>
                  </a:lnTo>
                  <a:lnTo>
                    <a:pt x="1421" y="1113"/>
                  </a:lnTo>
                  <a:lnTo>
                    <a:pt x="1297" y="1443"/>
                  </a:lnTo>
                  <a:lnTo>
                    <a:pt x="1297" y="1724"/>
                  </a:lnTo>
                  <a:lnTo>
                    <a:pt x="1267" y="1813"/>
                  </a:lnTo>
                  <a:lnTo>
                    <a:pt x="1185" y="1811"/>
                  </a:lnTo>
                  <a:lnTo>
                    <a:pt x="1107" y="1937"/>
                  </a:lnTo>
                  <a:lnTo>
                    <a:pt x="1090" y="2237"/>
                  </a:lnTo>
                  <a:lnTo>
                    <a:pt x="1084" y="2380"/>
                  </a:lnTo>
                  <a:lnTo>
                    <a:pt x="1149" y="2475"/>
                  </a:lnTo>
                  <a:lnTo>
                    <a:pt x="967" y="2960"/>
                  </a:lnTo>
                  <a:lnTo>
                    <a:pt x="849" y="2943"/>
                  </a:lnTo>
                  <a:lnTo>
                    <a:pt x="751" y="2702"/>
                  </a:lnTo>
                  <a:lnTo>
                    <a:pt x="731" y="2576"/>
                  </a:lnTo>
                  <a:lnTo>
                    <a:pt x="543" y="2416"/>
                  </a:lnTo>
                  <a:lnTo>
                    <a:pt x="347" y="2004"/>
                  </a:lnTo>
                  <a:lnTo>
                    <a:pt x="193" y="1561"/>
                  </a:lnTo>
                  <a:lnTo>
                    <a:pt x="14" y="1443"/>
                  </a:lnTo>
                  <a:lnTo>
                    <a:pt x="58" y="1135"/>
                  </a:lnTo>
                  <a:lnTo>
                    <a:pt x="30" y="936"/>
                  </a:lnTo>
                  <a:lnTo>
                    <a:pt x="39" y="827"/>
                  </a:lnTo>
                  <a:lnTo>
                    <a:pt x="0" y="664"/>
                  </a:lnTo>
                </a:path>
              </a:pathLst>
            </a:custGeom>
            <a:solidFill>
              <a:srgbClr val="AAAA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0" name="Freeform 66"/>
            <p:cNvSpPr>
              <a:spLocks noChangeArrowheads="1"/>
            </p:cNvSpPr>
            <p:nvPr/>
          </p:nvSpPr>
          <p:spPr bwMode="auto">
            <a:xfrm>
              <a:off x="1136" y="2811"/>
              <a:ext cx="75" cy="165"/>
            </a:xfrm>
            <a:custGeom>
              <a:avLst/>
              <a:gdLst>
                <a:gd name="T0" fmla="*/ 275 w 334"/>
                <a:gd name="T1" fmla="*/ 729 h 730"/>
                <a:gd name="T2" fmla="*/ 333 w 334"/>
                <a:gd name="T3" fmla="*/ 628 h 730"/>
                <a:gd name="T4" fmla="*/ 317 w 334"/>
                <a:gd name="T5" fmla="*/ 480 h 730"/>
                <a:gd name="T6" fmla="*/ 193 w 334"/>
                <a:gd name="T7" fmla="*/ 376 h 730"/>
                <a:gd name="T8" fmla="*/ 230 w 334"/>
                <a:gd name="T9" fmla="*/ 317 h 730"/>
                <a:gd name="T10" fmla="*/ 168 w 334"/>
                <a:gd name="T11" fmla="*/ 230 h 730"/>
                <a:gd name="T12" fmla="*/ 193 w 334"/>
                <a:gd name="T13" fmla="*/ 104 h 730"/>
                <a:gd name="T14" fmla="*/ 87 w 334"/>
                <a:gd name="T15" fmla="*/ 0 h 730"/>
                <a:gd name="T16" fmla="*/ 28 w 334"/>
                <a:gd name="T17" fmla="*/ 23 h 730"/>
                <a:gd name="T18" fmla="*/ 67 w 334"/>
                <a:gd name="T19" fmla="*/ 76 h 730"/>
                <a:gd name="T20" fmla="*/ 104 w 334"/>
                <a:gd name="T21" fmla="*/ 141 h 730"/>
                <a:gd name="T22" fmla="*/ 61 w 334"/>
                <a:gd name="T23" fmla="*/ 295 h 730"/>
                <a:gd name="T24" fmla="*/ 36 w 334"/>
                <a:gd name="T25" fmla="*/ 149 h 730"/>
                <a:gd name="T26" fmla="*/ 0 w 334"/>
                <a:gd name="T27" fmla="*/ 320 h 730"/>
                <a:gd name="T28" fmla="*/ 17 w 334"/>
                <a:gd name="T29" fmla="*/ 471 h 730"/>
                <a:gd name="T30" fmla="*/ 199 w 334"/>
                <a:gd name="T31" fmla="*/ 533 h 730"/>
                <a:gd name="T32" fmla="*/ 275 w 334"/>
                <a:gd name="T33" fmla="*/ 729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4" h="730">
                  <a:moveTo>
                    <a:pt x="275" y="729"/>
                  </a:moveTo>
                  <a:lnTo>
                    <a:pt x="333" y="628"/>
                  </a:lnTo>
                  <a:lnTo>
                    <a:pt x="317" y="480"/>
                  </a:lnTo>
                  <a:lnTo>
                    <a:pt x="193" y="376"/>
                  </a:lnTo>
                  <a:lnTo>
                    <a:pt x="230" y="317"/>
                  </a:lnTo>
                  <a:lnTo>
                    <a:pt x="168" y="230"/>
                  </a:lnTo>
                  <a:lnTo>
                    <a:pt x="193" y="104"/>
                  </a:lnTo>
                  <a:lnTo>
                    <a:pt x="87" y="0"/>
                  </a:lnTo>
                  <a:lnTo>
                    <a:pt x="28" y="23"/>
                  </a:lnTo>
                  <a:lnTo>
                    <a:pt x="67" y="76"/>
                  </a:lnTo>
                  <a:lnTo>
                    <a:pt x="104" y="141"/>
                  </a:lnTo>
                  <a:lnTo>
                    <a:pt x="61" y="295"/>
                  </a:lnTo>
                  <a:lnTo>
                    <a:pt x="36" y="149"/>
                  </a:lnTo>
                  <a:lnTo>
                    <a:pt x="0" y="320"/>
                  </a:lnTo>
                  <a:lnTo>
                    <a:pt x="17" y="471"/>
                  </a:lnTo>
                  <a:lnTo>
                    <a:pt x="199" y="533"/>
                  </a:lnTo>
                  <a:lnTo>
                    <a:pt x="275" y="729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1" name="Freeform 67"/>
            <p:cNvSpPr>
              <a:spLocks noChangeArrowheads="1"/>
            </p:cNvSpPr>
            <p:nvPr/>
          </p:nvSpPr>
          <p:spPr bwMode="auto">
            <a:xfrm>
              <a:off x="988" y="2813"/>
              <a:ext cx="141" cy="203"/>
            </a:xfrm>
            <a:custGeom>
              <a:avLst/>
              <a:gdLst>
                <a:gd name="T0" fmla="*/ 625 w 626"/>
                <a:gd name="T1" fmla="*/ 109 h 898"/>
                <a:gd name="T2" fmla="*/ 493 w 626"/>
                <a:gd name="T3" fmla="*/ 218 h 898"/>
                <a:gd name="T4" fmla="*/ 387 w 626"/>
                <a:gd name="T5" fmla="*/ 347 h 898"/>
                <a:gd name="T6" fmla="*/ 387 w 626"/>
                <a:gd name="T7" fmla="*/ 639 h 898"/>
                <a:gd name="T8" fmla="*/ 314 w 626"/>
                <a:gd name="T9" fmla="*/ 734 h 898"/>
                <a:gd name="T10" fmla="*/ 182 w 626"/>
                <a:gd name="T11" fmla="*/ 883 h 898"/>
                <a:gd name="T12" fmla="*/ 50 w 626"/>
                <a:gd name="T13" fmla="*/ 897 h 898"/>
                <a:gd name="T14" fmla="*/ 0 w 626"/>
                <a:gd name="T15" fmla="*/ 815 h 898"/>
                <a:gd name="T16" fmla="*/ 59 w 626"/>
                <a:gd name="T17" fmla="*/ 771 h 898"/>
                <a:gd name="T18" fmla="*/ 19 w 626"/>
                <a:gd name="T19" fmla="*/ 687 h 898"/>
                <a:gd name="T20" fmla="*/ 36 w 626"/>
                <a:gd name="T21" fmla="*/ 594 h 898"/>
                <a:gd name="T22" fmla="*/ 95 w 626"/>
                <a:gd name="T23" fmla="*/ 616 h 898"/>
                <a:gd name="T24" fmla="*/ 162 w 626"/>
                <a:gd name="T25" fmla="*/ 488 h 898"/>
                <a:gd name="T26" fmla="*/ 151 w 626"/>
                <a:gd name="T27" fmla="*/ 347 h 898"/>
                <a:gd name="T28" fmla="*/ 115 w 626"/>
                <a:gd name="T29" fmla="*/ 322 h 898"/>
                <a:gd name="T30" fmla="*/ 145 w 626"/>
                <a:gd name="T31" fmla="*/ 221 h 898"/>
                <a:gd name="T32" fmla="*/ 235 w 626"/>
                <a:gd name="T33" fmla="*/ 109 h 898"/>
                <a:gd name="T34" fmla="*/ 387 w 626"/>
                <a:gd name="T35" fmla="*/ 95 h 898"/>
                <a:gd name="T36" fmla="*/ 493 w 626"/>
                <a:gd name="T37" fmla="*/ 0 h 898"/>
                <a:gd name="T38" fmla="*/ 574 w 626"/>
                <a:gd name="T39" fmla="*/ 42 h 898"/>
                <a:gd name="T40" fmla="*/ 625 w 626"/>
                <a:gd name="T41" fmla="*/ 10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6" h="898">
                  <a:moveTo>
                    <a:pt x="625" y="109"/>
                  </a:moveTo>
                  <a:lnTo>
                    <a:pt x="493" y="218"/>
                  </a:lnTo>
                  <a:lnTo>
                    <a:pt x="387" y="347"/>
                  </a:lnTo>
                  <a:lnTo>
                    <a:pt x="387" y="639"/>
                  </a:lnTo>
                  <a:lnTo>
                    <a:pt x="314" y="734"/>
                  </a:lnTo>
                  <a:lnTo>
                    <a:pt x="182" y="883"/>
                  </a:lnTo>
                  <a:lnTo>
                    <a:pt x="50" y="897"/>
                  </a:lnTo>
                  <a:lnTo>
                    <a:pt x="0" y="815"/>
                  </a:lnTo>
                  <a:lnTo>
                    <a:pt x="59" y="771"/>
                  </a:lnTo>
                  <a:lnTo>
                    <a:pt x="19" y="687"/>
                  </a:lnTo>
                  <a:lnTo>
                    <a:pt x="36" y="594"/>
                  </a:lnTo>
                  <a:lnTo>
                    <a:pt x="95" y="616"/>
                  </a:lnTo>
                  <a:lnTo>
                    <a:pt x="162" y="488"/>
                  </a:lnTo>
                  <a:lnTo>
                    <a:pt x="151" y="347"/>
                  </a:lnTo>
                  <a:lnTo>
                    <a:pt x="115" y="322"/>
                  </a:lnTo>
                  <a:lnTo>
                    <a:pt x="145" y="221"/>
                  </a:lnTo>
                  <a:lnTo>
                    <a:pt x="235" y="109"/>
                  </a:lnTo>
                  <a:lnTo>
                    <a:pt x="387" y="95"/>
                  </a:lnTo>
                  <a:lnTo>
                    <a:pt x="493" y="0"/>
                  </a:lnTo>
                  <a:lnTo>
                    <a:pt x="574" y="42"/>
                  </a:lnTo>
                  <a:lnTo>
                    <a:pt x="625" y="109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2" name="Freeform 68"/>
            <p:cNvSpPr>
              <a:spLocks noChangeArrowheads="1"/>
            </p:cNvSpPr>
            <p:nvPr/>
          </p:nvSpPr>
          <p:spPr bwMode="auto">
            <a:xfrm>
              <a:off x="724" y="3114"/>
              <a:ext cx="191" cy="126"/>
            </a:xfrm>
            <a:custGeom>
              <a:avLst/>
              <a:gdLst>
                <a:gd name="T0" fmla="*/ 51 w 845"/>
                <a:gd name="T1" fmla="*/ 561 h 562"/>
                <a:gd name="T2" fmla="*/ 118 w 845"/>
                <a:gd name="T3" fmla="*/ 452 h 562"/>
                <a:gd name="T4" fmla="*/ 197 w 845"/>
                <a:gd name="T5" fmla="*/ 309 h 562"/>
                <a:gd name="T6" fmla="*/ 404 w 845"/>
                <a:gd name="T7" fmla="*/ 289 h 562"/>
                <a:gd name="T8" fmla="*/ 553 w 845"/>
                <a:gd name="T9" fmla="*/ 143 h 562"/>
                <a:gd name="T10" fmla="*/ 698 w 845"/>
                <a:gd name="T11" fmla="*/ 168 h 562"/>
                <a:gd name="T12" fmla="*/ 844 w 845"/>
                <a:gd name="T13" fmla="*/ 54 h 562"/>
                <a:gd name="T14" fmla="*/ 715 w 845"/>
                <a:gd name="T15" fmla="*/ 54 h 562"/>
                <a:gd name="T16" fmla="*/ 631 w 845"/>
                <a:gd name="T17" fmla="*/ 0 h 562"/>
                <a:gd name="T18" fmla="*/ 505 w 845"/>
                <a:gd name="T19" fmla="*/ 17 h 562"/>
                <a:gd name="T20" fmla="*/ 410 w 845"/>
                <a:gd name="T21" fmla="*/ 98 h 562"/>
                <a:gd name="T22" fmla="*/ 306 w 845"/>
                <a:gd name="T23" fmla="*/ 143 h 562"/>
                <a:gd name="T24" fmla="*/ 219 w 845"/>
                <a:gd name="T25" fmla="*/ 121 h 562"/>
                <a:gd name="T26" fmla="*/ 281 w 845"/>
                <a:gd name="T27" fmla="*/ 73 h 562"/>
                <a:gd name="T28" fmla="*/ 368 w 845"/>
                <a:gd name="T29" fmla="*/ 17 h 562"/>
                <a:gd name="T30" fmla="*/ 258 w 845"/>
                <a:gd name="T31" fmla="*/ 0 h 562"/>
                <a:gd name="T32" fmla="*/ 169 w 845"/>
                <a:gd name="T33" fmla="*/ 39 h 562"/>
                <a:gd name="T34" fmla="*/ 96 w 845"/>
                <a:gd name="T35" fmla="*/ 132 h 562"/>
                <a:gd name="T36" fmla="*/ 28 w 845"/>
                <a:gd name="T37" fmla="*/ 177 h 562"/>
                <a:gd name="T38" fmla="*/ 12 w 845"/>
                <a:gd name="T39" fmla="*/ 244 h 562"/>
                <a:gd name="T40" fmla="*/ 73 w 845"/>
                <a:gd name="T41" fmla="*/ 267 h 562"/>
                <a:gd name="T42" fmla="*/ 28 w 845"/>
                <a:gd name="T43" fmla="*/ 370 h 562"/>
                <a:gd name="T44" fmla="*/ 12 w 845"/>
                <a:gd name="T45" fmla="*/ 421 h 562"/>
                <a:gd name="T46" fmla="*/ 0 w 845"/>
                <a:gd name="T47" fmla="*/ 561 h 562"/>
                <a:gd name="T48" fmla="*/ 51 w 845"/>
                <a:gd name="T49" fmla="*/ 561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5" h="562">
                  <a:moveTo>
                    <a:pt x="51" y="561"/>
                  </a:moveTo>
                  <a:lnTo>
                    <a:pt x="118" y="452"/>
                  </a:lnTo>
                  <a:lnTo>
                    <a:pt x="197" y="309"/>
                  </a:lnTo>
                  <a:lnTo>
                    <a:pt x="404" y="289"/>
                  </a:lnTo>
                  <a:lnTo>
                    <a:pt x="553" y="143"/>
                  </a:lnTo>
                  <a:lnTo>
                    <a:pt x="698" y="168"/>
                  </a:lnTo>
                  <a:lnTo>
                    <a:pt x="844" y="54"/>
                  </a:lnTo>
                  <a:lnTo>
                    <a:pt x="715" y="54"/>
                  </a:lnTo>
                  <a:lnTo>
                    <a:pt x="631" y="0"/>
                  </a:lnTo>
                  <a:lnTo>
                    <a:pt x="505" y="17"/>
                  </a:lnTo>
                  <a:lnTo>
                    <a:pt x="410" y="98"/>
                  </a:lnTo>
                  <a:lnTo>
                    <a:pt x="306" y="143"/>
                  </a:lnTo>
                  <a:lnTo>
                    <a:pt x="219" y="121"/>
                  </a:lnTo>
                  <a:lnTo>
                    <a:pt x="281" y="73"/>
                  </a:lnTo>
                  <a:lnTo>
                    <a:pt x="368" y="17"/>
                  </a:lnTo>
                  <a:lnTo>
                    <a:pt x="258" y="0"/>
                  </a:lnTo>
                  <a:lnTo>
                    <a:pt x="169" y="39"/>
                  </a:lnTo>
                  <a:lnTo>
                    <a:pt x="96" y="132"/>
                  </a:lnTo>
                  <a:lnTo>
                    <a:pt x="28" y="177"/>
                  </a:lnTo>
                  <a:lnTo>
                    <a:pt x="12" y="244"/>
                  </a:lnTo>
                  <a:lnTo>
                    <a:pt x="73" y="267"/>
                  </a:lnTo>
                  <a:lnTo>
                    <a:pt x="28" y="370"/>
                  </a:lnTo>
                  <a:lnTo>
                    <a:pt x="12" y="421"/>
                  </a:lnTo>
                  <a:lnTo>
                    <a:pt x="0" y="561"/>
                  </a:lnTo>
                  <a:lnTo>
                    <a:pt x="51" y="561"/>
                  </a:lnTo>
                </a:path>
              </a:pathLst>
            </a:cu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3" name="Freeform 69"/>
            <p:cNvSpPr>
              <a:spLocks noChangeArrowheads="1"/>
            </p:cNvSpPr>
            <p:nvPr/>
          </p:nvSpPr>
          <p:spPr bwMode="auto">
            <a:xfrm>
              <a:off x="583" y="3378"/>
              <a:ext cx="502" cy="487"/>
            </a:xfrm>
            <a:custGeom>
              <a:avLst/>
              <a:gdLst>
                <a:gd name="T0" fmla="*/ 137 w 2218"/>
                <a:gd name="T1" fmla="*/ 686 h 2153"/>
                <a:gd name="T2" fmla="*/ 289 w 2218"/>
                <a:gd name="T3" fmla="*/ 470 h 2153"/>
                <a:gd name="T4" fmla="*/ 412 w 2218"/>
                <a:gd name="T5" fmla="*/ 353 h 2153"/>
                <a:gd name="T6" fmla="*/ 347 w 2218"/>
                <a:gd name="T7" fmla="*/ 243 h 2153"/>
                <a:gd name="T8" fmla="*/ 583 w 2218"/>
                <a:gd name="T9" fmla="*/ 162 h 2153"/>
                <a:gd name="T10" fmla="*/ 684 w 2218"/>
                <a:gd name="T11" fmla="*/ 0 h 2153"/>
                <a:gd name="T12" fmla="*/ 838 w 2218"/>
                <a:gd name="T13" fmla="*/ 344 h 2153"/>
                <a:gd name="T14" fmla="*/ 933 w 2218"/>
                <a:gd name="T15" fmla="*/ 238 h 2153"/>
                <a:gd name="T16" fmla="*/ 1208 w 2218"/>
                <a:gd name="T17" fmla="*/ 515 h 2153"/>
                <a:gd name="T18" fmla="*/ 1393 w 2218"/>
                <a:gd name="T19" fmla="*/ 201 h 2153"/>
                <a:gd name="T20" fmla="*/ 1544 w 2218"/>
                <a:gd name="T21" fmla="*/ 2 h 2153"/>
                <a:gd name="T22" fmla="*/ 1620 w 2218"/>
                <a:gd name="T23" fmla="*/ 302 h 2153"/>
                <a:gd name="T24" fmla="*/ 1912 w 2218"/>
                <a:gd name="T25" fmla="*/ 846 h 2153"/>
                <a:gd name="T26" fmla="*/ 1987 w 2218"/>
                <a:gd name="T27" fmla="*/ 1053 h 2153"/>
                <a:gd name="T28" fmla="*/ 2217 w 2218"/>
                <a:gd name="T29" fmla="*/ 1320 h 2153"/>
                <a:gd name="T30" fmla="*/ 1418 w 2218"/>
                <a:gd name="T31" fmla="*/ 1143 h 2153"/>
                <a:gd name="T32" fmla="*/ 1236 w 2218"/>
                <a:gd name="T33" fmla="*/ 1261 h 2153"/>
                <a:gd name="T34" fmla="*/ 1127 w 2218"/>
                <a:gd name="T35" fmla="*/ 1449 h 2153"/>
                <a:gd name="T36" fmla="*/ 950 w 2218"/>
                <a:gd name="T37" fmla="*/ 1538 h 2153"/>
                <a:gd name="T38" fmla="*/ 712 w 2218"/>
                <a:gd name="T39" fmla="*/ 1906 h 2153"/>
                <a:gd name="T40" fmla="*/ 706 w 2218"/>
                <a:gd name="T41" fmla="*/ 2152 h 2153"/>
                <a:gd name="T42" fmla="*/ 406 w 2218"/>
                <a:gd name="T43" fmla="*/ 2034 h 2153"/>
                <a:gd name="T44" fmla="*/ 603 w 2218"/>
                <a:gd name="T45" fmla="*/ 1746 h 2153"/>
                <a:gd name="T46" fmla="*/ 774 w 2218"/>
                <a:gd name="T47" fmla="*/ 1496 h 2153"/>
                <a:gd name="T48" fmla="*/ 888 w 2218"/>
                <a:gd name="T49" fmla="*/ 1334 h 2153"/>
                <a:gd name="T50" fmla="*/ 653 w 2218"/>
                <a:gd name="T51" fmla="*/ 1474 h 2153"/>
                <a:gd name="T52" fmla="*/ 432 w 2218"/>
                <a:gd name="T53" fmla="*/ 1471 h 2153"/>
                <a:gd name="T54" fmla="*/ 566 w 2218"/>
                <a:gd name="T55" fmla="*/ 1143 h 2153"/>
                <a:gd name="T56" fmla="*/ 213 w 2218"/>
                <a:gd name="T57" fmla="*/ 1143 h 2153"/>
                <a:gd name="T58" fmla="*/ 263 w 2218"/>
                <a:gd name="T59" fmla="*/ 1031 h 2153"/>
                <a:gd name="T60" fmla="*/ 712 w 2218"/>
                <a:gd name="T61" fmla="*/ 1118 h 2153"/>
                <a:gd name="T62" fmla="*/ 516 w 2218"/>
                <a:gd name="T63" fmla="*/ 877 h 2153"/>
                <a:gd name="T64" fmla="*/ 42 w 2218"/>
                <a:gd name="T65" fmla="*/ 81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18" h="2153">
                  <a:moveTo>
                    <a:pt x="0" y="700"/>
                  </a:moveTo>
                  <a:lnTo>
                    <a:pt x="137" y="686"/>
                  </a:lnTo>
                  <a:lnTo>
                    <a:pt x="286" y="597"/>
                  </a:lnTo>
                  <a:lnTo>
                    <a:pt x="289" y="470"/>
                  </a:lnTo>
                  <a:lnTo>
                    <a:pt x="471" y="420"/>
                  </a:lnTo>
                  <a:lnTo>
                    <a:pt x="412" y="353"/>
                  </a:lnTo>
                  <a:lnTo>
                    <a:pt x="263" y="319"/>
                  </a:lnTo>
                  <a:lnTo>
                    <a:pt x="347" y="243"/>
                  </a:lnTo>
                  <a:lnTo>
                    <a:pt x="493" y="252"/>
                  </a:lnTo>
                  <a:lnTo>
                    <a:pt x="583" y="162"/>
                  </a:lnTo>
                  <a:lnTo>
                    <a:pt x="633" y="72"/>
                  </a:lnTo>
                  <a:lnTo>
                    <a:pt x="684" y="0"/>
                  </a:lnTo>
                  <a:lnTo>
                    <a:pt x="720" y="140"/>
                  </a:lnTo>
                  <a:lnTo>
                    <a:pt x="838" y="344"/>
                  </a:lnTo>
                  <a:lnTo>
                    <a:pt x="936" y="493"/>
                  </a:lnTo>
                  <a:lnTo>
                    <a:pt x="933" y="238"/>
                  </a:lnTo>
                  <a:lnTo>
                    <a:pt x="1059" y="448"/>
                  </a:lnTo>
                  <a:lnTo>
                    <a:pt x="1208" y="515"/>
                  </a:lnTo>
                  <a:lnTo>
                    <a:pt x="1264" y="297"/>
                  </a:lnTo>
                  <a:lnTo>
                    <a:pt x="1393" y="201"/>
                  </a:lnTo>
                  <a:lnTo>
                    <a:pt x="1466" y="0"/>
                  </a:lnTo>
                  <a:lnTo>
                    <a:pt x="1544" y="2"/>
                  </a:lnTo>
                  <a:lnTo>
                    <a:pt x="1606" y="126"/>
                  </a:lnTo>
                  <a:lnTo>
                    <a:pt x="1620" y="302"/>
                  </a:lnTo>
                  <a:lnTo>
                    <a:pt x="1788" y="597"/>
                  </a:lnTo>
                  <a:lnTo>
                    <a:pt x="1912" y="846"/>
                  </a:lnTo>
                  <a:lnTo>
                    <a:pt x="1886" y="972"/>
                  </a:lnTo>
                  <a:lnTo>
                    <a:pt x="1987" y="1053"/>
                  </a:lnTo>
                  <a:lnTo>
                    <a:pt x="2111" y="1107"/>
                  </a:lnTo>
                  <a:lnTo>
                    <a:pt x="2217" y="1320"/>
                  </a:lnTo>
                  <a:lnTo>
                    <a:pt x="1530" y="1171"/>
                  </a:lnTo>
                  <a:lnTo>
                    <a:pt x="1418" y="1143"/>
                  </a:lnTo>
                  <a:lnTo>
                    <a:pt x="1286" y="1213"/>
                  </a:lnTo>
                  <a:lnTo>
                    <a:pt x="1236" y="1261"/>
                  </a:lnTo>
                  <a:lnTo>
                    <a:pt x="1295" y="1407"/>
                  </a:lnTo>
                  <a:lnTo>
                    <a:pt x="1127" y="1449"/>
                  </a:lnTo>
                  <a:lnTo>
                    <a:pt x="1155" y="1555"/>
                  </a:lnTo>
                  <a:lnTo>
                    <a:pt x="950" y="1538"/>
                  </a:lnTo>
                  <a:lnTo>
                    <a:pt x="841" y="1566"/>
                  </a:lnTo>
                  <a:lnTo>
                    <a:pt x="712" y="1906"/>
                  </a:lnTo>
                  <a:lnTo>
                    <a:pt x="765" y="2099"/>
                  </a:lnTo>
                  <a:lnTo>
                    <a:pt x="706" y="2152"/>
                  </a:lnTo>
                  <a:lnTo>
                    <a:pt x="493" y="2105"/>
                  </a:lnTo>
                  <a:lnTo>
                    <a:pt x="406" y="2034"/>
                  </a:lnTo>
                  <a:lnTo>
                    <a:pt x="432" y="1864"/>
                  </a:lnTo>
                  <a:lnTo>
                    <a:pt x="603" y="1746"/>
                  </a:lnTo>
                  <a:lnTo>
                    <a:pt x="625" y="1628"/>
                  </a:lnTo>
                  <a:lnTo>
                    <a:pt x="774" y="1496"/>
                  </a:lnTo>
                  <a:lnTo>
                    <a:pt x="942" y="1407"/>
                  </a:lnTo>
                  <a:lnTo>
                    <a:pt x="888" y="1334"/>
                  </a:lnTo>
                  <a:lnTo>
                    <a:pt x="723" y="1339"/>
                  </a:lnTo>
                  <a:lnTo>
                    <a:pt x="653" y="1474"/>
                  </a:lnTo>
                  <a:lnTo>
                    <a:pt x="432" y="1578"/>
                  </a:lnTo>
                  <a:lnTo>
                    <a:pt x="432" y="1471"/>
                  </a:lnTo>
                  <a:lnTo>
                    <a:pt x="580" y="1303"/>
                  </a:lnTo>
                  <a:lnTo>
                    <a:pt x="566" y="1143"/>
                  </a:lnTo>
                  <a:lnTo>
                    <a:pt x="353" y="1098"/>
                  </a:lnTo>
                  <a:lnTo>
                    <a:pt x="213" y="1143"/>
                  </a:lnTo>
                  <a:lnTo>
                    <a:pt x="137" y="1081"/>
                  </a:lnTo>
                  <a:lnTo>
                    <a:pt x="263" y="1031"/>
                  </a:lnTo>
                  <a:lnTo>
                    <a:pt x="499" y="1014"/>
                  </a:lnTo>
                  <a:lnTo>
                    <a:pt x="712" y="1118"/>
                  </a:lnTo>
                  <a:lnTo>
                    <a:pt x="684" y="1014"/>
                  </a:lnTo>
                  <a:lnTo>
                    <a:pt x="516" y="877"/>
                  </a:lnTo>
                  <a:lnTo>
                    <a:pt x="185" y="868"/>
                  </a:lnTo>
                  <a:lnTo>
                    <a:pt x="42" y="812"/>
                  </a:lnTo>
                  <a:lnTo>
                    <a:pt x="0" y="700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4" name="Freeform 70"/>
            <p:cNvSpPr>
              <a:spLocks noChangeArrowheads="1"/>
            </p:cNvSpPr>
            <p:nvPr/>
          </p:nvSpPr>
          <p:spPr bwMode="auto">
            <a:xfrm>
              <a:off x="478" y="3563"/>
              <a:ext cx="170" cy="274"/>
            </a:xfrm>
            <a:custGeom>
              <a:avLst/>
              <a:gdLst>
                <a:gd name="T0" fmla="*/ 0 w 755"/>
                <a:gd name="T1" fmla="*/ 1211 h 1212"/>
                <a:gd name="T2" fmla="*/ 84 w 755"/>
                <a:gd name="T3" fmla="*/ 903 h 1212"/>
                <a:gd name="T4" fmla="*/ 243 w 755"/>
                <a:gd name="T5" fmla="*/ 754 h 1212"/>
                <a:gd name="T6" fmla="*/ 356 w 755"/>
                <a:gd name="T7" fmla="*/ 553 h 1212"/>
                <a:gd name="T8" fmla="*/ 384 w 755"/>
                <a:gd name="T9" fmla="*/ 331 h 1212"/>
                <a:gd name="T10" fmla="*/ 392 w 755"/>
                <a:gd name="T11" fmla="*/ 0 h 1212"/>
                <a:gd name="T12" fmla="*/ 566 w 755"/>
                <a:gd name="T13" fmla="*/ 446 h 1212"/>
                <a:gd name="T14" fmla="*/ 754 w 755"/>
                <a:gd name="T15" fmla="*/ 883 h 1212"/>
                <a:gd name="T16" fmla="*/ 280 w 755"/>
                <a:gd name="T17" fmla="*/ 1082 h 1212"/>
                <a:gd name="T18" fmla="*/ 0 w 755"/>
                <a:gd name="T19" fmla="*/ 1211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5" h="1212">
                  <a:moveTo>
                    <a:pt x="0" y="1211"/>
                  </a:moveTo>
                  <a:lnTo>
                    <a:pt x="84" y="903"/>
                  </a:lnTo>
                  <a:lnTo>
                    <a:pt x="243" y="754"/>
                  </a:lnTo>
                  <a:lnTo>
                    <a:pt x="356" y="553"/>
                  </a:lnTo>
                  <a:lnTo>
                    <a:pt x="384" y="331"/>
                  </a:lnTo>
                  <a:lnTo>
                    <a:pt x="392" y="0"/>
                  </a:lnTo>
                  <a:lnTo>
                    <a:pt x="566" y="446"/>
                  </a:lnTo>
                  <a:lnTo>
                    <a:pt x="754" y="883"/>
                  </a:lnTo>
                  <a:lnTo>
                    <a:pt x="280" y="1082"/>
                  </a:lnTo>
                  <a:lnTo>
                    <a:pt x="0" y="1211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5" name="Freeform 71"/>
            <p:cNvSpPr>
              <a:spLocks noChangeArrowheads="1"/>
            </p:cNvSpPr>
            <p:nvPr/>
          </p:nvSpPr>
          <p:spPr bwMode="auto">
            <a:xfrm>
              <a:off x="1452" y="3767"/>
              <a:ext cx="119" cy="123"/>
            </a:xfrm>
            <a:custGeom>
              <a:avLst/>
              <a:gdLst>
                <a:gd name="T0" fmla="*/ 350 w 528"/>
                <a:gd name="T1" fmla="*/ 0 h 548"/>
                <a:gd name="T2" fmla="*/ 463 w 528"/>
                <a:gd name="T3" fmla="*/ 39 h 548"/>
                <a:gd name="T4" fmla="*/ 527 w 528"/>
                <a:gd name="T5" fmla="*/ 185 h 548"/>
                <a:gd name="T6" fmla="*/ 521 w 528"/>
                <a:gd name="T7" fmla="*/ 286 h 548"/>
                <a:gd name="T8" fmla="*/ 398 w 528"/>
                <a:gd name="T9" fmla="*/ 319 h 548"/>
                <a:gd name="T10" fmla="*/ 263 w 528"/>
                <a:gd name="T11" fmla="*/ 398 h 548"/>
                <a:gd name="T12" fmla="*/ 213 w 528"/>
                <a:gd name="T13" fmla="*/ 524 h 548"/>
                <a:gd name="T14" fmla="*/ 126 w 528"/>
                <a:gd name="T15" fmla="*/ 547 h 548"/>
                <a:gd name="T16" fmla="*/ 0 w 528"/>
                <a:gd name="T17" fmla="*/ 524 h 548"/>
                <a:gd name="T18" fmla="*/ 14 w 528"/>
                <a:gd name="T19" fmla="*/ 404 h 548"/>
                <a:gd name="T20" fmla="*/ 101 w 528"/>
                <a:gd name="T21" fmla="*/ 348 h 548"/>
                <a:gd name="T22" fmla="*/ 78 w 528"/>
                <a:gd name="T23" fmla="*/ 289 h 548"/>
                <a:gd name="T24" fmla="*/ 213 w 528"/>
                <a:gd name="T25" fmla="*/ 50 h 548"/>
                <a:gd name="T26" fmla="*/ 350 w 528"/>
                <a:gd name="T2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8" h="548">
                  <a:moveTo>
                    <a:pt x="350" y="0"/>
                  </a:moveTo>
                  <a:lnTo>
                    <a:pt x="463" y="39"/>
                  </a:lnTo>
                  <a:lnTo>
                    <a:pt x="527" y="185"/>
                  </a:lnTo>
                  <a:lnTo>
                    <a:pt x="521" y="286"/>
                  </a:lnTo>
                  <a:lnTo>
                    <a:pt x="398" y="319"/>
                  </a:lnTo>
                  <a:lnTo>
                    <a:pt x="263" y="398"/>
                  </a:lnTo>
                  <a:lnTo>
                    <a:pt x="213" y="524"/>
                  </a:lnTo>
                  <a:lnTo>
                    <a:pt x="126" y="547"/>
                  </a:lnTo>
                  <a:lnTo>
                    <a:pt x="0" y="524"/>
                  </a:lnTo>
                  <a:lnTo>
                    <a:pt x="14" y="404"/>
                  </a:lnTo>
                  <a:lnTo>
                    <a:pt x="101" y="348"/>
                  </a:lnTo>
                  <a:lnTo>
                    <a:pt x="78" y="289"/>
                  </a:lnTo>
                  <a:lnTo>
                    <a:pt x="213" y="50"/>
                  </a:lnTo>
                  <a:lnTo>
                    <a:pt x="350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6" name="Freeform 72"/>
            <p:cNvSpPr>
              <a:spLocks noChangeArrowheads="1"/>
            </p:cNvSpPr>
            <p:nvPr/>
          </p:nvSpPr>
          <p:spPr bwMode="auto">
            <a:xfrm>
              <a:off x="1376" y="3776"/>
              <a:ext cx="96" cy="151"/>
            </a:xfrm>
            <a:custGeom>
              <a:avLst/>
              <a:gdLst>
                <a:gd name="T0" fmla="*/ 426 w 427"/>
                <a:gd name="T1" fmla="*/ 0 h 671"/>
                <a:gd name="T2" fmla="*/ 348 w 427"/>
                <a:gd name="T3" fmla="*/ 160 h 671"/>
                <a:gd name="T4" fmla="*/ 326 w 427"/>
                <a:gd name="T5" fmla="*/ 280 h 671"/>
                <a:gd name="T6" fmla="*/ 281 w 427"/>
                <a:gd name="T7" fmla="*/ 359 h 671"/>
                <a:gd name="T8" fmla="*/ 334 w 427"/>
                <a:gd name="T9" fmla="*/ 485 h 671"/>
                <a:gd name="T10" fmla="*/ 272 w 427"/>
                <a:gd name="T11" fmla="*/ 603 h 671"/>
                <a:gd name="T12" fmla="*/ 199 w 427"/>
                <a:gd name="T13" fmla="*/ 670 h 671"/>
                <a:gd name="T14" fmla="*/ 180 w 427"/>
                <a:gd name="T15" fmla="*/ 617 h 671"/>
                <a:gd name="T16" fmla="*/ 225 w 427"/>
                <a:gd name="T17" fmla="*/ 435 h 671"/>
                <a:gd name="T18" fmla="*/ 222 w 427"/>
                <a:gd name="T19" fmla="*/ 269 h 671"/>
                <a:gd name="T20" fmla="*/ 132 w 427"/>
                <a:gd name="T21" fmla="*/ 575 h 671"/>
                <a:gd name="T22" fmla="*/ 121 w 427"/>
                <a:gd name="T23" fmla="*/ 373 h 671"/>
                <a:gd name="T24" fmla="*/ 90 w 427"/>
                <a:gd name="T25" fmla="*/ 538 h 671"/>
                <a:gd name="T26" fmla="*/ 37 w 427"/>
                <a:gd name="T27" fmla="*/ 522 h 671"/>
                <a:gd name="T28" fmla="*/ 0 w 427"/>
                <a:gd name="T29" fmla="*/ 337 h 671"/>
                <a:gd name="T30" fmla="*/ 68 w 427"/>
                <a:gd name="T31" fmla="*/ 269 h 671"/>
                <a:gd name="T32" fmla="*/ 132 w 427"/>
                <a:gd name="T33" fmla="*/ 168 h 671"/>
                <a:gd name="T34" fmla="*/ 180 w 427"/>
                <a:gd name="T35" fmla="*/ 101 h 671"/>
                <a:gd name="T36" fmla="*/ 250 w 427"/>
                <a:gd name="T37" fmla="*/ 110 h 671"/>
                <a:gd name="T38" fmla="*/ 317 w 427"/>
                <a:gd name="T39" fmla="*/ 20 h 671"/>
                <a:gd name="T40" fmla="*/ 426 w 427"/>
                <a:gd name="T41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7" h="671">
                  <a:moveTo>
                    <a:pt x="426" y="0"/>
                  </a:moveTo>
                  <a:lnTo>
                    <a:pt x="348" y="160"/>
                  </a:lnTo>
                  <a:lnTo>
                    <a:pt x="326" y="280"/>
                  </a:lnTo>
                  <a:lnTo>
                    <a:pt x="281" y="359"/>
                  </a:lnTo>
                  <a:lnTo>
                    <a:pt x="334" y="485"/>
                  </a:lnTo>
                  <a:lnTo>
                    <a:pt x="272" y="603"/>
                  </a:lnTo>
                  <a:lnTo>
                    <a:pt x="199" y="670"/>
                  </a:lnTo>
                  <a:lnTo>
                    <a:pt x="180" y="617"/>
                  </a:lnTo>
                  <a:lnTo>
                    <a:pt x="225" y="435"/>
                  </a:lnTo>
                  <a:lnTo>
                    <a:pt x="222" y="269"/>
                  </a:lnTo>
                  <a:lnTo>
                    <a:pt x="132" y="575"/>
                  </a:lnTo>
                  <a:lnTo>
                    <a:pt x="121" y="373"/>
                  </a:lnTo>
                  <a:lnTo>
                    <a:pt x="90" y="538"/>
                  </a:lnTo>
                  <a:lnTo>
                    <a:pt x="37" y="522"/>
                  </a:lnTo>
                  <a:lnTo>
                    <a:pt x="0" y="337"/>
                  </a:lnTo>
                  <a:lnTo>
                    <a:pt x="68" y="269"/>
                  </a:lnTo>
                  <a:lnTo>
                    <a:pt x="132" y="168"/>
                  </a:lnTo>
                  <a:lnTo>
                    <a:pt x="180" y="101"/>
                  </a:lnTo>
                  <a:lnTo>
                    <a:pt x="250" y="110"/>
                  </a:lnTo>
                  <a:lnTo>
                    <a:pt x="317" y="20"/>
                  </a:lnTo>
                  <a:lnTo>
                    <a:pt x="426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7" name="Freeform 73"/>
            <p:cNvSpPr>
              <a:spLocks noChangeArrowheads="1"/>
            </p:cNvSpPr>
            <p:nvPr/>
          </p:nvSpPr>
          <p:spPr bwMode="auto">
            <a:xfrm>
              <a:off x="1672" y="3809"/>
              <a:ext cx="115" cy="109"/>
            </a:xfrm>
            <a:custGeom>
              <a:avLst/>
              <a:gdLst>
                <a:gd name="T0" fmla="*/ 0 w 511"/>
                <a:gd name="T1" fmla="*/ 317 h 486"/>
                <a:gd name="T2" fmla="*/ 53 w 511"/>
                <a:gd name="T3" fmla="*/ 182 h 486"/>
                <a:gd name="T4" fmla="*/ 140 w 511"/>
                <a:gd name="T5" fmla="*/ 149 h 486"/>
                <a:gd name="T6" fmla="*/ 213 w 511"/>
                <a:gd name="T7" fmla="*/ 67 h 486"/>
                <a:gd name="T8" fmla="*/ 244 w 511"/>
                <a:gd name="T9" fmla="*/ 22 h 486"/>
                <a:gd name="T10" fmla="*/ 339 w 511"/>
                <a:gd name="T11" fmla="*/ 0 h 486"/>
                <a:gd name="T12" fmla="*/ 401 w 511"/>
                <a:gd name="T13" fmla="*/ 50 h 486"/>
                <a:gd name="T14" fmla="*/ 457 w 511"/>
                <a:gd name="T15" fmla="*/ 0 h 486"/>
                <a:gd name="T16" fmla="*/ 510 w 511"/>
                <a:gd name="T17" fmla="*/ 45 h 486"/>
                <a:gd name="T18" fmla="*/ 510 w 511"/>
                <a:gd name="T19" fmla="*/ 191 h 486"/>
                <a:gd name="T20" fmla="*/ 406 w 511"/>
                <a:gd name="T21" fmla="*/ 263 h 486"/>
                <a:gd name="T22" fmla="*/ 356 w 511"/>
                <a:gd name="T23" fmla="*/ 381 h 486"/>
                <a:gd name="T24" fmla="*/ 342 w 511"/>
                <a:gd name="T25" fmla="*/ 465 h 486"/>
                <a:gd name="T26" fmla="*/ 258 w 511"/>
                <a:gd name="T27" fmla="*/ 485 h 486"/>
                <a:gd name="T28" fmla="*/ 67 w 511"/>
                <a:gd name="T29" fmla="*/ 420 h 486"/>
                <a:gd name="T30" fmla="*/ 0 w 511"/>
                <a:gd name="T31" fmla="*/ 317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1" h="486">
                  <a:moveTo>
                    <a:pt x="0" y="317"/>
                  </a:moveTo>
                  <a:lnTo>
                    <a:pt x="53" y="182"/>
                  </a:lnTo>
                  <a:lnTo>
                    <a:pt x="140" y="149"/>
                  </a:lnTo>
                  <a:lnTo>
                    <a:pt x="213" y="67"/>
                  </a:lnTo>
                  <a:lnTo>
                    <a:pt x="244" y="22"/>
                  </a:lnTo>
                  <a:lnTo>
                    <a:pt x="339" y="0"/>
                  </a:lnTo>
                  <a:lnTo>
                    <a:pt x="401" y="50"/>
                  </a:lnTo>
                  <a:lnTo>
                    <a:pt x="457" y="0"/>
                  </a:lnTo>
                  <a:lnTo>
                    <a:pt x="510" y="45"/>
                  </a:lnTo>
                  <a:lnTo>
                    <a:pt x="510" y="191"/>
                  </a:lnTo>
                  <a:lnTo>
                    <a:pt x="406" y="263"/>
                  </a:lnTo>
                  <a:lnTo>
                    <a:pt x="356" y="381"/>
                  </a:lnTo>
                  <a:lnTo>
                    <a:pt x="342" y="465"/>
                  </a:lnTo>
                  <a:lnTo>
                    <a:pt x="258" y="485"/>
                  </a:lnTo>
                  <a:lnTo>
                    <a:pt x="67" y="420"/>
                  </a:lnTo>
                  <a:lnTo>
                    <a:pt x="0" y="317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8" name="Freeform 74"/>
            <p:cNvSpPr>
              <a:spLocks noChangeArrowheads="1"/>
            </p:cNvSpPr>
            <p:nvPr/>
          </p:nvSpPr>
          <p:spPr bwMode="auto">
            <a:xfrm>
              <a:off x="1769" y="3879"/>
              <a:ext cx="89" cy="118"/>
            </a:xfrm>
            <a:custGeom>
              <a:avLst/>
              <a:gdLst>
                <a:gd name="T0" fmla="*/ 126 w 396"/>
                <a:gd name="T1" fmla="*/ 0 h 523"/>
                <a:gd name="T2" fmla="*/ 196 w 396"/>
                <a:gd name="T3" fmla="*/ 90 h 523"/>
                <a:gd name="T4" fmla="*/ 353 w 396"/>
                <a:gd name="T5" fmla="*/ 157 h 523"/>
                <a:gd name="T6" fmla="*/ 395 w 396"/>
                <a:gd name="T7" fmla="*/ 149 h 523"/>
                <a:gd name="T8" fmla="*/ 227 w 396"/>
                <a:gd name="T9" fmla="*/ 522 h 523"/>
                <a:gd name="T10" fmla="*/ 154 w 396"/>
                <a:gd name="T11" fmla="*/ 435 h 523"/>
                <a:gd name="T12" fmla="*/ 0 w 396"/>
                <a:gd name="T13" fmla="*/ 272 h 523"/>
                <a:gd name="T14" fmla="*/ 19 w 396"/>
                <a:gd name="T15" fmla="*/ 177 h 523"/>
                <a:gd name="T16" fmla="*/ 64 w 396"/>
                <a:gd name="T17" fmla="*/ 23 h 523"/>
                <a:gd name="T18" fmla="*/ 126 w 396"/>
                <a:gd name="T1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523">
                  <a:moveTo>
                    <a:pt x="126" y="0"/>
                  </a:moveTo>
                  <a:lnTo>
                    <a:pt x="196" y="90"/>
                  </a:lnTo>
                  <a:lnTo>
                    <a:pt x="353" y="157"/>
                  </a:lnTo>
                  <a:lnTo>
                    <a:pt x="395" y="149"/>
                  </a:lnTo>
                  <a:lnTo>
                    <a:pt x="227" y="522"/>
                  </a:lnTo>
                  <a:lnTo>
                    <a:pt x="154" y="435"/>
                  </a:lnTo>
                  <a:lnTo>
                    <a:pt x="0" y="272"/>
                  </a:lnTo>
                  <a:lnTo>
                    <a:pt x="19" y="177"/>
                  </a:lnTo>
                  <a:lnTo>
                    <a:pt x="64" y="23"/>
                  </a:lnTo>
                  <a:lnTo>
                    <a:pt x="126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9" name="Freeform 75"/>
            <p:cNvSpPr>
              <a:spLocks noChangeArrowheads="1"/>
            </p:cNvSpPr>
            <p:nvPr/>
          </p:nvSpPr>
          <p:spPr bwMode="auto">
            <a:xfrm>
              <a:off x="1752" y="3258"/>
              <a:ext cx="148" cy="328"/>
            </a:xfrm>
            <a:custGeom>
              <a:avLst/>
              <a:gdLst>
                <a:gd name="T0" fmla="*/ 25 w 657"/>
                <a:gd name="T1" fmla="*/ 117 h 1450"/>
                <a:gd name="T2" fmla="*/ 0 w 657"/>
                <a:gd name="T3" fmla="*/ 322 h 1450"/>
                <a:gd name="T4" fmla="*/ 59 w 657"/>
                <a:gd name="T5" fmla="*/ 451 h 1450"/>
                <a:gd name="T6" fmla="*/ 76 w 657"/>
                <a:gd name="T7" fmla="*/ 569 h 1450"/>
                <a:gd name="T8" fmla="*/ 39 w 657"/>
                <a:gd name="T9" fmla="*/ 709 h 1450"/>
                <a:gd name="T10" fmla="*/ 112 w 657"/>
                <a:gd name="T11" fmla="*/ 877 h 1450"/>
                <a:gd name="T12" fmla="*/ 39 w 657"/>
                <a:gd name="T13" fmla="*/ 914 h 1450"/>
                <a:gd name="T14" fmla="*/ 95 w 657"/>
                <a:gd name="T15" fmla="*/ 1037 h 1450"/>
                <a:gd name="T16" fmla="*/ 154 w 657"/>
                <a:gd name="T17" fmla="*/ 1062 h 1450"/>
                <a:gd name="T18" fmla="*/ 177 w 657"/>
                <a:gd name="T19" fmla="*/ 1177 h 1450"/>
                <a:gd name="T20" fmla="*/ 171 w 657"/>
                <a:gd name="T21" fmla="*/ 1289 h 1450"/>
                <a:gd name="T22" fmla="*/ 213 w 657"/>
                <a:gd name="T23" fmla="*/ 1342 h 1450"/>
                <a:gd name="T24" fmla="*/ 283 w 657"/>
                <a:gd name="T25" fmla="*/ 1331 h 1450"/>
                <a:gd name="T26" fmla="*/ 283 w 657"/>
                <a:gd name="T27" fmla="*/ 1449 h 1450"/>
                <a:gd name="T28" fmla="*/ 342 w 657"/>
                <a:gd name="T29" fmla="*/ 1435 h 1450"/>
                <a:gd name="T30" fmla="*/ 533 w 657"/>
                <a:gd name="T31" fmla="*/ 1230 h 1450"/>
                <a:gd name="T32" fmla="*/ 656 w 657"/>
                <a:gd name="T33" fmla="*/ 1096 h 1450"/>
                <a:gd name="T34" fmla="*/ 634 w 657"/>
                <a:gd name="T35" fmla="*/ 958 h 1450"/>
                <a:gd name="T36" fmla="*/ 533 w 657"/>
                <a:gd name="T37" fmla="*/ 1037 h 1450"/>
                <a:gd name="T38" fmla="*/ 524 w 657"/>
                <a:gd name="T39" fmla="*/ 914 h 1450"/>
                <a:gd name="T40" fmla="*/ 578 w 657"/>
                <a:gd name="T41" fmla="*/ 768 h 1450"/>
                <a:gd name="T42" fmla="*/ 516 w 657"/>
                <a:gd name="T43" fmla="*/ 614 h 1450"/>
                <a:gd name="T44" fmla="*/ 502 w 657"/>
                <a:gd name="T45" fmla="*/ 510 h 1450"/>
                <a:gd name="T46" fmla="*/ 488 w 657"/>
                <a:gd name="T47" fmla="*/ 426 h 1450"/>
                <a:gd name="T48" fmla="*/ 597 w 657"/>
                <a:gd name="T49" fmla="*/ 286 h 1450"/>
                <a:gd name="T50" fmla="*/ 524 w 657"/>
                <a:gd name="T51" fmla="*/ 207 h 1450"/>
                <a:gd name="T52" fmla="*/ 493 w 657"/>
                <a:gd name="T53" fmla="*/ 75 h 1450"/>
                <a:gd name="T54" fmla="*/ 362 w 657"/>
                <a:gd name="T55" fmla="*/ 0 h 1450"/>
                <a:gd name="T56" fmla="*/ 180 w 657"/>
                <a:gd name="T57" fmla="*/ 157 h 1450"/>
                <a:gd name="T58" fmla="*/ 25 w 657"/>
                <a:gd name="T59" fmla="*/ 117 h 1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7" h="1450">
                  <a:moveTo>
                    <a:pt x="25" y="117"/>
                  </a:moveTo>
                  <a:lnTo>
                    <a:pt x="0" y="322"/>
                  </a:lnTo>
                  <a:lnTo>
                    <a:pt x="59" y="451"/>
                  </a:lnTo>
                  <a:lnTo>
                    <a:pt x="76" y="569"/>
                  </a:lnTo>
                  <a:lnTo>
                    <a:pt x="39" y="709"/>
                  </a:lnTo>
                  <a:lnTo>
                    <a:pt x="112" y="877"/>
                  </a:lnTo>
                  <a:lnTo>
                    <a:pt x="39" y="914"/>
                  </a:lnTo>
                  <a:lnTo>
                    <a:pt x="95" y="1037"/>
                  </a:lnTo>
                  <a:lnTo>
                    <a:pt x="154" y="1062"/>
                  </a:lnTo>
                  <a:lnTo>
                    <a:pt x="177" y="1177"/>
                  </a:lnTo>
                  <a:lnTo>
                    <a:pt x="171" y="1289"/>
                  </a:lnTo>
                  <a:lnTo>
                    <a:pt x="213" y="1342"/>
                  </a:lnTo>
                  <a:lnTo>
                    <a:pt x="283" y="1331"/>
                  </a:lnTo>
                  <a:lnTo>
                    <a:pt x="283" y="1449"/>
                  </a:lnTo>
                  <a:lnTo>
                    <a:pt x="342" y="1435"/>
                  </a:lnTo>
                  <a:lnTo>
                    <a:pt x="533" y="1230"/>
                  </a:lnTo>
                  <a:lnTo>
                    <a:pt x="656" y="1096"/>
                  </a:lnTo>
                  <a:lnTo>
                    <a:pt x="634" y="958"/>
                  </a:lnTo>
                  <a:lnTo>
                    <a:pt x="533" y="1037"/>
                  </a:lnTo>
                  <a:lnTo>
                    <a:pt x="524" y="914"/>
                  </a:lnTo>
                  <a:lnTo>
                    <a:pt x="578" y="768"/>
                  </a:lnTo>
                  <a:lnTo>
                    <a:pt x="516" y="614"/>
                  </a:lnTo>
                  <a:lnTo>
                    <a:pt x="502" y="510"/>
                  </a:lnTo>
                  <a:lnTo>
                    <a:pt x="488" y="426"/>
                  </a:lnTo>
                  <a:lnTo>
                    <a:pt x="597" y="286"/>
                  </a:lnTo>
                  <a:lnTo>
                    <a:pt x="524" y="207"/>
                  </a:lnTo>
                  <a:lnTo>
                    <a:pt x="493" y="75"/>
                  </a:lnTo>
                  <a:lnTo>
                    <a:pt x="362" y="0"/>
                  </a:lnTo>
                  <a:lnTo>
                    <a:pt x="180" y="157"/>
                  </a:lnTo>
                  <a:lnTo>
                    <a:pt x="25" y="117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0" name="Freeform 76"/>
            <p:cNvSpPr>
              <a:spLocks noChangeArrowheads="1"/>
            </p:cNvSpPr>
            <p:nvPr/>
          </p:nvSpPr>
          <p:spPr bwMode="auto">
            <a:xfrm>
              <a:off x="1897" y="3350"/>
              <a:ext cx="36" cy="89"/>
            </a:xfrm>
            <a:custGeom>
              <a:avLst/>
              <a:gdLst>
                <a:gd name="T0" fmla="*/ 0 w 161"/>
                <a:gd name="T1" fmla="*/ 143 h 399"/>
                <a:gd name="T2" fmla="*/ 42 w 161"/>
                <a:gd name="T3" fmla="*/ 59 h 399"/>
                <a:gd name="T4" fmla="*/ 36 w 161"/>
                <a:gd name="T5" fmla="*/ 0 h 399"/>
                <a:gd name="T6" fmla="*/ 140 w 161"/>
                <a:gd name="T7" fmla="*/ 0 h 399"/>
                <a:gd name="T8" fmla="*/ 109 w 161"/>
                <a:gd name="T9" fmla="*/ 98 h 399"/>
                <a:gd name="T10" fmla="*/ 146 w 161"/>
                <a:gd name="T11" fmla="*/ 202 h 399"/>
                <a:gd name="T12" fmla="*/ 95 w 161"/>
                <a:gd name="T13" fmla="*/ 289 h 399"/>
                <a:gd name="T14" fmla="*/ 160 w 161"/>
                <a:gd name="T15" fmla="*/ 306 h 399"/>
                <a:gd name="T16" fmla="*/ 95 w 161"/>
                <a:gd name="T17" fmla="*/ 398 h 399"/>
                <a:gd name="T18" fmla="*/ 42 w 161"/>
                <a:gd name="T19" fmla="*/ 393 h 399"/>
                <a:gd name="T20" fmla="*/ 17 w 161"/>
                <a:gd name="T21" fmla="*/ 269 h 399"/>
                <a:gd name="T22" fmla="*/ 59 w 161"/>
                <a:gd name="T23" fmla="*/ 177 h 399"/>
                <a:gd name="T24" fmla="*/ 0 w 161"/>
                <a:gd name="T25" fmla="*/ 143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399">
                  <a:moveTo>
                    <a:pt x="0" y="143"/>
                  </a:moveTo>
                  <a:lnTo>
                    <a:pt x="42" y="59"/>
                  </a:lnTo>
                  <a:lnTo>
                    <a:pt x="36" y="0"/>
                  </a:lnTo>
                  <a:lnTo>
                    <a:pt x="140" y="0"/>
                  </a:lnTo>
                  <a:lnTo>
                    <a:pt x="109" y="98"/>
                  </a:lnTo>
                  <a:lnTo>
                    <a:pt x="146" y="202"/>
                  </a:lnTo>
                  <a:lnTo>
                    <a:pt x="95" y="289"/>
                  </a:lnTo>
                  <a:lnTo>
                    <a:pt x="160" y="306"/>
                  </a:lnTo>
                  <a:lnTo>
                    <a:pt x="95" y="398"/>
                  </a:lnTo>
                  <a:lnTo>
                    <a:pt x="42" y="393"/>
                  </a:lnTo>
                  <a:lnTo>
                    <a:pt x="17" y="269"/>
                  </a:lnTo>
                  <a:lnTo>
                    <a:pt x="59" y="177"/>
                  </a:lnTo>
                  <a:lnTo>
                    <a:pt x="0" y="143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1" name="Freeform 77"/>
            <p:cNvSpPr>
              <a:spLocks noChangeArrowheads="1"/>
            </p:cNvSpPr>
            <p:nvPr/>
          </p:nvSpPr>
          <p:spPr bwMode="auto">
            <a:xfrm>
              <a:off x="1560" y="3614"/>
              <a:ext cx="76" cy="91"/>
            </a:xfrm>
            <a:custGeom>
              <a:avLst/>
              <a:gdLst>
                <a:gd name="T0" fmla="*/ 81 w 340"/>
                <a:gd name="T1" fmla="*/ 61 h 407"/>
                <a:gd name="T2" fmla="*/ 0 w 340"/>
                <a:gd name="T3" fmla="*/ 386 h 407"/>
                <a:gd name="T4" fmla="*/ 109 w 340"/>
                <a:gd name="T5" fmla="*/ 406 h 407"/>
                <a:gd name="T6" fmla="*/ 252 w 340"/>
                <a:gd name="T7" fmla="*/ 246 h 407"/>
                <a:gd name="T8" fmla="*/ 339 w 340"/>
                <a:gd name="T9" fmla="*/ 0 h 407"/>
                <a:gd name="T10" fmla="*/ 215 w 340"/>
                <a:gd name="T11" fmla="*/ 70 h 407"/>
                <a:gd name="T12" fmla="*/ 81 w 340"/>
                <a:gd name="T13" fmla="*/ 61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407">
                  <a:moveTo>
                    <a:pt x="81" y="61"/>
                  </a:moveTo>
                  <a:lnTo>
                    <a:pt x="0" y="386"/>
                  </a:lnTo>
                  <a:lnTo>
                    <a:pt x="109" y="406"/>
                  </a:lnTo>
                  <a:lnTo>
                    <a:pt x="252" y="246"/>
                  </a:lnTo>
                  <a:lnTo>
                    <a:pt x="339" y="0"/>
                  </a:lnTo>
                  <a:lnTo>
                    <a:pt x="215" y="70"/>
                  </a:lnTo>
                  <a:lnTo>
                    <a:pt x="81" y="61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2" name="Freeform 78"/>
            <p:cNvSpPr>
              <a:spLocks noChangeArrowheads="1"/>
            </p:cNvSpPr>
            <p:nvPr/>
          </p:nvSpPr>
          <p:spPr bwMode="auto">
            <a:xfrm>
              <a:off x="1156" y="3574"/>
              <a:ext cx="138" cy="168"/>
            </a:xfrm>
            <a:custGeom>
              <a:avLst/>
              <a:gdLst>
                <a:gd name="T0" fmla="*/ 109 w 612"/>
                <a:gd name="T1" fmla="*/ 0 h 744"/>
                <a:gd name="T2" fmla="*/ 67 w 612"/>
                <a:gd name="T3" fmla="*/ 174 h 744"/>
                <a:gd name="T4" fmla="*/ 109 w 612"/>
                <a:gd name="T5" fmla="*/ 322 h 744"/>
                <a:gd name="T6" fmla="*/ 56 w 612"/>
                <a:gd name="T7" fmla="*/ 443 h 744"/>
                <a:gd name="T8" fmla="*/ 0 w 612"/>
                <a:gd name="T9" fmla="*/ 535 h 744"/>
                <a:gd name="T10" fmla="*/ 72 w 612"/>
                <a:gd name="T11" fmla="*/ 594 h 744"/>
                <a:gd name="T12" fmla="*/ 114 w 612"/>
                <a:gd name="T13" fmla="*/ 743 h 744"/>
                <a:gd name="T14" fmla="*/ 263 w 612"/>
                <a:gd name="T15" fmla="*/ 661 h 744"/>
                <a:gd name="T16" fmla="*/ 398 w 612"/>
                <a:gd name="T17" fmla="*/ 412 h 744"/>
                <a:gd name="T18" fmla="*/ 479 w 612"/>
                <a:gd name="T19" fmla="*/ 263 h 744"/>
                <a:gd name="T20" fmla="*/ 611 w 612"/>
                <a:gd name="T21" fmla="*/ 126 h 744"/>
                <a:gd name="T22" fmla="*/ 490 w 612"/>
                <a:gd name="T23" fmla="*/ 118 h 744"/>
                <a:gd name="T24" fmla="*/ 448 w 612"/>
                <a:gd name="T25" fmla="*/ 132 h 744"/>
                <a:gd name="T26" fmla="*/ 384 w 612"/>
                <a:gd name="T27" fmla="*/ 154 h 744"/>
                <a:gd name="T28" fmla="*/ 350 w 612"/>
                <a:gd name="T29" fmla="*/ 126 h 744"/>
                <a:gd name="T30" fmla="*/ 280 w 612"/>
                <a:gd name="T31" fmla="*/ 87 h 744"/>
                <a:gd name="T32" fmla="*/ 221 w 612"/>
                <a:gd name="T33" fmla="*/ 42 h 744"/>
                <a:gd name="T34" fmla="*/ 196 w 612"/>
                <a:gd name="T35" fmla="*/ 14 h 744"/>
                <a:gd name="T36" fmla="*/ 109 w 612"/>
                <a:gd name="T3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2" h="744">
                  <a:moveTo>
                    <a:pt x="109" y="0"/>
                  </a:moveTo>
                  <a:lnTo>
                    <a:pt x="67" y="174"/>
                  </a:lnTo>
                  <a:lnTo>
                    <a:pt x="109" y="322"/>
                  </a:lnTo>
                  <a:lnTo>
                    <a:pt x="56" y="443"/>
                  </a:lnTo>
                  <a:lnTo>
                    <a:pt x="0" y="535"/>
                  </a:lnTo>
                  <a:lnTo>
                    <a:pt x="72" y="594"/>
                  </a:lnTo>
                  <a:lnTo>
                    <a:pt x="114" y="743"/>
                  </a:lnTo>
                  <a:lnTo>
                    <a:pt x="263" y="661"/>
                  </a:lnTo>
                  <a:lnTo>
                    <a:pt x="398" y="412"/>
                  </a:lnTo>
                  <a:lnTo>
                    <a:pt x="479" y="263"/>
                  </a:lnTo>
                  <a:lnTo>
                    <a:pt x="611" y="126"/>
                  </a:lnTo>
                  <a:lnTo>
                    <a:pt x="490" y="118"/>
                  </a:lnTo>
                  <a:lnTo>
                    <a:pt x="448" y="132"/>
                  </a:lnTo>
                  <a:lnTo>
                    <a:pt x="384" y="154"/>
                  </a:lnTo>
                  <a:lnTo>
                    <a:pt x="350" y="126"/>
                  </a:lnTo>
                  <a:lnTo>
                    <a:pt x="280" y="87"/>
                  </a:lnTo>
                  <a:lnTo>
                    <a:pt x="221" y="42"/>
                  </a:lnTo>
                  <a:lnTo>
                    <a:pt x="196" y="14"/>
                  </a:lnTo>
                  <a:lnTo>
                    <a:pt x="109" y="0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3" name="Freeform 79"/>
            <p:cNvSpPr>
              <a:spLocks noChangeArrowheads="1"/>
            </p:cNvSpPr>
            <p:nvPr/>
          </p:nvSpPr>
          <p:spPr bwMode="auto">
            <a:xfrm>
              <a:off x="737" y="3724"/>
              <a:ext cx="183" cy="142"/>
            </a:xfrm>
            <a:custGeom>
              <a:avLst/>
              <a:gdLst>
                <a:gd name="T0" fmla="*/ 306 w 811"/>
                <a:gd name="T1" fmla="*/ 0 h 629"/>
                <a:gd name="T2" fmla="*/ 278 w 811"/>
                <a:gd name="T3" fmla="*/ 146 h 629"/>
                <a:gd name="T4" fmla="*/ 387 w 811"/>
                <a:gd name="T5" fmla="*/ 230 h 629"/>
                <a:gd name="T6" fmla="*/ 617 w 811"/>
                <a:gd name="T7" fmla="*/ 264 h 629"/>
                <a:gd name="T8" fmla="*/ 763 w 811"/>
                <a:gd name="T9" fmla="*/ 281 h 629"/>
                <a:gd name="T10" fmla="*/ 810 w 811"/>
                <a:gd name="T11" fmla="*/ 625 h 629"/>
                <a:gd name="T12" fmla="*/ 681 w 811"/>
                <a:gd name="T13" fmla="*/ 628 h 629"/>
                <a:gd name="T14" fmla="*/ 306 w 811"/>
                <a:gd name="T15" fmla="*/ 603 h 629"/>
                <a:gd name="T16" fmla="*/ 96 w 811"/>
                <a:gd name="T17" fmla="*/ 567 h 629"/>
                <a:gd name="T18" fmla="*/ 42 w 811"/>
                <a:gd name="T19" fmla="*/ 499 h 629"/>
                <a:gd name="T20" fmla="*/ 0 w 811"/>
                <a:gd name="T21" fmla="*/ 384 h 629"/>
                <a:gd name="T22" fmla="*/ 138 w 811"/>
                <a:gd name="T23" fmla="*/ 104 h 629"/>
                <a:gd name="T24" fmla="*/ 306 w 811"/>
                <a:gd name="T25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1" h="629">
                  <a:moveTo>
                    <a:pt x="306" y="0"/>
                  </a:moveTo>
                  <a:lnTo>
                    <a:pt x="278" y="146"/>
                  </a:lnTo>
                  <a:lnTo>
                    <a:pt x="387" y="230"/>
                  </a:lnTo>
                  <a:lnTo>
                    <a:pt x="617" y="264"/>
                  </a:lnTo>
                  <a:lnTo>
                    <a:pt x="763" y="281"/>
                  </a:lnTo>
                  <a:lnTo>
                    <a:pt x="810" y="625"/>
                  </a:lnTo>
                  <a:lnTo>
                    <a:pt x="681" y="628"/>
                  </a:lnTo>
                  <a:lnTo>
                    <a:pt x="306" y="603"/>
                  </a:lnTo>
                  <a:lnTo>
                    <a:pt x="96" y="567"/>
                  </a:lnTo>
                  <a:lnTo>
                    <a:pt x="42" y="499"/>
                  </a:lnTo>
                  <a:lnTo>
                    <a:pt x="0" y="384"/>
                  </a:lnTo>
                  <a:lnTo>
                    <a:pt x="138" y="104"/>
                  </a:lnTo>
                  <a:lnTo>
                    <a:pt x="306" y="0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4" name="Freeform 80"/>
            <p:cNvSpPr>
              <a:spLocks noChangeArrowheads="1"/>
            </p:cNvSpPr>
            <p:nvPr/>
          </p:nvSpPr>
          <p:spPr bwMode="auto">
            <a:xfrm>
              <a:off x="730" y="3256"/>
              <a:ext cx="38" cy="95"/>
            </a:xfrm>
            <a:custGeom>
              <a:avLst/>
              <a:gdLst>
                <a:gd name="T0" fmla="*/ 87 w 172"/>
                <a:gd name="T1" fmla="*/ 68 h 422"/>
                <a:gd name="T2" fmla="*/ 45 w 172"/>
                <a:gd name="T3" fmla="*/ 0 h 422"/>
                <a:gd name="T4" fmla="*/ 0 w 172"/>
                <a:gd name="T5" fmla="*/ 48 h 422"/>
                <a:gd name="T6" fmla="*/ 45 w 172"/>
                <a:gd name="T7" fmla="*/ 188 h 422"/>
                <a:gd name="T8" fmla="*/ 87 w 172"/>
                <a:gd name="T9" fmla="*/ 370 h 422"/>
                <a:gd name="T10" fmla="*/ 146 w 172"/>
                <a:gd name="T11" fmla="*/ 421 h 422"/>
                <a:gd name="T12" fmla="*/ 124 w 172"/>
                <a:gd name="T13" fmla="*/ 236 h 422"/>
                <a:gd name="T14" fmla="*/ 171 w 172"/>
                <a:gd name="T15" fmla="*/ 126 h 422"/>
                <a:gd name="T16" fmla="*/ 149 w 172"/>
                <a:gd name="T17" fmla="*/ 68 h 422"/>
                <a:gd name="T18" fmla="*/ 87 w 172"/>
                <a:gd name="T19" fmla="*/ 68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422">
                  <a:moveTo>
                    <a:pt x="87" y="68"/>
                  </a:moveTo>
                  <a:lnTo>
                    <a:pt x="45" y="0"/>
                  </a:lnTo>
                  <a:lnTo>
                    <a:pt x="0" y="48"/>
                  </a:lnTo>
                  <a:lnTo>
                    <a:pt x="45" y="188"/>
                  </a:lnTo>
                  <a:lnTo>
                    <a:pt x="87" y="370"/>
                  </a:lnTo>
                  <a:lnTo>
                    <a:pt x="146" y="421"/>
                  </a:lnTo>
                  <a:lnTo>
                    <a:pt x="124" y="236"/>
                  </a:lnTo>
                  <a:lnTo>
                    <a:pt x="171" y="126"/>
                  </a:lnTo>
                  <a:lnTo>
                    <a:pt x="149" y="68"/>
                  </a:lnTo>
                  <a:lnTo>
                    <a:pt x="87" y="68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5" name="Freeform 81"/>
            <p:cNvSpPr>
              <a:spLocks noChangeArrowheads="1"/>
            </p:cNvSpPr>
            <p:nvPr/>
          </p:nvSpPr>
          <p:spPr bwMode="auto">
            <a:xfrm>
              <a:off x="782" y="3147"/>
              <a:ext cx="135" cy="334"/>
            </a:xfrm>
            <a:custGeom>
              <a:avLst/>
              <a:gdLst>
                <a:gd name="T0" fmla="*/ 491 w 601"/>
                <a:gd name="T1" fmla="*/ 20 h 1478"/>
                <a:gd name="T2" fmla="*/ 564 w 601"/>
                <a:gd name="T3" fmla="*/ 138 h 1478"/>
                <a:gd name="T4" fmla="*/ 541 w 601"/>
                <a:gd name="T5" fmla="*/ 272 h 1478"/>
                <a:gd name="T6" fmla="*/ 566 w 601"/>
                <a:gd name="T7" fmla="*/ 404 h 1478"/>
                <a:gd name="T8" fmla="*/ 600 w 601"/>
                <a:gd name="T9" fmla="*/ 513 h 1478"/>
                <a:gd name="T10" fmla="*/ 550 w 601"/>
                <a:gd name="T11" fmla="*/ 743 h 1478"/>
                <a:gd name="T12" fmla="*/ 541 w 601"/>
                <a:gd name="T13" fmla="*/ 903 h 1478"/>
                <a:gd name="T14" fmla="*/ 550 w 601"/>
                <a:gd name="T15" fmla="*/ 1021 h 1478"/>
                <a:gd name="T16" fmla="*/ 482 w 601"/>
                <a:gd name="T17" fmla="*/ 1133 h 1478"/>
                <a:gd name="T18" fmla="*/ 454 w 601"/>
                <a:gd name="T19" fmla="*/ 1248 h 1478"/>
                <a:gd name="T20" fmla="*/ 373 w 601"/>
                <a:gd name="T21" fmla="*/ 1278 h 1478"/>
                <a:gd name="T22" fmla="*/ 241 w 601"/>
                <a:gd name="T23" fmla="*/ 1477 h 1478"/>
                <a:gd name="T24" fmla="*/ 160 w 601"/>
                <a:gd name="T25" fmla="*/ 1382 h 1478"/>
                <a:gd name="T26" fmla="*/ 56 w 601"/>
                <a:gd name="T27" fmla="*/ 1163 h 1478"/>
                <a:gd name="T28" fmla="*/ 0 w 601"/>
                <a:gd name="T29" fmla="*/ 1021 h 1478"/>
                <a:gd name="T30" fmla="*/ 124 w 601"/>
                <a:gd name="T31" fmla="*/ 1029 h 1478"/>
                <a:gd name="T32" fmla="*/ 146 w 601"/>
                <a:gd name="T33" fmla="*/ 917 h 1478"/>
                <a:gd name="T34" fmla="*/ 82 w 601"/>
                <a:gd name="T35" fmla="*/ 777 h 1478"/>
                <a:gd name="T36" fmla="*/ 107 w 601"/>
                <a:gd name="T37" fmla="*/ 580 h 1478"/>
                <a:gd name="T38" fmla="*/ 6 w 601"/>
                <a:gd name="T39" fmla="*/ 418 h 1478"/>
                <a:gd name="T40" fmla="*/ 56 w 601"/>
                <a:gd name="T41" fmla="*/ 241 h 1478"/>
                <a:gd name="T42" fmla="*/ 48 w 601"/>
                <a:gd name="T43" fmla="*/ 160 h 1478"/>
                <a:gd name="T44" fmla="*/ 146 w 601"/>
                <a:gd name="T45" fmla="*/ 146 h 1478"/>
                <a:gd name="T46" fmla="*/ 295 w 601"/>
                <a:gd name="T47" fmla="*/ 0 h 1478"/>
                <a:gd name="T48" fmla="*/ 418 w 601"/>
                <a:gd name="T49" fmla="*/ 25 h 1478"/>
                <a:gd name="T50" fmla="*/ 491 w 601"/>
                <a:gd name="T51" fmla="*/ 2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1" h="1478">
                  <a:moveTo>
                    <a:pt x="491" y="20"/>
                  </a:moveTo>
                  <a:lnTo>
                    <a:pt x="564" y="138"/>
                  </a:lnTo>
                  <a:lnTo>
                    <a:pt x="541" y="272"/>
                  </a:lnTo>
                  <a:lnTo>
                    <a:pt x="566" y="404"/>
                  </a:lnTo>
                  <a:lnTo>
                    <a:pt x="600" y="513"/>
                  </a:lnTo>
                  <a:lnTo>
                    <a:pt x="550" y="743"/>
                  </a:lnTo>
                  <a:lnTo>
                    <a:pt x="541" y="903"/>
                  </a:lnTo>
                  <a:lnTo>
                    <a:pt x="550" y="1021"/>
                  </a:lnTo>
                  <a:lnTo>
                    <a:pt x="482" y="1133"/>
                  </a:lnTo>
                  <a:lnTo>
                    <a:pt x="454" y="1248"/>
                  </a:lnTo>
                  <a:lnTo>
                    <a:pt x="373" y="1278"/>
                  </a:lnTo>
                  <a:lnTo>
                    <a:pt x="241" y="1477"/>
                  </a:lnTo>
                  <a:lnTo>
                    <a:pt x="160" y="1382"/>
                  </a:lnTo>
                  <a:lnTo>
                    <a:pt x="56" y="1163"/>
                  </a:lnTo>
                  <a:lnTo>
                    <a:pt x="0" y="1021"/>
                  </a:lnTo>
                  <a:lnTo>
                    <a:pt x="124" y="1029"/>
                  </a:lnTo>
                  <a:lnTo>
                    <a:pt x="146" y="917"/>
                  </a:lnTo>
                  <a:lnTo>
                    <a:pt x="82" y="777"/>
                  </a:lnTo>
                  <a:lnTo>
                    <a:pt x="107" y="580"/>
                  </a:lnTo>
                  <a:lnTo>
                    <a:pt x="6" y="418"/>
                  </a:lnTo>
                  <a:lnTo>
                    <a:pt x="56" y="241"/>
                  </a:lnTo>
                  <a:lnTo>
                    <a:pt x="48" y="160"/>
                  </a:lnTo>
                  <a:lnTo>
                    <a:pt x="146" y="146"/>
                  </a:lnTo>
                  <a:lnTo>
                    <a:pt x="295" y="0"/>
                  </a:lnTo>
                  <a:lnTo>
                    <a:pt x="418" y="25"/>
                  </a:lnTo>
                  <a:lnTo>
                    <a:pt x="491" y="20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6" name="Freeform 82"/>
            <p:cNvSpPr>
              <a:spLocks noChangeArrowheads="1"/>
            </p:cNvSpPr>
            <p:nvPr/>
          </p:nvSpPr>
          <p:spPr bwMode="auto">
            <a:xfrm>
              <a:off x="819" y="3499"/>
              <a:ext cx="66" cy="211"/>
            </a:xfrm>
            <a:custGeom>
              <a:avLst/>
              <a:gdLst>
                <a:gd name="T0" fmla="*/ 199 w 295"/>
                <a:gd name="T1" fmla="*/ 0 h 934"/>
                <a:gd name="T2" fmla="*/ 238 w 295"/>
                <a:gd name="T3" fmla="*/ 11 h 934"/>
                <a:gd name="T4" fmla="*/ 272 w 295"/>
                <a:gd name="T5" fmla="*/ 109 h 934"/>
                <a:gd name="T6" fmla="*/ 163 w 295"/>
                <a:gd name="T7" fmla="*/ 213 h 934"/>
                <a:gd name="T8" fmla="*/ 177 w 295"/>
                <a:gd name="T9" fmla="*/ 339 h 934"/>
                <a:gd name="T10" fmla="*/ 264 w 295"/>
                <a:gd name="T11" fmla="*/ 505 h 934"/>
                <a:gd name="T12" fmla="*/ 280 w 295"/>
                <a:gd name="T13" fmla="*/ 670 h 934"/>
                <a:gd name="T14" fmla="*/ 235 w 295"/>
                <a:gd name="T15" fmla="*/ 715 h 934"/>
                <a:gd name="T16" fmla="*/ 294 w 295"/>
                <a:gd name="T17" fmla="*/ 866 h 934"/>
                <a:gd name="T18" fmla="*/ 112 w 295"/>
                <a:gd name="T19" fmla="*/ 933 h 934"/>
                <a:gd name="T20" fmla="*/ 17 w 295"/>
                <a:gd name="T21" fmla="*/ 821 h 934"/>
                <a:gd name="T22" fmla="*/ 112 w 295"/>
                <a:gd name="T23" fmla="*/ 762 h 934"/>
                <a:gd name="T24" fmla="*/ 53 w 295"/>
                <a:gd name="T25" fmla="*/ 676 h 934"/>
                <a:gd name="T26" fmla="*/ 0 w 295"/>
                <a:gd name="T27" fmla="*/ 471 h 934"/>
                <a:gd name="T28" fmla="*/ 14 w 295"/>
                <a:gd name="T29" fmla="*/ 373 h 934"/>
                <a:gd name="T30" fmla="*/ 45 w 295"/>
                <a:gd name="T31" fmla="*/ 227 h 934"/>
                <a:gd name="T32" fmla="*/ 135 w 295"/>
                <a:gd name="T33" fmla="*/ 56 h 934"/>
                <a:gd name="T34" fmla="*/ 199 w 295"/>
                <a:gd name="T35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5" h="934">
                  <a:moveTo>
                    <a:pt x="199" y="0"/>
                  </a:moveTo>
                  <a:lnTo>
                    <a:pt x="238" y="11"/>
                  </a:lnTo>
                  <a:lnTo>
                    <a:pt x="272" y="109"/>
                  </a:lnTo>
                  <a:lnTo>
                    <a:pt x="163" y="213"/>
                  </a:lnTo>
                  <a:lnTo>
                    <a:pt x="177" y="339"/>
                  </a:lnTo>
                  <a:lnTo>
                    <a:pt x="264" y="505"/>
                  </a:lnTo>
                  <a:lnTo>
                    <a:pt x="280" y="670"/>
                  </a:lnTo>
                  <a:lnTo>
                    <a:pt x="235" y="715"/>
                  </a:lnTo>
                  <a:lnTo>
                    <a:pt x="294" y="866"/>
                  </a:lnTo>
                  <a:lnTo>
                    <a:pt x="112" y="933"/>
                  </a:lnTo>
                  <a:lnTo>
                    <a:pt x="17" y="821"/>
                  </a:lnTo>
                  <a:lnTo>
                    <a:pt x="112" y="762"/>
                  </a:lnTo>
                  <a:lnTo>
                    <a:pt x="53" y="676"/>
                  </a:lnTo>
                  <a:lnTo>
                    <a:pt x="0" y="471"/>
                  </a:lnTo>
                  <a:lnTo>
                    <a:pt x="14" y="373"/>
                  </a:lnTo>
                  <a:lnTo>
                    <a:pt x="45" y="227"/>
                  </a:lnTo>
                  <a:lnTo>
                    <a:pt x="135" y="56"/>
                  </a:lnTo>
                  <a:lnTo>
                    <a:pt x="199" y="0"/>
                  </a:lnTo>
                </a:path>
              </a:pathLst>
            </a:custGeom>
            <a:solidFill>
              <a:srgbClr val="C0A2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7" name="Freeform 83"/>
            <p:cNvSpPr>
              <a:spLocks noChangeArrowheads="1"/>
            </p:cNvSpPr>
            <p:nvPr/>
          </p:nvSpPr>
          <p:spPr bwMode="auto">
            <a:xfrm>
              <a:off x="1039" y="3440"/>
              <a:ext cx="141" cy="243"/>
            </a:xfrm>
            <a:custGeom>
              <a:avLst/>
              <a:gdLst>
                <a:gd name="T0" fmla="*/ 0 w 626"/>
                <a:gd name="T1" fmla="*/ 474 h 1078"/>
                <a:gd name="T2" fmla="*/ 235 w 626"/>
                <a:gd name="T3" fmla="*/ 443 h 1078"/>
                <a:gd name="T4" fmla="*/ 375 w 626"/>
                <a:gd name="T5" fmla="*/ 180 h 1078"/>
                <a:gd name="T6" fmla="*/ 443 w 626"/>
                <a:gd name="T7" fmla="*/ 0 h 1078"/>
                <a:gd name="T8" fmla="*/ 454 w 626"/>
                <a:gd name="T9" fmla="*/ 166 h 1078"/>
                <a:gd name="T10" fmla="*/ 462 w 626"/>
                <a:gd name="T11" fmla="*/ 295 h 1078"/>
                <a:gd name="T12" fmla="*/ 566 w 626"/>
                <a:gd name="T13" fmla="*/ 354 h 1078"/>
                <a:gd name="T14" fmla="*/ 560 w 626"/>
                <a:gd name="T15" fmla="*/ 497 h 1078"/>
                <a:gd name="T16" fmla="*/ 625 w 626"/>
                <a:gd name="T17" fmla="*/ 592 h 1078"/>
                <a:gd name="T18" fmla="*/ 443 w 626"/>
                <a:gd name="T19" fmla="*/ 1077 h 1078"/>
                <a:gd name="T20" fmla="*/ 325 w 626"/>
                <a:gd name="T21" fmla="*/ 1060 h 1078"/>
                <a:gd name="T22" fmla="*/ 255 w 626"/>
                <a:gd name="T23" fmla="*/ 864 h 1078"/>
                <a:gd name="T24" fmla="*/ 154 w 626"/>
                <a:gd name="T25" fmla="*/ 679 h 1078"/>
                <a:gd name="T26" fmla="*/ 0 w 626"/>
                <a:gd name="T27" fmla="*/ 47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6" h="1078">
                  <a:moveTo>
                    <a:pt x="0" y="474"/>
                  </a:moveTo>
                  <a:lnTo>
                    <a:pt x="235" y="443"/>
                  </a:lnTo>
                  <a:lnTo>
                    <a:pt x="375" y="180"/>
                  </a:lnTo>
                  <a:lnTo>
                    <a:pt x="443" y="0"/>
                  </a:lnTo>
                  <a:lnTo>
                    <a:pt x="454" y="166"/>
                  </a:lnTo>
                  <a:lnTo>
                    <a:pt x="462" y="295"/>
                  </a:lnTo>
                  <a:lnTo>
                    <a:pt x="566" y="354"/>
                  </a:lnTo>
                  <a:lnTo>
                    <a:pt x="560" y="497"/>
                  </a:lnTo>
                  <a:lnTo>
                    <a:pt x="625" y="592"/>
                  </a:lnTo>
                  <a:lnTo>
                    <a:pt x="443" y="1077"/>
                  </a:lnTo>
                  <a:lnTo>
                    <a:pt x="325" y="1060"/>
                  </a:lnTo>
                  <a:lnTo>
                    <a:pt x="255" y="864"/>
                  </a:lnTo>
                  <a:lnTo>
                    <a:pt x="154" y="679"/>
                  </a:lnTo>
                  <a:lnTo>
                    <a:pt x="0" y="474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8" name="Freeform 84"/>
            <p:cNvSpPr>
              <a:spLocks noChangeArrowheads="1"/>
            </p:cNvSpPr>
            <p:nvPr/>
          </p:nvSpPr>
          <p:spPr bwMode="auto">
            <a:xfrm>
              <a:off x="1188" y="2993"/>
              <a:ext cx="25" cy="31"/>
            </a:xfrm>
            <a:custGeom>
              <a:avLst/>
              <a:gdLst>
                <a:gd name="T0" fmla="*/ 8 w 116"/>
                <a:gd name="T1" fmla="*/ 45 h 141"/>
                <a:gd name="T2" fmla="*/ 45 w 116"/>
                <a:gd name="T3" fmla="*/ 8 h 141"/>
                <a:gd name="T4" fmla="*/ 115 w 116"/>
                <a:gd name="T5" fmla="*/ 0 h 141"/>
                <a:gd name="T6" fmla="*/ 101 w 116"/>
                <a:gd name="T7" fmla="*/ 123 h 141"/>
                <a:gd name="T8" fmla="*/ 14 w 116"/>
                <a:gd name="T9" fmla="*/ 140 h 141"/>
                <a:gd name="T10" fmla="*/ 0 w 116"/>
                <a:gd name="T11" fmla="*/ 132 h 141"/>
                <a:gd name="T12" fmla="*/ 8 w 116"/>
                <a:gd name="T13" fmla="*/ 4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41">
                  <a:moveTo>
                    <a:pt x="8" y="45"/>
                  </a:moveTo>
                  <a:lnTo>
                    <a:pt x="45" y="8"/>
                  </a:lnTo>
                  <a:lnTo>
                    <a:pt x="115" y="0"/>
                  </a:lnTo>
                  <a:lnTo>
                    <a:pt x="101" y="123"/>
                  </a:lnTo>
                  <a:lnTo>
                    <a:pt x="14" y="140"/>
                  </a:lnTo>
                  <a:lnTo>
                    <a:pt x="0" y="132"/>
                  </a:lnTo>
                  <a:lnTo>
                    <a:pt x="8" y="45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9" name="Freeform 85"/>
            <p:cNvSpPr>
              <a:spLocks noChangeArrowheads="1"/>
            </p:cNvSpPr>
            <p:nvPr/>
          </p:nvSpPr>
          <p:spPr bwMode="auto">
            <a:xfrm>
              <a:off x="1082" y="3169"/>
              <a:ext cx="21" cy="20"/>
            </a:xfrm>
            <a:custGeom>
              <a:avLst/>
              <a:gdLst>
                <a:gd name="T0" fmla="*/ 6 w 97"/>
                <a:gd name="T1" fmla="*/ 19 h 93"/>
                <a:gd name="T2" fmla="*/ 37 w 97"/>
                <a:gd name="T3" fmla="*/ 28 h 93"/>
                <a:gd name="T4" fmla="*/ 76 w 97"/>
                <a:gd name="T5" fmla="*/ 0 h 93"/>
                <a:gd name="T6" fmla="*/ 96 w 97"/>
                <a:gd name="T7" fmla="*/ 47 h 93"/>
                <a:gd name="T8" fmla="*/ 59 w 97"/>
                <a:gd name="T9" fmla="*/ 92 h 93"/>
                <a:gd name="T10" fmla="*/ 0 w 97"/>
                <a:gd name="T11" fmla="*/ 81 h 93"/>
                <a:gd name="T12" fmla="*/ 6 w 97"/>
                <a:gd name="T13" fmla="*/ 1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3">
                  <a:moveTo>
                    <a:pt x="6" y="19"/>
                  </a:moveTo>
                  <a:lnTo>
                    <a:pt x="37" y="28"/>
                  </a:lnTo>
                  <a:lnTo>
                    <a:pt x="76" y="0"/>
                  </a:lnTo>
                  <a:lnTo>
                    <a:pt x="96" y="47"/>
                  </a:lnTo>
                  <a:lnTo>
                    <a:pt x="59" y="92"/>
                  </a:lnTo>
                  <a:lnTo>
                    <a:pt x="0" y="81"/>
                  </a:lnTo>
                  <a:lnTo>
                    <a:pt x="6" y="19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0" name="Freeform 86"/>
            <p:cNvSpPr>
              <a:spLocks noChangeArrowheads="1"/>
            </p:cNvSpPr>
            <p:nvPr/>
          </p:nvSpPr>
          <p:spPr bwMode="auto">
            <a:xfrm>
              <a:off x="1111" y="3179"/>
              <a:ext cx="21" cy="23"/>
            </a:xfrm>
            <a:custGeom>
              <a:avLst/>
              <a:gdLst>
                <a:gd name="T0" fmla="*/ 11 w 99"/>
                <a:gd name="T1" fmla="*/ 34 h 105"/>
                <a:gd name="T2" fmla="*/ 33 w 99"/>
                <a:gd name="T3" fmla="*/ 39 h 105"/>
                <a:gd name="T4" fmla="*/ 45 w 99"/>
                <a:gd name="T5" fmla="*/ 0 h 105"/>
                <a:gd name="T6" fmla="*/ 98 w 99"/>
                <a:gd name="T7" fmla="*/ 3 h 105"/>
                <a:gd name="T8" fmla="*/ 98 w 99"/>
                <a:gd name="T9" fmla="*/ 59 h 105"/>
                <a:gd name="T10" fmla="*/ 45 w 99"/>
                <a:gd name="T11" fmla="*/ 104 h 105"/>
                <a:gd name="T12" fmla="*/ 16 w 99"/>
                <a:gd name="T13" fmla="*/ 98 h 105"/>
                <a:gd name="T14" fmla="*/ 0 w 99"/>
                <a:gd name="T15" fmla="*/ 59 h 105"/>
                <a:gd name="T16" fmla="*/ 11 w 99"/>
                <a:gd name="T17" fmla="*/ 3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05">
                  <a:moveTo>
                    <a:pt x="11" y="34"/>
                  </a:moveTo>
                  <a:lnTo>
                    <a:pt x="33" y="39"/>
                  </a:lnTo>
                  <a:lnTo>
                    <a:pt x="45" y="0"/>
                  </a:lnTo>
                  <a:lnTo>
                    <a:pt x="98" y="3"/>
                  </a:lnTo>
                  <a:lnTo>
                    <a:pt x="98" y="59"/>
                  </a:lnTo>
                  <a:lnTo>
                    <a:pt x="45" y="104"/>
                  </a:lnTo>
                  <a:lnTo>
                    <a:pt x="16" y="98"/>
                  </a:lnTo>
                  <a:lnTo>
                    <a:pt x="0" y="59"/>
                  </a:lnTo>
                  <a:lnTo>
                    <a:pt x="11" y="34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1" name="Freeform 87"/>
            <p:cNvSpPr>
              <a:spLocks noChangeArrowheads="1"/>
            </p:cNvSpPr>
            <p:nvPr/>
          </p:nvSpPr>
          <p:spPr bwMode="auto">
            <a:xfrm>
              <a:off x="1140" y="3155"/>
              <a:ext cx="14" cy="28"/>
            </a:xfrm>
            <a:custGeom>
              <a:avLst/>
              <a:gdLst>
                <a:gd name="T0" fmla="*/ 5 w 65"/>
                <a:gd name="T1" fmla="*/ 64 h 130"/>
                <a:gd name="T2" fmla="*/ 28 w 65"/>
                <a:gd name="T3" fmla="*/ 56 h 130"/>
                <a:gd name="T4" fmla="*/ 19 w 65"/>
                <a:gd name="T5" fmla="*/ 0 h 130"/>
                <a:gd name="T6" fmla="*/ 56 w 65"/>
                <a:gd name="T7" fmla="*/ 36 h 130"/>
                <a:gd name="T8" fmla="*/ 64 w 65"/>
                <a:gd name="T9" fmla="*/ 87 h 130"/>
                <a:gd name="T10" fmla="*/ 28 w 65"/>
                <a:gd name="T11" fmla="*/ 129 h 130"/>
                <a:gd name="T12" fmla="*/ 0 w 65"/>
                <a:gd name="T13" fmla="*/ 115 h 130"/>
                <a:gd name="T14" fmla="*/ 5 w 65"/>
                <a:gd name="T15" fmla="*/ 6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130">
                  <a:moveTo>
                    <a:pt x="5" y="64"/>
                  </a:moveTo>
                  <a:lnTo>
                    <a:pt x="28" y="56"/>
                  </a:lnTo>
                  <a:lnTo>
                    <a:pt x="19" y="0"/>
                  </a:lnTo>
                  <a:lnTo>
                    <a:pt x="56" y="36"/>
                  </a:lnTo>
                  <a:lnTo>
                    <a:pt x="64" y="87"/>
                  </a:lnTo>
                  <a:lnTo>
                    <a:pt x="28" y="129"/>
                  </a:lnTo>
                  <a:lnTo>
                    <a:pt x="0" y="115"/>
                  </a:lnTo>
                  <a:lnTo>
                    <a:pt x="5" y="64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2" name="Freeform 88"/>
            <p:cNvSpPr>
              <a:spLocks noChangeArrowheads="1"/>
            </p:cNvSpPr>
            <p:nvPr/>
          </p:nvSpPr>
          <p:spPr bwMode="auto">
            <a:xfrm>
              <a:off x="1081" y="3075"/>
              <a:ext cx="44" cy="33"/>
            </a:xfrm>
            <a:custGeom>
              <a:avLst/>
              <a:gdLst>
                <a:gd name="T0" fmla="*/ 0 w 197"/>
                <a:gd name="T1" fmla="*/ 39 h 149"/>
                <a:gd name="T2" fmla="*/ 36 w 197"/>
                <a:gd name="T3" fmla="*/ 2 h 149"/>
                <a:gd name="T4" fmla="*/ 92 w 197"/>
                <a:gd name="T5" fmla="*/ 36 h 149"/>
                <a:gd name="T6" fmla="*/ 137 w 197"/>
                <a:gd name="T7" fmla="*/ 0 h 149"/>
                <a:gd name="T8" fmla="*/ 196 w 197"/>
                <a:gd name="T9" fmla="*/ 22 h 149"/>
                <a:gd name="T10" fmla="*/ 168 w 197"/>
                <a:gd name="T11" fmla="*/ 84 h 149"/>
                <a:gd name="T12" fmla="*/ 117 w 197"/>
                <a:gd name="T13" fmla="*/ 148 h 149"/>
                <a:gd name="T14" fmla="*/ 14 w 197"/>
                <a:gd name="T15" fmla="*/ 95 h 149"/>
                <a:gd name="T16" fmla="*/ 0 w 197"/>
                <a:gd name="T17" fmla="*/ 3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" h="149">
                  <a:moveTo>
                    <a:pt x="0" y="39"/>
                  </a:moveTo>
                  <a:lnTo>
                    <a:pt x="36" y="2"/>
                  </a:lnTo>
                  <a:lnTo>
                    <a:pt x="92" y="36"/>
                  </a:lnTo>
                  <a:lnTo>
                    <a:pt x="137" y="0"/>
                  </a:lnTo>
                  <a:lnTo>
                    <a:pt x="196" y="22"/>
                  </a:lnTo>
                  <a:lnTo>
                    <a:pt x="168" y="84"/>
                  </a:lnTo>
                  <a:lnTo>
                    <a:pt x="117" y="148"/>
                  </a:lnTo>
                  <a:lnTo>
                    <a:pt x="14" y="95"/>
                  </a:lnTo>
                  <a:lnTo>
                    <a:pt x="0" y="39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3" name="Freeform 89"/>
            <p:cNvSpPr>
              <a:spLocks noChangeArrowheads="1"/>
            </p:cNvSpPr>
            <p:nvPr/>
          </p:nvSpPr>
          <p:spPr bwMode="auto">
            <a:xfrm>
              <a:off x="1757" y="3170"/>
              <a:ext cx="108" cy="118"/>
            </a:xfrm>
            <a:custGeom>
              <a:avLst/>
              <a:gdLst>
                <a:gd name="T0" fmla="*/ 75 w 480"/>
                <a:gd name="T1" fmla="*/ 359 h 525"/>
                <a:gd name="T2" fmla="*/ 0 w 480"/>
                <a:gd name="T3" fmla="*/ 412 h 525"/>
                <a:gd name="T4" fmla="*/ 14 w 480"/>
                <a:gd name="T5" fmla="*/ 479 h 525"/>
                <a:gd name="T6" fmla="*/ 109 w 480"/>
                <a:gd name="T7" fmla="*/ 524 h 525"/>
                <a:gd name="T8" fmla="*/ 221 w 480"/>
                <a:gd name="T9" fmla="*/ 502 h 525"/>
                <a:gd name="T10" fmla="*/ 280 w 480"/>
                <a:gd name="T11" fmla="*/ 407 h 525"/>
                <a:gd name="T12" fmla="*/ 370 w 480"/>
                <a:gd name="T13" fmla="*/ 390 h 525"/>
                <a:gd name="T14" fmla="*/ 316 w 480"/>
                <a:gd name="T15" fmla="*/ 331 h 525"/>
                <a:gd name="T16" fmla="*/ 384 w 480"/>
                <a:gd name="T17" fmla="*/ 264 h 525"/>
                <a:gd name="T18" fmla="*/ 339 w 480"/>
                <a:gd name="T19" fmla="*/ 185 h 525"/>
                <a:gd name="T20" fmla="*/ 479 w 480"/>
                <a:gd name="T21" fmla="*/ 23 h 525"/>
                <a:gd name="T22" fmla="*/ 367 w 480"/>
                <a:gd name="T23" fmla="*/ 0 h 525"/>
                <a:gd name="T24" fmla="*/ 266 w 480"/>
                <a:gd name="T25" fmla="*/ 87 h 525"/>
                <a:gd name="T26" fmla="*/ 199 w 480"/>
                <a:gd name="T27" fmla="*/ 140 h 525"/>
                <a:gd name="T28" fmla="*/ 215 w 480"/>
                <a:gd name="T29" fmla="*/ 230 h 525"/>
                <a:gd name="T30" fmla="*/ 50 w 480"/>
                <a:gd name="T31" fmla="*/ 300 h 525"/>
                <a:gd name="T32" fmla="*/ 75 w 480"/>
                <a:gd name="T33" fmla="*/ 359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0" h="525">
                  <a:moveTo>
                    <a:pt x="75" y="359"/>
                  </a:moveTo>
                  <a:lnTo>
                    <a:pt x="0" y="412"/>
                  </a:lnTo>
                  <a:lnTo>
                    <a:pt x="14" y="479"/>
                  </a:lnTo>
                  <a:lnTo>
                    <a:pt x="109" y="524"/>
                  </a:lnTo>
                  <a:lnTo>
                    <a:pt x="221" y="502"/>
                  </a:lnTo>
                  <a:lnTo>
                    <a:pt x="280" y="407"/>
                  </a:lnTo>
                  <a:lnTo>
                    <a:pt x="370" y="390"/>
                  </a:lnTo>
                  <a:lnTo>
                    <a:pt x="316" y="331"/>
                  </a:lnTo>
                  <a:lnTo>
                    <a:pt x="384" y="264"/>
                  </a:lnTo>
                  <a:lnTo>
                    <a:pt x="339" y="185"/>
                  </a:lnTo>
                  <a:lnTo>
                    <a:pt x="479" y="23"/>
                  </a:lnTo>
                  <a:lnTo>
                    <a:pt x="367" y="0"/>
                  </a:lnTo>
                  <a:lnTo>
                    <a:pt x="266" y="87"/>
                  </a:lnTo>
                  <a:lnTo>
                    <a:pt x="199" y="140"/>
                  </a:lnTo>
                  <a:lnTo>
                    <a:pt x="215" y="230"/>
                  </a:lnTo>
                  <a:lnTo>
                    <a:pt x="50" y="300"/>
                  </a:lnTo>
                  <a:lnTo>
                    <a:pt x="75" y="359"/>
                  </a:lnTo>
                </a:path>
              </a:pathLst>
            </a:custGeom>
            <a:solidFill>
              <a:srgbClr val="A669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4" name="Freeform 90"/>
            <p:cNvSpPr>
              <a:spLocks noChangeArrowheads="1"/>
            </p:cNvSpPr>
            <p:nvPr/>
          </p:nvSpPr>
          <p:spPr bwMode="auto">
            <a:xfrm>
              <a:off x="1126" y="2970"/>
              <a:ext cx="14" cy="16"/>
            </a:xfrm>
            <a:custGeom>
              <a:avLst/>
              <a:gdLst>
                <a:gd name="T0" fmla="*/ 14 w 68"/>
                <a:gd name="T1" fmla="*/ 65 h 74"/>
                <a:gd name="T2" fmla="*/ 36 w 68"/>
                <a:gd name="T3" fmla="*/ 28 h 74"/>
                <a:gd name="T4" fmla="*/ 59 w 68"/>
                <a:gd name="T5" fmla="*/ 73 h 74"/>
                <a:gd name="T6" fmla="*/ 67 w 68"/>
                <a:gd name="T7" fmla="*/ 9 h 74"/>
                <a:gd name="T8" fmla="*/ 0 w 68"/>
                <a:gd name="T9" fmla="*/ 0 h 74"/>
                <a:gd name="T10" fmla="*/ 14 w 68"/>
                <a:gd name="T11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4">
                  <a:moveTo>
                    <a:pt x="14" y="65"/>
                  </a:moveTo>
                  <a:lnTo>
                    <a:pt x="36" y="28"/>
                  </a:lnTo>
                  <a:lnTo>
                    <a:pt x="59" y="73"/>
                  </a:lnTo>
                  <a:lnTo>
                    <a:pt x="67" y="9"/>
                  </a:lnTo>
                  <a:lnTo>
                    <a:pt x="0" y="0"/>
                  </a:lnTo>
                  <a:lnTo>
                    <a:pt x="14" y="65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5" name="Freeform 91"/>
            <p:cNvSpPr>
              <a:spLocks noChangeArrowheads="1"/>
            </p:cNvSpPr>
            <p:nvPr/>
          </p:nvSpPr>
          <p:spPr bwMode="auto">
            <a:xfrm>
              <a:off x="522" y="3766"/>
              <a:ext cx="149" cy="76"/>
            </a:xfrm>
            <a:custGeom>
              <a:avLst/>
              <a:gdLst>
                <a:gd name="T0" fmla="*/ 0 w 662"/>
                <a:gd name="T1" fmla="*/ 207 h 340"/>
                <a:gd name="T2" fmla="*/ 530 w 662"/>
                <a:gd name="T3" fmla="*/ 0 h 340"/>
                <a:gd name="T4" fmla="*/ 661 w 662"/>
                <a:gd name="T5" fmla="*/ 117 h 340"/>
                <a:gd name="T6" fmla="*/ 661 w 662"/>
                <a:gd name="T7" fmla="*/ 215 h 340"/>
                <a:gd name="T8" fmla="*/ 538 w 662"/>
                <a:gd name="T9" fmla="*/ 339 h 340"/>
                <a:gd name="T10" fmla="*/ 0 w 662"/>
                <a:gd name="T11" fmla="*/ 20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2" h="340">
                  <a:moveTo>
                    <a:pt x="0" y="207"/>
                  </a:moveTo>
                  <a:lnTo>
                    <a:pt x="530" y="0"/>
                  </a:lnTo>
                  <a:lnTo>
                    <a:pt x="661" y="117"/>
                  </a:lnTo>
                  <a:lnTo>
                    <a:pt x="661" y="215"/>
                  </a:lnTo>
                  <a:lnTo>
                    <a:pt x="538" y="339"/>
                  </a:lnTo>
                  <a:lnTo>
                    <a:pt x="0" y="207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6" name="Freeform 92"/>
            <p:cNvSpPr>
              <a:spLocks noChangeArrowheads="1"/>
            </p:cNvSpPr>
            <p:nvPr/>
          </p:nvSpPr>
          <p:spPr bwMode="auto">
            <a:xfrm>
              <a:off x="849" y="3866"/>
              <a:ext cx="102" cy="62"/>
            </a:xfrm>
            <a:custGeom>
              <a:avLst/>
              <a:gdLst>
                <a:gd name="T0" fmla="*/ 0 w 452"/>
                <a:gd name="T1" fmla="*/ 31 h 276"/>
                <a:gd name="T2" fmla="*/ 319 w 452"/>
                <a:gd name="T3" fmla="*/ 0 h 276"/>
                <a:gd name="T4" fmla="*/ 451 w 452"/>
                <a:gd name="T5" fmla="*/ 275 h 276"/>
                <a:gd name="T6" fmla="*/ 258 w 452"/>
                <a:gd name="T7" fmla="*/ 236 h 276"/>
                <a:gd name="T8" fmla="*/ 0 w 452"/>
                <a:gd name="T9" fmla="*/ 3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276">
                  <a:moveTo>
                    <a:pt x="0" y="31"/>
                  </a:moveTo>
                  <a:lnTo>
                    <a:pt x="319" y="0"/>
                  </a:lnTo>
                  <a:lnTo>
                    <a:pt x="451" y="275"/>
                  </a:lnTo>
                  <a:lnTo>
                    <a:pt x="258" y="236"/>
                  </a:lnTo>
                  <a:lnTo>
                    <a:pt x="0" y="3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7" name="Freeform 93"/>
            <p:cNvSpPr>
              <a:spLocks noChangeArrowheads="1"/>
            </p:cNvSpPr>
            <p:nvPr/>
          </p:nvSpPr>
          <p:spPr bwMode="auto">
            <a:xfrm>
              <a:off x="753" y="3915"/>
              <a:ext cx="227" cy="174"/>
            </a:xfrm>
            <a:custGeom>
              <a:avLst/>
              <a:gdLst>
                <a:gd name="T0" fmla="*/ 0 w 1005"/>
                <a:gd name="T1" fmla="*/ 771 h 772"/>
                <a:gd name="T2" fmla="*/ 202 w 1005"/>
                <a:gd name="T3" fmla="*/ 698 h 772"/>
                <a:gd name="T4" fmla="*/ 1004 w 1005"/>
                <a:gd name="T5" fmla="*/ 146 h 772"/>
                <a:gd name="T6" fmla="*/ 822 w 1005"/>
                <a:gd name="T7" fmla="*/ 0 h 772"/>
                <a:gd name="T8" fmla="*/ 0 w 1005"/>
                <a:gd name="T9" fmla="*/ 771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5" h="772">
                  <a:moveTo>
                    <a:pt x="0" y="771"/>
                  </a:moveTo>
                  <a:lnTo>
                    <a:pt x="202" y="698"/>
                  </a:lnTo>
                  <a:lnTo>
                    <a:pt x="1004" y="146"/>
                  </a:lnTo>
                  <a:lnTo>
                    <a:pt x="822" y="0"/>
                  </a:lnTo>
                  <a:lnTo>
                    <a:pt x="0" y="77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8" name="Freeform 94"/>
            <p:cNvSpPr>
              <a:spLocks noChangeArrowheads="1"/>
            </p:cNvSpPr>
            <p:nvPr/>
          </p:nvSpPr>
          <p:spPr bwMode="auto">
            <a:xfrm>
              <a:off x="1442" y="3926"/>
              <a:ext cx="377" cy="225"/>
            </a:xfrm>
            <a:custGeom>
              <a:avLst/>
              <a:gdLst>
                <a:gd name="T0" fmla="*/ 0 w 1666"/>
                <a:gd name="T1" fmla="*/ 560 h 996"/>
                <a:gd name="T2" fmla="*/ 14 w 1666"/>
                <a:gd name="T3" fmla="*/ 454 h 996"/>
                <a:gd name="T4" fmla="*/ 79 w 1666"/>
                <a:gd name="T5" fmla="*/ 406 h 996"/>
                <a:gd name="T6" fmla="*/ 140 w 1666"/>
                <a:gd name="T7" fmla="*/ 412 h 996"/>
                <a:gd name="T8" fmla="*/ 272 w 1666"/>
                <a:gd name="T9" fmla="*/ 487 h 996"/>
                <a:gd name="T10" fmla="*/ 513 w 1666"/>
                <a:gd name="T11" fmla="*/ 572 h 996"/>
                <a:gd name="T12" fmla="*/ 684 w 1666"/>
                <a:gd name="T13" fmla="*/ 751 h 996"/>
                <a:gd name="T14" fmla="*/ 796 w 1666"/>
                <a:gd name="T15" fmla="*/ 787 h 996"/>
                <a:gd name="T16" fmla="*/ 892 w 1666"/>
                <a:gd name="T17" fmla="*/ 742 h 996"/>
                <a:gd name="T18" fmla="*/ 1015 w 1666"/>
                <a:gd name="T19" fmla="*/ 782 h 996"/>
                <a:gd name="T20" fmla="*/ 1088 w 1666"/>
                <a:gd name="T21" fmla="*/ 692 h 996"/>
                <a:gd name="T22" fmla="*/ 1413 w 1666"/>
                <a:gd name="T23" fmla="*/ 426 h 996"/>
                <a:gd name="T24" fmla="*/ 1377 w 1666"/>
                <a:gd name="T25" fmla="*/ 0 h 996"/>
                <a:gd name="T26" fmla="*/ 1604 w 1666"/>
                <a:gd name="T27" fmla="*/ 280 h 996"/>
                <a:gd name="T28" fmla="*/ 1665 w 1666"/>
                <a:gd name="T29" fmla="*/ 381 h 996"/>
                <a:gd name="T30" fmla="*/ 1503 w 1666"/>
                <a:gd name="T31" fmla="*/ 499 h 996"/>
                <a:gd name="T32" fmla="*/ 1340 w 1666"/>
                <a:gd name="T33" fmla="*/ 642 h 996"/>
                <a:gd name="T34" fmla="*/ 1222 w 1666"/>
                <a:gd name="T35" fmla="*/ 765 h 996"/>
                <a:gd name="T36" fmla="*/ 1091 w 1666"/>
                <a:gd name="T37" fmla="*/ 986 h 996"/>
                <a:gd name="T38" fmla="*/ 956 w 1666"/>
                <a:gd name="T39" fmla="*/ 995 h 996"/>
                <a:gd name="T40" fmla="*/ 883 w 1666"/>
                <a:gd name="T41" fmla="*/ 992 h 996"/>
                <a:gd name="T42" fmla="*/ 751 w 1666"/>
                <a:gd name="T43" fmla="*/ 936 h 996"/>
                <a:gd name="T44" fmla="*/ 348 w 1666"/>
                <a:gd name="T45" fmla="*/ 714 h 996"/>
                <a:gd name="T46" fmla="*/ 81 w 1666"/>
                <a:gd name="T47" fmla="*/ 653 h 996"/>
                <a:gd name="T48" fmla="*/ 0 w 1666"/>
                <a:gd name="T49" fmla="*/ 56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66" h="996">
                  <a:moveTo>
                    <a:pt x="0" y="560"/>
                  </a:moveTo>
                  <a:lnTo>
                    <a:pt x="14" y="454"/>
                  </a:lnTo>
                  <a:lnTo>
                    <a:pt x="79" y="406"/>
                  </a:lnTo>
                  <a:lnTo>
                    <a:pt x="140" y="412"/>
                  </a:lnTo>
                  <a:lnTo>
                    <a:pt x="272" y="487"/>
                  </a:lnTo>
                  <a:lnTo>
                    <a:pt x="513" y="572"/>
                  </a:lnTo>
                  <a:lnTo>
                    <a:pt x="684" y="751"/>
                  </a:lnTo>
                  <a:lnTo>
                    <a:pt x="796" y="787"/>
                  </a:lnTo>
                  <a:lnTo>
                    <a:pt x="892" y="742"/>
                  </a:lnTo>
                  <a:lnTo>
                    <a:pt x="1015" y="782"/>
                  </a:lnTo>
                  <a:lnTo>
                    <a:pt x="1088" y="692"/>
                  </a:lnTo>
                  <a:lnTo>
                    <a:pt x="1413" y="426"/>
                  </a:lnTo>
                  <a:lnTo>
                    <a:pt x="1377" y="0"/>
                  </a:lnTo>
                  <a:lnTo>
                    <a:pt x="1604" y="280"/>
                  </a:lnTo>
                  <a:lnTo>
                    <a:pt x="1665" y="381"/>
                  </a:lnTo>
                  <a:lnTo>
                    <a:pt x="1503" y="499"/>
                  </a:lnTo>
                  <a:lnTo>
                    <a:pt x="1340" y="642"/>
                  </a:lnTo>
                  <a:lnTo>
                    <a:pt x="1222" y="765"/>
                  </a:lnTo>
                  <a:lnTo>
                    <a:pt x="1091" y="986"/>
                  </a:lnTo>
                  <a:lnTo>
                    <a:pt x="956" y="995"/>
                  </a:lnTo>
                  <a:lnTo>
                    <a:pt x="883" y="992"/>
                  </a:lnTo>
                  <a:lnTo>
                    <a:pt x="751" y="936"/>
                  </a:lnTo>
                  <a:lnTo>
                    <a:pt x="348" y="714"/>
                  </a:lnTo>
                  <a:lnTo>
                    <a:pt x="81" y="653"/>
                  </a:lnTo>
                  <a:lnTo>
                    <a:pt x="0" y="560"/>
                  </a:lnTo>
                </a:path>
              </a:pathLst>
            </a:custGeom>
            <a:solidFill>
              <a:srgbClr val="EADC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9" name="Freeform 95"/>
            <p:cNvSpPr>
              <a:spLocks noChangeArrowheads="1"/>
            </p:cNvSpPr>
            <p:nvPr/>
          </p:nvSpPr>
          <p:spPr bwMode="auto">
            <a:xfrm>
              <a:off x="505" y="3846"/>
              <a:ext cx="446" cy="230"/>
            </a:xfrm>
            <a:custGeom>
              <a:avLst/>
              <a:gdLst>
                <a:gd name="T0" fmla="*/ 813 w 1969"/>
                <a:gd name="T1" fmla="*/ 0 h 1018"/>
                <a:gd name="T2" fmla="*/ 751 w 1969"/>
                <a:gd name="T3" fmla="*/ 42 h 1018"/>
                <a:gd name="T4" fmla="*/ 746 w 1969"/>
                <a:gd name="T5" fmla="*/ 89 h 1018"/>
                <a:gd name="T6" fmla="*/ 1060 w 1969"/>
                <a:gd name="T7" fmla="*/ 173 h 1018"/>
                <a:gd name="T8" fmla="*/ 1503 w 1969"/>
                <a:gd name="T9" fmla="*/ 196 h 1018"/>
                <a:gd name="T10" fmla="*/ 1623 w 1969"/>
                <a:gd name="T11" fmla="*/ 353 h 1018"/>
                <a:gd name="T12" fmla="*/ 850 w 1969"/>
                <a:gd name="T13" fmla="*/ 434 h 1018"/>
                <a:gd name="T14" fmla="*/ 721 w 1969"/>
                <a:gd name="T15" fmla="*/ 465 h 1018"/>
                <a:gd name="T16" fmla="*/ 766 w 1969"/>
                <a:gd name="T17" fmla="*/ 512 h 1018"/>
                <a:gd name="T18" fmla="*/ 1248 w 1969"/>
                <a:gd name="T19" fmla="*/ 557 h 1018"/>
                <a:gd name="T20" fmla="*/ 1637 w 1969"/>
                <a:gd name="T21" fmla="*/ 434 h 1018"/>
                <a:gd name="T22" fmla="*/ 1629 w 1969"/>
                <a:gd name="T23" fmla="*/ 507 h 1018"/>
                <a:gd name="T24" fmla="*/ 1077 w 1969"/>
                <a:gd name="T25" fmla="*/ 829 h 1018"/>
                <a:gd name="T26" fmla="*/ 987 w 1969"/>
                <a:gd name="T27" fmla="*/ 874 h 1018"/>
                <a:gd name="T28" fmla="*/ 0 w 1969"/>
                <a:gd name="T29" fmla="*/ 330 h 1018"/>
                <a:gd name="T30" fmla="*/ 39 w 1969"/>
                <a:gd name="T31" fmla="*/ 412 h 1018"/>
                <a:gd name="T32" fmla="*/ 656 w 1969"/>
                <a:gd name="T33" fmla="*/ 770 h 1018"/>
                <a:gd name="T34" fmla="*/ 1054 w 1969"/>
                <a:gd name="T35" fmla="*/ 1017 h 1018"/>
                <a:gd name="T36" fmla="*/ 1517 w 1969"/>
                <a:gd name="T37" fmla="*/ 675 h 1018"/>
                <a:gd name="T38" fmla="*/ 1884 w 1969"/>
                <a:gd name="T39" fmla="*/ 442 h 1018"/>
                <a:gd name="T40" fmla="*/ 1968 w 1969"/>
                <a:gd name="T41" fmla="*/ 361 h 1018"/>
                <a:gd name="T42" fmla="*/ 1856 w 1969"/>
                <a:gd name="T43" fmla="*/ 358 h 1018"/>
                <a:gd name="T44" fmla="*/ 1534 w 1969"/>
                <a:gd name="T45" fmla="*/ 117 h 1018"/>
                <a:gd name="T46" fmla="*/ 1150 w 1969"/>
                <a:gd name="T47" fmla="*/ 28 h 1018"/>
                <a:gd name="T48" fmla="*/ 1099 w 1969"/>
                <a:gd name="T49" fmla="*/ 78 h 1018"/>
                <a:gd name="T50" fmla="*/ 892 w 1969"/>
                <a:gd name="T51" fmla="*/ 56 h 1018"/>
                <a:gd name="T52" fmla="*/ 813 w 1969"/>
                <a:gd name="T53" fmla="*/ 0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9" h="1018">
                  <a:moveTo>
                    <a:pt x="813" y="0"/>
                  </a:moveTo>
                  <a:lnTo>
                    <a:pt x="751" y="42"/>
                  </a:lnTo>
                  <a:lnTo>
                    <a:pt x="746" y="89"/>
                  </a:lnTo>
                  <a:lnTo>
                    <a:pt x="1060" y="173"/>
                  </a:lnTo>
                  <a:lnTo>
                    <a:pt x="1503" y="196"/>
                  </a:lnTo>
                  <a:lnTo>
                    <a:pt x="1623" y="353"/>
                  </a:lnTo>
                  <a:lnTo>
                    <a:pt x="850" y="434"/>
                  </a:lnTo>
                  <a:lnTo>
                    <a:pt x="721" y="465"/>
                  </a:lnTo>
                  <a:lnTo>
                    <a:pt x="766" y="512"/>
                  </a:lnTo>
                  <a:lnTo>
                    <a:pt x="1248" y="557"/>
                  </a:lnTo>
                  <a:lnTo>
                    <a:pt x="1637" y="434"/>
                  </a:lnTo>
                  <a:lnTo>
                    <a:pt x="1629" y="507"/>
                  </a:lnTo>
                  <a:lnTo>
                    <a:pt x="1077" y="829"/>
                  </a:lnTo>
                  <a:lnTo>
                    <a:pt x="987" y="874"/>
                  </a:lnTo>
                  <a:lnTo>
                    <a:pt x="0" y="330"/>
                  </a:lnTo>
                  <a:lnTo>
                    <a:pt x="39" y="412"/>
                  </a:lnTo>
                  <a:lnTo>
                    <a:pt x="656" y="770"/>
                  </a:lnTo>
                  <a:lnTo>
                    <a:pt x="1054" y="1017"/>
                  </a:lnTo>
                  <a:lnTo>
                    <a:pt x="1517" y="675"/>
                  </a:lnTo>
                  <a:lnTo>
                    <a:pt x="1884" y="442"/>
                  </a:lnTo>
                  <a:lnTo>
                    <a:pt x="1968" y="361"/>
                  </a:lnTo>
                  <a:lnTo>
                    <a:pt x="1856" y="358"/>
                  </a:lnTo>
                  <a:lnTo>
                    <a:pt x="1534" y="117"/>
                  </a:lnTo>
                  <a:lnTo>
                    <a:pt x="1150" y="28"/>
                  </a:lnTo>
                  <a:lnTo>
                    <a:pt x="1099" y="78"/>
                  </a:lnTo>
                  <a:lnTo>
                    <a:pt x="892" y="56"/>
                  </a:lnTo>
                  <a:lnTo>
                    <a:pt x="813" y="0"/>
                  </a:lnTo>
                </a:path>
              </a:pathLst>
            </a:custGeom>
            <a:solidFill>
              <a:srgbClr val="D4D6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0" name="Freeform 96"/>
            <p:cNvSpPr>
              <a:spLocks noChangeArrowheads="1"/>
            </p:cNvSpPr>
            <p:nvPr/>
          </p:nvSpPr>
          <p:spPr bwMode="auto">
            <a:xfrm>
              <a:off x="672" y="3919"/>
              <a:ext cx="188" cy="33"/>
            </a:xfrm>
            <a:custGeom>
              <a:avLst/>
              <a:gdLst>
                <a:gd name="T0" fmla="*/ 6 w 834"/>
                <a:gd name="T1" fmla="*/ 50 h 149"/>
                <a:gd name="T2" fmla="*/ 323 w 834"/>
                <a:gd name="T3" fmla="*/ 50 h 149"/>
                <a:gd name="T4" fmla="*/ 693 w 834"/>
                <a:gd name="T5" fmla="*/ 0 h 149"/>
                <a:gd name="T6" fmla="*/ 833 w 834"/>
                <a:gd name="T7" fmla="*/ 39 h 149"/>
                <a:gd name="T8" fmla="*/ 752 w 834"/>
                <a:gd name="T9" fmla="*/ 104 h 149"/>
                <a:gd name="T10" fmla="*/ 413 w 834"/>
                <a:gd name="T11" fmla="*/ 148 h 149"/>
                <a:gd name="T12" fmla="*/ 155 w 834"/>
                <a:gd name="T13" fmla="*/ 126 h 149"/>
                <a:gd name="T14" fmla="*/ 0 w 834"/>
                <a:gd name="T15" fmla="*/ 104 h 149"/>
                <a:gd name="T16" fmla="*/ 6 w 834"/>
                <a:gd name="T17" fmla="*/ 5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4" h="149">
                  <a:moveTo>
                    <a:pt x="6" y="50"/>
                  </a:moveTo>
                  <a:lnTo>
                    <a:pt x="323" y="50"/>
                  </a:lnTo>
                  <a:lnTo>
                    <a:pt x="693" y="0"/>
                  </a:lnTo>
                  <a:lnTo>
                    <a:pt x="833" y="39"/>
                  </a:lnTo>
                  <a:lnTo>
                    <a:pt x="752" y="104"/>
                  </a:lnTo>
                  <a:lnTo>
                    <a:pt x="413" y="148"/>
                  </a:lnTo>
                  <a:lnTo>
                    <a:pt x="155" y="126"/>
                  </a:lnTo>
                  <a:lnTo>
                    <a:pt x="0" y="104"/>
                  </a:lnTo>
                  <a:lnTo>
                    <a:pt x="6" y="50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1" name="Freeform 97"/>
            <p:cNvSpPr>
              <a:spLocks noChangeArrowheads="1"/>
            </p:cNvSpPr>
            <p:nvPr/>
          </p:nvSpPr>
          <p:spPr bwMode="auto">
            <a:xfrm>
              <a:off x="1148" y="2780"/>
              <a:ext cx="84" cy="199"/>
            </a:xfrm>
            <a:custGeom>
              <a:avLst/>
              <a:gdLst>
                <a:gd name="T0" fmla="*/ 14 w 377"/>
                <a:gd name="T1" fmla="*/ 11 h 884"/>
                <a:gd name="T2" fmla="*/ 140 w 377"/>
                <a:gd name="T3" fmla="*/ 0 h 884"/>
                <a:gd name="T4" fmla="*/ 191 w 377"/>
                <a:gd name="T5" fmla="*/ 22 h 884"/>
                <a:gd name="T6" fmla="*/ 241 w 377"/>
                <a:gd name="T7" fmla="*/ 73 h 884"/>
                <a:gd name="T8" fmla="*/ 272 w 377"/>
                <a:gd name="T9" fmla="*/ 140 h 884"/>
                <a:gd name="T10" fmla="*/ 280 w 377"/>
                <a:gd name="T11" fmla="*/ 213 h 884"/>
                <a:gd name="T12" fmla="*/ 278 w 377"/>
                <a:gd name="T13" fmla="*/ 376 h 884"/>
                <a:gd name="T14" fmla="*/ 331 w 377"/>
                <a:gd name="T15" fmla="*/ 491 h 884"/>
                <a:gd name="T16" fmla="*/ 331 w 377"/>
                <a:gd name="T17" fmla="*/ 558 h 884"/>
                <a:gd name="T18" fmla="*/ 350 w 377"/>
                <a:gd name="T19" fmla="*/ 611 h 884"/>
                <a:gd name="T20" fmla="*/ 376 w 377"/>
                <a:gd name="T21" fmla="*/ 740 h 884"/>
                <a:gd name="T22" fmla="*/ 367 w 377"/>
                <a:gd name="T23" fmla="*/ 785 h 884"/>
                <a:gd name="T24" fmla="*/ 350 w 377"/>
                <a:gd name="T25" fmla="*/ 821 h 884"/>
                <a:gd name="T26" fmla="*/ 317 w 377"/>
                <a:gd name="T27" fmla="*/ 852 h 884"/>
                <a:gd name="T28" fmla="*/ 292 w 377"/>
                <a:gd name="T29" fmla="*/ 883 h 884"/>
                <a:gd name="T30" fmla="*/ 272 w 377"/>
                <a:gd name="T31" fmla="*/ 861 h 884"/>
                <a:gd name="T32" fmla="*/ 317 w 377"/>
                <a:gd name="T33" fmla="*/ 740 h 884"/>
                <a:gd name="T34" fmla="*/ 308 w 377"/>
                <a:gd name="T35" fmla="*/ 670 h 884"/>
                <a:gd name="T36" fmla="*/ 292 w 377"/>
                <a:gd name="T37" fmla="*/ 611 h 884"/>
                <a:gd name="T38" fmla="*/ 272 w 377"/>
                <a:gd name="T39" fmla="*/ 485 h 884"/>
                <a:gd name="T40" fmla="*/ 255 w 377"/>
                <a:gd name="T41" fmla="*/ 446 h 884"/>
                <a:gd name="T42" fmla="*/ 222 w 377"/>
                <a:gd name="T43" fmla="*/ 412 h 884"/>
                <a:gd name="T44" fmla="*/ 219 w 377"/>
                <a:gd name="T45" fmla="*/ 387 h 884"/>
                <a:gd name="T46" fmla="*/ 210 w 377"/>
                <a:gd name="T47" fmla="*/ 101 h 884"/>
                <a:gd name="T48" fmla="*/ 191 w 377"/>
                <a:gd name="T49" fmla="*/ 73 h 884"/>
                <a:gd name="T50" fmla="*/ 174 w 377"/>
                <a:gd name="T51" fmla="*/ 59 h 884"/>
                <a:gd name="T52" fmla="*/ 126 w 377"/>
                <a:gd name="T53" fmla="*/ 37 h 884"/>
                <a:gd name="T54" fmla="*/ 14 w 377"/>
                <a:gd name="T55" fmla="*/ 37 h 884"/>
                <a:gd name="T56" fmla="*/ 0 w 377"/>
                <a:gd name="T57" fmla="*/ 28 h 884"/>
                <a:gd name="T58" fmla="*/ 14 w 377"/>
                <a:gd name="T59" fmla="*/ 11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7" h="884">
                  <a:moveTo>
                    <a:pt x="14" y="11"/>
                  </a:moveTo>
                  <a:lnTo>
                    <a:pt x="140" y="0"/>
                  </a:lnTo>
                  <a:lnTo>
                    <a:pt x="191" y="22"/>
                  </a:lnTo>
                  <a:lnTo>
                    <a:pt x="241" y="73"/>
                  </a:lnTo>
                  <a:lnTo>
                    <a:pt x="272" y="140"/>
                  </a:lnTo>
                  <a:lnTo>
                    <a:pt x="280" y="213"/>
                  </a:lnTo>
                  <a:lnTo>
                    <a:pt x="278" y="376"/>
                  </a:lnTo>
                  <a:lnTo>
                    <a:pt x="331" y="491"/>
                  </a:lnTo>
                  <a:lnTo>
                    <a:pt x="331" y="558"/>
                  </a:lnTo>
                  <a:lnTo>
                    <a:pt x="350" y="611"/>
                  </a:lnTo>
                  <a:lnTo>
                    <a:pt x="376" y="740"/>
                  </a:lnTo>
                  <a:lnTo>
                    <a:pt x="367" y="785"/>
                  </a:lnTo>
                  <a:lnTo>
                    <a:pt x="350" y="821"/>
                  </a:lnTo>
                  <a:lnTo>
                    <a:pt x="317" y="852"/>
                  </a:lnTo>
                  <a:lnTo>
                    <a:pt x="292" y="883"/>
                  </a:lnTo>
                  <a:lnTo>
                    <a:pt x="272" y="861"/>
                  </a:lnTo>
                  <a:lnTo>
                    <a:pt x="317" y="740"/>
                  </a:lnTo>
                  <a:lnTo>
                    <a:pt x="308" y="670"/>
                  </a:lnTo>
                  <a:lnTo>
                    <a:pt x="292" y="611"/>
                  </a:lnTo>
                  <a:lnTo>
                    <a:pt x="272" y="485"/>
                  </a:lnTo>
                  <a:lnTo>
                    <a:pt x="255" y="446"/>
                  </a:lnTo>
                  <a:lnTo>
                    <a:pt x="222" y="412"/>
                  </a:lnTo>
                  <a:lnTo>
                    <a:pt x="219" y="387"/>
                  </a:lnTo>
                  <a:lnTo>
                    <a:pt x="210" y="101"/>
                  </a:lnTo>
                  <a:lnTo>
                    <a:pt x="191" y="73"/>
                  </a:lnTo>
                  <a:lnTo>
                    <a:pt x="174" y="59"/>
                  </a:lnTo>
                  <a:lnTo>
                    <a:pt x="126" y="37"/>
                  </a:lnTo>
                  <a:lnTo>
                    <a:pt x="14" y="37"/>
                  </a:lnTo>
                  <a:lnTo>
                    <a:pt x="0" y="28"/>
                  </a:lnTo>
                  <a:lnTo>
                    <a:pt x="14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2" name="Freeform 98"/>
            <p:cNvSpPr>
              <a:spLocks noChangeArrowheads="1"/>
            </p:cNvSpPr>
            <p:nvPr/>
          </p:nvSpPr>
          <p:spPr bwMode="auto">
            <a:xfrm>
              <a:off x="740" y="3132"/>
              <a:ext cx="175" cy="93"/>
            </a:xfrm>
            <a:custGeom>
              <a:avLst/>
              <a:gdLst>
                <a:gd name="T0" fmla="*/ 765 w 775"/>
                <a:gd name="T1" fmla="*/ 34 h 413"/>
                <a:gd name="T2" fmla="*/ 698 w 775"/>
                <a:gd name="T3" fmla="*/ 67 h 413"/>
                <a:gd name="T4" fmla="*/ 670 w 775"/>
                <a:gd name="T5" fmla="*/ 101 h 413"/>
                <a:gd name="T6" fmla="*/ 639 w 775"/>
                <a:gd name="T7" fmla="*/ 123 h 413"/>
                <a:gd name="T8" fmla="*/ 566 w 775"/>
                <a:gd name="T9" fmla="*/ 115 h 413"/>
                <a:gd name="T10" fmla="*/ 499 w 775"/>
                <a:gd name="T11" fmla="*/ 104 h 413"/>
                <a:gd name="T12" fmla="*/ 443 w 775"/>
                <a:gd name="T13" fmla="*/ 132 h 413"/>
                <a:gd name="T14" fmla="*/ 398 w 775"/>
                <a:gd name="T15" fmla="*/ 177 h 413"/>
                <a:gd name="T16" fmla="*/ 353 w 775"/>
                <a:gd name="T17" fmla="*/ 233 h 413"/>
                <a:gd name="T18" fmla="*/ 303 w 775"/>
                <a:gd name="T19" fmla="*/ 277 h 413"/>
                <a:gd name="T20" fmla="*/ 208 w 775"/>
                <a:gd name="T21" fmla="*/ 263 h 413"/>
                <a:gd name="T22" fmla="*/ 126 w 775"/>
                <a:gd name="T23" fmla="*/ 291 h 413"/>
                <a:gd name="T24" fmla="*/ 87 w 775"/>
                <a:gd name="T25" fmla="*/ 390 h 413"/>
                <a:gd name="T26" fmla="*/ 45 w 775"/>
                <a:gd name="T27" fmla="*/ 412 h 413"/>
                <a:gd name="T28" fmla="*/ 6 w 775"/>
                <a:gd name="T29" fmla="*/ 395 h 413"/>
                <a:gd name="T30" fmla="*/ 0 w 775"/>
                <a:gd name="T31" fmla="*/ 373 h 413"/>
                <a:gd name="T32" fmla="*/ 20 w 775"/>
                <a:gd name="T33" fmla="*/ 345 h 413"/>
                <a:gd name="T34" fmla="*/ 37 w 775"/>
                <a:gd name="T35" fmla="*/ 322 h 413"/>
                <a:gd name="T36" fmla="*/ 79 w 775"/>
                <a:gd name="T37" fmla="*/ 233 h 413"/>
                <a:gd name="T38" fmla="*/ 132 w 775"/>
                <a:gd name="T39" fmla="*/ 199 h 413"/>
                <a:gd name="T40" fmla="*/ 182 w 775"/>
                <a:gd name="T41" fmla="*/ 182 h 413"/>
                <a:gd name="T42" fmla="*/ 295 w 775"/>
                <a:gd name="T43" fmla="*/ 182 h 413"/>
                <a:gd name="T44" fmla="*/ 390 w 775"/>
                <a:gd name="T45" fmla="*/ 95 h 413"/>
                <a:gd name="T46" fmla="*/ 432 w 775"/>
                <a:gd name="T47" fmla="*/ 56 h 413"/>
                <a:gd name="T48" fmla="*/ 491 w 775"/>
                <a:gd name="T49" fmla="*/ 34 h 413"/>
                <a:gd name="T50" fmla="*/ 558 w 775"/>
                <a:gd name="T51" fmla="*/ 50 h 413"/>
                <a:gd name="T52" fmla="*/ 625 w 775"/>
                <a:gd name="T53" fmla="*/ 64 h 413"/>
                <a:gd name="T54" fmla="*/ 693 w 775"/>
                <a:gd name="T55" fmla="*/ 22 h 413"/>
                <a:gd name="T56" fmla="*/ 765 w 775"/>
                <a:gd name="T57" fmla="*/ 0 h 413"/>
                <a:gd name="T58" fmla="*/ 774 w 775"/>
                <a:gd name="T59" fmla="*/ 20 h 413"/>
                <a:gd name="T60" fmla="*/ 765 w 775"/>
                <a:gd name="T61" fmla="*/ 3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75" h="413">
                  <a:moveTo>
                    <a:pt x="765" y="34"/>
                  </a:moveTo>
                  <a:lnTo>
                    <a:pt x="698" y="67"/>
                  </a:lnTo>
                  <a:lnTo>
                    <a:pt x="670" y="101"/>
                  </a:lnTo>
                  <a:lnTo>
                    <a:pt x="639" y="123"/>
                  </a:lnTo>
                  <a:lnTo>
                    <a:pt x="566" y="115"/>
                  </a:lnTo>
                  <a:lnTo>
                    <a:pt x="499" y="104"/>
                  </a:lnTo>
                  <a:lnTo>
                    <a:pt x="443" y="132"/>
                  </a:lnTo>
                  <a:lnTo>
                    <a:pt x="398" y="177"/>
                  </a:lnTo>
                  <a:lnTo>
                    <a:pt x="353" y="233"/>
                  </a:lnTo>
                  <a:lnTo>
                    <a:pt x="303" y="277"/>
                  </a:lnTo>
                  <a:lnTo>
                    <a:pt x="208" y="263"/>
                  </a:lnTo>
                  <a:lnTo>
                    <a:pt x="126" y="291"/>
                  </a:lnTo>
                  <a:lnTo>
                    <a:pt x="87" y="390"/>
                  </a:lnTo>
                  <a:lnTo>
                    <a:pt x="45" y="412"/>
                  </a:lnTo>
                  <a:lnTo>
                    <a:pt x="6" y="395"/>
                  </a:lnTo>
                  <a:lnTo>
                    <a:pt x="0" y="373"/>
                  </a:lnTo>
                  <a:lnTo>
                    <a:pt x="20" y="345"/>
                  </a:lnTo>
                  <a:lnTo>
                    <a:pt x="37" y="322"/>
                  </a:lnTo>
                  <a:lnTo>
                    <a:pt x="79" y="233"/>
                  </a:lnTo>
                  <a:lnTo>
                    <a:pt x="132" y="199"/>
                  </a:lnTo>
                  <a:lnTo>
                    <a:pt x="182" y="182"/>
                  </a:lnTo>
                  <a:lnTo>
                    <a:pt x="295" y="182"/>
                  </a:lnTo>
                  <a:lnTo>
                    <a:pt x="390" y="95"/>
                  </a:lnTo>
                  <a:lnTo>
                    <a:pt x="432" y="56"/>
                  </a:lnTo>
                  <a:lnTo>
                    <a:pt x="491" y="34"/>
                  </a:lnTo>
                  <a:lnTo>
                    <a:pt x="558" y="50"/>
                  </a:lnTo>
                  <a:lnTo>
                    <a:pt x="625" y="64"/>
                  </a:lnTo>
                  <a:lnTo>
                    <a:pt x="693" y="22"/>
                  </a:lnTo>
                  <a:lnTo>
                    <a:pt x="765" y="0"/>
                  </a:lnTo>
                  <a:lnTo>
                    <a:pt x="774" y="20"/>
                  </a:lnTo>
                  <a:lnTo>
                    <a:pt x="765" y="3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3" name="Freeform 99"/>
            <p:cNvSpPr>
              <a:spLocks noChangeArrowheads="1"/>
            </p:cNvSpPr>
            <p:nvPr/>
          </p:nvSpPr>
          <p:spPr bwMode="auto">
            <a:xfrm>
              <a:off x="720" y="3076"/>
              <a:ext cx="192" cy="49"/>
            </a:xfrm>
            <a:custGeom>
              <a:avLst/>
              <a:gdLst>
                <a:gd name="T0" fmla="*/ 838 w 850"/>
                <a:gd name="T1" fmla="*/ 160 h 220"/>
                <a:gd name="T2" fmla="*/ 723 w 850"/>
                <a:gd name="T3" fmla="*/ 140 h 220"/>
                <a:gd name="T4" fmla="*/ 611 w 850"/>
                <a:gd name="T5" fmla="*/ 87 h 220"/>
                <a:gd name="T6" fmla="*/ 501 w 850"/>
                <a:gd name="T7" fmla="*/ 76 h 220"/>
                <a:gd name="T8" fmla="*/ 389 w 850"/>
                <a:gd name="T9" fmla="*/ 90 h 220"/>
                <a:gd name="T10" fmla="*/ 316 w 850"/>
                <a:gd name="T11" fmla="*/ 67 h 220"/>
                <a:gd name="T12" fmla="*/ 252 w 850"/>
                <a:gd name="T13" fmla="*/ 67 h 220"/>
                <a:gd name="T14" fmla="*/ 120 w 850"/>
                <a:gd name="T15" fmla="*/ 132 h 220"/>
                <a:gd name="T16" fmla="*/ 30 w 850"/>
                <a:gd name="T17" fmla="*/ 213 h 220"/>
                <a:gd name="T18" fmla="*/ 5 w 850"/>
                <a:gd name="T19" fmla="*/ 219 h 220"/>
                <a:gd name="T20" fmla="*/ 0 w 850"/>
                <a:gd name="T21" fmla="*/ 182 h 220"/>
                <a:gd name="T22" fmla="*/ 22 w 850"/>
                <a:gd name="T23" fmla="*/ 154 h 220"/>
                <a:gd name="T24" fmla="*/ 50 w 850"/>
                <a:gd name="T25" fmla="*/ 132 h 220"/>
                <a:gd name="T26" fmla="*/ 103 w 850"/>
                <a:gd name="T27" fmla="*/ 90 h 220"/>
                <a:gd name="T28" fmla="*/ 140 w 850"/>
                <a:gd name="T29" fmla="*/ 59 h 220"/>
                <a:gd name="T30" fmla="*/ 176 w 850"/>
                <a:gd name="T31" fmla="*/ 37 h 220"/>
                <a:gd name="T32" fmla="*/ 243 w 850"/>
                <a:gd name="T33" fmla="*/ 0 h 220"/>
                <a:gd name="T34" fmla="*/ 403 w 850"/>
                <a:gd name="T35" fmla="*/ 14 h 220"/>
                <a:gd name="T36" fmla="*/ 619 w 850"/>
                <a:gd name="T37" fmla="*/ 42 h 220"/>
                <a:gd name="T38" fmla="*/ 728 w 850"/>
                <a:gd name="T39" fmla="*/ 104 h 220"/>
                <a:gd name="T40" fmla="*/ 779 w 850"/>
                <a:gd name="T41" fmla="*/ 126 h 220"/>
                <a:gd name="T42" fmla="*/ 838 w 850"/>
                <a:gd name="T43" fmla="*/ 132 h 220"/>
                <a:gd name="T44" fmla="*/ 849 w 850"/>
                <a:gd name="T45" fmla="*/ 146 h 220"/>
                <a:gd name="T46" fmla="*/ 838 w 850"/>
                <a:gd name="T47" fmla="*/ 16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0" h="220">
                  <a:moveTo>
                    <a:pt x="838" y="160"/>
                  </a:moveTo>
                  <a:lnTo>
                    <a:pt x="723" y="140"/>
                  </a:lnTo>
                  <a:lnTo>
                    <a:pt x="611" y="87"/>
                  </a:lnTo>
                  <a:lnTo>
                    <a:pt x="501" y="76"/>
                  </a:lnTo>
                  <a:lnTo>
                    <a:pt x="389" y="90"/>
                  </a:lnTo>
                  <a:lnTo>
                    <a:pt x="316" y="67"/>
                  </a:lnTo>
                  <a:lnTo>
                    <a:pt x="252" y="67"/>
                  </a:lnTo>
                  <a:lnTo>
                    <a:pt x="120" y="132"/>
                  </a:lnTo>
                  <a:lnTo>
                    <a:pt x="30" y="213"/>
                  </a:lnTo>
                  <a:lnTo>
                    <a:pt x="5" y="219"/>
                  </a:lnTo>
                  <a:lnTo>
                    <a:pt x="0" y="182"/>
                  </a:lnTo>
                  <a:lnTo>
                    <a:pt x="22" y="154"/>
                  </a:lnTo>
                  <a:lnTo>
                    <a:pt x="50" y="132"/>
                  </a:lnTo>
                  <a:lnTo>
                    <a:pt x="103" y="90"/>
                  </a:lnTo>
                  <a:lnTo>
                    <a:pt x="140" y="59"/>
                  </a:lnTo>
                  <a:lnTo>
                    <a:pt x="176" y="37"/>
                  </a:lnTo>
                  <a:lnTo>
                    <a:pt x="243" y="0"/>
                  </a:lnTo>
                  <a:lnTo>
                    <a:pt x="403" y="14"/>
                  </a:lnTo>
                  <a:lnTo>
                    <a:pt x="619" y="42"/>
                  </a:lnTo>
                  <a:lnTo>
                    <a:pt x="728" y="104"/>
                  </a:lnTo>
                  <a:lnTo>
                    <a:pt x="779" y="126"/>
                  </a:lnTo>
                  <a:lnTo>
                    <a:pt x="838" y="132"/>
                  </a:lnTo>
                  <a:lnTo>
                    <a:pt x="849" y="146"/>
                  </a:lnTo>
                  <a:lnTo>
                    <a:pt x="838" y="16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4" name="Freeform 100"/>
            <p:cNvSpPr>
              <a:spLocks noChangeArrowheads="1"/>
            </p:cNvSpPr>
            <p:nvPr/>
          </p:nvSpPr>
          <p:spPr bwMode="auto">
            <a:xfrm>
              <a:off x="705" y="3131"/>
              <a:ext cx="14" cy="108"/>
            </a:xfrm>
            <a:custGeom>
              <a:avLst/>
              <a:gdLst>
                <a:gd name="T0" fmla="*/ 42 w 66"/>
                <a:gd name="T1" fmla="*/ 25 h 480"/>
                <a:gd name="T2" fmla="*/ 22 w 66"/>
                <a:gd name="T3" fmla="*/ 95 h 480"/>
                <a:gd name="T4" fmla="*/ 36 w 66"/>
                <a:gd name="T5" fmla="*/ 230 h 480"/>
                <a:gd name="T6" fmla="*/ 51 w 66"/>
                <a:gd name="T7" fmla="*/ 365 h 480"/>
                <a:gd name="T8" fmla="*/ 65 w 66"/>
                <a:gd name="T9" fmla="*/ 443 h 480"/>
                <a:gd name="T10" fmla="*/ 65 w 66"/>
                <a:gd name="T11" fmla="*/ 471 h 480"/>
                <a:gd name="T12" fmla="*/ 45 w 66"/>
                <a:gd name="T13" fmla="*/ 479 h 480"/>
                <a:gd name="T14" fmla="*/ 20 w 66"/>
                <a:gd name="T15" fmla="*/ 460 h 480"/>
                <a:gd name="T16" fmla="*/ 0 w 66"/>
                <a:gd name="T17" fmla="*/ 376 h 480"/>
                <a:gd name="T18" fmla="*/ 0 w 66"/>
                <a:gd name="T19" fmla="*/ 95 h 480"/>
                <a:gd name="T20" fmla="*/ 11 w 66"/>
                <a:gd name="T21" fmla="*/ 17 h 480"/>
                <a:gd name="T22" fmla="*/ 28 w 66"/>
                <a:gd name="T23" fmla="*/ 0 h 480"/>
                <a:gd name="T24" fmla="*/ 42 w 66"/>
                <a:gd name="T25" fmla="*/ 2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480">
                  <a:moveTo>
                    <a:pt x="42" y="25"/>
                  </a:moveTo>
                  <a:lnTo>
                    <a:pt x="22" y="95"/>
                  </a:lnTo>
                  <a:lnTo>
                    <a:pt x="36" y="230"/>
                  </a:lnTo>
                  <a:lnTo>
                    <a:pt x="51" y="365"/>
                  </a:lnTo>
                  <a:lnTo>
                    <a:pt x="65" y="443"/>
                  </a:lnTo>
                  <a:lnTo>
                    <a:pt x="65" y="471"/>
                  </a:lnTo>
                  <a:lnTo>
                    <a:pt x="45" y="479"/>
                  </a:lnTo>
                  <a:lnTo>
                    <a:pt x="20" y="460"/>
                  </a:lnTo>
                  <a:lnTo>
                    <a:pt x="0" y="376"/>
                  </a:lnTo>
                  <a:lnTo>
                    <a:pt x="0" y="95"/>
                  </a:lnTo>
                  <a:lnTo>
                    <a:pt x="11" y="17"/>
                  </a:lnTo>
                  <a:lnTo>
                    <a:pt x="28" y="0"/>
                  </a:lnTo>
                  <a:lnTo>
                    <a:pt x="42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5" name="Freeform 101"/>
            <p:cNvSpPr>
              <a:spLocks noChangeArrowheads="1"/>
            </p:cNvSpPr>
            <p:nvPr/>
          </p:nvSpPr>
          <p:spPr bwMode="auto">
            <a:xfrm>
              <a:off x="719" y="3252"/>
              <a:ext cx="33" cy="91"/>
            </a:xfrm>
            <a:custGeom>
              <a:avLst/>
              <a:gdLst>
                <a:gd name="T0" fmla="*/ 45 w 152"/>
                <a:gd name="T1" fmla="*/ 31 h 407"/>
                <a:gd name="T2" fmla="*/ 22 w 152"/>
                <a:gd name="T3" fmla="*/ 45 h 407"/>
                <a:gd name="T4" fmla="*/ 14 w 152"/>
                <a:gd name="T5" fmla="*/ 67 h 407"/>
                <a:gd name="T6" fmla="*/ 28 w 152"/>
                <a:gd name="T7" fmla="*/ 140 h 407"/>
                <a:gd name="T8" fmla="*/ 50 w 152"/>
                <a:gd name="T9" fmla="*/ 185 h 407"/>
                <a:gd name="T10" fmla="*/ 73 w 152"/>
                <a:gd name="T11" fmla="*/ 232 h 407"/>
                <a:gd name="T12" fmla="*/ 109 w 152"/>
                <a:gd name="T13" fmla="*/ 316 h 407"/>
                <a:gd name="T14" fmla="*/ 123 w 152"/>
                <a:gd name="T15" fmla="*/ 353 h 407"/>
                <a:gd name="T16" fmla="*/ 140 w 152"/>
                <a:gd name="T17" fmla="*/ 381 h 407"/>
                <a:gd name="T18" fmla="*/ 151 w 152"/>
                <a:gd name="T19" fmla="*/ 403 h 407"/>
                <a:gd name="T20" fmla="*/ 137 w 152"/>
                <a:gd name="T21" fmla="*/ 406 h 407"/>
                <a:gd name="T22" fmla="*/ 73 w 152"/>
                <a:gd name="T23" fmla="*/ 344 h 407"/>
                <a:gd name="T24" fmla="*/ 34 w 152"/>
                <a:gd name="T25" fmla="*/ 244 h 407"/>
                <a:gd name="T26" fmla="*/ 0 w 152"/>
                <a:gd name="T27" fmla="*/ 137 h 407"/>
                <a:gd name="T28" fmla="*/ 0 w 152"/>
                <a:gd name="T29" fmla="*/ 45 h 407"/>
                <a:gd name="T30" fmla="*/ 14 w 152"/>
                <a:gd name="T31" fmla="*/ 19 h 407"/>
                <a:gd name="T32" fmla="*/ 45 w 152"/>
                <a:gd name="T33" fmla="*/ 0 h 407"/>
                <a:gd name="T34" fmla="*/ 59 w 152"/>
                <a:gd name="T35" fmla="*/ 14 h 407"/>
                <a:gd name="T36" fmla="*/ 45 w 152"/>
                <a:gd name="T37" fmla="*/ 31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407">
                  <a:moveTo>
                    <a:pt x="45" y="31"/>
                  </a:moveTo>
                  <a:lnTo>
                    <a:pt x="22" y="45"/>
                  </a:lnTo>
                  <a:lnTo>
                    <a:pt x="14" y="67"/>
                  </a:lnTo>
                  <a:lnTo>
                    <a:pt x="28" y="140"/>
                  </a:lnTo>
                  <a:lnTo>
                    <a:pt x="50" y="185"/>
                  </a:lnTo>
                  <a:lnTo>
                    <a:pt x="73" y="232"/>
                  </a:lnTo>
                  <a:lnTo>
                    <a:pt x="109" y="316"/>
                  </a:lnTo>
                  <a:lnTo>
                    <a:pt x="123" y="353"/>
                  </a:lnTo>
                  <a:lnTo>
                    <a:pt x="140" y="381"/>
                  </a:lnTo>
                  <a:lnTo>
                    <a:pt x="151" y="403"/>
                  </a:lnTo>
                  <a:lnTo>
                    <a:pt x="137" y="406"/>
                  </a:lnTo>
                  <a:lnTo>
                    <a:pt x="73" y="344"/>
                  </a:lnTo>
                  <a:lnTo>
                    <a:pt x="34" y="244"/>
                  </a:lnTo>
                  <a:lnTo>
                    <a:pt x="0" y="137"/>
                  </a:lnTo>
                  <a:lnTo>
                    <a:pt x="0" y="45"/>
                  </a:lnTo>
                  <a:lnTo>
                    <a:pt x="14" y="19"/>
                  </a:lnTo>
                  <a:lnTo>
                    <a:pt x="45" y="0"/>
                  </a:lnTo>
                  <a:lnTo>
                    <a:pt x="59" y="14"/>
                  </a:lnTo>
                  <a:lnTo>
                    <a:pt x="45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6" name="Freeform 102"/>
            <p:cNvSpPr>
              <a:spLocks noChangeArrowheads="1"/>
            </p:cNvSpPr>
            <p:nvPr/>
          </p:nvSpPr>
          <p:spPr bwMode="auto">
            <a:xfrm>
              <a:off x="894" y="3153"/>
              <a:ext cx="42" cy="278"/>
            </a:xfrm>
            <a:custGeom>
              <a:avLst/>
              <a:gdLst>
                <a:gd name="T0" fmla="*/ 117 w 191"/>
                <a:gd name="T1" fmla="*/ 9 h 1232"/>
                <a:gd name="T2" fmla="*/ 154 w 191"/>
                <a:gd name="T3" fmla="*/ 353 h 1232"/>
                <a:gd name="T4" fmla="*/ 190 w 191"/>
                <a:gd name="T5" fmla="*/ 494 h 1232"/>
                <a:gd name="T6" fmla="*/ 182 w 191"/>
                <a:gd name="T7" fmla="*/ 634 h 1232"/>
                <a:gd name="T8" fmla="*/ 145 w 191"/>
                <a:gd name="T9" fmla="*/ 934 h 1232"/>
                <a:gd name="T10" fmla="*/ 129 w 191"/>
                <a:gd name="T11" fmla="*/ 1037 h 1232"/>
                <a:gd name="T12" fmla="*/ 95 w 191"/>
                <a:gd name="T13" fmla="*/ 1133 h 1232"/>
                <a:gd name="T14" fmla="*/ 42 w 191"/>
                <a:gd name="T15" fmla="*/ 1222 h 1232"/>
                <a:gd name="T16" fmla="*/ 11 w 191"/>
                <a:gd name="T17" fmla="*/ 1231 h 1232"/>
                <a:gd name="T18" fmla="*/ 0 w 191"/>
                <a:gd name="T19" fmla="*/ 1194 h 1232"/>
                <a:gd name="T20" fmla="*/ 28 w 191"/>
                <a:gd name="T21" fmla="*/ 1141 h 1232"/>
                <a:gd name="T22" fmla="*/ 58 w 191"/>
                <a:gd name="T23" fmla="*/ 1096 h 1232"/>
                <a:gd name="T24" fmla="*/ 101 w 191"/>
                <a:gd name="T25" fmla="*/ 925 h 1232"/>
                <a:gd name="T26" fmla="*/ 109 w 191"/>
                <a:gd name="T27" fmla="*/ 774 h 1232"/>
                <a:gd name="T28" fmla="*/ 137 w 191"/>
                <a:gd name="T29" fmla="*/ 620 h 1232"/>
                <a:gd name="T30" fmla="*/ 154 w 191"/>
                <a:gd name="T31" fmla="*/ 491 h 1232"/>
                <a:gd name="T32" fmla="*/ 129 w 191"/>
                <a:gd name="T33" fmla="*/ 353 h 1232"/>
                <a:gd name="T34" fmla="*/ 131 w 191"/>
                <a:gd name="T35" fmla="*/ 185 h 1232"/>
                <a:gd name="T36" fmla="*/ 95 w 191"/>
                <a:gd name="T37" fmla="*/ 20 h 1232"/>
                <a:gd name="T38" fmla="*/ 106 w 191"/>
                <a:gd name="T39" fmla="*/ 0 h 1232"/>
                <a:gd name="T40" fmla="*/ 117 w 191"/>
                <a:gd name="T41" fmla="*/ 9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1232">
                  <a:moveTo>
                    <a:pt x="117" y="9"/>
                  </a:moveTo>
                  <a:lnTo>
                    <a:pt x="154" y="353"/>
                  </a:lnTo>
                  <a:lnTo>
                    <a:pt x="190" y="494"/>
                  </a:lnTo>
                  <a:lnTo>
                    <a:pt x="182" y="634"/>
                  </a:lnTo>
                  <a:lnTo>
                    <a:pt x="145" y="934"/>
                  </a:lnTo>
                  <a:lnTo>
                    <a:pt x="129" y="1037"/>
                  </a:lnTo>
                  <a:lnTo>
                    <a:pt x="95" y="1133"/>
                  </a:lnTo>
                  <a:lnTo>
                    <a:pt x="42" y="1222"/>
                  </a:lnTo>
                  <a:lnTo>
                    <a:pt x="11" y="1231"/>
                  </a:lnTo>
                  <a:lnTo>
                    <a:pt x="0" y="1194"/>
                  </a:lnTo>
                  <a:lnTo>
                    <a:pt x="28" y="1141"/>
                  </a:lnTo>
                  <a:lnTo>
                    <a:pt x="58" y="1096"/>
                  </a:lnTo>
                  <a:lnTo>
                    <a:pt x="101" y="925"/>
                  </a:lnTo>
                  <a:lnTo>
                    <a:pt x="109" y="774"/>
                  </a:lnTo>
                  <a:lnTo>
                    <a:pt x="137" y="620"/>
                  </a:lnTo>
                  <a:lnTo>
                    <a:pt x="154" y="491"/>
                  </a:lnTo>
                  <a:lnTo>
                    <a:pt x="129" y="353"/>
                  </a:lnTo>
                  <a:lnTo>
                    <a:pt x="131" y="185"/>
                  </a:lnTo>
                  <a:lnTo>
                    <a:pt x="95" y="20"/>
                  </a:lnTo>
                  <a:lnTo>
                    <a:pt x="106" y="0"/>
                  </a:lnTo>
                  <a:lnTo>
                    <a:pt x="117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7" name="Freeform 103"/>
            <p:cNvSpPr>
              <a:spLocks noChangeArrowheads="1"/>
            </p:cNvSpPr>
            <p:nvPr/>
          </p:nvSpPr>
          <p:spPr bwMode="auto">
            <a:xfrm>
              <a:off x="779" y="3382"/>
              <a:ext cx="98" cy="61"/>
            </a:xfrm>
            <a:custGeom>
              <a:avLst/>
              <a:gdLst>
                <a:gd name="T0" fmla="*/ 17 w 436"/>
                <a:gd name="T1" fmla="*/ 0 h 275"/>
                <a:gd name="T2" fmla="*/ 90 w 436"/>
                <a:gd name="T3" fmla="*/ 47 h 275"/>
                <a:gd name="T4" fmla="*/ 155 w 436"/>
                <a:gd name="T5" fmla="*/ 98 h 275"/>
                <a:gd name="T6" fmla="*/ 216 w 436"/>
                <a:gd name="T7" fmla="*/ 140 h 275"/>
                <a:gd name="T8" fmla="*/ 295 w 436"/>
                <a:gd name="T9" fmla="*/ 179 h 275"/>
                <a:gd name="T10" fmla="*/ 415 w 436"/>
                <a:gd name="T11" fmla="*/ 213 h 275"/>
                <a:gd name="T12" fmla="*/ 435 w 436"/>
                <a:gd name="T13" fmla="*/ 246 h 275"/>
                <a:gd name="T14" fmla="*/ 426 w 436"/>
                <a:gd name="T15" fmla="*/ 266 h 275"/>
                <a:gd name="T16" fmla="*/ 412 w 436"/>
                <a:gd name="T17" fmla="*/ 274 h 275"/>
                <a:gd name="T18" fmla="*/ 286 w 436"/>
                <a:gd name="T19" fmla="*/ 246 h 275"/>
                <a:gd name="T20" fmla="*/ 146 w 436"/>
                <a:gd name="T21" fmla="*/ 148 h 275"/>
                <a:gd name="T22" fmla="*/ 113 w 436"/>
                <a:gd name="T23" fmla="*/ 112 h 275"/>
                <a:gd name="T24" fmla="*/ 82 w 436"/>
                <a:gd name="T25" fmla="*/ 84 h 275"/>
                <a:gd name="T26" fmla="*/ 45 w 436"/>
                <a:gd name="T27" fmla="*/ 53 h 275"/>
                <a:gd name="T28" fmla="*/ 9 w 436"/>
                <a:gd name="T29" fmla="*/ 25 h 275"/>
                <a:gd name="T30" fmla="*/ 0 w 436"/>
                <a:gd name="T31" fmla="*/ 8 h 275"/>
                <a:gd name="T32" fmla="*/ 17 w 436"/>
                <a:gd name="T3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6" h="275">
                  <a:moveTo>
                    <a:pt x="17" y="0"/>
                  </a:moveTo>
                  <a:lnTo>
                    <a:pt x="90" y="47"/>
                  </a:lnTo>
                  <a:lnTo>
                    <a:pt x="155" y="98"/>
                  </a:lnTo>
                  <a:lnTo>
                    <a:pt x="216" y="140"/>
                  </a:lnTo>
                  <a:lnTo>
                    <a:pt x="295" y="179"/>
                  </a:lnTo>
                  <a:lnTo>
                    <a:pt x="415" y="213"/>
                  </a:lnTo>
                  <a:lnTo>
                    <a:pt x="435" y="246"/>
                  </a:lnTo>
                  <a:lnTo>
                    <a:pt x="426" y="266"/>
                  </a:lnTo>
                  <a:lnTo>
                    <a:pt x="412" y="274"/>
                  </a:lnTo>
                  <a:lnTo>
                    <a:pt x="286" y="246"/>
                  </a:lnTo>
                  <a:lnTo>
                    <a:pt x="146" y="148"/>
                  </a:lnTo>
                  <a:lnTo>
                    <a:pt x="113" y="112"/>
                  </a:lnTo>
                  <a:lnTo>
                    <a:pt x="82" y="84"/>
                  </a:lnTo>
                  <a:lnTo>
                    <a:pt x="45" y="53"/>
                  </a:lnTo>
                  <a:lnTo>
                    <a:pt x="9" y="25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8" name="Freeform 104"/>
            <p:cNvSpPr>
              <a:spLocks noChangeArrowheads="1"/>
            </p:cNvSpPr>
            <p:nvPr/>
          </p:nvSpPr>
          <p:spPr bwMode="auto">
            <a:xfrm>
              <a:off x="789" y="3407"/>
              <a:ext cx="68" cy="88"/>
            </a:xfrm>
            <a:custGeom>
              <a:avLst/>
              <a:gdLst>
                <a:gd name="T0" fmla="*/ 14 w 304"/>
                <a:gd name="T1" fmla="*/ 0 h 393"/>
                <a:gd name="T2" fmla="*/ 73 w 304"/>
                <a:gd name="T3" fmla="*/ 87 h 393"/>
                <a:gd name="T4" fmla="*/ 118 w 304"/>
                <a:gd name="T5" fmla="*/ 171 h 393"/>
                <a:gd name="T6" fmla="*/ 168 w 304"/>
                <a:gd name="T7" fmla="*/ 249 h 393"/>
                <a:gd name="T8" fmla="*/ 199 w 304"/>
                <a:gd name="T9" fmla="*/ 286 h 393"/>
                <a:gd name="T10" fmla="*/ 236 w 304"/>
                <a:gd name="T11" fmla="*/ 316 h 393"/>
                <a:gd name="T12" fmla="*/ 289 w 304"/>
                <a:gd name="T13" fmla="*/ 344 h 393"/>
                <a:gd name="T14" fmla="*/ 303 w 304"/>
                <a:gd name="T15" fmla="*/ 375 h 393"/>
                <a:gd name="T16" fmla="*/ 281 w 304"/>
                <a:gd name="T17" fmla="*/ 392 h 393"/>
                <a:gd name="T18" fmla="*/ 222 w 304"/>
                <a:gd name="T19" fmla="*/ 375 h 393"/>
                <a:gd name="T20" fmla="*/ 149 w 304"/>
                <a:gd name="T21" fmla="*/ 302 h 393"/>
                <a:gd name="T22" fmla="*/ 104 w 304"/>
                <a:gd name="T23" fmla="*/ 213 h 393"/>
                <a:gd name="T24" fmla="*/ 82 w 304"/>
                <a:gd name="T25" fmla="*/ 162 h 393"/>
                <a:gd name="T26" fmla="*/ 59 w 304"/>
                <a:gd name="T27" fmla="*/ 112 h 393"/>
                <a:gd name="T28" fmla="*/ 31 w 304"/>
                <a:gd name="T29" fmla="*/ 64 h 393"/>
                <a:gd name="T30" fmla="*/ 0 w 304"/>
                <a:gd name="T31" fmla="*/ 16 h 393"/>
                <a:gd name="T32" fmla="*/ 0 w 304"/>
                <a:gd name="T33" fmla="*/ 0 h 393"/>
                <a:gd name="T34" fmla="*/ 14 w 304"/>
                <a:gd name="T35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4" h="393">
                  <a:moveTo>
                    <a:pt x="14" y="0"/>
                  </a:moveTo>
                  <a:lnTo>
                    <a:pt x="73" y="87"/>
                  </a:lnTo>
                  <a:lnTo>
                    <a:pt x="118" y="171"/>
                  </a:lnTo>
                  <a:lnTo>
                    <a:pt x="168" y="249"/>
                  </a:lnTo>
                  <a:lnTo>
                    <a:pt x="199" y="286"/>
                  </a:lnTo>
                  <a:lnTo>
                    <a:pt x="236" y="316"/>
                  </a:lnTo>
                  <a:lnTo>
                    <a:pt x="289" y="344"/>
                  </a:lnTo>
                  <a:lnTo>
                    <a:pt x="303" y="375"/>
                  </a:lnTo>
                  <a:lnTo>
                    <a:pt x="281" y="392"/>
                  </a:lnTo>
                  <a:lnTo>
                    <a:pt x="222" y="375"/>
                  </a:lnTo>
                  <a:lnTo>
                    <a:pt x="149" y="302"/>
                  </a:lnTo>
                  <a:lnTo>
                    <a:pt x="104" y="213"/>
                  </a:lnTo>
                  <a:lnTo>
                    <a:pt x="82" y="162"/>
                  </a:lnTo>
                  <a:lnTo>
                    <a:pt x="59" y="112"/>
                  </a:lnTo>
                  <a:lnTo>
                    <a:pt x="31" y="6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9" name="Freeform 105"/>
            <p:cNvSpPr>
              <a:spLocks noChangeArrowheads="1"/>
            </p:cNvSpPr>
            <p:nvPr/>
          </p:nvSpPr>
          <p:spPr bwMode="auto">
            <a:xfrm>
              <a:off x="749" y="3394"/>
              <a:ext cx="59" cy="145"/>
            </a:xfrm>
            <a:custGeom>
              <a:avLst/>
              <a:gdLst>
                <a:gd name="T0" fmla="*/ 22 w 264"/>
                <a:gd name="T1" fmla="*/ 8 h 643"/>
                <a:gd name="T2" fmla="*/ 45 w 264"/>
                <a:gd name="T3" fmla="*/ 73 h 643"/>
                <a:gd name="T4" fmla="*/ 73 w 264"/>
                <a:gd name="T5" fmla="*/ 123 h 643"/>
                <a:gd name="T6" fmla="*/ 123 w 264"/>
                <a:gd name="T7" fmla="*/ 227 h 643"/>
                <a:gd name="T8" fmla="*/ 168 w 264"/>
                <a:gd name="T9" fmla="*/ 375 h 643"/>
                <a:gd name="T10" fmla="*/ 190 w 264"/>
                <a:gd name="T11" fmla="*/ 448 h 643"/>
                <a:gd name="T12" fmla="*/ 227 w 264"/>
                <a:gd name="T13" fmla="*/ 521 h 643"/>
                <a:gd name="T14" fmla="*/ 263 w 264"/>
                <a:gd name="T15" fmla="*/ 602 h 643"/>
                <a:gd name="T16" fmla="*/ 255 w 264"/>
                <a:gd name="T17" fmla="*/ 642 h 643"/>
                <a:gd name="T18" fmla="*/ 221 w 264"/>
                <a:gd name="T19" fmla="*/ 633 h 643"/>
                <a:gd name="T20" fmla="*/ 176 w 264"/>
                <a:gd name="T21" fmla="*/ 558 h 643"/>
                <a:gd name="T22" fmla="*/ 126 w 264"/>
                <a:gd name="T23" fmla="*/ 406 h 643"/>
                <a:gd name="T24" fmla="*/ 89 w 264"/>
                <a:gd name="T25" fmla="*/ 244 h 643"/>
                <a:gd name="T26" fmla="*/ 64 w 264"/>
                <a:gd name="T27" fmla="*/ 185 h 643"/>
                <a:gd name="T28" fmla="*/ 42 w 264"/>
                <a:gd name="T29" fmla="*/ 134 h 643"/>
                <a:gd name="T30" fmla="*/ 0 w 264"/>
                <a:gd name="T31" fmla="*/ 17 h 643"/>
                <a:gd name="T32" fmla="*/ 8 w 264"/>
                <a:gd name="T33" fmla="*/ 0 h 643"/>
                <a:gd name="T34" fmla="*/ 22 w 264"/>
                <a:gd name="T35" fmla="*/ 8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4" h="643">
                  <a:moveTo>
                    <a:pt x="22" y="8"/>
                  </a:moveTo>
                  <a:lnTo>
                    <a:pt x="45" y="73"/>
                  </a:lnTo>
                  <a:lnTo>
                    <a:pt x="73" y="123"/>
                  </a:lnTo>
                  <a:lnTo>
                    <a:pt x="123" y="227"/>
                  </a:lnTo>
                  <a:lnTo>
                    <a:pt x="168" y="375"/>
                  </a:lnTo>
                  <a:lnTo>
                    <a:pt x="190" y="448"/>
                  </a:lnTo>
                  <a:lnTo>
                    <a:pt x="227" y="521"/>
                  </a:lnTo>
                  <a:lnTo>
                    <a:pt x="263" y="602"/>
                  </a:lnTo>
                  <a:lnTo>
                    <a:pt x="255" y="642"/>
                  </a:lnTo>
                  <a:lnTo>
                    <a:pt x="221" y="633"/>
                  </a:lnTo>
                  <a:lnTo>
                    <a:pt x="176" y="558"/>
                  </a:lnTo>
                  <a:lnTo>
                    <a:pt x="126" y="406"/>
                  </a:lnTo>
                  <a:lnTo>
                    <a:pt x="89" y="244"/>
                  </a:lnTo>
                  <a:lnTo>
                    <a:pt x="64" y="185"/>
                  </a:lnTo>
                  <a:lnTo>
                    <a:pt x="42" y="134"/>
                  </a:lnTo>
                  <a:lnTo>
                    <a:pt x="0" y="17"/>
                  </a:lnTo>
                  <a:lnTo>
                    <a:pt x="8" y="0"/>
                  </a:lnTo>
                  <a:lnTo>
                    <a:pt x="22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0" name="Freeform 106"/>
            <p:cNvSpPr>
              <a:spLocks noChangeArrowheads="1"/>
            </p:cNvSpPr>
            <p:nvPr/>
          </p:nvSpPr>
          <p:spPr bwMode="auto">
            <a:xfrm>
              <a:off x="814" y="3499"/>
              <a:ext cx="51" cy="74"/>
            </a:xfrm>
            <a:custGeom>
              <a:avLst/>
              <a:gdLst>
                <a:gd name="T0" fmla="*/ 221 w 228"/>
                <a:gd name="T1" fmla="*/ 28 h 332"/>
                <a:gd name="T2" fmla="*/ 168 w 228"/>
                <a:gd name="T3" fmla="*/ 101 h 332"/>
                <a:gd name="T4" fmla="*/ 117 w 228"/>
                <a:gd name="T5" fmla="*/ 177 h 332"/>
                <a:gd name="T6" fmla="*/ 72 w 228"/>
                <a:gd name="T7" fmla="*/ 255 h 332"/>
                <a:gd name="T8" fmla="*/ 16 w 228"/>
                <a:gd name="T9" fmla="*/ 322 h 332"/>
                <a:gd name="T10" fmla="*/ 2 w 228"/>
                <a:gd name="T11" fmla="*/ 331 h 332"/>
                <a:gd name="T12" fmla="*/ 0 w 228"/>
                <a:gd name="T13" fmla="*/ 308 h 332"/>
                <a:gd name="T14" fmla="*/ 28 w 228"/>
                <a:gd name="T15" fmla="*/ 213 h 332"/>
                <a:gd name="T16" fmla="*/ 75 w 228"/>
                <a:gd name="T17" fmla="*/ 132 h 332"/>
                <a:gd name="T18" fmla="*/ 126 w 228"/>
                <a:gd name="T19" fmla="*/ 51 h 332"/>
                <a:gd name="T20" fmla="*/ 168 w 228"/>
                <a:gd name="T21" fmla="*/ 22 h 332"/>
                <a:gd name="T22" fmla="*/ 213 w 228"/>
                <a:gd name="T23" fmla="*/ 0 h 332"/>
                <a:gd name="T24" fmla="*/ 227 w 228"/>
                <a:gd name="T25" fmla="*/ 6 h 332"/>
                <a:gd name="T26" fmla="*/ 221 w 228"/>
                <a:gd name="T27" fmla="*/ 2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8" h="332">
                  <a:moveTo>
                    <a:pt x="221" y="28"/>
                  </a:moveTo>
                  <a:lnTo>
                    <a:pt x="168" y="101"/>
                  </a:lnTo>
                  <a:lnTo>
                    <a:pt x="117" y="177"/>
                  </a:lnTo>
                  <a:lnTo>
                    <a:pt x="72" y="255"/>
                  </a:lnTo>
                  <a:lnTo>
                    <a:pt x="16" y="322"/>
                  </a:lnTo>
                  <a:lnTo>
                    <a:pt x="2" y="331"/>
                  </a:lnTo>
                  <a:lnTo>
                    <a:pt x="0" y="308"/>
                  </a:lnTo>
                  <a:lnTo>
                    <a:pt x="28" y="213"/>
                  </a:lnTo>
                  <a:lnTo>
                    <a:pt x="75" y="132"/>
                  </a:lnTo>
                  <a:lnTo>
                    <a:pt x="126" y="51"/>
                  </a:lnTo>
                  <a:lnTo>
                    <a:pt x="168" y="22"/>
                  </a:lnTo>
                  <a:lnTo>
                    <a:pt x="213" y="0"/>
                  </a:lnTo>
                  <a:lnTo>
                    <a:pt x="227" y="6"/>
                  </a:lnTo>
                  <a:lnTo>
                    <a:pt x="22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1" name="Freeform 107"/>
            <p:cNvSpPr>
              <a:spLocks noChangeArrowheads="1"/>
            </p:cNvSpPr>
            <p:nvPr/>
          </p:nvSpPr>
          <p:spPr bwMode="auto">
            <a:xfrm>
              <a:off x="861" y="3437"/>
              <a:ext cx="19" cy="61"/>
            </a:xfrm>
            <a:custGeom>
              <a:avLst/>
              <a:gdLst>
                <a:gd name="T0" fmla="*/ 0 w 88"/>
                <a:gd name="T1" fmla="*/ 250 h 273"/>
                <a:gd name="T2" fmla="*/ 14 w 88"/>
                <a:gd name="T3" fmla="*/ 138 h 273"/>
                <a:gd name="T4" fmla="*/ 64 w 88"/>
                <a:gd name="T5" fmla="*/ 11 h 273"/>
                <a:gd name="T6" fmla="*/ 73 w 88"/>
                <a:gd name="T7" fmla="*/ 0 h 273"/>
                <a:gd name="T8" fmla="*/ 87 w 88"/>
                <a:gd name="T9" fmla="*/ 20 h 273"/>
                <a:gd name="T10" fmla="*/ 53 w 88"/>
                <a:gd name="T11" fmla="*/ 160 h 273"/>
                <a:gd name="T12" fmla="*/ 28 w 88"/>
                <a:gd name="T13" fmla="*/ 255 h 273"/>
                <a:gd name="T14" fmla="*/ 14 w 88"/>
                <a:gd name="T15" fmla="*/ 272 h 273"/>
                <a:gd name="T16" fmla="*/ 0 w 88"/>
                <a:gd name="T17" fmla="*/ 25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273">
                  <a:moveTo>
                    <a:pt x="0" y="250"/>
                  </a:moveTo>
                  <a:lnTo>
                    <a:pt x="14" y="138"/>
                  </a:lnTo>
                  <a:lnTo>
                    <a:pt x="64" y="11"/>
                  </a:lnTo>
                  <a:lnTo>
                    <a:pt x="73" y="0"/>
                  </a:lnTo>
                  <a:lnTo>
                    <a:pt x="87" y="20"/>
                  </a:lnTo>
                  <a:lnTo>
                    <a:pt x="53" y="160"/>
                  </a:lnTo>
                  <a:lnTo>
                    <a:pt x="28" y="255"/>
                  </a:lnTo>
                  <a:lnTo>
                    <a:pt x="14" y="272"/>
                  </a:lnTo>
                  <a:lnTo>
                    <a:pt x="0" y="25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2" name="Freeform 108"/>
            <p:cNvSpPr>
              <a:spLocks noChangeArrowheads="1"/>
            </p:cNvSpPr>
            <p:nvPr/>
          </p:nvSpPr>
          <p:spPr bwMode="auto">
            <a:xfrm>
              <a:off x="702" y="3349"/>
              <a:ext cx="40" cy="53"/>
            </a:xfrm>
            <a:custGeom>
              <a:avLst/>
              <a:gdLst>
                <a:gd name="T0" fmla="*/ 174 w 183"/>
                <a:gd name="T1" fmla="*/ 28 h 236"/>
                <a:gd name="T2" fmla="*/ 73 w 183"/>
                <a:gd name="T3" fmla="*/ 132 h 236"/>
                <a:gd name="T4" fmla="*/ 25 w 183"/>
                <a:gd name="T5" fmla="*/ 230 h 236"/>
                <a:gd name="T6" fmla="*/ 6 w 183"/>
                <a:gd name="T7" fmla="*/ 235 h 236"/>
                <a:gd name="T8" fmla="*/ 0 w 183"/>
                <a:gd name="T9" fmla="*/ 216 h 236"/>
                <a:gd name="T10" fmla="*/ 48 w 183"/>
                <a:gd name="T11" fmla="*/ 103 h 236"/>
                <a:gd name="T12" fmla="*/ 73 w 183"/>
                <a:gd name="T13" fmla="*/ 67 h 236"/>
                <a:gd name="T14" fmla="*/ 101 w 183"/>
                <a:gd name="T15" fmla="*/ 45 h 236"/>
                <a:gd name="T16" fmla="*/ 165 w 183"/>
                <a:gd name="T17" fmla="*/ 0 h 236"/>
                <a:gd name="T18" fmla="*/ 182 w 183"/>
                <a:gd name="T19" fmla="*/ 5 h 236"/>
                <a:gd name="T20" fmla="*/ 174 w 183"/>
                <a:gd name="T21" fmla="*/ 2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" h="236">
                  <a:moveTo>
                    <a:pt x="174" y="28"/>
                  </a:moveTo>
                  <a:lnTo>
                    <a:pt x="73" y="132"/>
                  </a:lnTo>
                  <a:lnTo>
                    <a:pt x="25" y="230"/>
                  </a:lnTo>
                  <a:lnTo>
                    <a:pt x="6" y="235"/>
                  </a:lnTo>
                  <a:lnTo>
                    <a:pt x="0" y="216"/>
                  </a:lnTo>
                  <a:lnTo>
                    <a:pt x="48" y="103"/>
                  </a:lnTo>
                  <a:lnTo>
                    <a:pt x="73" y="67"/>
                  </a:lnTo>
                  <a:lnTo>
                    <a:pt x="101" y="45"/>
                  </a:lnTo>
                  <a:lnTo>
                    <a:pt x="165" y="0"/>
                  </a:lnTo>
                  <a:lnTo>
                    <a:pt x="182" y="5"/>
                  </a:lnTo>
                  <a:lnTo>
                    <a:pt x="174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3" name="Freeform 109"/>
            <p:cNvSpPr>
              <a:spLocks noChangeArrowheads="1"/>
            </p:cNvSpPr>
            <p:nvPr/>
          </p:nvSpPr>
          <p:spPr bwMode="auto">
            <a:xfrm>
              <a:off x="444" y="3367"/>
              <a:ext cx="257" cy="419"/>
            </a:xfrm>
            <a:custGeom>
              <a:avLst/>
              <a:gdLst>
                <a:gd name="T0" fmla="*/ 1135 w 1136"/>
                <a:gd name="T1" fmla="*/ 28 h 1851"/>
                <a:gd name="T2" fmla="*/ 1046 w 1136"/>
                <a:gd name="T3" fmla="*/ 87 h 1851"/>
                <a:gd name="T4" fmla="*/ 950 w 1136"/>
                <a:gd name="T5" fmla="*/ 140 h 1851"/>
                <a:gd name="T6" fmla="*/ 872 w 1136"/>
                <a:gd name="T7" fmla="*/ 191 h 1851"/>
                <a:gd name="T8" fmla="*/ 835 w 1136"/>
                <a:gd name="T9" fmla="*/ 219 h 1851"/>
                <a:gd name="T10" fmla="*/ 790 w 1136"/>
                <a:gd name="T11" fmla="*/ 244 h 1851"/>
                <a:gd name="T12" fmla="*/ 701 w 1136"/>
                <a:gd name="T13" fmla="*/ 266 h 1851"/>
                <a:gd name="T14" fmla="*/ 670 w 1136"/>
                <a:gd name="T15" fmla="*/ 311 h 1851"/>
                <a:gd name="T16" fmla="*/ 636 w 1136"/>
                <a:gd name="T17" fmla="*/ 353 h 1851"/>
                <a:gd name="T18" fmla="*/ 605 w 1136"/>
                <a:gd name="T19" fmla="*/ 390 h 1851"/>
                <a:gd name="T20" fmla="*/ 575 w 1136"/>
                <a:gd name="T21" fmla="*/ 426 h 1851"/>
                <a:gd name="T22" fmla="*/ 541 w 1136"/>
                <a:gd name="T23" fmla="*/ 457 h 1851"/>
                <a:gd name="T24" fmla="*/ 510 w 1136"/>
                <a:gd name="T25" fmla="*/ 493 h 1851"/>
                <a:gd name="T26" fmla="*/ 474 w 1136"/>
                <a:gd name="T27" fmla="*/ 530 h 1851"/>
                <a:gd name="T28" fmla="*/ 434 w 1136"/>
                <a:gd name="T29" fmla="*/ 566 h 1851"/>
                <a:gd name="T30" fmla="*/ 384 w 1136"/>
                <a:gd name="T31" fmla="*/ 639 h 1851"/>
                <a:gd name="T32" fmla="*/ 356 w 1136"/>
                <a:gd name="T33" fmla="*/ 720 h 1851"/>
                <a:gd name="T34" fmla="*/ 334 w 1136"/>
                <a:gd name="T35" fmla="*/ 911 h 1851"/>
                <a:gd name="T36" fmla="*/ 317 w 1136"/>
                <a:gd name="T37" fmla="*/ 1006 h 1851"/>
                <a:gd name="T38" fmla="*/ 280 w 1136"/>
                <a:gd name="T39" fmla="*/ 1217 h 1851"/>
                <a:gd name="T40" fmla="*/ 261 w 1136"/>
                <a:gd name="T41" fmla="*/ 1303 h 1851"/>
                <a:gd name="T42" fmla="*/ 233 w 1136"/>
                <a:gd name="T43" fmla="*/ 1385 h 1851"/>
                <a:gd name="T44" fmla="*/ 207 w 1136"/>
                <a:gd name="T45" fmla="*/ 1452 h 1851"/>
                <a:gd name="T46" fmla="*/ 179 w 1136"/>
                <a:gd name="T47" fmla="*/ 1525 h 1851"/>
                <a:gd name="T48" fmla="*/ 149 w 1136"/>
                <a:gd name="T49" fmla="*/ 1592 h 1851"/>
                <a:gd name="T50" fmla="*/ 120 w 1136"/>
                <a:gd name="T51" fmla="*/ 1665 h 1851"/>
                <a:gd name="T52" fmla="*/ 59 w 1136"/>
                <a:gd name="T53" fmla="*/ 1825 h 1851"/>
                <a:gd name="T54" fmla="*/ 39 w 1136"/>
                <a:gd name="T55" fmla="*/ 1850 h 1851"/>
                <a:gd name="T56" fmla="*/ 17 w 1136"/>
                <a:gd name="T57" fmla="*/ 1847 h 1851"/>
                <a:gd name="T58" fmla="*/ 0 w 1136"/>
                <a:gd name="T59" fmla="*/ 1791 h 1851"/>
                <a:gd name="T60" fmla="*/ 25 w 1136"/>
                <a:gd name="T61" fmla="*/ 1707 h 1851"/>
                <a:gd name="T62" fmla="*/ 59 w 1136"/>
                <a:gd name="T63" fmla="*/ 1629 h 1851"/>
                <a:gd name="T64" fmla="*/ 90 w 1136"/>
                <a:gd name="T65" fmla="*/ 1567 h 1851"/>
                <a:gd name="T66" fmla="*/ 118 w 1136"/>
                <a:gd name="T67" fmla="*/ 1500 h 1851"/>
                <a:gd name="T68" fmla="*/ 171 w 1136"/>
                <a:gd name="T69" fmla="*/ 1362 h 1851"/>
                <a:gd name="T70" fmla="*/ 216 w 1136"/>
                <a:gd name="T71" fmla="*/ 1194 h 1851"/>
                <a:gd name="T72" fmla="*/ 244 w 1136"/>
                <a:gd name="T73" fmla="*/ 987 h 1851"/>
                <a:gd name="T74" fmla="*/ 261 w 1136"/>
                <a:gd name="T75" fmla="*/ 891 h 1851"/>
                <a:gd name="T76" fmla="*/ 280 w 1136"/>
                <a:gd name="T77" fmla="*/ 788 h 1851"/>
                <a:gd name="T78" fmla="*/ 305 w 1136"/>
                <a:gd name="T79" fmla="*/ 698 h 1851"/>
                <a:gd name="T80" fmla="*/ 356 w 1136"/>
                <a:gd name="T81" fmla="*/ 617 h 1851"/>
                <a:gd name="T82" fmla="*/ 387 w 1136"/>
                <a:gd name="T83" fmla="*/ 580 h 1851"/>
                <a:gd name="T84" fmla="*/ 420 w 1136"/>
                <a:gd name="T85" fmla="*/ 544 h 1851"/>
                <a:gd name="T86" fmla="*/ 457 w 1136"/>
                <a:gd name="T87" fmla="*/ 507 h 1851"/>
                <a:gd name="T88" fmla="*/ 493 w 1136"/>
                <a:gd name="T89" fmla="*/ 471 h 1851"/>
                <a:gd name="T90" fmla="*/ 527 w 1136"/>
                <a:gd name="T91" fmla="*/ 435 h 1851"/>
                <a:gd name="T92" fmla="*/ 561 w 1136"/>
                <a:gd name="T93" fmla="*/ 404 h 1851"/>
                <a:gd name="T94" fmla="*/ 591 w 1136"/>
                <a:gd name="T95" fmla="*/ 367 h 1851"/>
                <a:gd name="T96" fmla="*/ 622 w 1136"/>
                <a:gd name="T97" fmla="*/ 331 h 1851"/>
                <a:gd name="T98" fmla="*/ 656 w 1136"/>
                <a:gd name="T99" fmla="*/ 289 h 1851"/>
                <a:gd name="T100" fmla="*/ 687 w 1136"/>
                <a:gd name="T101" fmla="*/ 244 h 1851"/>
                <a:gd name="T102" fmla="*/ 729 w 1136"/>
                <a:gd name="T103" fmla="*/ 199 h 1851"/>
                <a:gd name="T104" fmla="*/ 774 w 1136"/>
                <a:gd name="T105" fmla="*/ 163 h 1851"/>
                <a:gd name="T106" fmla="*/ 844 w 1136"/>
                <a:gd name="T107" fmla="*/ 109 h 1851"/>
                <a:gd name="T108" fmla="*/ 880 w 1136"/>
                <a:gd name="T109" fmla="*/ 87 h 1851"/>
                <a:gd name="T110" fmla="*/ 922 w 1136"/>
                <a:gd name="T111" fmla="*/ 59 h 1851"/>
                <a:gd name="T112" fmla="*/ 1121 w 1136"/>
                <a:gd name="T113" fmla="*/ 0 h 1851"/>
                <a:gd name="T114" fmla="*/ 1135 w 1136"/>
                <a:gd name="T115" fmla="*/ 28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36" h="1851">
                  <a:moveTo>
                    <a:pt x="1135" y="28"/>
                  </a:moveTo>
                  <a:lnTo>
                    <a:pt x="1046" y="87"/>
                  </a:lnTo>
                  <a:lnTo>
                    <a:pt x="950" y="140"/>
                  </a:lnTo>
                  <a:lnTo>
                    <a:pt x="872" y="191"/>
                  </a:lnTo>
                  <a:lnTo>
                    <a:pt x="835" y="219"/>
                  </a:lnTo>
                  <a:lnTo>
                    <a:pt x="790" y="244"/>
                  </a:lnTo>
                  <a:lnTo>
                    <a:pt x="701" y="266"/>
                  </a:lnTo>
                  <a:lnTo>
                    <a:pt x="670" y="311"/>
                  </a:lnTo>
                  <a:lnTo>
                    <a:pt x="636" y="353"/>
                  </a:lnTo>
                  <a:lnTo>
                    <a:pt x="605" y="390"/>
                  </a:lnTo>
                  <a:lnTo>
                    <a:pt x="575" y="426"/>
                  </a:lnTo>
                  <a:lnTo>
                    <a:pt x="541" y="457"/>
                  </a:lnTo>
                  <a:lnTo>
                    <a:pt x="510" y="493"/>
                  </a:lnTo>
                  <a:lnTo>
                    <a:pt x="474" y="530"/>
                  </a:lnTo>
                  <a:lnTo>
                    <a:pt x="434" y="566"/>
                  </a:lnTo>
                  <a:lnTo>
                    <a:pt x="384" y="639"/>
                  </a:lnTo>
                  <a:lnTo>
                    <a:pt x="356" y="720"/>
                  </a:lnTo>
                  <a:lnTo>
                    <a:pt x="334" y="911"/>
                  </a:lnTo>
                  <a:lnTo>
                    <a:pt x="317" y="1006"/>
                  </a:lnTo>
                  <a:lnTo>
                    <a:pt x="280" y="1217"/>
                  </a:lnTo>
                  <a:lnTo>
                    <a:pt x="261" y="1303"/>
                  </a:lnTo>
                  <a:lnTo>
                    <a:pt x="233" y="1385"/>
                  </a:lnTo>
                  <a:lnTo>
                    <a:pt x="207" y="1452"/>
                  </a:lnTo>
                  <a:lnTo>
                    <a:pt x="179" y="1525"/>
                  </a:lnTo>
                  <a:lnTo>
                    <a:pt x="149" y="1592"/>
                  </a:lnTo>
                  <a:lnTo>
                    <a:pt x="120" y="1665"/>
                  </a:lnTo>
                  <a:lnTo>
                    <a:pt x="59" y="1825"/>
                  </a:lnTo>
                  <a:lnTo>
                    <a:pt x="39" y="1850"/>
                  </a:lnTo>
                  <a:lnTo>
                    <a:pt x="17" y="1847"/>
                  </a:lnTo>
                  <a:lnTo>
                    <a:pt x="0" y="1791"/>
                  </a:lnTo>
                  <a:lnTo>
                    <a:pt x="25" y="1707"/>
                  </a:lnTo>
                  <a:lnTo>
                    <a:pt x="59" y="1629"/>
                  </a:lnTo>
                  <a:lnTo>
                    <a:pt x="90" y="1567"/>
                  </a:lnTo>
                  <a:lnTo>
                    <a:pt x="118" y="1500"/>
                  </a:lnTo>
                  <a:lnTo>
                    <a:pt x="171" y="1362"/>
                  </a:lnTo>
                  <a:lnTo>
                    <a:pt x="216" y="1194"/>
                  </a:lnTo>
                  <a:lnTo>
                    <a:pt x="244" y="987"/>
                  </a:lnTo>
                  <a:lnTo>
                    <a:pt x="261" y="891"/>
                  </a:lnTo>
                  <a:lnTo>
                    <a:pt x="280" y="788"/>
                  </a:lnTo>
                  <a:lnTo>
                    <a:pt x="305" y="698"/>
                  </a:lnTo>
                  <a:lnTo>
                    <a:pt x="356" y="617"/>
                  </a:lnTo>
                  <a:lnTo>
                    <a:pt x="387" y="580"/>
                  </a:lnTo>
                  <a:lnTo>
                    <a:pt x="420" y="544"/>
                  </a:lnTo>
                  <a:lnTo>
                    <a:pt x="457" y="507"/>
                  </a:lnTo>
                  <a:lnTo>
                    <a:pt x="493" y="471"/>
                  </a:lnTo>
                  <a:lnTo>
                    <a:pt x="527" y="435"/>
                  </a:lnTo>
                  <a:lnTo>
                    <a:pt x="561" y="404"/>
                  </a:lnTo>
                  <a:lnTo>
                    <a:pt x="591" y="367"/>
                  </a:lnTo>
                  <a:lnTo>
                    <a:pt x="622" y="331"/>
                  </a:lnTo>
                  <a:lnTo>
                    <a:pt x="656" y="289"/>
                  </a:lnTo>
                  <a:lnTo>
                    <a:pt x="687" y="244"/>
                  </a:lnTo>
                  <a:lnTo>
                    <a:pt x="729" y="199"/>
                  </a:lnTo>
                  <a:lnTo>
                    <a:pt x="774" y="163"/>
                  </a:lnTo>
                  <a:lnTo>
                    <a:pt x="844" y="109"/>
                  </a:lnTo>
                  <a:lnTo>
                    <a:pt x="880" y="87"/>
                  </a:lnTo>
                  <a:lnTo>
                    <a:pt x="922" y="59"/>
                  </a:lnTo>
                  <a:lnTo>
                    <a:pt x="1121" y="0"/>
                  </a:lnTo>
                  <a:lnTo>
                    <a:pt x="1135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4" name="Freeform 110"/>
            <p:cNvSpPr>
              <a:spLocks noChangeArrowheads="1"/>
            </p:cNvSpPr>
            <p:nvPr/>
          </p:nvSpPr>
          <p:spPr bwMode="auto">
            <a:xfrm>
              <a:off x="588" y="3537"/>
              <a:ext cx="214" cy="116"/>
            </a:xfrm>
            <a:custGeom>
              <a:avLst/>
              <a:gdLst>
                <a:gd name="T0" fmla="*/ 17 w 946"/>
                <a:gd name="T1" fmla="*/ 6 h 514"/>
                <a:gd name="T2" fmla="*/ 59 w 946"/>
                <a:gd name="T3" fmla="*/ 68 h 514"/>
                <a:gd name="T4" fmla="*/ 104 w 946"/>
                <a:gd name="T5" fmla="*/ 110 h 514"/>
                <a:gd name="T6" fmla="*/ 211 w 946"/>
                <a:gd name="T7" fmla="*/ 140 h 514"/>
                <a:gd name="T8" fmla="*/ 466 w 946"/>
                <a:gd name="T9" fmla="*/ 126 h 514"/>
                <a:gd name="T10" fmla="*/ 634 w 946"/>
                <a:gd name="T11" fmla="*/ 177 h 514"/>
                <a:gd name="T12" fmla="*/ 710 w 946"/>
                <a:gd name="T13" fmla="*/ 227 h 514"/>
                <a:gd name="T14" fmla="*/ 783 w 946"/>
                <a:gd name="T15" fmla="*/ 289 h 514"/>
                <a:gd name="T16" fmla="*/ 827 w 946"/>
                <a:gd name="T17" fmla="*/ 339 h 514"/>
                <a:gd name="T18" fmla="*/ 864 w 946"/>
                <a:gd name="T19" fmla="*/ 390 h 514"/>
                <a:gd name="T20" fmla="*/ 900 w 946"/>
                <a:gd name="T21" fmla="*/ 440 h 514"/>
                <a:gd name="T22" fmla="*/ 940 w 946"/>
                <a:gd name="T23" fmla="*/ 488 h 514"/>
                <a:gd name="T24" fmla="*/ 945 w 946"/>
                <a:gd name="T25" fmla="*/ 508 h 514"/>
                <a:gd name="T26" fmla="*/ 931 w 946"/>
                <a:gd name="T27" fmla="*/ 513 h 514"/>
                <a:gd name="T28" fmla="*/ 881 w 946"/>
                <a:gd name="T29" fmla="*/ 471 h 514"/>
                <a:gd name="T30" fmla="*/ 841 w 946"/>
                <a:gd name="T31" fmla="*/ 440 h 514"/>
                <a:gd name="T32" fmla="*/ 746 w 946"/>
                <a:gd name="T33" fmla="*/ 367 h 514"/>
                <a:gd name="T34" fmla="*/ 679 w 946"/>
                <a:gd name="T35" fmla="*/ 309 h 514"/>
                <a:gd name="T36" fmla="*/ 614 w 946"/>
                <a:gd name="T37" fmla="*/ 267 h 514"/>
                <a:gd name="T38" fmla="*/ 547 w 946"/>
                <a:gd name="T39" fmla="*/ 230 h 514"/>
                <a:gd name="T40" fmla="*/ 466 w 946"/>
                <a:gd name="T41" fmla="*/ 219 h 514"/>
                <a:gd name="T42" fmla="*/ 199 w 946"/>
                <a:gd name="T43" fmla="*/ 199 h 514"/>
                <a:gd name="T44" fmla="*/ 90 w 946"/>
                <a:gd name="T45" fmla="*/ 140 h 514"/>
                <a:gd name="T46" fmla="*/ 0 w 946"/>
                <a:gd name="T47" fmla="*/ 23 h 514"/>
                <a:gd name="T48" fmla="*/ 3 w 946"/>
                <a:gd name="T49" fmla="*/ 0 h 514"/>
                <a:gd name="T50" fmla="*/ 17 w 946"/>
                <a:gd name="T51" fmla="*/ 6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6" h="514">
                  <a:moveTo>
                    <a:pt x="17" y="6"/>
                  </a:moveTo>
                  <a:lnTo>
                    <a:pt x="59" y="68"/>
                  </a:lnTo>
                  <a:lnTo>
                    <a:pt x="104" y="110"/>
                  </a:lnTo>
                  <a:lnTo>
                    <a:pt x="211" y="140"/>
                  </a:lnTo>
                  <a:lnTo>
                    <a:pt x="466" y="126"/>
                  </a:lnTo>
                  <a:lnTo>
                    <a:pt x="634" y="177"/>
                  </a:lnTo>
                  <a:lnTo>
                    <a:pt x="710" y="227"/>
                  </a:lnTo>
                  <a:lnTo>
                    <a:pt x="783" y="289"/>
                  </a:lnTo>
                  <a:lnTo>
                    <a:pt x="827" y="339"/>
                  </a:lnTo>
                  <a:lnTo>
                    <a:pt x="864" y="390"/>
                  </a:lnTo>
                  <a:lnTo>
                    <a:pt x="900" y="440"/>
                  </a:lnTo>
                  <a:lnTo>
                    <a:pt x="940" y="488"/>
                  </a:lnTo>
                  <a:lnTo>
                    <a:pt x="945" y="508"/>
                  </a:lnTo>
                  <a:lnTo>
                    <a:pt x="931" y="513"/>
                  </a:lnTo>
                  <a:lnTo>
                    <a:pt x="881" y="471"/>
                  </a:lnTo>
                  <a:lnTo>
                    <a:pt x="841" y="440"/>
                  </a:lnTo>
                  <a:lnTo>
                    <a:pt x="746" y="367"/>
                  </a:lnTo>
                  <a:lnTo>
                    <a:pt x="679" y="309"/>
                  </a:lnTo>
                  <a:lnTo>
                    <a:pt x="614" y="267"/>
                  </a:lnTo>
                  <a:lnTo>
                    <a:pt x="547" y="230"/>
                  </a:lnTo>
                  <a:lnTo>
                    <a:pt x="466" y="219"/>
                  </a:lnTo>
                  <a:lnTo>
                    <a:pt x="199" y="199"/>
                  </a:lnTo>
                  <a:lnTo>
                    <a:pt x="90" y="140"/>
                  </a:lnTo>
                  <a:lnTo>
                    <a:pt x="0" y="23"/>
                  </a:lnTo>
                  <a:lnTo>
                    <a:pt x="3" y="0"/>
                  </a:lnTo>
                  <a:lnTo>
                    <a:pt x="17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5" name="Freeform 111"/>
            <p:cNvSpPr>
              <a:spLocks noChangeArrowheads="1"/>
            </p:cNvSpPr>
            <p:nvPr/>
          </p:nvSpPr>
          <p:spPr bwMode="auto">
            <a:xfrm>
              <a:off x="571" y="3437"/>
              <a:ext cx="116" cy="51"/>
            </a:xfrm>
            <a:custGeom>
              <a:avLst/>
              <a:gdLst>
                <a:gd name="T0" fmla="*/ 2 w 516"/>
                <a:gd name="T1" fmla="*/ 199 h 231"/>
                <a:gd name="T2" fmla="*/ 44 w 516"/>
                <a:gd name="T3" fmla="*/ 146 h 231"/>
                <a:gd name="T4" fmla="*/ 81 w 516"/>
                <a:gd name="T5" fmla="*/ 96 h 231"/>
                <a:gd name="T6" fmla="*/ 117 w 516"/>
                <a:gd name="T7" fmla="*/ 54 h 231"/>
                <a:gd name="T8" fmla="*/ 168 w 516"/>
                <a:gd name="T9" fmla="*/ 14 h 231"/>
                <a:gd name="T10" fmla="*/ 339 w 516"/>
                <a:gd name="T11" fmla="*/ 0 h 231"/>
                <a:gd name="T12" fmla="*/ 507 w 516"/>
                <a:gd name="T13" fmla="*/ 68 h 231"/>
                <a:gd name="T14" fmla="*/ 515 w 516"/>
                <a:gd name="T15" fmla="*/ 87 h 231"/>
                <a:gd name="T16" fmla="*/ 501 w 516"/>
                <a:gd name="T17" fmla="*/ 96 h 231"/>
                <a:gd name="T18" fmla="*/ 420 w 516"/>
                <a:gd name="T19" fmla="*/ 62 h 231"/>
                <a:gd name="T20" fmla="*/ 342 w 516"/>
                <a:gd name="T21" fmla="*/ 54 h 231"/>
                <a:gd name="T22" fmla="*/ 190 w 516"/>
                <a:gd name="T23" fmla="*/ 82 h 231"/>
                <a:gd name="T24" fmla="*/ 25 w 516"/>
                <a:gd name="T25" fmla="*/ 230 h 231"/>
                <a:gd name="T26" fmla="*/ 2 w 516"/>
                <a:gd name="T27" fmla="*/ 230 h 231"/>
                <a:gd name="T28" fmla="*/ 0 w 516"/>
                <a:gd name="T29" fmla="*/ 213 h 231"/>
                <a:gd name="T30" fmla="*/ 2 w 516"/>
                <a:gd name="T31" fmla="*/ 19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6" h="231">
                  <a:moveTo>
                    <a:pt x="2" y="199"/>
                  </a:moveTo>
                  <a:lnTo>
                    <a:pt x="44" y="146"/>
                  </a:lnTo>
                  <a:lnTo>
                    <a:pt x="81" y="96"/>
                  </a:lnTo>
                  <a:lnTo>
                    <a:pt x="117" y="54"/>
                  </a:lnTo>
                  <a:lnTo>
                    <a:pt x="168" y="14"/>
                  </a:lnTo>
                  <a:lnTo>
                    <a:pt x="339" y="0"/>
                  </a:lnTo>
                  <a:lnTo>
                    <a:pt x="507" y="68"/>
                  </a:lnTo>
                  <a:lnTo>
                    <a:pt x="515" y="87"/>
                  </a:lnTo>
                  <a:lnTo>
                    <a:pt x="501" y="96"/>
                  </a:lnTo>
                  <a:lnTo>
                    <a:pt x="420" y="62"/>
                  </a:lnTo>
                  <a:lnTo>
                    <a:pt x="342" y="54"/>
                  </a:lnTo>
                  <a:lnTo>
                    <a:pt x="190" y="82"/>
                  </a:lnTo>
                  <a:lnTo>
                    <a:pt x="25" y="230"/>
                  </a:lnTo>
                  <a:lnTo>
                    <a:pt x="2" y="230"/>
                  </a:lnTo>
                  <a:lnTo>
                    <a:pt x="0" y="213"/>
                  </a:lnTo>
                  <a:lnTo>
                    <a:pt x="2" y="19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6" name="Freeform 112"/>
            <p:cNvSpPr>
              <a:spLocks noChangeArrowheads="1"/>
            </p:cNvSpPr>
            <p:nvPr/>
          </p:nvSpPr>
          <p:spPr bwMode="auto">
            <a:xfrm>
              <a:off x="552" y="3537"/>
              <a:ext cx="116" cy="256"/>
            </a:xfrm>
            <a:custGeom>
              <a:avLst/>
              <a:gdLst>
                <a:gd name="T0" fmla="*/ 22 w 516"/>
                <a:gd name="T1" fmla="*/ 9 h 1134"/>
                <a:gd name="T2" fmla="*/ 53 w 516"/>
                <a:gd name="T3" fmla="*/ 101 h 1134"/>
                <a:gd name="T4" fmla="*/ 89 w 516"/>
                <a:gd name="T5" fmla="*/ 177 h 1134"/>
                <a:gd name="T6" fmla="*/ 123 w 516"/>
                <a:gd name="T7" fmla="*/ 255 h 1134"/>
                <a:gd name="T8" fmla="*/ 159 w 516"/>
                <a:gd name="T9" fmla="*/ 323 h 1134"/>
                <a:gd name="T10" fmla="*/ 190 w 516"/>
                <a:gd name="T11" fmla="*/ 390 h 1134"/>
                <a:gd name="T12" fmla="*/ 230 w 516"/>
                <a:gd name="T13" fmla="*/ 457 h 1134"/>
                <a:gd name="T14" fmla="*/ 272 w 516"/>
                <a:gd name="T15" fmla="*/ 530 h 1134"/>
                <a:gd name="T16" fmla="*/ 311 w 516"/>
                <a:gd name="T17" fmla="*/ 611 h 1134"/>
                <a:gd name="T18" fmla="*/ 367 w 516"/>
                <a:gd name="T19" fmla="*/ 721 h 1134"/>
                <a:gd name="T20" fmla="*/ 403 w 516"/>
                <a:gd name="T21" fmla="*/ 824 h 1134"/>
                <a:gd name="T22" fmla="*/ 440 w 516"/>
                <a:gd name="T23" fmla="*/ 925 h 1134"/>
                <a:gd name="T24" fmla="*/ 462 w 516"/>
                <a:gd name="T25" fmla="*/ 979 h 1134"/>
                <a:gd name="T26" fmla="*/ 487 w 516"/>
                <a:gd name="T27" fmla="*/ 1032 h 1134"/>
                <a:gd name="T28" fmla="*/ 513 w 516"/>
                <a:gd name="T29" fmla="*/ 1068 h 1134"/>
                <a:gd name="T30" fmla="*/ 515 w 516"/>
                <a:gd name="T31" fmla="*/ 1127 h 1134"/>
                <a:gd name="T32" fmla="*/ 476 w 516"/>
                <a:gd name="T33" fmla="*/ 1133 h 1134"/>
                <a:gd name="T34" fmla="*/ 434 w 516"/>
                <a:gd name="T35" fmla="*/ 1099 h 1134"/>
                <a:gd name="T36" fmla="*/ 381 w 516"/>
                <a:gd name="T37" fmla="*/ 993 h 1134"/>
                <a:gd name="T38" fmla="*/ 344 w 516"/>
                <a:gd name="T39" fmla="*/ 889 h 1134"/>
                <a:gd name="T40" fmla="*/ 302 w 516"/>
                <a:gd name="T41" fmla="*/ 779 h 1134"/>
                <a:gd name="T42" fmla="*/ 277 w 516"/>
                <a:gd name="T43" fmla="*/ 723 h 1134"/>
                <a:gd name="T44" fmla="*/ 249 w 516"/>
                <a:gd name="T45" fmla="*/ 665 h 1134"/>
                <a:gd name="T46" fmla="*/ 207 w 516"/>
                <a:gd name="T47" fmla="*/ 583 h 1134"/>
                <a:gd name="T48" fmla="*/ 171 w 516"/>
                <a:gd name="T49" fmla="*/ 508 h 1134"/>
                <a:gd name="T50" fmla="*/ 112 w 516"/>
                <a:gd name="T51" fmla="*/ 353 h 1134"/>
                <a:gd name="T52" fmla="*/ 87 w 516"/>
                <a:gd name="T53" fmla="*/ 281 h 1134"/>
                <a:gd name="T54" fmla="*/ 64 w 516"/>
                <a:gd name="T55" fmla="*/ 205 h 1134"/>
                <a:gd name="T56" fmla="*/ 31 w 516"/>
                <a:gd name="T57" fmla="*/ 112 h 1134"/>
                <a:gd name="T58" fmla="*/ 0 w 516"/>
                <a:gd name="T59" fmla="*/ 20 h 1134"/>
                <a:gd name="T60" fmla="*/ 8 w 516"/>
                <a:gd name="T61" fmla="*/ 0 h 1134"/>
                <a:gd name="T62" fmla="*/ 22 w 516"/>
                <a:gd name="T63" fmla="*/ 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6" h="1134">
                  <a:moveTo>
                    <a:pt x="22" y="9"/>
                  </a:moveTo>
                  <a:lnTo>
                    <a:pt x="53" y="101"/>
                  </a:lnTo>
                  <a:lnTo>
                    <a:pt x="89" y="177"/>
                  </a:lnTo>
                  <a:lnTo>
                    <a:pt x="123" y="255"/>
                  </a:lnTo>
                  <a:lnTo>
                    <a:pt x="159" y="323"/>
                  </a:lnTo>
                  <a:lnTo>
                    <a:pt x="190" y="390"/>
                  </a:lnTo>
                  <a:lnTo>
                    <a:pt x="230" y="457"/>
                  </a:lnTo>
                  <a:lnTo>
                    <a:pt x="272" y="530"/>
                  </a:lnTo>
                  <a:lnTo>
                    <a:pt x="311" y="611"/>
                  </a:lnTo>
                  <a:lnTo>
                    <a:pt x="367" y="721"/>
                  </a:lnTo>
                  <a:lnTo>
                    <a:pt x="403" y="824"/>
                  </a:lnTo>
                  <a:lnTo>
                    <a:pt x="440" y="925"/>
                  </a:lnTo>
                  <a:lnTo>
                    <a:pt x="462" y="979"/>
                  </a:lnTo>
                  <a:lnTo>
                    <a:pt x="487" y="1032"/>
                  </a:lnTo>
                  <a:lnTo>
                    <a:pt x="513" y="1068"/>
                  </a:lnTo>
                  <a:lnTo>
                    <a:pt x="515" y="1127"/>
                  </a:lnTo>
                  <a:lnTo>
                    <a:pt x="476" y="1133"/>
                  </a:lnTo>
                  <a:lnTo>
                    <a:pt x="434" y="1099"/>
                  </a:lnTo>
                  <a:lnTo>
                    <a:pt x="381" y="993"/>
                  </a:lnTo>
                  <a:lnTo>
                    <a:pt x="344" y="889"/>
                  </a:lnTo>
                  <a:lnTo>
                    <a:pt x="302" y="779"/>
                  </a:lnTo>
                  <a:lnTo>
                    <a:pt x="277" y="723"/>
                  </a:lnTo>
                  <a:lnTo>
                    <a:pt x="249" y="665"/>
                  </a:lnTo>
                  <a:lnTo>
                    <a:pt x="207" y="583"/>
                  </a:lnTo>
                  <a:lnTo>
                    <a:pt x="171" y="508"/>
                  </a:lnTo>
                  <a:lnTo>
                    <a:pt x="112" y="353"/>
                  </a:lnTo>
                  <a:lnTo>
                    <a:pt x="87" y="281"/>
                  </a:lnTo>
                  <a:lnTo>
                    <a:pt x="64" y="205"/>
                  </a:lnTo>
                  <a:lnTo>
                    <a:pt x="31" y="112"/>
                  </a:lnTo>
                  <a:lnTo>
                    <a:pt x="0" y="20"/>
                  </a:lnTo>
                  <a:lnTo>
                    <a:pt x="8" y="0"/>
                  </a:lnTo>
                  <a:lnTo>
                    <a:pt x="22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7" name="Freeform 113"/>
            <p:cNvSpPr>
              <a:spLocks noChangeArrowheads="1"/>
            </p:cNvSpPr>
            <p:nvPr/>
          </p:nvSpPr>
          <p:spPr bwMode="auto">
            <a:xfrm>
              <a:off x="538" y="3679"/>
              <a:ext cx="79" cy="96"/>
            </a:xfrm>
            <a:custGeom>
              <a:avLst/>
              <a:gdLst>
                <a:gd name="T0" fmla="*/ 353 w 354"/>
                <a:gd name="T1" fmla="*/ 23 h 427"/>
                <a:gd name="T2" fmla="*/ 294 w 354"/>
                <a:gd name="T3" fmla="*/ 68 h 427"/>
                <a:gd name="T4" fmla="*/ 258 w 354"/>
                <a:gd name="T5" fmla="*/ 126 h 427"/>
                <a:gd name="T6" fmla="*/ 227 w 354"/>
                <a:gd name="T7" fmla="*/ 205 h 427"/>
                <a:gd name="T8" fmla="*/ 190 w 354"/>
                <a:gd name="T9" fmla="*/ 281 h 427"/>
                <a:gd name="T10" fmla="*/ 154 w 354"/>
                <a:gd name="T11" fmla="*/ 331 h 427"/>
                <a:gd name="T12" fmla="*/ 112 w 354"/>
                <a:gd name="T13" fmla="*/ 362 h 427"/>
                <a:gd name="T14" fmla="*/ 19 w 354"/>
                <a:gd name="T15" fmla="*/ 426 h 427"/>
                <a:gd name="T16" fmla="*/ 0 w 354"/>
                <a:gd name="T17" fmla="*/ 421 h 427"/>
                <a:gd name="T18" fmla="*/ 5 w 354"/>
                <a:gd name="T19" fmla="*/ 398 h 427"/>
                <a:gd name="T20" fmla="*/ 78 w 354"/>
                <a:gd name="T21" fmla="*/ 323 h 427"/>
                <a:gd name="T22" fmla="*/ 137 w 354"/>
                <a:gd name="T23" fmla="*/ 227 h 427"/>
                <a:gd name="T24" fmla="*/ 182 w 354"/>
                <a:gd name="T25" fmla="*/ 149 h 427"/>
                <a:gd name="T26" fmla="*/ 227 w 354"/>
                <a:gd name="T27" fmla="*/ 87 h 427"/>
                <a:gd name="T28" fmla="*/ 277 w 354"/>
                <a:gd name="T29" fmla="*/ 37 h 427"/>
                <a:gd name="T30" fmla="*/ 345 w 354"/>
                <a:gd name="T31" fmla="*/ 0 h 427"/>
                <a:gd name="T32" fmla="*/ 353 w 354"/>
                <a:gd name="T33" fmla="*/ 2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4" h="427">
                  <a:moveTo>
                    <a:pt x="353" y="23"/>
                  </a:moveTo>
                  <a:lnTo>
                    <a:pt x="294" y="68"/>
                  </a:lnTo>
                  <a:lnTo>
                    <a:pt x="258" y="126"/>
                  </a:lnTo>
                  <a:lnTo>
                    <a:pt x="227" y="205"/>
                  </a:lnTo>
                  <a:lnTo>
                    <a:pt x="190" y="281"/>
                  </a:lnTo>
                  <a:lnTo>
                    <a:pt x="154" y="331"/>
                  </a:lnTo>
                  <a:lnTo>
                    <a:pt x="112" y="362"/>
                  </a:lnTo>
                  <a:lnTo>
                    <a:pt x="19" y="426"/>
                  </a:lnTo>
                  <a:lnTo>
                    <a:pt x="0" y="421"/>
                  </a:lnTo>
                  <a:lnTo>
                    <a:pt x="5" y="398"/>
                  </a:lnTo>
                  <a:lnTo>
                    <a:pt x="78" y="323"/>
                  </a:lnTo>
                  <a:lnTo>
                    <a:pt x="137" y="227"/>
                  </a:lnTo>
                  <a:lnTo>
                    <a:pt x="182" y="149"/>
                  </a:lnTo>
                  <a:lnTo>
                    <a:pt x="227" y="87"/>
                  </a:lnTo>
                  <a:lnTo>
                    <a:pt x="277" y="37"/>
                  </a:lnTo>
                  <a:lnTo>
                    <a:pt x="345" y="0"/>
                  </a:lnTo>
                  <a:lnTo>
                    <a:pt x="353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8" name="Freeform 114"/>
            <p:cNvSpPr>
              <a:spLocks noChangeArrowheads="1"/>
            </p:cNvSpPr>
            <p:nvPr/>
          </p:nvSpPr>
          <p:spPr bwMode="auto">
            <a:xfrm>
              <a:off x="936" y="3343"/>
              <a:ext cx="153" cy="280"/>
            </a:xfrm>
            <a:custGeom>
              <a:avLst/>
              <a:gdLst>
                <a:gd name="T0" fmla="*/ 17 w 679"/>
                <a:gd name="T1" fmla="*/ 0 h 1237"/>
                <a:gd name="T2" fmla="*/ 118 w 679"/>
                <a:gd name="T3" fmla="*/ 73 h 1237"/>
                <a:gd name="T4" fmla="*/ 162 w 679"/>
                <a:gd name="T5" fmla="*/ 118 h 1237"/>
                <a:gd name="T6" fmla="*/ 193 w 679"/>
                <a:gd name="T7" fmla="*/ 171 h 1237"/>
                <a:gd name="T8" fmla="*/ 252 w 679"/>
                <a:gd name="T9" fmla="*/ 295 h 1237"/>
                <a:gd name="T10" fmla="*/ 300 w 679"/>
                <a:gd name="T11" fmla="*/ 440 h 1237"/>
                <a:gd name="T12" fmla="*/ 331 w 679"/>
                <a:gd name="T13" fmla="*/ 516 h 1237"/>
                <a:gd name="T14" fmla="*/ 381 w 679"/>
                <a:gd name="T15" fmla="*/ 628 h 1237"/>
                <a:gd name="T16" fmla="*/ 403 w 679"/>
                <a:gd name="T17" fmla="*/ 684 h 1237"/>
                <a:gd name="T18" fmla="*/ 429 w 679"/>
                <a:gd name="T19" fmla="*/ 743 h 1237"/>
                <a:gd name="T20" fmla="*/ 471 w 679"/>
                <a:gd name="T21" fmla="*/ 827 h 1237"/>
                <a:gd name="T22" fmla="*/ 510 w 679"/>
                <a:gd name="T23" fmla="*/ 900 h 1237"/>
                <a:gd name="T24" fmla="*/ 552 w 679"/>
                <a:gd name="T25" fmla="*/ 967 h 1237"/>
                <a:gd name="T26" fmla="*/ 574 w 679"/>
                <a:gd name="T27" fmla="*/ 1001 h 1237"/>
                <a:gd name="T28" fmla="*/ 605 w 679"/>
                <a:gd name="T29" fmla="*/ 1032 h 1237"/>
                <a:gd name="T30" fmla="*/ 656 w 679"/>
                <a:gd name="T31" fmla="*/ 1110 h 1237"/>
                <a:gd name="T32" fmla="*/ 678 w 679"/>
                <a:gd name="T33" fmla="*/ 1214 h 1237"/>
                <a:gd name="T34" fmla="*/ 675 w 679"/>
                <a:gd name="T35" fmla="*/ 1236 h 1237"/>
                <a:gd name="T36" fmla="*/ 656 w 679"/>
                <a:gd name="T37" fmla="*/ 1222 h 1237"/>
                <a:gd name="T38" fmla="*/ 647 w 679"/>
                <a:gd name="T39" fmla="*/ 1180 h 1237"/>
                <a:gd name="T40" fmla="*/ 619 w 679"/>
                <a:gd name="T41" fmla="*/ 1150 h 1237"/>
                <a:gd name="T42" fmla="*/ 560 w 679"/>
                <a:gd name="T43" fmla="*/ 1099 h 1237"/>
                <a:gd name="T44" fmla="*/ 462 w 679"/>
                <a:gd name="T45" fmla="*/ 956 h 1237"/>
                <a:gd name="T46" fmla="*/ 417 w 679"/>
                <a:gd name="T47" fmla="*/ 878 h 1237"/>
                <a:gd name="T48" fmla="*/ 370 w 679"/>
                <a:gd name="T49" fmla="*/ 788 h 1237"/>
                <a:gd name="T50" fmla="*/ 345 w 679"/>
                <a:gd name="T51" fmla="*/ 724 h 1237"/>
                <a:gd name="T52" fmla="*/ 317 w 679"/>
                <a:gd name="T53" fmla="*/ 673 h 1237"/>
                <a:gd name="T54" fmla="*/ 252 w 679"/>
                <a:gd name="T55" fmla="*/ 561 h 1237"/>
                <a:gd name="T56" fmla="*/ 221 w 679"/>
                <a:gd name="T57" fmla="*/ 485 h 1237"/>
                <a:gd name="T58" fmla="*/ 185 w 679"/>
                <a:gd name="T59" fmla="*/ 345 h 1237"/>
                <a:gd name="T60" fmla="*/ 148 w 679"/>
                <a:gd name="T61" fmla="*/ 213 h 1237"/>
                <a:gd name="T62" fmla="*/ 126 w 679"/>
                <a:gd name="T63" fmla="*/ 155 h 1237"/>
                <a:gd name="T64" fmla="*/ 95 w 679"/>
                <a:gd name="T65" fmla="*/ 98 h 1237"/>
                <a:gd name="T66" fmla="*/ 59 w 679"/>
                <a:gd name="T67" fmla="*/ 59 h 1237"/>
                <a:gd name="T68" fmla="*/ 8 w 679"/>
                <a:gd name="T69" fmla="*/ 23 h 1237"/>
                <a:gd name="T70" fmla="*/ 0 w 679"/>
                <a:gd name="T71" fmla="*/ 9 h 1237"/>
                <a:gd name="T72" fmla="*/ 17 w 679"/>
                <a:gd name="T73" fmla="*/ 0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79" h="1237">
                  <a:moveTo>
                    <a:pt x="17" y="0"/>
                  </a:moveTo>
                  <a:lnTo>
                    <a:pt x="118" y="73"/>
                  </a:lnTo>
                  <a:lnTo>
                    <a:pt x="162" y="118"/>
                  </a:lnTo>
                  <a:lnTo>
                    <a:pt x="193" y="171"/>
                  </a:lnTo>
                  <a:lnTo>
                    <a:pt x="252" y="295"/>
                  </a:lnTo>
                  <a:lnTo>
                    <a:pt x="300" y="440"/>
                  </a:lnTo>
                  <a:lnTo>
                    <a:pt x="331" y="516"/>
                  </a:lnTo>
                  <a:lnTo>
                    <a:pt x="381" y="628"/>
                  </a:lnTo>
                  <a:lnTo>
                    <a:pt x="403" y="684"/>
                  </a:lnTo>
                  <a:lnTo>
                    <a:pt x="429" y="743"/>
                  </a:lnTo>
                  <a:lnTo>
                    <a:pt x="471" y="827"/>
                  </a:lnTo>
                  <a:lnTo>
                    <a:pt x="510" y="900"/>
                  </a:lnTo>
                  <a:lnTo>
                    <a:pt x="552" y="967"/>
                  </a:lnTo>
                  <a:lnTo>
                    <a:pt x="574" y="1001"/>
                  </a:lnTo>
                  <a:lnTo>
                    <a:pt x="605" y="1032"/>
                  </a:lnTo>
                  <a:lnTo>
                    <a:pt x="656" y="1110"/>
                  </a:lnTo>
                  <a:lnTo>
                    <a:pt x="678" y="1214"/>
                  </a:lnTo>
                  <a:lnTo>
                    <a:pt x="675" y="1236"/>
                  </a:lnTo>
                  <a:lnTo>
                    <a:pt x="656" y="1222"/>
                  </a:lnTo>
                  <a:lnTo>
                    <a:pt x="647" y="1180"/>
                  </a:lnTo>
                  <a:lnTo>
                    <a:pt x="619" y="1150"/>
                  </a:lnTo>
                  <a:lnTo>
                    <a:pt x="560" y="1099"/>
                  </a:lnTo>
                  <a:lnTo>
                    <a:pt x="462" y="956"/>
                  </a:lnTo>
                  <a:lnTo>
                    <a:pt x="417" y="878"/>
                  </a:lnTo>
                  <a:lnTo>
                    <a:pt x="370" y="788"/>
                  </a:lnTo>
                  <a:lnTo>
                    <a:pt x="345" y="724"/>
                  </a:lnTo>
                  <a:lnTo>
                    <a:pt x="317" y="673"/>
                  </a:lnTo>
                  <a:lnTo>
                    <a:pt x="252" y="561"/>
                  </a:lnTo>
                  <a:lnTo>
                    <a:pt x="221" y="485"/>
                  </a:lnTo>
                  <a:lnTo>
                    <a:pt x="185" y="345"/>
                  </a:lnTo>
                  <a:lnTo>
                    <a:pt x="148" y="213"/>
                  </a:lnTo>
                  <a:lnTo>
                    <a:pt x="126" y="155"/>
                  </a:lnTo>
                  <a:lnTo>
                    <a:pt x="95" y="98"/>
                  </a:lnTo>
                  <a:lnTo>
                    <a:pt x="59" y="59"/>
                  </a:lnTo>
                  <a:lnTo>
                    <a:pt x="8" y="23"/>
                  </a:lnTo>
                  <a:lnTo>
                    <a:pt x="0" y="9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9" name="Freeform 115"/>
            <p:cNvSpPr>
              <a:spLocks noChangeArrowheads="1"/>
            </p:cNvSpPr>
            <p:nvPr/>
          </p:nvSpPr>
          <p:spPr bwMode="auto">
            <a:xfrm>
              <a:off x="847" y="3507"/>
              <a:ext cx="33" cy="52"/>
            </a:xfrm>
            <a:custGeom>
              <a:avLst/>
              <a:gdLst>
                <a:gd name="T0" fmla="*/ 143 w 150"/>
                <a:gd name="T1" fmla="*/ 14 h 233"/>
                <a:gd name="T2" fmla="*/ 149 w 150"/>
                <a:gd name="T3" fmla="*/ 72 h 233"/>
                <a:gd name="T4" fmla="*/ 135 w 150"/>
                <a:gd name="T5" fmla="*/ 131 h 233"/>
                <a:gd name="T6" fmla="*/ 107 w 150"/>
                <a:gd name="T7" fmla="*/ 176 h 233"/>
                <a:gd name="T8" fmla="*/ 62 w 150"/>
                <a:gd name="T9" fmla="*/ 204 h 233"/>
                <a:gd name="T10" fmla="*/ 34 w 150"/>
                <a:gd name="T11" fmla="*/ 232 h 233"/>
                <a:gd name="T12" fmla="*/ 0 w 150"/>
                <a:gd name="T13" fmla="*/ 221 h 233"/>
                <a:gd name="T14" fmla="*/ 3 w 150"/>
                <a:gd name="T15" fmla="*/ 173 h 233"/>
                <a:gd name="T16" fmla="*/ 40 w 150"/>
                <a:gd name="T17" fmla="*/ 140 h 233"/>
                <a:gd name="T18" fmla="*/ 104 w 150"/>
                <a:gd name="T19" fmla="*/ 92 h 233"/>
                <a:gd name="T20" fmla="*/ 115 w 150"/>
                <a:gd name="T21" fmla="*/ 22 h 233"/>
                <a:gd name="T22" fmla="*/ 126 w 150"/>
                <a:gd name="T23" fmla="*/ 0 h 233"/>
                <a:gd name="T24" fmla="*/ 143 w 150"/>
                <a:gd name="T25" fmla="*/ 1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233">
                  <a:moveTo>
                    <a:pt x="143" y="14"/>
                  </a:moveTo>
                  <a:lnTo>
                    <a:pt x="149" y="72"/>
                  </a:lnTo>
                  <a:lnTo>
                    <a:pt x="135" y="131"/>
                  </a:lnTo>
                  <a:lnTo>
                    <a:pt x="107" y="176"/>
                  </a:lnTo>
                  <a:lnTo>
                    <a:pt x="62" y="204"/>
                  </a:lnTo>
                  <a:lnTo>
                    <a:pt x="34" y="232"/>
                  </a:lnTo>
                  <a:lnTo>
                    <a:pt x="0" y="221"/>
                  </a:lnTo>
                  <a:lnTo>
                    <a:pt x="3" y="173"/>
                  </a:lnTo>
                  <a:lnTo>
                    <a:pt x="40" y="140"/>
                  </a:lnTo>
                  <a:lnTo>
                    <a:pt x="104" y="92"/>
                  </a:lnTo>
                  <a:lnTo>
                    <a:pt x="115" y="22"/>
                  </a:lnTo>
                  <a:lnTo>
                    <a:pt x="126" y="0"/>
                  </a:lnTo>
                  <a:lnTo>
                    <a:pt x="143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0" name="Freeform 116"/>
            <p:cNvSpPr>
              <a:spLocks noChangeArrowheads="1"/>
            </p:cNvSpPr>
            <p:nvPr/>
          </p:nvSpPr>
          <p:spPr bwMode="auto">
            <a:xfrm>
              <a:off x="876" y="3531"/>
              <a:ext cx="28" cy="25"/>
            </a:xfrm>
            <a:custGeom>
              <a:avLst/>
              <a:gdLst>
                <a:gd name="T0" fmla="*/ 20 w 130"/>
                <a:gd name="T1" fmla="*/ 0 h 116"/>
                <a:gd name="T2" fmla="*/ 65 w 130"/>
                <a:gd name="T3" fmla="*/ 51 h 116"/>
                <a:gd name="T4" fmla="*/ 82 w 130"/>
                <a:gd name="T5" fmla="*/ 79 h 116"/>
                <a:gd name="T6" fmla="*/ 115 w 130"/>
                <a:gd name="T7" fmla="*/ 93 h 116"/>
                <a:gd name="T8" fmla="*/ 129 w 130"/>
                <a:gd name="T9" fmla="*/ 101 h 116"/>
                <a:gd name="T10" fmla="*/ 115 w 130"/>
                <a:gd name="T11" fmla="*/ 115 h 116"/>
                <a:gd name="T12" fmla="*/ 28 w 130"/>
                <a:gd name="T13" fmla="*/ 79 h 116"/>
                <a:gd name="T14" fmla="*/ 0 w 130"/>
                <a:gd name="T15" fmla="*/ 28 h 116"/>
                <a:gd name="T16" fmla="*/ 0 w 130"/>
                <a:gd name="T17" fmla="*/ 0 h 116"/>
                <a:gd name="T18" fmla="*/ 20 w 130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16">
                  <a:moveTo>
                    <a:pt x="20" y="0"/>
                  </a:moveTo>
                  <a:lnTo>
                    <a:pt x="65" y="51"/>
                  </a:lnTo>
                  <a:lnTo>
                    <a:pt x="82" y="79"/>
                  </a:lnTo>
                  <a:lnTo>
                    <a:pt x="115" y="93"/>
                  </a:lnTo>
                  <a:lnTo>
                    <a:pt x="129" y="101"/>
                  </a:lnTo>
                  <a:lnTo>
                    <a:pt x="115" y="115"/>
                  </a:lnTo>
                  <a:lnTo>
                    <a:pt x="28" y="79"/>
                  </a:lnTo>
                  <a:lnTo>
                    <a:pt x="0" y="28"/>
                  </a:ln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1" name="Freeform 117"/>
            <p:cNvSpPr>
              <a:spLocks noChangeArrowheads="1"/>
            </p:cNvSpPr>
            <p:nvPr/>
          </p:nvSpPr>
          <p:spPr bwMode="auto">
            <a:xfrm>
              <a:off x="903" y="3522"/>
              <a:ext cx="24" cy="108"/>
            </a:xfrm>
            <a:custGeom>
              <a:avLst/>
              <a:gdLst>
                <a:gd name="T0" fmla="*/ 101 w 110"/>
                <a:gd name="T1" fmla="*/ 14 h 480"/>
                <a:gd name="T2" fmla="*/ 104 w 110"/>
                <a:gd name="T3" fmla="*/ 118 h 480"/>
                <a:gd name="T4" fmla="*/ 87 w 110"/>
                <a:gd name="T5" fmla="*/ 230 h 480"/>
                <a:gd name="T6" fmla="*/ 87 w 110"/>
                <a:gd name="T7" fmla="*/ 311 h 480"/>
                <a:gd name="T8" fmla="*/ 109 w 110"/>
                <a:gd name="T9" fmla="*/ 462 h 480"/>
                <a:gd name="T10" fmla="*/ 104 w 110"/>
                <a:gd name="T11" fmla="*/ 479 h 480"/>
                <a:gd name="T12" fmla="*/ 93 w 110"/>
                <a:gd name="T13" fmla="*/ 474 h 480"/>
                <a:gd name="T14" fmla="*/ 6 w 110"/>
                <a:gd name="T15" fmla="*/ 353 h 480"/>
                <a:gd name="T16" fmla="*/ 0 w 110"/>
                <a:gd name="T17" fmla="*/ 205 h 480"/>
                <a:gd name="T18" fmla="*/ 22 w 110"/>
                <a:gd name="T19" fmla="*/ 154 h 480"/>
                <a:gd name="T20" fmla="*/ 56 w 110"/>
                <a:gd name="T21" fmla="*/ 112 h 480"/>
                <a:gd name="T22" fmla="*/ 79 w 110"/>
                <a:gd name="T23" fmla="*/ 22 h 480"/>
                <a:gd name="T24" fmla="*/ 87 w 110"/>
                <a:gd name="T25" fmla="*/ 0 h 480"/>
                <a:gd name="T26" fmla="*/ 101 w 110"/>
                <a:gd name="T27" fmla="*/ 14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480">
                  <a:moveTo>
                    <a:pt x="101" y="14"/>
                  </a:moveTo>
                  <a:lnTo>
                    <a:pt x="104" y="118"/>
                  </a:lnTo>
                  <a:lnTo>
                    <a:pt x="87" y="230"/>
                  </a:lnTo>
                  <a:lnTo>
                    <a:pt x="87" y="311"/>
                  </a:lnTo>
                  <a:lnTo>
                    <a:pt x="109" y="462"/>
                  </a:lnTo>
                  <a:lnTo>
                    <a:pt x="104" y="479"/>
                  </a:lnTo>
                  <a:lnTo>
                    <a:pt x="93" y="474"/>
                  </a:lnTo>
                  <a:lnTo>
                    <a:pt x="6" y="353"/>
                  </a:lnTo>
                  <a:lnTo>
                    <a:pt x="0" y="205"/>
                  </a:lnTo>
                  <a:lnTo>
                    <a:pt x="22" y="154"/>
                  </a:lnTo>
                  <a:lnTo>
                    <a:pt x="56" y="112"/>
                  </a:lnTo>
                  <a:lnTo>
                    <a:pt x="79" y="22"/>
                  </a:lnTo>
                  <a:lnTo>
                    <a:pt x="87" y="0"/>
                  </a:lnTo>
                  <a:lnTo>
                    <a:pt x="101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2" name="Freeform 118"/>
            <p:cNvSpPr>
              <a:spLocks noChangeArrowheads="1"/>
            </p:cNvSpPr>
            <p:nvPr/>
          </p:nvSpPr>
          <p:spPr bwMode="auto">
            <a:xfrm>
              <a:off x="937" y="3609"/>
              <a:ext cx="99" cy="34"/>
            </a:xfrm>
            <a:custGeom>
              <a:avLst/>
              <a:gdLst>
                <a:gd name="T0" fmla="*/ 0 w 439"/>
                <a:gd name="T1" fmla="*/ 132 h 155"/>
                <a:gd name="T2" fmla="*/ 45 w 439"/>
                <a:gd name="T3" fmla="*/ 78 h 155"/>
                <a:gd name="T4" fmla="*/ 90 w 439"/>
                <a:gd name="T5" fmla="*/ 31 h 155"/>
                <a:gd name="T6" fmla="*/ 141 w 439"/>
                <a:gd name="T7" fmla="*/ 6 h 155"/>
                <a:gd name="T8" fmla="*/ 199 w 439"/>
                <a:gd name="T9" fmla="*/ 0 h 155"/>
                <a:gd name="T10" fmla="*/ 298 w 439"/>
                <a:gd name="T11" fmla="*/ 20 h 155"/>
                <a:gd name="T12" fmla="*/ 362 w 439"/>
                <a:gd name="T13" fmla="*/ 36 h 155"/>
                <a:gd name="T14" fmla="*/ 424 w 439"/>
                <a:gd name="T15" fmla="*/ 42 h 155"/>
                <a:gd name="T16" fmla="*/ 438 w 439"/>
                <a:gd name="T17" fmla="*/ 50 h 155"/>
                <a:gd name="T18" fmla="*/ 424 w 439"/>
                <a:gd name="T19" fmla="*/ 67 h 155"/>
                <a:gd name="T20" fmla="*/ 362 w 439"/>
                <a:gd name="T21" fmla="*/ 95 h 155"/>
                <a:gd name="T22" fmla="*/ 289 w 439"/>
                <a:gd name="T23" fmla="*/ 104 h 155"/>
                <a:gd name="T24" fmla="*/ 188 w 439"/>
                <a:gd name="T25" fmla="*/ 81 h 155"/>
                <a:gd name="T26" fmla="*/ 96 w 439"/>
                <a:gd name="T27" fmla="*/ 90 h 155"/>
                <a:gd name="T28" fmla="*/ 12 w 439"/>
                <a:gd name="T29" fmla="*/ 154 h 155"/>
                <a:gd name="T30" fmla="*/ 0 w 439"/>
                <a:gd name="T31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9" h="155">
                  <a:moveTo>
                    <a:pt x="0" y="132"/>
                  </a:moveTo>
                  <a:lnTo>
                    <a:pt x="45" y="78"/>
                  </a:lnTo>
                  <a:lnTo>
                    <a:pt x="90" y="31"/>
                  </a:lnTo>
                  <a:lnTo>
                    <a:pt x="141" y="6"/>
                  </a:lnTo>
                  <a:lnTo>
                    <a:pt x="199" y="0"/>
                  </a:lnTo>
                  <a:lnTo>
                    <a:pt x="298" y="20"/>
                  </a:lnTo>
                  <a:lnTo>
                    <a:pt x="362" y="36"/>
                  </a:lnTo>
                  <a:lnTo>
                    <a:pt x="424" y="42"/>
                  </a:lnTo>
                  <a:lnTo>
                    <a:pt x="438" y="50"/>
                  </a:lnTo>
                  <a:lnTo>
                    <a:pt x="424" y="67"/>
                  </a:lnTo>
                  <a:lnTo>
                    <a:pt x="362" y="95"/>
                  </a:lnTo>
                  <a:lnTo>
                    <a:pt x="289" y="104"/>
                  </a:lnTo>
                  <a:lnTo>
                    <a:pt x="188" y="81"/>
                  </a:lnTo>
                  <a:lnTo>
                    <a:pt x="96" y="90"/>
                  </a:lnTo>
                  <a:lnTo>
                    <a:pt x="12" y="154"/>
                  </a:lnTo>
                  <a:lnTo>
                    <a:pt x="0" y="13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3" name="Freeform 119"/>
            <p:cNvSpPr>
              <a:spLocks noChangeArrowheads="1"/>
            </p:cNvSpPr>
            <p:nvPr/>
          </p:nvSpPr>
          <p:spPr bwMode="auto">
            <a:xfrm>
              <a:off x="1064" y="3610"/>
              <a:ext cx="53" cy="79"/>
            </a:xfrm>
            <a:custGeom>
              <a:avLst/>
              <a:gdLst>
                <a:gd name="T0" fmla="*/ 14 w 237"/>
                <a:gd name="T1" fmla="*/ 0 h 354"/>
                <a:gd name="T2" fmla="*/ 98 w 237"/>
                <a:gd name="T3" fmla="*/ 22 h 354"/>
                <a:gd name="T4" fmla="*/ 177 w 237"/>
                <a:gd name="T5" fmla="*/ 72 h 354"/>
                <a:gd name="T6" fmla="*/ 216 w 237"/>
                <a:gd name="T7" fmla="*/ 165 h 354"/>
                <a:gd name="T8" fmla="*/ 236 w 237"/>
                <a:gd name="T9" fmla="*/ 274 h 354"/>
                <a:gd name="T10" fmla="*/ 207 w 237"/>
                <a:gd name="T11" fmla="*/ 353 h 354"/>
                <a:gd name="T12" fmla="*/ 185 w 237"/>
                <a:gd name="T13" fmla="*/ 353 h 354"/>
                <a:gd name="T14" fmla="*/ 163 w 237"/>
                <a:gd name="T15" fmla="*/ 274 h 354"/>
                <a:gd name="T16" fmla="*/ 157 w 237"/>
                <a:gd name="T17" fmla="*/ 199 h 354"/>
                <a:gd name="T18" fmla="*/ 126 w 237"/>
                <a:gd name="T19" fmla="*/ 134 h 354"/>
                <a:gd name="T20" fmla="*/ 98 w 237"/>
                <a:gd name="T21" fmla="*/ 98 h 354"/>
                <a:gd name="T22" fmla="*/ 73 w 237"/>
                <a:gd name="T23" fmla="*/ 67 h 354"/>
                <a:gd name="T24" fmla="*/ 51 w 237"/>
                <a:gd name="T25" fmla="*/ 44 h 354"/>
                <a:gd name="T26" fmla="*/ 14 w 237"/>
                <a:gd name="T27" fmla="*/ 30 h 354"/>
                <a:gd name="T28" fmla="*/ 0 w 237"/>
                <a:gd name="T29" fmla="*/ 14 h 354"/>
                <a:gd name="T30" fmla="*/ 14 w 237"/>
                <a:gd name="T31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7" h="354">
                  <a:moveTo>
                    <a:pt x="14" y="0"/>
                  </a:moveTo>
                  <a:lnTo>
                    <a:pt x="98" y="22"/>
                  </a:lnTo>
                  <a:lnTo>
                    <a:pt x="177" y="72"/>
                  </a:lnTo>
                  <a:lnTo>
                    <a:pt x="216" y="165"/>
                  </a:lnTo>
                  <a:lnTo>
                    <a:pt x="236" y="274"/>
                  </a:lnTo>
                  <a:lnTo>
                    <a:pt x="207" y="353"/>
                  </a:lnTo>
                  <a:lnTo>
                    <a:pt x="185" y="353"/>
                  </a:lnTo>
                  <a:lnTo>
                    <a:pt x="163" y="274"/>
                  </a:lnTo>
                  <a:lnTo>
                    <a:pt x="157" y="199"/>
                  </a:lnTo>
                  <a:lnTo>
                    <a:pt x="126" y="134"/>
                  </a:lnTo>
                  <a:lnTo>
                    <a:pt x="98" y="98"/>
                  </a:lnTo>
                  <a:lnTo>
                    <a:pt x="73" y="67"/>
                  </a:lnTo>
                  <a:lnTo>
                    <a:pt x="51" y="44"/>
                  </a:lnTo>
                  <a:lnTo>
                    <a:pt x="14" y="30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4" name="Freeform 120"/>
            <p:cNvSpPr>
              <a:spLocks noChangeArrowheads="1"/>
            </p:cNvSpPr>
            <p:nvPr/>
          </p:nvSpPr>
          <p:spPr bwMode="auto">
            <a:xfrm>
              <a:off x="667" y="3672"/>
              <a:ext cx="190" cy="95"/>
            </a:xfrm>
            <a:custGeom>
              <a:avLst/>
              <a:gdLst>
                <a:gd name="T0" fmla="*/ 0 w 842"/>
                <a:gd name="T1" fmla="*/ 407 h 425"/>
                <a:gd name="T2" fmla="*/ 28 w 842"/>
                <a:gd name="T3" fmla="*/ 356 h 425"/>
                <a:gd name="T4" fmla="*/ 53 w 842"/>
                <a:gd name="T5" fmla="*/ 317 h 425"/>
                <a:gd name="T6" fmla="*/ 87 w 842"/>
                <a:gd name="T7" fmla="*/ 281 h 425"/>
                <a:gd name="T8" fmla="*/ 118 w 842"/>
                <a:gd name="T9" fmla="*/ 247 h 425"/>
                <a:gd name="T10" fmla="*/ 191 w 842"/>
                <a:gd name="T11" fmla="*/ 200 h 425"/>
                <a:gd name="T12" fmla="*/ 275 w 842"/>
                <a:gd name="T13" fmla="*/ 157 h 425"/>
                <a:gd name="T14" fmla="*/ 322 w 842"/>
                <a:gd name="T15" fmla="*/ 107 h 425"/>
                <a:gd name="T16" fmla="*/ 334 w 842"/>
                <a:gd name="T17" fmla="*/ 82 h 425"/>
                <a:gd name="T18" fmla="*/ 353 w 842"/>
                <a:gd name="T19" fmla="*/ 62 h 425"/>
                <a:gd name="T20" fmla="*/ 392 w 842"/>
                <a:gd name="T21" fmla="*/ 40 h 425"/>
                <a:gd name="T22" fmla="*/ 499 w 842"/>
                <a:gd name="T23" fmla="*/ 17 h 425"/>
                <a:gd name="T24" fmla="*/ 639 w 842"/>
                <a:gd name="T25" fmla="*/ 0 h 425"/>
                <a:gd name="T26" fmla="*/ 701 w 842"/>
                <a:gd name="T27" fmla="*/ 12 h 425"/>
                <a:gd name="T28" fmla="*/ 751 w 842"/>
                <a:gd name="T29" fmla="*/ 68 h 425"/>
                <a:gd name="T30" fmla="*/ 816 w 842"/>
                <a:gd name="T31" fmla="*/ 171 h 425"/>
                <a:gd name="T32" fmla="*/ 838 w 842"/>
                <a:gd name="T33" fmla="*/ 244 h 425"/>
                <a:gd name="T34" fmla="*/ 841 w 842"/>
                <a:gd name="T35" fmla="*/ 261 h 425"/>
                <a:gd name="T36" fmla="*/ 824 w 842"/>
                <a:gd name="T37" fmla="*/ 267 h 425"/>
                <a:gd name="T38" fmla="*/ 768 w 842"/>
                <a:gd name="T39" fmla="*/ 208 h 425"/>
                <a:gd name="T40" fmla="*/ 743 w 842"/>
                <a:gd name="T41" fmla="*/ 163 h 425"/>
                <a:gd name="T42" fmla="*/ 715 w 842"/>
                <a:gd name="T43" fmla="*/ 118 h 425"/>
                <a:gd name="T44" fmla="*/ 692 w 842"/>
                <a:gd name="T45" fmla="*/ 90 h 425"/>
                <a:gd name="T46" fmla="*/ 670 w 842"/>
                <a:gd name="T47" fmla="*/ 68 h 425"/>
                <a:gd name="T48" fmla="*/ 620 w 842"/>
                <a:gd name="T49" fmla="*/ 54 h 425"/>
                <a:gd name="T50" fmla="*/ 499 w 842"/>
                <a:gd name="T51" fmla="*/ 62 h 425"/>
                <a:gd name="T52" fmla="*/ 421 w 842"/>
                <a:gd name="T53" fmla="*/ 90 h 425"/>
                <a:gd name="T54" fmla="*/ 367 w 842"/>
                <a:gd name="T55" fmla="*/ 157 h 425"/>
                <a:gd name="T56" fmla="*/ 334 w 842"/>
                <a:gd name="T57" fmla="*/ 194 h 425"/>
                <a:gd name="T58" fmla="*/ 300 w 842"/>
                <a:gd name="T59" fmla="*/ 225 h 425"/>
                <a:gd name="T60" fmla="*/ 140 w 842"/>
                <a:gd name="T61" fmla="*/ 298 h 425"/>
                <a:gd name="T62" fmla="*/ 73 w 842"/>
                <a:gd name="T63" fmla="*/ 342 h 425"/>
                <a:gd name="T64" fmla="*/ 17 w 842"/>
                <a:gd name="T65" fmla="*/ 424 h 425"/>
                <a:gd name="T66" fmla="*/ 6 w 842"/>
                <a:gd name="T67" fmla="*/ 424 h 425"/>
                <a:gd name="T68" fmla="*/ 0 w 842"/>
                <a:gd name="T6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2" h="425">
                  <a:moveTo>
                    <a:pt x="0" y="407"/>
                  </a:moveTo>
                  <a:lnTo>
                    <a:pt x="28" y="356"/>
                  </a:lnTo>
                  <a:lnTo>
                    <a:pt x="53" y="317"/>
                  </a:lnTo>
                  <a:lnTo>
                    <a:pt x="87" y="281"/>
                  </a:lnTo>
                  <a:lnTo>
                    <a:pt x="118" y="247"/>
                  </a:lnTo>
                  <a:lnTo>
                    <a:pt x="191" y="200"/>
                  </a:lnTo>
                  <a:lnTo>
                    <a:pt x="275" y="157"/>
                  </a:lnTo>
                  <a:lnTo>
                    <a:pt x="322" y="107"/>
                  </a:lnTo>
                  <a:lnTo>
                    <a:pt x="334" y="82"/>
                  </a:lnTo>
                  <a:lnTo>
                    <a:pt x="353" y="62"/>
                  </a:lnTo>
                  <a:lnTo>
                    <a:pt x="392" y="40"/>
                  </a:lnTo>
                  <a:lnTo>
                    <a:pt x="499" y="17"/>
                  </a:lnTo>
                  <a:lnTo>
                    <a:pt x="639" y="0"/>
                  </a:lnTo>
                  <a:lnTo>
                    <a:pt x="701" y="12"/>
                  </a:lnTo>
                  <a:lnTo>
                    <a:pt x="751" y="68"/>
                  </a:lnTo>
                  <a:lnTo>
                    <a:pt x="816" y="171"/>
                  </a:lnTo>
                  <a:lnTo>
                    <a:pt x="838" y="244"/>
                  </a:lnTo>
                  <a:lnTo>
                    <a:pt x="841" y="261"/>
                  </a:lnTo>
                  <a:lnTo>
                    <a:pt x="824" y="267"/>
                  </a:lnTo>
                  <a:lnTo>
                    <a:pt x="768" y="208"/>
                  </a:lnTo>
                  <a:lnTo>
                    <a:pt x="743" y="163"/>
                  </a:lnTo>
                  <a:lnTo>
                    <a:pt x="715" y="118"/>
                  </a:lnTo>
                  <a:lnTo>
                    <a:pt x="692" y="90"/>
                  </a:lnTo>
                  <a:lnTo>
                    <a:pt x="670" y="68"/>
                  </a:lnTo>
                  <a:lnTo>
                    <a:pt x="620" y="54"/>
                  </a:lnTo>
                  <a:lnTo>
                    <a:pt x="499" y="62"/>
                  </a:lnTo>
                  <a:lnTo>
                    <a:pt x="421" y="90"/>
                  </a:lnTo>
                  <a:lnTo>
                    <a:pt x="367" y="157"/>
                  </a:lnTo>
                  <a:lnTo>
                    <a:pt x="334" y="194"/>
                  </a:lnTo>
                  <a:lnTo>
                    <a:pt x="300" y="225"/>
                  </a:lnTo>
                  <a:lnTo>
                    <a:pt x="140" y="298"/>
                  </a:lnTo>
                  <a:lnTo>
                    <a:pt x="73" y="342"/>
                  </a:lnTo>
                  <a:lnTo>
                    <a:pt x="17" y="424"/>
                  </a:lnTo>
                  <a:lnTo>
                    <a:pt x="6" y="424"/>
                  </a:lnTo>
                  <a:lnTo>
                    <a:pt x="0" y="40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5" name="Freeform 121"/>
            <p:cNvSpPr>
              <a:spLocks noChangeArrowheads="1"/>
            </p:cNvSpPr>
            <p:nvPr/>
          </p:nvSpPr>
          <p:spPr bwMode="auto">
            <a:xfrm>
              <a:off x="737" y="3716"/>
              <a:ext cx="79" cy="94"/>
            </a:xfrm>
            <a:custGeom>
              <a:avLst/>
              <a:gdLst>
                <a:gd name="T0" fmla="*/ 345 w 354"/>
                <a:gd name="T1" fmla="*/ 36 h 421"/>
                <a:gd name="T2" fmla="*/ 281 w 354"/>
                <a:gd name="T3" fmla="*/ 64 h 421"/>
                <a:gd name="T4" fmla="*/ 255 w 354"/>
                <a:gd name="T5" fmla="*/ 90 h 421"/>
                <a:gd name="T6" fmla="*/ 219 w 354"/>
                <a:gd name="T7" fmla="*/ 118 h 421"/>
                <a:gd name="T8" fmla="*/ 160 w 354"/>
                <a:gd name="T9" fmla="*/ 182 h 421"/>
                <a:gd name="T10" fmla="*/ 110 w 354"/>
                <a:gd name="T11" fmla="*/ 252 h 421"/>
                <a:gd name="T12" fmla="*/ 70 w 354"/>
                <a:gd name="T13" fmla="*/ 331 h 421"/>
                <a:gd name="T14" fmla="*/ 23 w 354"/>
                <a:gd name="T15" fmla="*/ 420 h 421"/>
                <a:gd name="T16" fmla="*/ 6 w 354"/>
                <a:gd name="T17" fmla="*/ 420 h 421"/>
                <a:gd name="T18" fmla="*/ 0 w 354"/>
                <a:gd name="T19" fmla="*/ 398 h 421"/>
                <a:gd name="T20" fmla="*/ 79 w 354"/>
                <a:gd name="T21" fmla="*/ 193 h 421"/>
                <a:gd name="T22" fmla="*/ 115 w 354"/>
                <a:gd name="T23" fmla="*/ 104 h 421"/>
                <a:gd name="T24" fmla="*/ 140 w 354"/>
                <a:gd name="T25" fmla="*/ 59 h 421"/>
                <a:gd name="T26" fmla="*/ 177 w 354"/>
                <a:gd name="T27" fmla="*/ 22 h 421"/>
                <a:gd name="T28" fmla="*/ 258 w 354"/>
                <a:gd name="T29" fmla="*/ 0 h 421"/>
                <a:gd name="T30" fmla="*/ 345 w 354"/>
                <a:gd name="T31" fmla="*/ 6 h 421"/>
                <a:gd name="T32" fmla="*/ 353 w 354"/>
                <a:gd name="T33" fmla="*/ 20 h 421"/>
                <a:gd name="T34" fmla="*/ 345 w 354"/>
                <a:gd name="T35" fmla="*/ 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421">
                  <a:moveTo>
                    <a:pt x="345" y="36"/>
                  </a:moveTo>
                  <a:lnTo>
                    <a:pt x="281" y="64"/>
                  </a:lnTo>
                  <a:lnTo>
                    <a:pt x="255" y="90"/>
                  </a:lnTo>
                  <a:lnTo>
                    <a:pt x="219" y="118"/>
                  </a:lnTo>
                  <a:lnTo>
                    <a:pt x="160" y="182"/>
                  </a:lnTo>
                  <a:lnTo>
                    <a:pt x="110" y="252"/>
                  </a:lnTo>
                  <a:lnTo>
                    <a:pt x="70" y="331"/>
                  </a:lnTo>
                  <a:lnTo>
                    <a:pt x="23" y="420"/>
                  </a:lnTo>
                  <a:lnTo>
                    <a:pt x="6" y="420"/>
                  </a:lnTo>
                  <a:lnTo>
                    <a:pt x="0" y="398"/>
                  </a:lnTo>
                  <a:lnTo>
                    <a:pt x="79" y="193"/>
                  </a:lnTo>
                  <a:lnTo>
                    <a:pt x="115" y="104"/>
                  </a:lnTo>
                  <a:lnTo>
                    <a:pt x="140" y="59"/>
                  </a:lnTo>
                  <a:lnTo>
                    <a:pt x="177" y="22"/>
                  </a:lnTo>
                  <a:lnTo>
                    <a:pt x="258" y="0"/>
                  </a:lnTo>
                  <a:lnTo>
                    <a:pt x="345" y="6"/>
                  </a:lnTo>
                  <a:lnTo>
                    <a:pt x="353" y="20"/>
                  </a:lnTo>
                  <a:lnTo>
                    <a:pt x="345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6" name="Freeform 122"/>
            <p:cNvSpPr>
              <a:spLocks noChangeArrowheads="1"/>
            </p:cNvSpPr>
            <p:nvPr/>
          </p:nvSpPr>
          <p:spPr bwMode="auto">
            <a:xfrm>
              <a:off x="662" y="3785"/>
              <a:ext cx="105" cy="80"/>
            </a:xfrm>
            <a:custGeom>
              <a:avLst/>
              <a:gdLst>
                <a:gd name="T0" fmla="*/ 44 w 466"/>
                <a:gd name="T1" fmla="*/ 0 h 359"/>
                <a:gd name="T2" fmla="*/ 61 w 466"/>
                <a:gd name="T3" fmla="*/ 73 h 359"/>
                <a:gd name="T4" fmla="*/ 75 w 466"/>
                <a:gd name="T5" fmla="*/ 145 h 359"/>
                <a:gd name="T6" fmla="*/ 81 w 466"/>
                <a:gd name="T7" fmla="*/ 185 h 359"/>
                <a:gd name="T8" fmla="*/ 145 w 466"/>
                <a:gd name="T9" fmla="*/ 221 h 359"/>
                <a:gd name="T10" fmla="*/ 204 w 466"/>
                <a:gd name="T11" fmla="*/ 263 h 359"/>
                <a:gd name="T12" fmla="*/ 258 w 466"/>
                <a:gd name="T13" fmla="*/ 300 h 359"/>
                <a:gd name="T14" fmla="*/ 311 w 466"/>
                <a:gd name="T15" fmla="*/ 322 h 359"/>
                <a:gd name="T16" fmla="*/ 375 w 466"/>
                <a:gd name="T17" fmla="*/ 330 h 359"/>
                <a:gd name="T18" fmla="*/ 448 w 466"/>
                <a:gd name="T19" fmla="*/ 291 h 359"/>
                <a:gd name="T20" fmla="*/ 465 w 466"/>
                <a:gd name="T21" fmla="*/ 286 h 359"/>
                <a:gd name="T22" fmla="*/ 465 w 466"/>
                <a:gd name="T23" fmla="*/ 308 h 359"/>
                <a:gd name="T24" fmla="*/ 448 w 466"/>
                <a:gd name="T25" fmla="*/ 336 h 359"/>
                <a:gd name="T26" fmla="*/ 429 w 466"/>
                <a:gd name="T27" fmla="*/ 350 h 359"/>
                <a:gd name="T28" fmla="*/ 375 w 466"/>
                <a:gd name="T29" fmla="*/ 358 h 359"/>
                <a:gd name="T30" fmla="*/ 244 w 466"/>
                <a:gd name="T31" fmla="*/ 353 h 359"/>
                <a:gd name="T32" fmla="*/ 117 w 466"/>
                <a:gd name="T33" fmla="*/ 300 h 359"/>
                <a:gd name="T34" fmla="*/ 58 w 466"/>
                <a:gd name="T35" fmla="*/ 269 h 359"/>
                <a:gd name="T36" fmla="*/ 39 w 466"/>
                <a:gd name="T37" fmla="*/ 255 h 359"/>
                <a:gd name="T38" fmla="*/ 0 w 466"/>
                <a:gd name="T39" fmla="*/ 145 h 359"/>
                <a:gd name="T40" fmla="*/ 16 w 466"/>
                <a:gd name="T41" fmla="*/ 0 h 359"/>
                <a:gd name="T42" fmla="*/ 44 w 466"/>
                <a:gd name="T4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6" h="359">
                  <a:moveTo>
                    <a:pt x="44" y="0"/>
                  </a:moveTo>
                  <a:lnTo>
                    <a:pt x="61" y="73"/>
                  </a:lnTo>
                  <a:lnTo>
                    <a:pt x="75" y="145"/>
                  </a:lnTo>
                  <a:lnTo>
                    <a:pt x="81" y="185"/>
                  </a:lnTo>
                  <a:lnTo>
                    <a:pt x="145" y="221"/>
                  </a:lnTo>
                  <a:lnTo>
                    <a:pt x="204" y="263"/>
                  </a:lnTo>
                  <a:lnTo>
                    <a:pt x="258" y="300"/>
                  </a:lnTo>
                  <a:lnTo>
                    <a:pt x="311" y="322"/>
                  </a:lnTo>
                  <a:lnTo>
                    <a:pt x="375" y="330"/>
                  </a:lnTo>
                  <a:lnTo>
                    <a:pt x="448" y="291"/>
                  </a:lnTo>
                  <a:lnTo>
                    <a:pt x="465" y="286"/>
                  </a:lnTo>
                  <a:lnTo>
                    <a:pt x="465" y="308"/>
                  </a:lnTo>
                  <a:lnTo>
                    <a:pt x="448" y="336"/>
                  </a:lnTo>
                  <a:lnTo>
                    <a:pt x="429" y="350"/>
                  </a:lnTo>
                  <a:lnTo>
                    <a:pt x="375" y="358"/>
                  </a:lnTo>
                  <a:lnTo>
                    <a:pt x="244" y="353"/>
                  </a:lnTo>
                  <a:lnTo>
                    <a:pt x="117" y="300"/>
                  </a:lnTo>
                  <a:lnTo>
                    <a:pt x="58" y="269"/>
                  </a:lnTo>
                  <a:lnTo>
                    <a:pt x="39" y="255"/>
                  </a:lnTo>
                  <a:lnTo>
                    <a:pt x="0" y="145"/>
                  </a:lnTo>
                  <a:lnTo>
                    <a:pt x="16" y="0"/>
                  </a:lnTo>
                  <a:lnTo>
                    <a:pt x="4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7" name="Freeform 123"/>
            <p:cNvSpPr>
              <a:spLocks noChangeArrowheads="1"/>
            </p:cNvSpPr>
            <p:nvPr/>
          </p:nvSpPr>
          <p:spPr bwMode="auto">
            <a:xfrm>
              <a:off x="762" y="3848"/>
              <a:ext cx="148" cy="28"/>
            </a:xfrm>
            <a:custGeom>
              <a:avLst/>
              <a:gdLst>
                <a:gd name="T0" fmla="*/ 8 w 656"/>
                <a:gd name="T1" fmla="*/ 0 h 130"/>
                <a:gd name="T2" fmla="*/ 263 w 656"/>
                <a:gd name="T3" fmla="*/ 34 h 130"/>
                <a:gd name="T4" fmla="*/ 406 w 656"/>
                <a:gd name="T5" fmla="*/ 48 h 130"/>
                <a:gd name="T6" fmla="*/ 639 w 656"/>
                <a:gd name="T7" fmla="*/ 56 h 130"/>
                <a:gd name="T8" fmla="*/ 655 w 656"/>
                <a:gd name="T9" fmla="*/ 78 h 130"/>
                <a:gd name="T10" fmla="*/ 653 w 656"/>
                <a:gd name="T11" fmla="*/ 92 h 130"/>
                <a:gd name="T12" fmla="*/ 639 w 656"/>
                <a:gd name="T13" fmla="*/ 101 h 130"/>
                <a:gd name="T14" fmla="*/ 384 w 656"/>
                <a:gd name="T15" fmla="*/ 129 h 130"/>
                <a:gd name="T16" fmla="*/ 299 w 656"/>
                <a:gd name="T17" fmla="*/ 118 h 130"/>
                <a:gd name="T18" fmla="*/ 154 w 656"/>
                <a:gd name="T19" fmla="*/ 70 h 130"/>
                <a:gd name="T20" fmla="*/ 86 w 656"/>
                <a:gd name="T21" fmla="*/ 42 h 130"/>
                <a:gd name="T22" fmla="*/ 8 w 656"/>
                <a:gd name="T23" fmla="*/ 28 h 130"/>
                <a:gd name="T24" fmla="*/ 0 w 656"/>
                <a:gd name="T25" fmla="*/ 14 h 130"/>
                <a:gd name="T26" fmla="*/ 8 w 656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6" h="130">
                  <a:moveTo>
                    <a:pt x="8" y="0"/>
                  </a:moveTo>
                  <a:lnTo>
                    <a:pt x="263" y="34"/>
                  </a:lnTo>
                  <a:lnTo>
                    <a:pt x="406" y="48"/>
                  </a:lnTo>
                  <a:lnTo>
                    <a:pt x="639" y="56"/>
                  </a:lnTo>
                  <a:lnTo>
                    <a:pt x="655" y="78"/>
                  </a:lnTo>
                  <a:lnTo>
                    <a:pt x="653" y="92"/>
                  </a:lnTo>
                  <a:lnTo>
                    <a:pt x="639" y="101"/>
                  </a:lnTo>
                  <a:lnTo>
                    <a:pt x="384" y="129"/>
                  </a:lnTo>
                  <a:lnTo>
                    <a:pt x="299" y="118"/>
                  </a:lnTo>
                  <a:lnTo>
                    <a:pt x="154" y="70"/>
                  </a:lnTo>
                  <a:lnTo>
                    <a:pt x="86" y="42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8" name="Freeform 124"/>
            <p:cNvSpPr>
              <a:spLocks noChangeArrowheads="1"/>
            </p:cNvSpPr>
            <p:nvPr/>
          </p:nvSpPr>
          <p:spPr bwMode="auto">
            <a:xfrm>
              <a:off x="827" y="3721"/>
              <a:ext cx="75" cy="44"/>
            </a:xfrm>
            <a:custGeom>
              <a:avLst/>
              <a:gdLst>
                <a:gd name="T0" fmla="*/ 14 w 335"/>
                <a:gd name="T1" fmla="*/ 0 h 198"/>
                <a:gd name="T2" fmla="*/ 317 w 335"/>
                <a:gd name="T3" fmla="*/ 104 h 198"/>
                <a:gd name="T4" fmla="*/ 334 w 335"/>
                <a:gd name="T5" fmla="*/ 132 h 198"/>
                <a:gd name="T6" fmla="*/ 334 w 335"/>
                <a:gd name="T7" fmla="*/ 171 h 198"/>
                <a:gd name="T8" fmla="*/ 312 w 335"/>
                <a:gd name="T9" fmla="*/ 197 h 198"/>
                <a:gd name="T10" fmla="*/ 281 w 335"/>
                <a:gd name="T11" fmla="*/ 197 h 198"/>
                <a:gd name="T12" fmla="*/ 208 w 335"/>
                <a:gd name="T13" fmla="*/ 149 h 198"/>
                <a:gd name="T14" fmla="*/ 146 w 335"/>
                <a:gd name="T15" fmla="*/ 104 h 198"/>
                <a:gd name="T16" fmla="*/ 82 w 335"/>
                <a:gd name="T17" fmla="*/ 68 h 198"/>
                <a:gd name="T18" fmla="*/ 3 w 335"/>
                <a:gd name="T19" fmla="*/ 28 h 198"/>
                <a:gd name="T20" fmla="*/ 0 w 335"/>
                <a:gd name="T21" fmla="*/ 6 h 198"/>
                <a:gd name="T22" fmla="*/ 14 w 33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5" h="198">
                  <a:moveTo>
                    <a:pt x="14" y="0"/>
                  </a:moveTo>
                  <a:lnTo>
                    <a:pt x="317" y="104"/>
                  </a:lnTo>
                  <a:lnTo>
                    <a:pt x="334" y="132"/>
                  </a:lnTo>
                  <a:lnTo>
                    <a:pt x="334" y="171"/>
                  </a:lnTo>
                  <a:lnTo>
                    <a:pt x="312" y="197"/>
                  </a:lnTo>
                  <a:lnTo>
                    <a:pt x="281" y="197"/>
                  </a:lnTo>
                  <a:lnTo>
                    <a:pt x="208" y="149"/>
                  </a:lnTo>
                  <a:lnTo>
                    <a:pt x="146" y="104"/>
                  </a:lnTo>
                  <a:lnTo>
                    <a:pt x="82" y="68"/>
                  </a:lnTo>
                  <a:lnTo>
                    <a:pt x="3" y="28"/>
                  </a:ln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9" name="Freeform 125"/>
            <p:cNvSpPr>
              <a:spLocks noChangeArrowheads="1"/>
            </p:cNvSpPr>
            <p:nvPr/>
          </p:nvSpPr>
          <p:spPr bwMode="auto">
            <a:xfrm>
              <a:off x="854" y="3562"/>
              <a:ext cx="27" cy="84"/>
            </a:xfrm>
            <a:custGeom>
              <a:avLst/>
              <a:gdLst>
                <a:gd name="T0" fmla="*/ 25 w 124"/>
                <a:gd name="T1" fmla="*/ 0 h 376"/>
                <a:gd name="T2" fmla="*/ 36 w 124"/>
                <a:gd name="T3" fmla="*/ 53 h 376"/>
                <a:gd name="T4" fmla="*/ 59 w 124"/>
                <a:gd name="T5" fmla="*/ 95 h 376"/>
                <a:gd name="T6" fmla="*/ 118 w 124"/>
                <a:gd name="T7" fmla="*/ 185 h 376"/>
                <a:gd name="T8" fmla="*/ 123 w 124"/>
                <a:gd name="T9" fmla="*/ 271 h 376"/>
                <a:gd name="T10" fmla="*/ 123 w 124"/>
                <a:gd name="T11" fmla="*/ 356 h 376"/>
                <a:gd name="T12" fmla="*/ 118 w 124"/>
                <a:gd name="T13" fmla="*/ 375 h 376"/>
                <a:gd name="T14" fmla="*/ 101 w 124"/>
                <a:gd name="T15" fmla="*/ 361 h 376"/>
                <a:gd name="T16" fmla="*/ 81 w 124"/>
                <a:gd name="T17" fmla="*/ 288 h 376"/>
                <a:gd name="T18" fmla="*/ 59 w 124"/>
                <a:gd name="T19" fmla="*/ 221 h 376"/>
                <a:gd name="T20" fmla="*/ 0 w 124"/>
                <a:gd name="T21" fmla="*/ 0 h 376"/>
                <a:gd name="T22" fmla="*/ 25 w 124"/>
                <a:gd name="T23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376">
                  <a:moveTo>
                    <a:pt x="25" y="0"/>
                  </a:moveTo>
                  <a:lnTo>
                    <a:pt x="36" y="53"/>
                  </a:lnTo>
                  <a:lnTo>
                    <a:pt x="59" y="95"/>
                  </a:lnTo>
                  <a:lnTo>
                    <a:pt x="118" y="185"/>
                  </a:lnTo>
                  <a:lnTo>
                    <a:pt x="123" y="271"/>
                  </a:lnTo>
                  <a:lnTo>
                    <a:pt x="123" y="356"/>
                  </a:lnTo>
                  <a:lnTo>
                    <a:pt x="118" y="375"/>
                  </a:lnTo>
                  <a:lnTo>
                    <a:pt x="101" y="361"/>
                  </a:lnTo>
                  <a:lnTo>
                    <a:pt x="81" y="288"/>
                  </a:lnTo>
                  <a:lnTo>
                    <a:pt x="59" y="221"/>
                  </a:ln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0" name="Freeform 126"/>
            <p:cNvSpPr>
              <a:spLocks noChangeArrowheads="1"/>
            </p:cNvSpPr>
            <p:nvPr/>
          </p:nvSpPr>
          <p:spPr bwMode="auto">
            <a:xfrm>
              <a:off x="799" y="3556"/>
              <a:ext cx="27" cy="113"/>
            </a:xfrm>
            <a:custGeom>
              <a:avLst/>
              <a:gdLst>
                <a:gd name="T0" fmla="*/ 123 w 124"/>
                <a:gd name="T1" fmla="*/ 19 h 502"/>
                <a:gd name="T2" fmla="*/ 87 w 124"/>
                <a:gd name="T3" fmla="*/ 308 h 502"/>
                <a:gd name="T4" fmla="*/ 45 w 124"/>
                <a:gd name="T5" fmla="*/ 476 h 502"/>
                <a:gd name="T6" fmla="*/ 37 w 124"/>
                <a:gd name="T7" fmla="*/ 498 h 502"/>
                <a:gd name="T8" fmla="*/ 20 w 124"/>
                <a:gd name="T9" fmla="*/ 501 h 502"/>
                <a:gd name="T10" fmla="*/ 0 w 124"/>
                <a:gd name="T11" fmla="*/ 465 h 502"/>
                <a:gd name="T12" fmla="*/ 9 w 124"/>
                <a:gd name="T13" fmla="*/ 372 h 502"/>
                <a:gd name="T14" fmla="*/ 34 w 124"/>
                <a:gd name="T15" fmla="*/ 277 h 502"/>
                <a:gd name="T16" fmla="*/ 101 w 124"/>
                <a:gd name="T17" fmla="*/ 8 h 502"/>
                <a:gd name="T18" fmla="*/ 118 w 124"/>
                <a:gd name="T19" fmla="*/ 0 h 502"/>
                <a:gd name="T20" fmla="*/ 123 w 124"/>
                <a:gd name="T21" fmla="*/ 19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502">
                  <a:moveTo>
                    <a:pt x="123" y="19"/>
                  </a:moveTo>
                  <a:lnTo>
                    <a:pt x="87" y="308"/>
                  </a:lnTo>
                  <a:lnTo>
                    <a:pt x="45" y="476"/>
                  </a:lnTo>
                  <a:lnTo>
                    <a:pt x="37" y="498"/>
                  </a:lnTo>
                  <a:lnTo>
                    <a:pt x="20" y="501"/>
                  </a:lnTo>
                  <a:lnTo>
                    <a:pt x="0" y="465"/>
                  </a:lnTo>
                  <a:lnTo>
                    <a:pt x="9" y="372"/>
                  </a:lnTo>
                  <a:lnTo>
                    <a:pt x="34" y="277"/>
                  </a:lnTo>
                  <a:lnTo>
                    <a:pt x="101" y="8"/>
                  </a:lnTo>
                  <a:lnTo>
                    <a:pt x="118" y="0"/>
                  </a:lnTo>
                  <a:lnTo>
                    <a:pt x="123" y="1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1" name="Freeform 127"/>
            <p:cNvSpPr>
              <a:spLocks noChangeArrowheads="1"/>
            </p:cNvSpPr>
            <p:nvPr/>
          </p:nvSpPr>
          <p:spPr bwMode="auto">
            <a:xfrm>
              <a:off x="826" y="3580"/>
              <a:ext cx="33" cy="66"/>
            </a:xfrm>
            <a:custGeom>
              <a:avLst/>
              <a:gdLst>
                <a:gd name="T0" fmla="*/ 19 w 152"/>
                <a:gd name="T1" fmla="*/ 280 h 295"/>
                <a:gd name="T2" fmla="*/ 0 w 152"/>
                <a:gd name="T3" fmla="*/ 162 h 295"/>
                <a:gd name="T4" fmla="*/ 14 w 152"/>
                <a:gd name="T5" fmla="*/ 73 h 295"/>
                <a:gd name="T6" fmla="*/ 59 w 152"/>
                <a:gd name="T7" fmla="*/ 0 h 295"/>
                <a:gd name="T8" fmla="*/ 87 w 152"/>
                <a:gd name="T9" fmla="*/ 5 h 295"/>
                <a:gd name="T10" fmla="*/ 126 w 152"/>
                <a:gd name="T11" fmla="*/ 64 h 295"/>
                <a:gd name="T12" fmla="*/ 151 w 152"/>
                <a:gd name="T13" fmla="*/ 176 h 295"/>
                <a:gd name="T14" fmla="*/ 146 w 152"/>
                <a:gd name="T15" fmla="*/ 190 h 295"/>
                <a:gd name="T16" fmla="*/ 126 w 152"/>
                <a:gd name="T17" fmla="*/ 179 h 295"/>
                <a:gd name="T18" fmla="*/ 109 w 152"/>
                <a:gd name="T19" fmla="*/ 134 h 295"/>
                <a:gd name="T20" fmla="*/ 87 w 152"/>
                <a:gd name="T21" fmla="*/ 95 h 295"/>
                <a:gd name="T22" fmla="*/ 67 w 152"/>
                <a:gd name="T23" fmla="*/ 53 h 295"/>
                <a:gd name="T24" fmla="*/ 56 w 152"/>
                <a:gd name="T25" fmla="*/ 162 h 295"/>
                <a:gd name="T26" fmla="*/ 42 w 152"/>
                <a:gd name="T27" fmla="*/ 280 h 295"/>
                <a:gd name="T28" fmla="*/ 33 w 152"/>
                <a:gd name="T29" fmla="*/ 294 h 295"/>
                <a:gd name="T30" fmla="*/ 19 w 152"/>
                <a:gd name="T31" fmla="*/ 28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295">
                  <a:moveTo>
                    <a:pt x="19" y="280"/>
                  </a:moveTo>
                  <a:lnTo>
                    <a:pt x="0" y="162"/>
                  </a:lnTo>
                  <a:lnTo>
                    <a:pt x="14" y="73"/>
                  </a:lnTo>
                  <a:lnTo>
                    <a:pt x="59" y="0"/>
                  </a:lnTo>
                  <a:lnTo>
                    <a:pt x="87" y="5"/>
                  </a:lnTo>
                  <a:lnTo>
                    <a:pt x="126" y="64"/>
                  </a:lnTo>
                  <a:lnTo>
                    <a:pt x="151" y="176"/>
                  </a:lnTo>
                  <a:lnTo>
                    <a:pt x="146" y="190"/>
                  </a:lnTo>
                  <a:lnTo>
                    <a:pt x="126" y="179"/>
                  </a:lnTo>
                  <a:lnTo>
                    <a:pt x="109" y="134"/>
                  </a:lnTo>
                  <a:lnTo>
                    <a:pt x="87" y="95"/>
                  </a:lnTo>
                  <a:lnTo>
                    <a:pt x="67" y="53"/>
                  </a:lnTo>
                  <a:lnTo>
                    <a:pt x="56" y="162"/>
                  </a:lnTo>
                  <a:lnTo>
                    <a:pt x="42" y="280"/>
                  </a:lnTo>
                  <a:lnTo>
                    <a:pt x="33" y="294"/>
                  </a:lnTo>
                  <a:lnTo>
                    <a:pt x="19" y="28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2" name="Freeform 128"/>
            <p:cNvSpPr>
              <a:spLocks noChangeArrowheads="1"/>
            </p:cNvSpPr>
            <p:nvPr/>
          </p:nvSpPr>
          <p:spPr bwMode="auto">
            <a:xfrm>
              <a:off x="744" y="3233"/>
              <a:ext cx="30" cy="26"/>
            </a:xfrm>
            <a:custGeom>
              <a:avLst/>
              <a:gdLst>
                <a:gd name="T0" fmla="*/ 0 w 136"/>
                <a:gd name="T1" fmla="*/ 101 h 119"/>
                <a:gd name="T2" fmla="*/ 9 w 136"/>
                <a:gd name="T3" fmla="*/ 65 h 119"/>
                <a:gd name="T4" fmla="*/ 31 w 136"/>
                <a:gd name="T5" fmla="*/ 45 h 119"/>
                <a:gd name="T6" fmla="*/ 82 w 136"/>
                <a:gd name="T7" fmla="*/ 0 h 119"/>
                <a:gd name="T8" fmla="*/ 124 w 136"/>
                <a:gd name="T9" fmla="*/ 0 h 119"/>
                <a:gd name="T10" fmla="*/ 135 w 136"/>
                <a:gd name="T11" fmla="*/ 28 h 119"/>
                <a:gd name="T12" fmla="*/ 124 w 136"/>
                <a:gd name="T13" fmla="*/ 59 h 119"/>
                <a:gd name="T14" fmla="*/ 65 w 136"/>
                <a:gd name="T15" fmla="*/ 79 h 119"/>
                <a:gd name="T16" fmla="*/ 23 w 136"/>
                <a:gd name="T17" fmla="*/ 104 h 119"/>
                <a:gd name="T18" fmla="*/ 6 w 136"/>
                <a:gd name="T19" fmla="*/ 118 h 119"/>
                <a:gd name="T20" fmla="*/ 0 w 136"/>
                <a:gd name="T21" fmla="*/ 10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6" h="119">
                  <a:moveTo>
                    <a:pt x="0" y="101"/>
                  </a:moveTo>
                  <a:lnTo>
                    <a:pt x="9" y="65"/>
                  </a:lnTo>
                  <a:lnTo>
                    <a:pt x="31" y="45"/>
                  </a:lnTo>
                  <a:lnTo>
                    <a:pt x="82" y="0"/>
                  </a:lnTo>
                  <a:lnTo>
                    <a:pt x="124" y="0"/>
                  </a:lnTo>
                  <a:lnTo>
                    <a:pt x="135" y="28"/>
                  </a:lnTo>
                  <a:lnTo>
                    <a:pt x="124" y="59"/>
                  </a:lnTo>
                  <a:lnTo>
                    <a:pt x="65" y="79"/>
                  </a:lnTo>
                  <a:lnTo>
                    <a:pt x="23" y="104"/>
                  </a:lnTo>
                  <a:lnTo>
                    <a:pt x="6" y="118"/>
                  </a:lnTo>
                  <a:lnTo>
                    <a:pt x="0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3" name="Freeform 129"/>
            <p:cNvSpPr>
              <a:spLocks noChangeArrowheads="1"/>
            </p:cNvSpPr>
            <p:nvPr/>
          </p:nvSpPr>
          <p:spPr bwMode="auto">
            <a:xfrm>
              <a:off x="744" y="3259"/>
              <a:ext cx="28" cy="22"/>
            </a:xfrm>
            <a:custGeom>
              <a:avLst/>
              <a:gdLst>
                <a:gd name="T0" fmla="*/ 0 w 127"/>
                <a:gd name="T1" fmla="*/ 78 h 101"/>
                <a:gd name="T2" fmla="*/ 14 w 127"/>
                <a:gd name="T3" fmla="*/ 56 h 101"/>
                <a:gd name="T4" fmla="*/ 37 w 127"/>
                <a:gd name="T5" fmla="*/ 36 h 101"/>
                <a:gd name="T6" fmla="*/ 87 w 127"/>
                <a:gd name="T7" fmla="*/ 0 h 101"/>
                <a:gd name="T8" fmla="*/ 124 w 127"/>
                <a:gd name="T9" fmla="*/ 19 h 101"/>
                <a:gd name="T10" fmla="*/ 126 w 127"/>
                <a:gd name="T11" fmla="*/ 47 h 101"/>
                <a:gd name="T12" fmla="*/ 112 w 127"/>
                <a:gd name="T13" fmla="*/ 70 h 101"/>
                <a:gd name="T14" fmla="*/ 14 w 127"/>
                <a:gd name="T15" fmla="*/ 95 h 101"/>
                <a:gd name="T16" fmla="*/ 0 w 127"/>
                <a:gd name="T17" fmla="*/ 100 h 101"/>
                <a:gd name="T18" fmla="*/ 0 w 127"/>
                <a:gd name="T19" fmla="*/ 7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01">
                  <a:moveTo>
                    <a:pt x="0" y="78"/>
                  </a:moveTo>
                  <a:lnTo>
                    <a:pt x="14" y="56"/>
                  </a:lnTo>
                  <a:lnTo>
                    <a:pt x="37" y="36"/>
                  </a:lnTo>
                  <a:lnTo>
                    <a:pt x="87" y="0"/>
                  </a:lnTo>
                  <a:lnTo>
                    <a:pt x="124" y="19"/>
                  </a:lnTo>
                  <a:lnTo>
                    <a:pt x="126" y="47"/>
                  </a:lnTo>
                  <a:lnTo>
                    <a:pt x="112" y="70"/>
                  </a:lnTo>
                  <a:lnTo>
                    <a:pt x="14" y="95"/>
                  </a:lnTo>
                  <a:lnTo>
                    <a:pt x="0" y="100"/>
                  </a:lnTo>
                  <a:lnTo>
                    <a:pt x="0" y="7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4" name="Freeform 130"/>
            <p:cNvSpPr>
              <a:spLocks noChangeArrowheads="1"/>
            </p:cNvSpPr>
            <p:nvPr/>
          </p:nvSpPr>
          <p:spPr bwMode="auto">
            <a:xfrm>
              <a:off x="800" y="3213"/>
              <a:ext cx="51" cy="32"/>
            </a:xfrm>
            <a:custGeom>
              <a:avLst/>
              <a:gdLst>
                <a:gd name="T0" fmla="*/ 0 w 228"/>
                <a:gd name="T1" fmla="*/ 126 h 144"/>
                <a:gd name="T2" fmla="*/ 31 w 228"/>
                <a:gd name="T3" fmla="*/ 73 h 144"/>
                <a:gd name="T4" fmla="*/ 45 w 228"/>
                <a:gd name="T5" fmla="*/ 50 h 144"/>
                <a:gd name="T6" fmla="*/ 67 w 228"/>
                <a:gd name="T7" fmla="*/ 31 h 144"/>
                <a:gd name="T8" fmla="*/ 148 w 228"/>
                <a:gd name="T9" fmla="*/ 0 h 144"/>
                <a:gd name="T10" fmla="*/ 216 w 228"/>
                <a:gd name="T11" fmla="*/ 31 h 144"/>
                <a:gd name="T12" fmla="*/ 227 w 228"/>
                <a:gd name="T13" fmla="*/ 50 h 144"/>
                <a:gd name="T14" fmla="*/ 216 w 228"/>
                <a:gd name="T15" fmla="*/ 61 h 144"/>
                <a:gd name="T16" fmla="*/ 148 w 228"/>
                <a:gd name="T17" fmla="*/ 61 h 144"/>
                <a:gd name="T18" fmla="*/ 87 w 228"/>
                <a:gd name="T19" fmla="*/ 89 h 144"/>
                <a:gd name="T20" fmla="*/ 17 w 228"/>
                <a:gd name="T21" fmla="*/ 143 h 144"/>
                <a:gd name="T22" fmla="*/ 0 w 228"/>
                <a:gd name="T23" fmla="*/ 143 h 144"/>
                <a:gd name="T24" fmla="*/ 0 w 228"/>
                <a:gd name="T25" fmla="*/ 12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44">
                  <a:moveTo>
                    <a:pt x="0" y="126"/>
                  </a:moveTo>
                  <a:lnTo>
                    <a:pt x="31" y="73"/>
                  </a:lnTo>
                  <a:lnTo>
                    <a:pt x="45" y="50"/>
                  </a:lnTo>
                  <a:lnTo>
                    <a:pt x="67" y="31"/>
                  </a:lnTo>
                  <a:lnTo>
                    <a:pt x="148" y="0"/>
                  </a:lnTo>
                  <a:lnTo>
                    <a:pt x="216" y="31"/>
                  </a:lnTo>
                  <a:lnTo>
                    <a:pt x="227" y="50"/>
                  </a:lnTo>
                  <a:lnTo>
                    <a:pt x="216" y="61"/>
                  </a:lnTo>
                  <a:lnTo>
                    <a:pt x="148" y="61"/>
                  </a:lnTo>
                  <a:lnTo>
                    <a:pt x="87" y="89"/>
                  </a:lnTo>
                  <a:lnTo>
                    <a:pt x="17" y="143"/>
                  </a:lnTo>
                  <a:lnTo>
                    <a:pt x="0" y="143"/>
                  </a:lnTo>
                  <a:lnTo>
                    <a:pt x="0" y="1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5" name="Freeform 131"/>
            <p:cNvSpPr>
              <a:spLocks noChangeArrowheads="1"/>
            </p:cNvSpPr>
            <p:nvPr/>
          </p:nvSpPr>
          <p:spPr bwMode="auto">
            <a:xfrm>
              <a:off x="926" y="3640"/>
              <a:ext cx="251" cy="75"/>
            </a:xfrm>
            <a:custGeom>
              <a:avLst/>
              <a:gdLst>
                <a:gd name="T0" fmla="*/ 14 w 1111"/>
                <a:gd name="T1" fmla="*/ 0 h 335"/>
                <a:gd name="T2" fmla="*/ 160 w 1111"/>
                <a:gd name="T3" fmla="*/ 17 h 335"/>
                <a:gd name="T4" fmla="*/ 305 w 1111"/>
                <a:gd name="T5" fmla="*/ 62 h 335"/>
                <a:gd name="T6" fmla="*/ 476 w 1111"/>
                <a:gd name="T7" fmla="*/ 104 h 335"/>
                <a:gd name="T8" fmla="*/ 625 w 1111"/>
                <a:gd name="T9" fmla="*/ 118 h 335"/>
                <a:gd name="T10" fmla="*/ 953 w 1111"/>
                <a:gd name="T11" fmla="*/ 180 h 335"/>
                <a:gd name="T12" fmla="*/ 1051 w 1111"/>
                <a:gd name="T13" fmla="*/ 222 h 335"/>
                <a:gd name="T14" fmla="*/ 1101 w 1111"/>
                <a:gd name="T15" fmla="*/ 269 h 335"/>
                <a:gd name="T16" fmla="*/ 1110 w 1111"/>
                <a:gd name="T17" fmla="*/ 320 h 335"/>
                <a:gd name="T18" fmla="*/ 1093 w 1111"/>
                <a:gd name="T19" fmla="*/ 334 h 335"/>
                <a:gd name="T20" fmla="*/ 1073 w 1111"/>
                <a:gd name="T21" fmla="*/ 334 h 335"/>
                <a:gd name="T22" fmla="*/ 1034 w 1111"/>
                <a:gd name="T23" fmla="*/ 320 h 335"/>
                <a:gd name="T24" fmla="*/ 933 w 1111"/>
                <a:gd name="T25" fmla="*/ 281 h 335"/>
                <a:gd name="T26" fmla="*/ 762 w 1111"/>
                <a:gd name="T27" fmla="*/ 230 h 335"/>
                <a:gd name="T28" fmla="*/ 616 w 1111"/>
                <a:gd name="T29" fmla="*/ 185 h 335"/>
                <a:gd name="T30" fmla="*/ 468 w 1111"/>
                <a:gd name="T31" fmla="*/ 143 h 335"/>
                <a:gd name="T32" fmla="*/ 294 w 1111"/>
                <a:gd name="T33" fmla="*/ 98 h 335"/>
                <a:gd name="T34" fmla="*/ 154 w 1111"/>
                <a:gd name="T35" fmla="*/ 54 h 335"/>
                <a:gd name="T36" fmla="*/ 14 w 1111"/>
                <a:gd name="T37" fmla="*/ 31 h 335"/>
                <a:gd name="T38" fmla="*/ 0 w 1111"/>
                <a:gd name="T39" fmla="*/ 12 h 335"/>
                <a:gd name="T40" fmla="*/ 14 w 1111"/>
                <a:gd name="T4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11" h="335">
                  <a:moveTo>
                    <a:pt x="14" y="0"/>
                  </a:moveTo>
                  <a:lnTo>
                    <a:pt x="160" y="17"/>
                  </a:lnTo>
                  <a:lnTo>
                    <a:pt x="305" y="62"/>
                  </a:lnTo>
                  <a:lnTo>
                    <a:pt x="476" y="104"/>
                  </a:lnTo>
                  <a:lnTo>
                    <a:pt x="625" y="118"/>
                  </a:lnTo>
                  <a:lnTo>
                    <a:pt x="953" y="180"/>
                  </a:lnTo>
                  <a:lnTo>
                    <a:pt x="1051" y="222"/>
                  </a:lnTo>
                  <a:lnTo>
                    <a:pt x="1101" y="269"/>
                  </a:lnTo>
                  <a:lnTo>
                    <a:pt x="1110" y="320"/>
                  </a:lnTo>
                  <a:lnTo>
                    <a:pt x="1093" y="334"/>
                  </a:lnTo>
                  <a:lnTo>
                    <a:pt x="1073" y="334"/>
                  </a:lnTo>
                  <a:lnTo>
                    <a:pt x="1034" y="320"/>
                  </a:lnTo>
                  <a:lnTo>
                    <a:pt x="933" y="281"/>
                  </a:lnTo>
                  <a:lnTo>
                    <a:pt x="762" y="230"/>
                  </a:lnTo>
                  <a:lnTo>
                    <a:pt x="616" y="185"/>
                  </a:lnTo>
                  <a:lnTo>
                    <a:pt x="468" y="143"/>
                  </a:lnTo>
                  <a:lnTo>
                    <a:pt x="294" y="98"/>
                  </a:lnTo>
                  <a:lnTo>
                    <a:pt x="154" y="54"/>
                  </a:lnTo>
                  <a:lnTo>
                    <a:pt x="14" y="31"/>
                  </a:lnTo>
                  <a:lnTo>
                    <a:pt x="0" y="12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6" name="Freeform 132"/>
            <p:cNvSpPr>
              <a:spLocks noChangeArrowheads="1"/>
            </p:cNvSpPr>
            <p:nvPr/>
          </p:nvSpPr>
          <p:spPr bwMode="auto">
            <a:xfrm>
              <a:off x="872" y="3637"/>
              <a:ext cx="43" cy="27"/>
            </a:xfrm>
            <a:custGeom>
              <a:avLst/>
              <a:gdLst>
                <a:gd name="T0" fmla="*/ 180 w 192"/>
                <a:gd name="T1" fmla="*/ 31 h 122"/>
                <a:gd name="T2" fmla="*/ 104 w 192"/>
                <a:gd name="T3" fmla="*/ 59 h 122"/>
                <a:gd name="T4" fmla="*/ 73 w 192"/>
                <a:gd name="T5" fmla="*/ 90 h 122"/>
                <a:gd name="T6" fmla="*/ 31 w 192"/>
                <a:gd name="T7" fmla="*/ 121 h 122"/>
                <a:gd name="T8" fmla="*/ 0 w 192"/>
                <a:gd name="T9" fmla="*/ 104 h 122"/>
                <a:gd name="T10" fmla="*/ 9 w 192"/>
                <a:gd name="T11" fmla="*/ 59 h 122"/>
                <a:gd name="T12" fmla="*/ 96 w 192"/>
                <a:gd name="T13" fmla="*/ 17 h 122"/>
                <a:gd name="T14" fmla="*/ 180 w 192"/>
                <a:gd name="T15" fmla="*/ 0 h 122"/>
                <a:gd name="T16" fmla="*/ 191 w 192"/>
                <a:gd name="T17" fmla="*/ 17 h 122"/>
                <a:gd name="T18" fmla="*/ 180 w 192"/>
                <a:gd name="T19" fmla="*/ 3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22">
                  <a:moveTo>
                    <a:pt x="180" y="31"/>
                  </a:moveTo>
                  <a:lnTo>
                    <a:pt x="104" y="59"/>
                  </a:lnTo>
                  <a:lnTo>
                    <a:pt x="73" y="90"/>
                  </a:lnTo>
                  <a:lnTo>
                    <a:pt x="31" y="121"/>
                  </a:lnTo>
                  <a:lnTo>
                    <a:pt x="0" y="104"/>
                  </a:lnTo>
                  <a:lnTo>
                    <a:pt x="9" y="59"/>
                  </a:lnTo>
                  <a:lnTo>
                    <a:pt x="96" y="17"/>
                  </a:lnTo>
                  <a:lnTo>
                    <a:pt x="180" y="0"/>
                  </a:lnTo>
                  <a:lnTo>
                    <a:pt x="191" y="17"/>
                  </a:lnTo>
                  <a:lnTo>
                    <a:pt x="180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7" name="Freeform 133"/>
            <p:cNvSpPr>
              <a:spLocks noChangeArrowheads="1"/>
            </p:cNvSpPr>
            <p:nvPr/>
          </p:nvSpPr>
          <p:spPr bwMode="auto">
            <a:xfrm>
              <a:off x="888" y="3673"/>
              <a:ext cx="242" cy="84"/>
            </a:xfrm>
            <a:custGeom>
              <a:avLst/>
              <a:gdLst>
                <a:gd name="T0" fmla="*/ 14 w 1072"/>
                <a:gd name="T1" fmla="*/ 0 h 374"/>
                <a:gd name="T2" fmla="*/ 261 w 1072"/>
                <a:gd name="T3" fmla="*/ 42 h 374"/>
                <a:gd name="T4" fmla="*/ 379 w 1072"/>
                <a:gd name="T5" fmla="*/ 87 h 374"/>
                <a:gd name="T6" fmla="*/ 516 w 1072"/>
                <a:gd name="T7" fmla="*/ 138 h 374"/>
                <a:gd name="T8" fmla="*/ 651 w 1072"/>
                <a:gd name="T9" fmla="*/ 177 h 374"/>
                <a:gd name="T10" fmla="*/ 760 w 1072"/>
                <a:gd name="T11" fmla="*/ 219 h 374"/>
                <a:gd name="T12" fmla="*/ 872 w 1072"/>
                <a:gd name="T13" fmla="*/ 255 h 374"/>
                <a:gd name="T14" fmla="*/ 1004 w 1072"/>
                <a:gd name="T15" fmla="*/ 295 h 374"/>
                <a:gd name="T16" fmla="*/ 1068 w 1072"/>
                <a:gd name="T17" fmla="*/ 339 h 374"/>
                <a:gd name="T18" fmla="*/ 1071 w 1072"/>
                <a:gd name="T19" fmla="*/ 359 h 374"/>
                <a:gd name="T20" fmla="*/ 1060 w 1072"/>
                <a:gd name="T21" fmla="*/ 373 h 374"/>
                <a:gd name="T22" fmla="*/ 995 w 1072"/>
                <a:gd name="T23" fmla="*/ 373 h 374"/>
                <a:gd name="T24" fmla="*/ 861 w 1072"/>
                <a:gd name="T25" fmla="*/ 328 h 374"/>
                <a:gd name="T26" fmla="*/ 752 w 1072"/>
                <a:gd name="T27" fmla="*/ 286 h 374"/>
                <a:gd name="T28" fmla="*/ 637 w 1072"/>
                <a:gd name="T29" fmla="*/ 244 h 374"/>
                <a:gd name="T30" fmla="*/ 502 w 1072"/>
                <a:gd name="T31" fmla="*/ 197 h 374"/>
                <a:gd name="T32" fmla="*/ 370 w 1072"/>
                <a:gd name="T33" fmla="*/ 140 h 374"/>
                <a:gd name="T34" fmla="*/ 258 w 1072"/>
                <a:gd name="T35" fmla="*/ 87 h 374"/>
                <a:gd name="T36" fmla="*/ 143 w 1072"/>
                <a:gd name="T37" fmla="*/ 51 h 374"/>
                <a:gd name="T38" fmla="*/ 14 w 1072"/>
                <a:gd name="T39" fmla="*/ 34 h 374"/>
                <a:gd name="T40" fmla="*/ 0 w 1072"/>
                <a:gd name="T41" fmla="*/ 14 h 374"/>
                <a:gd name="T42" fmla="*/ 14 w 1072"/>
                <a:gd name="T43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2" h="374">
                  <a:moveTo>
                    <a:pt x="14" y="0"/>
                  </a:moveTo>
                  <a:lnTo>
                    <a:pt x="261" y="42"/>
                  </a:lnTo>
                  <a:lnTo>
                    <a:pt x="379" y="87"/>
                  </a:lnTo>
                  <a:lnTo>
                    <a:pt x="516" y="138"/>
                  </a:lnTo>
                  <a:lnTo>
                    <a:pt x="651" y="177"/>
                  </a:lnTo>
                  <a:lnTo>
                    <a:pt x="760" y="219"/>
                  </a:lnTo>
                  <a:lnTo>
                    <a:pt x="872" y="255"/>
                  </a:lnTo>
                  <a:lnTo>
                    <a:pt x="1004" y="295"/>
                  </a:lnTo>
                  <a:lnTo>
                    <a:pt x="1068" y="339"/>
                  </a:lnTo>
                  <a:lnTo>
                    <a:pt x="1071" y="359"/>
                  </a:lnTo>
                  <a:lnTo>
                    <a:pt x="1060" y="373"/>
                  </a:lnTo>
                  <a:lnTo>
                    <a:pt x="995" y="373"/>
                  </a:lnTo>
                  <a:lnTo>
                    <a:pt x="861" y="328"/>
                  </a:lnTo>
                  <a:lnTo>
                    <a:pt x="752" y="286"/>
                  </a:lnTo>
                  <a:lnTo>
                    <a:pt x="637" y="244"/>
                  </a:lnTo>
                  <a:lnTo>
                    <a:pt x="502" y="197"/>
                  </a:lnTo>
                  <a:lnTo>
                    <a:pt x="370" y="140"/>
                  </a:lnTo>
                  <a:lnTo>
                    <a:pt x="258" y="87"/>
                  </a:lnTo>
                  <a:lnTo>
                    <a:pt x="143" y="51"/>
                  </a:lnTo>
                  <a:lnTo>
                    <a:pt x="14" y="34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8" name="Freeform 134"/>
            <p:cNvSpPr>
              <a:spLocks noChangeArrowheads="1"/>
            </p:cNvSpPr>
            <p:nvPr/>
          </p:nvSpPr>
          <p:spPr bwMode="auto">
            <a:xfrm>
              <a:off x="880" y="3680"/>
              <a:ext cx="68" cy="246"/>
            </a:xfrm>
            <a:custGeom>
              <a:avLst/>
              <a:gdLst>
                <a:gd name="T0" fmla="*/ 17 w 304"/>
                <a:gd name="T1" fmla="*/ 3 h 1091"/>
                <a:gd name="T2" fmla="*/ 62 w 304"/>
                <a:gd name="T3" fmla="*/ 120 h 1091"/>
                <a:gd name="T4" fmla="*/ 98 w 304"/>
                <a:gd name="T5" fmla="*/ 230 h 1091"/>
                <a:gd name="T6" fmla="*/ 154 w 304"/>
                <a:gd name="T7" fmla="*/ 468 h 1091"/>
                <a:gd name="T8" fmla="*/ 185 w 304"/>
                <a:gd name="T9" fmla="*/ 628 h 1091"/>
                <a:gd name="T10" fmla="*/ 221 w 304"/>
                <a:gd name="T11" fmla="*/ 760 h 1091"/>
                <a:gd name="T12" fmla="*/ 258 w 304"/>
                <a:gd name="T13" fmla="*/ 894 h 1091"/>
                <a:gd name="T14" fmla="*/ 303 w 304"/>
                <a:gd name="T15" fmla="*/ 1054 h 1091"/>
                <a:gd name="T16" fmla="*/ 286 w 304"/>
                <a:gd name="T17" fmla="*/ 1090 h 1091"/>
                <a:gd name="T18" fmla="*/ 258 w 304"/>
                <a:gd name="T19" fmla="*/ 1068 h 1091"/>
                <a:gd name="T20" fmla="*/ 213 w 304"/>
                <a:gd name="T21" fmla="*/ 914 h 1091"/>
                <a:gd name="T22" fmla="*/ 168 w 304"/>
                <a:gd name="T23" fmla="*/ 776 h 1091"/>
                <a:gd name="T24" fmla="*/ 132 w 304"/>
                <a:gd name="T25" fmla="*/ 645 h 1091"/>
                <a:gd name="T26" fmla="*/ 95 w 304"/>
                <a:gd name="T27" fmla="*/ 493 h 1091"/>
                <a:gd name="T28" fmla="*/ 59 w 304"/>
                <a:gd name="T29" fmla="*/ 247 h 1091"/>
                <a:gd name="T30" fmla="*/ 39 w 304"/>
                <a:gd name="T31" fmla="*/ 134 h 1091"/>
                <a:gd name="T32" fmla="*/ 22 w 304"/>
                <a:gd name="T33" fmla="*/ 81 h 1091"/>
                <a:gd name="T34" fmla="*/ 0 w 304"/>
                <a:gd name="T35" fmla="*/ 17 h 1091"/>
                <a:gd name="T36" fmla="*/ 3 w 304"/>
                <a:gd name="T37" fmla="*/ 0 h 1091"/>
                <a:gd name="T38" fmla="*/ 17 w 304"/>
                <a:gd name="T39" fmla="*/ 3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4" h="1091">
                  <a:moveTo>
                    <a:pt x="17" y="3"/>
                  </a:moveTo>
                  <a:lnTo>
                    <a:pt x="62" y="120"/>
                  </a:lnTo>
                  <a:lnTo>
                    <a:pt x="98" y="230"/>
                  </a:lnTo>
                  <a:lnTo>
                    <a:pt x="154" y="468"/>
                  </a:lnTo>
                  <a:lnTo>
                    <a:pt x="185" y="628"/>
                  </a:lnTo>
                  <a:lnTo>
                    <a:pt x="221" y="760"/>
                  </a:lnTo>
                  <a:lnTo>
                    <a:pt x="258" y="894"/>
                  </a:lnTo>
                  <a:lnTo>
                    <a:pt x="303" y="1054"/>
                  </a:lnTo>
                  <a:lnTo>
                    <a:pt x="286" y="1090"/>
                  </a:lnTo>
                  <a:lnTo>
                    <a:pt x="258" y="1068"/>
                  </a:lnTo>
                  <a:lnTo>
                    <a:pt x="213" y="914"/>
                  </a:lnTo>
                  <a:lnTo>
                    <a:pt x="168" y="776"/>
                  </a:lnTo>
                  <a:lnTo>
                    <a:pt x="132" y="645"/>
                  </a:lnTo>
                  <a:lnTo>
                    <a:pt x="95" y="493"/>
                  </a:lnTo>
                  <a:lnTo>
                    <a:pt x="59" y="247"/>
                  </a:lnTo>
                  <a:lnTo>
                    <a:pt x="39" y="134"/>
                  </a:lnTo>
                  <a:lnTo>
                    <a:pt x="22" y="81"/>
                  </a:lnTo>
                  <a:lnTo>
                    <a:pt x="0" y="17"/>
                  </a:lnTo>
                  <a:lnTo>
                    <a:pt x="3" y="0"/>
                  </a:lnTo>
                  <a:lnTo>
                    <a:pt x="17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9" name="Freeform 135"/>
            <p:cNvSpPr>
              <a:spLocks noChangeArrowheads="1"/>
            </p:cNvSpPr>
            <p:nvPr/>
          </p:nvSpPr>
          <p:spPr bwMode="auto">
            <a:xfrm>
              <a:off x="943" y="3917"/>
              <a:ext cx="203" cy="115"/>
            </a:xfrm>
            <a:custGeom>
              <a:avLst/>
              <a:gdLst>
                <a:gd name="T0" fmla="*/ 33 w 898"/>
                <a:gd name="T1" fmla="*/ 0 h 512"/>
                <a:gd name="T2" fmla="*/ 196 w 898"/>
                <a:gd name="T3" fmla="*/ 82 h 512"/>
                <a:gd name="T4" fmla="*/ 263 w 898"/>
                <a:gd name="T5" fmla="*/ 127 h 512"/>
                <a:gd name="T6" fmla="*/ 339 w 898"/>
                <a:gd name="T7" fmla="*/ 171 h 512"/>
                <a:gd name="T8" fmla="*/ 412 w 898"/>
                <a:gd name="T9" fmla="*/ 211 h 512"/>
                <a:gd name="T10" fmla="*/ 485 w 898"/>
                <a:gd name="T11" fmla="*/ 261 h 512"/>
                <a:gd name="T12" fmla="*/ 549 w 898"/>
                <a:gd name="T13" fmla="*/ 298 h 512"/>
                <a:gd name="T14" fmla="*/ 608 w 898"/>
                <a:gd name="T15" fmla="*/ 340 h 512"/>
                <a:gd name="T16" fmla="*/ 670 w 898"/>
                <a:gd name="T17" fmla="*/ 376 h 512"/>
                <a:gd name="T18" fmla="*/ 740 w 898"/>
                <a:gd name="T19" fmla="*/ 415 h 512"/>
                <a:gd name="T20" fmla="*/ 810 w 898"/>
                <a:gd name="T21" fmla="*/ 452 h 512"/>
                <a:gd name="T22" fmla="*/ 888 w 898"/>
                <a:gd name="T23" fmla="*/ 483 h 512"/>
                <a:gd name="T24" fmla="*/ 897 w 898"/>
                <a:gd name="T25" fmla="*/ 502 h 512"/>
                <a:gd name="T26" fmla="*/ 883 w 898"/>
                <a:gd name="T27" fmla="*/ 511 h 512"/>
                <a:gd name="T28" fmla="*/ 728 w 898"/>
                <a:gd name="T29" fmla="*/ 446 h 512"/>
                <a:gd name="T30" fmla="*/ 594 w 898"/>
                <a:gd name="T31" fmla="*/ 387 h 512"/>
                <a:gd name="T32" fmla="*/ 529 w 898"/>
                <a:gd name="T33" fmla="*/ 356 h 512"/>
                <a:gd name="T34" fmla="*/ 462 w 898"/>
                <a:gd name="T35" fmla="*/ 320 h 512"/>
                <a:gd name="T36" fmla="*/ 395 w 898"/>
                <a:gd name="T37" fmla="*/ 284 h 512"/>
                <a:gd name="T38" fmla="*/ 316 w 898"/>
                <a:gd name="T39" fmla="*/ 236 h 512"/>
                <a:gd name="T40" fmla="*/ 168 w 898"/>
                <a:gd name="T41" fmla="*/ 143 h 512"/>
                <a:gd name="T42" fmla="*/ 101 w 898"/>
                <a:gd name="T43" fmla="*/ 99 h 512"/>
                <a:gd name="T44" fmla="*/ 22 w 898"/>
                <a:gd name="T45" fmla="*/ 76 h 512"/>
                <a:gd name="T46" fmla="*/ 0 w 898"/>
                <a:gd name="T47" fmla="*/ 31 h 512"/>
                <a:gd name="T48" fmla="*/ 11 w 898"/>
                <a:gd name="T49" fmla="*/ 9 h 512"/>
                <a:gd name="T50" fmla="*/ 33 w 898"/>
                <a:gd name="T51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8" h="512">
                  <a:moveTo>
                    <a:pt x="33" y="0"/>
                  </a:moveTo>
                  <a:lnTo>
                    <a:pt x="196" y="82"/>
                  </a:lnTo>
                  <a:lnTo>
                    <a:pt x="263" y="127"/>
                  </a:lnTo>
                  <a:lnTo>
                    <a:pt x="339" y="171"/>
                  </a:lnTo>
                  <a:lnTo>
                    <a:pt x="412" y="211"/>
                  </a:lnTo>
                  <a:lnTo>
                    <a:pt x="485" y="261"/>
                  </a:lnTo>
                  <a:lnTo>
                    <a:pt x="549" y="298"/>
                  </a:lnTo>
                  <a:lnTo>
                    <a:pt x="608" y="340"/>
                  </a:lnTo>
                  <a:lnTo>
                    <a:pt x="670" y="376"/>
                  </a:lnTo>
                  <a:lnTo>
                    <a:pt x="740" y="415"/>
                  </a:lnTo>
                  <a:lnTo>
                    <a:pt x="810" y="452"/>
                  </a:lnTo>
                  <a:lnTo>
                    <a:pt x="888" y="483"/>
                  </a:lnTo>
                  <a:lnTo>
                    <a:pt x="897" y="502"/>
                  </a:lnTo>
                  <a:lnTo>
                    <a:pt x="883" y="511"/>
                  </a:lnTo>
                  <a:lnTo>
                    <a:pt x="728" y="446"/>
                  </a:lnTo>
                  <a:lnTo>
                    <a:pt x="594" y="387"/>
                  </a:lnTo>
                  <a:lnTo>
                    <a:pt x="529" y="356"/>
                  </a:lnTo>
                  <a:lnTo>
                    <a:pt x="462" y="320"/>
                  </a:lnTo>
                  <a:lnTo>
                    <a:pt x="395" y="284"/>
                  </a:lnTo>
                  <a:lnTo>
                    <a:pt x="316" y="236"/>
                  </a:lnTo>
                  <a:lnTo>
                    <a:pt x="168" y="143"/>
                  </a:lnTo>
                  <a:lnTo>
                    <a:pt x="101" y="99"/>
                  </a:lnTo>
                  <a:lnTo>
                    <a:pt x="22" y="76"/>
                  </a:lnTo>
                  <a:lnTo>
                    <a:pt x="0" y="31"/>
                  </a:lnTo>
                  <a:lnTo>
                    <a:pt x="11" y="9"/>
                  </a:lnTo>
                  <a:lnTo>
                    <a:pt x="3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0" name="Freeform 136"/>
            <p:cNvSpPr>
              <a:spLocks noChangeArrowheads="1"/>
            </p:cNvSpPr>
            <p:nvPr/>
          </p:nvSpPr>
          <p:spPr bwMode="auto">
            <a:xfrm>
              <a:off x="977" y="3938"/>
              <a:ext cx="13" cy="58"/>
            </a:xfrm>
            <a:custGeom>
              <a:avLst/>
              <a:gdLst>
                <a:gd name="T0" fmla="*/ 48 w 60"/>
                <a:gd name="T1" fmla="*/ 28 h 262"/>
                <a:gd name="T2" fmla="*/ 59 w 60"/>
                <a:gd name="T3" fmla="*/ 123 h 262"/>
                <a:gd name="T4" fmla="*/ 48 w 60"/>
                <a:gd name="T5" fmla="*/ 213 h 262"/>
                <a:gd name="T6" fmla="*/ 39 w 60"/>
                <a:gd name="T7" fmla="*/ 247 h 262"/>
                <a:gd name="T8" fmla="*/ 25 w 60"/>
                <a:gd name="T9" fmla="*/ 261 h 262"/>
                <a:gd name="T10" fmla="*/ 8 w 60"/>
                <a:gd name="T11" fmla="*/ 247 h 262"/>
                <a:gd name="T12" fmla="*/ 0 w 60"/>
                <a:gd name="T13" fmla="*/ 213 h 262"/>
                <a:gd name="T14" fmla="*/ 3 w 60"/>
                <a:gd name="T15" fmla="*/ 118 h 262"/>
                <a:gd name="T16" fmla="*/ 11 w 60"/>
                <a:gd name="T17" fmla="*/ 28 h 262"/>
                <a:gd name="T18" fmla="*/ 17 w 60"/>
                <a:gd name="T19" fmla="*/ 6 h 262"/>
                <a:gd name="T20" fmla="*/ 31 w 60"/>
                <a:gd name="T21" fmla="*/ 0 h 262"/>
                <a:gd name="T22" fmla="*/ 48 w 60"/>
                <a:gd name="T23" fmla="*/ 2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62">
                  <a:moveTo>
                    <a:pt x="48" y="28"/>
                  </a:moveTo>
                  <a:lnTo>
                    <a:pt x="59" y="123"/>
                  </a:lnTo>
                  <a:lnTo>
                    <a:pt x="48" y="213"/>
                  </a:lnTo>
                  <a:lnTo>
                    <a:pt x="39" y="247"/>
                  </a:lnTo>
                  <a:lnTo>
                    <a:pt x="25" y="261"/>
                  </a:lnTo>
                  <a:lnTo>
                    <a:pt x="8" y="247"/>
                  </a:lnTo>
                  <a:lnTo>
                    <a:pt x="0" y="213"/>
                  </a:lnTo>
                  <a:lnTo>
                    <a:pt x="3" y="118"/>
                  </a:lnTo>
                  <a:lnTo>
                    <a:pt x="11" y="28"/>
                  </a:lnTo>
                  <a:lnTo>
                    <a:pt x="17" y="6"/>
                  </a:lnTo>
                  <a:lnTo>
                    <a:pt x="31" y="0"/>
                  </a:lnTo>
                  <a:lnTo>
                    <a:pt x="48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1" name="Freeform 137"/>
            <p:cNvSpPr>
              <a:spLocks noChangeArrowheads="1"/>
            </p:cNvSpPr>
            <p:nvPr/>
          </p:nvSpPr>
          <p:spPr bwMode="auto">
            <a:xfrm>
              <a:off x="1201" y="4031"/>
              <a:ext cx="17" cy="51"/>
            </a:xfrm>
            <a:custGeom>
              <a:avLst/>
              <a:gdLst>
                <a:gd name="T0" fmla="*/ 78 w 79"/>
                <a:gd name="T1" fmla="*/ 53 h 228"/>
                <a:gd name="T2" fmla="*/ 64 w 79"/>
                <a:gd name="T3" fmla="*/ 140 h 228"/>
                <a:gd name="T4" fmla="*/ 50 w 79"/>
                <a:gd name="T5" fmla="*/ 227 h 228"/>
                <a:gd name="T6" fmla="*/ 28 w 79"/>
                <a:gd name="T7" fmla="*/ 227 h 228"/>
                <a:gd name="T8" fmla="*/ 14 w 79"/>
                <a:gd name="T9" fmla="*/ 140 h 228"/>
                <a:gd name="T10" fmla="*/ 0 w 79"/>
                <a:gd name="T11" fmla="*/ 53 h 228"/>
                <a:gd name="T12" fmla="*/ 14 w 79"/>
                <a:gd name="T13" fmla="*/ 14 h 228"/>
                <a:gd name="T14" fmla="*/ 42 w 79"/>
                <a:gd name="T15" fmla="*/ 0 h 228"/>
                <a:gd name="T16" fmla="*/ 64 w 79"/>
                <a:gd name="T17" fmla="*/ 14 h 228"/>
                <a:gd name="T18" fmla="*/ 78 w 79"/>
                <a:gd name="T19" fmla="*/ 5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228">
                  <a:moveTo>
                    <a:pt x="78" y="53"/>
                  </a:moveTo>
                  <a:lnTo>
                    <a:pt x="64" y="140"/>
                  </a:lnTo>
                  <a:lnTo>
                    <a:pt x="50" y="227"/>
                  </a:lnTo>
                  <a:lnTo>
                    <a:pt x="28" y="227"/>
                  </a:lnTo>
                  <a:lnTo>
                    <a:pt x="14" y="140"/>
                  </a:lnTo>
                  <a:lnTo>
                    <a:pt x="0" y="53"/>
                  </a:lnTo>
                  <a:lnTo>
                    <a:pt x="14" y="14"/>
                  </a:lnTo>
                  <a:lnTo>
                    <a:pt x="42" y="0"/>
                  </a:lnTo>
                  <a:lnTo>
                    <a:pt x="64" y="14"/>
                  </a:lnTo>
                  <a:lnTo>
                    <a:pt x="78" y="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2" name="Freeform 138"/>
            <p:cNvSpPr>
              <a:spLocks noChangeArrowheads="1"/>
            </p:cNvSpPr>
            <p:nvPr/>
          </p:nvSpPr>
          <p:spPr bwMode="auto">
            <a:xfrm>
              <a:off x="1399" y="3945"/>
              <a:ext cx="14" cy="58"/>
            </a:xfrm>
            <a:custGeom>
              <a:avLst/>
              <a:gdLst>
                <a:gd name="T0" fmla="*/ 42 w 68"/>
                <a:gd name="T1" fmla="*/ 20 h 259"/>
                <a:gd name="T2" fmla="*/ 58 w 68"/>
                <a:gd name="T3" fmla="*/ 78 h 259"/>
                <a:gd name="T4" fmla="*/ 67 w 68"/>
                <a:gd name="T5" fmla="*/ 182 h 259"/>
                <a:gd name="T6" fmla="*/ 56 w 68"/>
                <a:gd name="T7" fmla="*/ 258 h 259"/>
                <a:gd name="T8" fmla="*/ 33 w 68"/>
                <a:gd name="T9" fmla="*/ 258 h 259"/>
                <a:gd name="T10" fmla="*/ 14 w 68"/>
                <a:gd name="T11" fmla="*/ 196 h 259"/>
                <a:gd name="T12" fmla="*/ 0 w 68"/>
                <a:gd name="T13" fmla="*/ 78 h 259"/>
                <a:gd name="T14" fmla="*/ 8 w 68"/>
                <a:gd name="T15" fmla="*/ 28 h 259"/>
                <a:gd name="T16" fmla="*/ 22 w 68"/>
                <a:gd name="T17" fmla="*/ 0 h 259"/>
                <a:gd name="T18" fmla="*/ 42 w 68"/>
                <a:gd name="T19" fmla="*/ 2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259">
                  <a:moveTo>
                    <a:pt x="42" y="20"/>
                  </a:moveTo>
                  <a:lnTo>
                    <a:pt x="58" y="78"/>
                  </a:lnTo>
                  <a:lnTo>
                    <a:pt x="67" y="182"/>
                  </a:lnTo>
                  <a:lnTo>
                    <a:pt x="56" y="258"/>
                  </a:lnTo>
                  <a:lnTo>
                    <a:pt x="33" y="258"/>
                  </a:lnTo>
                  <a:lnTo>
                    <a:pt x="14" y="196"/>
                  </a:lnTo>
                  <a:lnTo>
                    <a:pt x="0" y="78"/>
                  </a:lnTo>
                  <a:lnTo>
                    <a:pt x="8" y="28"/>
                  </a:lnTo>
                  <a:lnTo>
                    <a:pt x="22" y="0"/>
                  </a:lnTo>
                  <a:lnTo>
                    <a:pt x="42" y="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3" name="Freeform 139"/>
            <p:cNvSpPr>
              <a:spLocks noChangeArrowheads="1"/>
            </p:cNvSpPr>
            <p:nvPr/>
          </p:nvSpPr>
          <p:spPr bwMode="auto">
            <a:xfrm>
              <a:off x="1161" y="3420"/>
              <a:ext cx="117" cy="191"/>
            </a:xfrm>
            <a:custGeom>
              <a:avLst/>
              <a:gdLst>
                <a:gd name="T0" fmla="*/ 129 w 520"/>
                <a:gd name="T1" fmla="*/ 42 h 847"/>
                <a:gd name="T2" fmla="*/ 107 w 520"/>
                <a:gd name="T3" fmla="*/ 50 h 847"/>
                <a:gd name="T4" fmla="*/ 53 w 520"/>
                <a:gd name="T5" fmla="*/ 182 h 847"/>
                <a:gd name="T6" fmla="*/ 70 w 520"/>
                <a:gd name="T7" fmla="*/ 308 h 847"/>
                <a:gd name="T8" fmla="*/ 53 w 520"/>
                <a:gd name="T9" fmla="*/ 552 h 847"/>
                <a:gd name="T10" fmla="*/ 53 w 520"/>
                <a:gd name="T11" fmla="*/ 588 h 847"/>
                <a:gd name="T12" fmla="*/ 53 w 520"/>
                <a:gd name="T13" fmla="*/ 616 h 847"/>
                <a:gd name="T14" fmla="*/ 129 w 520"/>
                <a:gd name="T15" fmla="*/ 647 h 847"/>
                <a:gd name="T16" fmla="*/ 208 w 520"/>
                <a:gd name="T17" fmla="*/ 678 h 847"/>
                <a:gd name="T18" fmla="*/ 294 w 520"/>
                <a:gd name="T19" fmla="*/ 728 h 847"/>
                <a:gd name="T20" fmla="*/ 331 w 520"/>
                <a:gd name="T21" fmla="*/ 756 h 847"/>
                <a:gd name="T22" fmla="*/ 370 w 520"/>
                <a:gd name="T23" fmla="*/ 773 h 847"/>
                <a:gd name="T24" fmla="*/ 443 w 520"/>
                <a:gd name="T25" fmla="*/ 782 h 847"/>
                <a:gd name="T26" fmla="*/ 505 w 520"/>
                <a:gd name="T27" fmla="*/ 770 h 847"/>
                <a:gd name="T28" fmla="*/ 519 w 520"/>
                <a:gd name="T29" fmla="*/ 796 h 847"/>
                <a:gd name="T30" fmla="*/ 446 w 520"/>
                <a:gd name="T31" fmla="*/ 832 h 847"/>
                <a:gd name="T32" fmla="*/ 365 w 520"/>
                <a:gd name="T33" fmla="*/ 846 h 847"/>
                <a:gd name="T34" fmla="*/ 180 w 520"/>
                <a:gd name="T35" fmla="*/ 765 h 847"/>
                <a:gd name="T36" fmla="*/ 104 w 520"/>
                <a:gd name="T37" fmla="*/ 706 h 847"/>
                <a:gd name="T38" fmla="*/ 31 w 520"/>
                <a:gd name="T39" fmla="*/ 641 h 847"/>
                <a:gd name="T40" fmla="*/ 0 w 520"/>
                <a:gd name="T41" fmla="*/ 560 h 847"/>
                <a:gd name="T42" fmla="*/ 3 w 520"/>
                <a:gd name="T43" fmla="*/ 434 h 847"/>
                <a:gd name="T44" fmla="*/ 11 w 520"/>
                <a:gd name="T45" fmla="*/ 308 h 847"/>
                <a:gd name="T46" fmla="*/ 31 w 520"/>
                <a:gd name="T47" fmla="*/ 182 h 847"/>
                <a:gd name="T48" fmla="*/ 53 w 520"/>
                <a:gd name="T49" fmla="*/ 95 h 847"/>
                <a:gd name="T50" fmla="*/ 90 w 520"/>
                <a:gd name="T51" fmla="*/ 28 h 847"/>
                <a:gd name="T52" fmla="*/ 107 w 520"/>
                <a:gd name="T53" fmla="*/ 0 h 847"/>
                <a:gd name="T54" fmla="*/ 135 w 520"/>
                <a:gd name="T55" fmla="*/ 5 h 847"/>
                <a:gd name="T56" fmla="*/ 129 w 520"/>
                <a:gd name="T57" fmla="*/ 42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0" h="847">
                  <a:moveTo>
                    <a:pt x="129" y="42"/>
                  </a:moveTo>
                  <a:lnTo>
                    <a:pt x="107" y="50"/>
                  </a:lnTo>
                  <a:lnTo>
                    <a:pt x="53" y="182"/>
                  </a:lnTo>
                  <a:lnTo>
                    <a:pt x="70" y="308"/>
                  </a:lnTo>
                  <a:lnTo>
                    <a:pt x="53" y="552"/>
                  </a:lnTo>
                  <a:lnTo>
                    <a:pt x="53" y="588"/>
                  </a:lnTo>
                  <a:lnTo>
                    <a:pt x="53" y="616"/>
                  </a:lnTo>
                  <a:lnTo>
                    <a:pt x="129" y="647"/>
                  </a:lnTo>
                  <a:lnTo>
                    <a:pt x="208" y="678"/>
                  </a:lnTo>
                  <a:lnTo>
                    <a:pt x="294" y="728"/>
                  </a:lnTo>
                  <a:lnTo>
                    <a:pt x="331" y="756"/>
                  </a:lnTo>
                  <a:lnTo>
                    <a:pt x="370" y="773"/>
                  </a:lnTo>
                  <a:lnTo>
                    <a:pt x="443" y="782"/>
                  </a:lnTo>
                  <a:lnTo>
                    <a:pt x="505" y="770"/>
                  </a:lnTo>
                  <a:lnTo>
                    <a:pt x="519" y="796"/>
                  </a:lnTo>
                  <a:lnTo>
                    <a:pt x="446" y="832"/>
                  </a:lnTo>
                  <a:lnTo>
                    <a:pt x="365" y="846"/>
                  </a:lnTo>
                  <a:lnTo>
                    <a:pt x="180" y="765"/>
                  </a:lnTo>
                  <a:lnTo>
                    <a:pt x="104" y="706"/>
                  </a:lnTo>
                  <a:lnTo>
                    <a:pt x="31" y="641"/>
                  </a:lnTo>
                  <a:lnTo>
                    <a:pt x="0" y="560"/>
                  </a:lnTo>
                  <a:lnTo>
                    <a:pt x="3" y="434"/>
                  </a:lnTo>
                  <a:lnTo>
                    <a:pt x="11" y="308"/>
                  </a:lnTo>
                  <a:lnTo>
                    <a:pt x="31" y="182"/>
                  </a:lnTo>
                  <a:lnTo>
                    <a:pt x="53" y="95"/>
                  </a:lnTo>
                  <a:lnTo>
                    <a:pt x="90" y="28"/>
                  </a:lnTo>
                  <a:lnTo>
                    <a:pt x="107" y="0"/>
                  </a:lnTo>
                  <a:lnTo>
                    <a:pt x="135" y="5"/>
                  </a:lnTo>
                  <a:lnTo>
                    <a:pt x="129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4" name="Freeform 140"/>
            <p:cNvSpPr>
              <a:spLocks noChangeArrowheads="1"/>
            </p:cNvSpPr>
            <p:nvPr/>
          </p:nvSpPr>
          <p:spPr bwMode="auto">
            <a:xfrm>
              <a:off x="1206" y="3450"/>
              <a:ext cx="130" cy="60"/>
            </a:xfrm>
            <a:custGeom>
              <a:avLst/>
              <a:gdLst>
                <a:gd name="T0" fmla="*/ 17 w 576"/>
                <a:gd name="T1" fmla="*/ 0 h 268"/>
                <a:gd name="T2" fmla="*/ 132 w 576"/>
                <a:gd name="T3" fmla="*/ 76 h 268"/>
                <a:gd name="T4" fmla="*/ 216 w 576"/>
                <a:gd name="T5" fmla="*/ 121 h 268"/>
                <a:gd name="T6" fmla="*/ 306 w 576"/>
                <a:gd name="T7" fmla="*/ 163 h 268"/>
                <a:gd name="T8" fmla="*/ 435 w 576"/>
                <a:gd name="T9" fmla="*/ 191 h 268"/>
                <a:gd name="T10" fmla="*/ 561 w 576"/>
                <a:gd name="T11" fmla="*/ 185 h 268"/>
                <a:gd name="T12" fmla="*/ 575 w 576"/>
                <a:gd name="T13" fmla="*/ 199 h 268"/>
                <a:gd name="T14" fmla="*/ 566 w 576"/>
                <a:gd name="T15" fmla="*/ 216 h 268"/>
                <a:gd name="T16" fmla="*/ 429 w 576"/>
                <a:gd name="T17" fmla="*/ 261 h 268"/>
                <a:gd name="T18" fmla="*/ 289 w 576"/>
                <a:gd name="T19" fmla="*/ 267 h 268"/>
                <a:gd name="T20" fmla="*/ 90 w 576"/>
                <a:gd name="T21" fmla="*/ 177 h 268"/>
                <a:gd name="T22" fmla="*/ 53 w 576"/>
                <a:gd name="T23" fmla="*/ 96 h 268"/>
                <a:gd name="T24" fmla="*/ 37 w 576"/>
                <a:gd name="T25" fmla="*/ 53 h 268"/>
                <a:gd name="T26" fmla="*/ 9 w 576"/>
                <a:gd name="T27" fmla="*/ 28 h 268"/>
                <a:gd name="T28" fmla="*/ 0 w 576"/>
                <a:gd name="T29" fmla="*/ 9 h 268"/>
                <a:gd name="T30" fmla="*/ 17 w 576"/>
                <a:gd name="T31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6" h="268">
                  <a:moveTo>
                    <a:pt x="17" y="0"/>
                  </a:moveTo>
                  <a:lnTo>
                    <a:pt x="132" y="76"/>
                  </a:lnTo>
                  <a:lnTo>
                    <a:pt x="216" y="121"/>
                  </a:lnTo>
                  <a:lnTo>
                    <a:pt x="306" y="163"/>
                  </a:lnTo>
                  <a:lnTo>
                    <a:pt x="435" y="191"/>
                  </a:lnTo>
                  <a:lnTo>
                    <a:pt x="561" y="185"/>
                  </a:lnTo>
                  <a:lnTo>
                    <a:pt x="575" y="199"/>
                  </a:lnTo>
                  <a:lnTo>
                    <a:pt x="566" y="216"/>
                  </a:lnTo>
                  <a:lnTo>
                    <a:pt x="429" y="261"/>
                  </a:lnTo>
                  <a:lnTo>
                    <a:pt x="289" y="267"/>
                  </a:lnTo>
                  <a:lnTo>
                    <a:pt x="90" y="177"/>
                  </a:lnTo>
                  <a:lnTo>
                    <a:pt x="53" y="96"/>
                  </a:lnTo>
                  <a:lnTo>
                    <a:pt x="37" y="53"/>
                  </a:lnTo>
                  <a:lnTo>
                    <a:pt x="9" y="28"/>
                  </a:lnTo>
                  <a:lnTo>
                    <a:pt x="0" y="9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5" name="Freeform 141"/>
            <p:cNvSpPr>
              <a:spLocks noChangeArrowheads="1"/>
            </p:cNvSpPr>
            <p:nvPr/>
          </p:nvSpPr>
          <p:spPr bwMode="auto">
            <a:xfrm>
              <a:off x="1343" y="3392"/>
              <a:ext cx="49" cy="111"/>
            </a:xfrm>
            <a:custGeom>
              <a:avLst/>
              <a:gdLst>
                <a:gd name="T0" fmla="*/ 213 w 219"/>
                <a:gd name="T1" fmla="*/ 23 h 494"/>
                <a:gd name="T2" fmla="*/ 182 w 219"/>
                <a:gd name="T3" fmla="*/ 95 h 494"/>
                <a:gd name="T4" fmla="*/ 171 w 219"/>
                <a:gd name="T5" fmla="*/ 177 h 494"/>
                <a:gd name="T6" fmla="*/ 148 w 219"/>
                <a:gd name="T7" fmla="*/ 272 h 494"/>
                <a:gd name="T8" fmla="*/ 112 w 219"/>
                <a:gd name="T9" fmla="*/ 345 h 494"/>
                <a:gd name="T10" fmla="*/ 67 w 219"/>
                <a:gd name="T11" fmla="*/ 418 h 494"/>
                <a:gd name="T12" fmla="*/ 19 w 219"/>
                <a:gd name="T13" fmla="*/ 491 h 494"/>
                <a:gd name="T14" fmla="*/ 0 w 219"/>
                <a:gd name="T15" fmla="*/ 493 h 494"/>
                <a:gd name="T16" fmla="*/ 0 w 219"/>
                <a:gd name="T17" fmla="*/ 471 h 494"/>
                <a:gd name="T18" fmla="*/ 64 w 219"/>
                <a:gd name="T19" fmla="*/ 331 h 494"/>
                <a:gd name="T20" fmla="*/ 89 w 219"/>
                <a:gd name="T21" fmla="*/ 166 h 494"/>
                <a:gd name="T22" fmla="*/ 103 w 219"/>
                <a:gd name="T23" fmla="*/ 115 h 494"/>
                <a:gd name="T24" fmla="*/ 126 w 219"/>
                <a:gd name="T25" fmla="*/ 79 h 494"/>
                <a:gd name="T26" fmla="*/ 159 w 219"/>
                <a:gd name="T27" fmla="*/ 37 h 494"/>
                <a:gd name="T28" fmla="*/ 190 w 219"/>
                <a:gd name="T29" fmla="*/ 0 h 494"/>
                <a:gd name="T30" fmla="*/ 213 w 219"/>
                <a:gd name="T31" fmla="*/ 0 h 494"/>
                <a:gd name="T32" fmla="*/ 218 w 219"/>
                <a:gd name="T33" fmla="*/ 11 h 494"/>
                <a:gd name="T34" fmla="*/ 213 w 219"/>
                <a:gd name="T35" fmla="*/ 23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9" h="494">
                  <a:moveTo>
                    <a:pt x="213" y="23"/>
                  </a:moveTo>
                  <a:lnTo>
                    <a:pt x="182" y="95"/>
                  </a:lnTo>
                  <a:lnTo>
                    <a:pt x="171" y="177"/>
                  </a:lnTo>
                  <a:lnTo>
                    <a:pt x="148" y="272"/>
                  </a:lnTo>
                  <a:lnTo>
                    <a:pt x="112" y="345"/>
                  </a:lnTo>
                  <a:lnTo>
                    <a:pt x="67" y="418"/>
                  </a:lnTo>
                  <a:lnTo>
                    <a:pt x="19" y="491"/>
                  </a:lnTo>
                  <a:lnTo>
                    <a:pt x="0" y="493"/>
                  </a:lnTo>
                  <a:lnTo>
                    <a:pt x="0" y="471"/>
                  </a:lnTo>
                  <a:lnTo>
                    <a:pt x="64" y="331"/>
                  </a:lnTo>
                  <a:lnTo>
                    <a:pt x="89" y="166"/>
                  </a:lnTo>
                  <a:lnTo>
                    <a:pt x="103" y="115"/>
                  </a:lnTo>
                  <a:lnTo>
                    <a:pt x="126" y="79"/>
                  </a:lnTo>
                  <a:lnTo>
                    <a:pt x="159" y="37"/>
                  </a:lnTo>
                  <a:lnTo>
                    <a:pt x="190" y="0"/>
                  </a:lnTo>
                  <a:lnTo>
                    <a:pt x="213" y="0"/>
                  </a:lnTo>
                  <a:lnTo>
                    <a:pt x="218" y="11"/>
                  </a:lnTo>
                  <a:lnTo>
                    <a:pt x="213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6" name="Freeform 142"/>
            <p:cNvSpPr>
              <a:spLocks noChangeArrowheads="1"/>
            </p:cNvSpPr>
            <p:nvPr/>
          </p:nvSpPr>
          <p:spPr bwMode="auto">
            <a:xfrm>
              <a:off x="1278" y="3502"/>
              <a:ext cx="85" cy="108"/>
            </a:xfrm>
            <a:custGeom>
              <a:avLst/>
              <a:gdLst>
                <a:gd name="T0" fmla="*/ 378 w 379"/>
                <a:gd name="T1" fmla="*/ 0 h 480"/>
                <a:gd name="T2" fmla="*/ 362 w 379"/>
                <a:gd name="T3" fmla="*/ 146 h 480"/>
                <a:gd name="T4" fmla="*/ 342 w 379"/>
                <a:gd name="T5" fmla="*/ 208 h 480"/>
                <a:gd name="T6" fmla="*/ 319 w 379"/>
                <a:gd name="T7" fmla="*/ 266 h 480"/>
                <a:gd name="T8" fmla="*/ 283 w 379"/>
                <a:gd name="T9" fmla="*/ 322 h 480"/>
                <a:gd name="T10" fmla="*/ 249 w 379"/>
                <a:gd name="T11" fmla="*/ 367 h 480"/>
                <a:gd name="T12" fmla="*/ 202 w 379"/>
                <a:gd name="T13" fmla="*/ 412 h 480"/>
                <a:gd name="T14" fmla="*/ 154 w 379"/>
                <a:gd name="T15" fmla="*/ 454 h 480"/>
                <a:gd name="T16" fmla="*/ 84 w 379"/>
                <a:gd name="T17" fmla="*/ 479 h 480"/>
                <a:gd name="T18" fmla="*/ 8 w 379"/>
                <a:gd name="T19" fmla="*/ 471 h 480"/>
                <a:gd name="T20" fmla="*/ 0 w 379"/>
                <a:gd name="T21" fmla="*/ 457 h 480"/>
                <a:gd name="T22" fmla="*/ 8 w 379"/>
                <a:gd name="T23" fmla="*/ 443 h 480"/>
                <a:gd name="T24" fmla="*/ 62 w 379"/>
                <a:gd name="T25" fmla="*/ 421 h 480"/>
                <a:gd name="T26" fmla="*/ 112 w 379"/>
                <a:gd name="T27" fmla="*/ 367 h 480"/>
                <a:gd name="T28" fmla="*/ 157 w 379"/>
                <a:gd name="T29" fmla="*/ 336 h 480"/>
                <a:gd name="T30" fmla="*/ 202 w 379"/>
                <a:gd name="T31" fmla="*/ 300 h 480"/>
                <a:gd name="T32" fmla="*/ 244 w 379"/>
                <a:gd name="T33" fmla="*/ 264 h 480"/>
                <a:gd name="T34" fmla="*/ 280 w 379"/>
                <a:gd name="T35" fmla="*/ 222 h 480"/>
                <a:gd name="T36" fmla="*/ 333 w 379"/>
                <a:gd name="T37" fmla="*/ 126 h 480"/>
                <a:gd name="T38" fmla="*/ 356 w 379"/>
                <a:gd name="T39" fmla="*/ 0 h 480"/>
                <a:gd name="T40" fmla="*/ 378 w 379"/>
                <a:gd name="T4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9" h="480">
                  <a:moveTo>
                    <a:pt x="378" y="0"/>
                  </a:moveTo>
                  <a:lnTo>
                    <a:pt x="362" y="146"/>
                  </a:lnTo>
                  <a:lnTo>
                    <a:pt x="342" y="208"/>
                  </a:lnTo>
                  <a:lnTo>
                    <a:pt x="319" y="266"/>
                  </a:lnTo>
                  <a:lnTo>
                    <a:pt x="283" y="322"/>
                  </a:lnTo>
                  <a:lnTo>
                    <a:pt x="249" y="367"/>
                  </a:lnTo>
                  <a:lnTo>
                    <a:pt x="202" y="412"/>
                  </a:lnTo>
                  <a:lnTo>
                    <a:pt x="154" y="454"/>
                  </a:lnTo>
                  <a:lnTo>
                    <a:pt x="84" y="479"/>
                  </a:lnTo>
                  <a:lnTo>
                    <a:pt x="8" y="471"/>
                  </a:lnTo>
                  <a:lnTo>
                    <a:pt x="0" y="457"/>
                  </a:lnTo>
                  <a:lnTo>
                    <a:pt x="8" y="443"/>
                  </a:lnTo>
                  <a:lnTo>
                    <a:pt x="62" y="421"/>
                  </a:lnTo>
                  <a:lnTo>
                    <a:pt x="112" y="367"/>
                  </a:lnTo>
                  <a:lnTo>
                    <a:pt x="157" y="336"/>
                  </a:lnTo>
                  <a:lnTo>
                    <a:pt x="202" y="300"/>
                  </a:lnTo>
                  <a:lnTo>
                    <a:pt x="244" y="264"/>
                  </a:lnTo>
                  <a:lnTo>
                    <a:pt x="280" y="222"/>
                  </a:lnTo>
                  <a:lnTo>
                    <a:pt x="333" y="126"/>
                  </a:lnTo>
                  <a:lnTo>
                    <a:pt x="356" y="0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7" name="Freeform 143"/>
            <p:cNvSpPr>
              <a:spLocks noChangeArrowheads="1"/>
            </p:cNvSpPr>
            <p:nvPr/>
          </p:nvSpPr>
          <p:spPr bwMode="auto">
            <a:xfrm>
              <a:off x="1138" y="3574"/>
              <a:ext cx="44" cy="117"/>
            </a:xfrm>
            <a:custGeom>
              <a:avLst/>
              <a:gdLst>
                <a:gd name="T0" fmla="*/ 199 w 200"/>
                <a:gd name="T1" fmla="*/ 0 h 522"/>
                <a:gd name="T2" fmla="*/ 196 w 200"/>
                <a:gd name="T3" fmla="*/ 132 h 522"/>
                <a:gd name="T4" fmla="*/ 154 w 200"/>
                <a:gd name="T5" fmla="*/ 218 h 522"/>
                <a:gd name="T6" fmla="*/ 146 w 200"/>
                <a:gd name="T7" fmla="*/ 266 h 522"/>
                <a:gd name="T8" fmla="*/ 118 w 200"/>
                <a:gd name="T9" fmla="*/ 336 h 522"/>
                <a:gd name="T10" fmla="*/ 87 w 200"/>
                <a:gd name="T11" fmla="*/ 395 h 522"/>
                <a:gd name="T12" fmla="*/ 59 w 200"/>
                <a:gd name="T13" fmla="*/ 448 h 522"/>
                <a:gd name="T14" fmla="*/ 23 w 200"/>
                <a:gd name="T15" fmla="*/ 516 h 522"/>
                <a:gd name="T16" fmla="*/ 6 w 200"/>
                <a:gd name="T17" fmla="*/ 521 h 522"/>
                <a:gd name="T18" fmla="*/ 0 w 200"/>
                <a:gd name="T19" fmla="*/ 499 h 522"/>
                <a:gd name="T20" fmla="*/ 45 w 200"/>
                <a:gd name="T21" fmla="*/ 367 h 522"/>
                <a:gd name="T22" fmla="*/ 79 w 200"/>
                <a:gd name="T23" fmla="*/ 232 h 522"/>
                <a:gd name="T24" fmla="*/ 90 w 200"/>
                <a:gd name="T25" fmla="*/ 185 h 522"/>
                <a:gd name="T26" fmla="*/ 124 w 200"/>
                <a:gd name="T27" fmla="*/ 95 h 522"/>
                <a:gd name="T28" fmla="*/ 154 w 200"/>
                <a:gd name="T29" fmla="*/ 50 h 522"/>
                <a:gd name="T30" fmla="*/ 177 w 200"/>
                <a:gd name="T31" fmla="*/ 0 h 522"/>
                <a:gd name="T32" fmla="*/ 199 w 200"/>
                <a:gd name="T33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522">
                  <a:moveTo>
                    <a:pt x="199" y="0"/>
                  </a:moveTo>
                  <a:lnTo>
                    <a:pt x="196" y="132"/>
                  </a:lnTo>
                  <a:lnTo>
                    <a:pt x="154" y="218"/>
                  </a:lnTo>
                  <a:lnTo>
                    <a:pt x="146" y="266"/>
                  </a:lnTo>
                  <a:lnTo>
                    <a:pt x="118" y="336"/>
                  </a:lnTo>
                  <a:lnTo>
                    <a:pt x="87" y="395"/>
                  </a:lnTo>
                  <a:lnTo>
                    <a:pt x="59" y="448"/>
                  </a:lnTo>
                  <a:lnTo>
                    <a:pt x="23" y="516"/>
                  </a:lnTo>
                  <a:lnTo>
                    <a:pt x="6" y="521"/>
                  </a:lnTo>
                  <a:lnTo>
                    <a:pt x="0" y="499"/>
                  </a:lnTo>
                  <a:lnTo>
                    <a:pt x="45" y="367"/>
                  </a:lnTo>
                  <a:lnTo>
                    <a:pt x="79" y="232"/>
                  </a:lnTo>
                  <a:lnTo>
                    <a:pt x="90" y="185"/>
                  </a:lnTo>
                  <a:lnTo>
                    <a:pt x="124" y="95"/>
                  </a:lnTo>
                  <a:lnTo>
                    <a:pt x="154" y="50"/>
                  </a:lnTo>
                  <a:lnTo>
                    <a:pt x="177" y="0"/>
                  </a:lnTo>
                  <a:lnTo>
                    <a:pt x="19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8" name="Freeform 144"/>
            <p:cNvSpPr>
              <a:spLocks noChangeArrowheads="1"/>
            </p:cNvSpPr>
            <p:nvPr/>
          </p:nvSpPr>
          <p:spPr bwMode="auto">
            <a:xfrm>
              <a:off x="1203" y="3609"/>
              <a:ext cx="86" cy="129"/>
            </a:xfrm>
            <a:custGeom>
              <a:avLst/>
              <a:gdLst>
                <a:gd name="T0" fmla="*/ 381 w 382"/>
                <a:gd name="T1" fmla="*/ 20 h 573"/>
                <a:gd name="T2" fmla="*/ 350 w 382"/>
                <a:gd name="T3" fmla="*/ 73 h 573"/>
                <a:gd name="T4" fmla="*/ 314 w 382"/>
                <a:gd name="T5" fmla="*/ 112 h 573"/>
                <a:gd name="T6" fmla="*/ 247 w 382"/>
                <a:gd name="T7" fmla="*/ 205 h 573"/>
                <a:gd name="T8" fmla="*/ 188 w 382"/>
                <a:gd name="T9" fmla="*/ 359 h 573"/>
                <a:gd name="T10" fmla="*/ 165 w 382"/>
                <a:gd name="T11" fmla="*/ 432 h 573"/>
                <a:gd name="T12" fmla="*/ 118 w 382"/>
                <a:gd name="T13" fmla="*/ 499 h 573"/>
                <a:gd name="T14" fmla="*/ 14 w 382"/>
                <a:gd name="T15" fmla="*/ 572 h 573"/>
                <a:gd name="T16" fmla="*/ 0 w 382"/>
                <a:gd name="T17" fmla="*/ 549 h 573"/>
                <a:gd name="T18" fmla="*/ 42 w 382"/>
                <a:gd name="T19" fmla="*/ 493 h 573"/>
                <a:gd name="T20" fmla="*/ 59 w 382"/>
                <a:gd name="T21" fmla="*/ 471 h 573"/>
                <a:gd name="T22" fmla="*/ 84 w 382"/>
                <a:gd name="T23" fmla="*/ 443 h 573"/>
                <a:gd name="T24" fmla="*/ 154 w 382"/>
                <a:gd name="T25" fmla="*/ 317 h 573"/>
                <a:gd name="T26" fmla="*/ 182 w 382"/>
                <a:gd name="T27" fmla="*/ 255 h 573"/>
                <a:gd name="T28" fmla="*/ 219 w 382"/>
                <a:gd name="T29" fmla="*/ 182 h 573"/>
                <a:gd name="T30" fmla="*/ 249 w 382"/>
                <a:gd name="T31" fmla="*/ 132 h 573"/>
                <a:gd name="T32" fmla="*/ 291 w 382"/>
                <a:gd name="T33" fmla="*/ 90 h 573"/>
                <a:gd name="T34" fmla="*/ 364 w 382"/>
                <a:gd name="T35" fmla="*/ 0 h 573"/>
                <a:gd name="T36" fmla="*/ 376 w 382"/>
                <a:gd name="T37" fmla="*/ 0 h 573"/>
                <a:gd name="T38" fmla="*/ 381 w 382"/>
                <a:gd name="T39" fmla="*/ 2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573">
                  <a:moveTo>
                    <a:pt x="381" y="20"/>
                  </a:moveTo>
                  <a:lnTo>
                    <a:pt x="350" y="73"/>
                  </a:lnTo>
                  <a:lnTo>
                    <a:pt x="314" y="112"/>
                  </a:lnTo>
                  <a:lnTo>
                    <a:pt x="247" y="205"/>
                  </a:lnTo>
                  <a:lnTo>
                    <a:pt x="188" y="359"/>
                  </a:lnTo>
                  <a:lnTo>
                    <a:pt x="165" y="432"/>
                  </a:lnTo>
                  <a:lnTo>
                    <a:pt x="118" y="499"/>
                  </a:lnTo>
                  <a:lnTo>
                    <a:pt x="14" y="572"/>
                  </a:lnTo>
                  <a:lnTo>
                    <a:pt x="0" y="549"/>
                  </a:lnTo>
                  <a:lnTo>
                    <a:pt x="42" y="493"/>
                  </a:lnTo>
                  <a:lnTo>
                    <a:pt x="59" y="471"/>
                  </a:lnTo>
                  <a:lnTo>
                    <a:pt x="84" y="443"/>
                  </a:lnTo>
                  <a:lnTo>
                    <a:pt x="154" y="317"/>
                  </a:lnTo>
                  <a:lnTo>
                    <a:pt x="182" y="255"/>
                  </a:lnTo>
                  <a:lnTo>
                    <a:pt x="219" y="182"/>
                  </a:lnTo>
                  <a:lnTo>
                    <a:pt x="249" y="132"/>
                  </a:lnTo>
                  <a:lnTo>
                    <a:pt x="291" y="90"/>
                  </a:lnTo>
                  <a:lnTo>
                    <a:pt x="364" y="0"/>
                  </a:lnTo>
                  <a:lnTo>
                    <a:pt x="376" y="0"/>
                  </a:lnTo>
                  <a:lnTo>
                    <a:pt x="381" y="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9" name="Freeform 145"/>
            <p:cNvSpPr>
              <a:spLocks noChangeArrowheads="1"/>
            </p:cNvSpPr>
            <p:nvPr/>
          </p:nvSpPr>
          <p:spPr bwMode="auto">
            <a:xfrm>
              <a:off x="1373" y="3761"/>
              <a:ext cx="92" cy="136"/>
            </a:xfrm>
            <a:custGeom>
              <a:avLst/>
              <a:gdLst>
                <a:gd name="T0" fmla="*/ 393 w 408"/>
                <a:gd name="T1" fmla="*/ 64 h 604"/>
                <a:gd name="T2" fmla="*/ 331 w 408"/>
                <a:gd name="T3" fmla="*/ 59 h 604"/>
                <a:gd name="T4" fmla="*/ 275 w 408"/>
                <a:gd name="T5" fmla="*/ 109 h 604"/>
                <a:gd name="T6" fmla="*/ 253 w 408"/>
                <a:gd name="T7" fmla="*/ 126 h 604"/>
                <a:gd name="T8" fmla="*/ 194 w 408"/>
                <a:gd name="T9" fmla="*/ 112 h 604"/>
                <a:gd name="T10" fmla="*/ 155 w 408"/>
                <a:gd name="T11" fmla="*/ 132 h 604"/>
                <a:gd name="T12" fmla="*/ 141 w 408"/>
                <a:gd name="T13" fmla="*/ 191 h 604"/>
                <a:gd name="T14" fmla="*/ 118 w 408"/>
                <a:gd name="T15" fmla="*/ 235 h 604"/>
                <a:gd name="T16" fmla="*/ 40 w 408"/>
                <a:gd name="T17" fmla="*/ 308 h 604"/>
                <a:gd name="T18" fmla="*/ 17 w 408"/>
                <a:gd name="T19" fmla="*/ 395 h 604"/>
                <a:gd name="T20" fmla="*/ 28 w 408"/>
                <a:gd name="T21" fmla="*/ 490 h 604"/>
                <a:gd name="T22" fmla="*/ 45 w 408"/>
                <a:gd name="T23" fmla="*/ 544 h 604"/>
                <a:gd name="T24" fmla="*/ 68 w 408"/>
                <a:gd name="T25" fmla="*/ 580 h 604"/>
                <a:gd name="T26" fmla="*/ 73 w 408"/>
                <a:gd name="T27" fmla="*/ 594 h 604"/>
                <a:gd name="T28" fmla="*/ 68 w 408"/>
                <a:gd name="T29" fmla="*/ 603 h 604"/>
                <a:gd name="T30" fmla="*/ 51 w 408"/>
                <a:gd name="T31" fmla="*/ 603 h 604"/>
                <a:gd name="T32" fmla="*/ 0 w 408"/>
                <a:gd name="T33" fmla="*/ 493 h 604"/>
                <a:gd name="T34" fmla="*/ 9 w 408"/>
                <a:gd name="T35" fmla="*/ 280 h 604"/>
                <a:gd name="T36" fmla="*/ 40 w 408"/>
                <a:gd name="T37" fmla="*/ 230 h 604"/>
                <a:gd name="T38" fmla="*/ 82 w 408"/>
                <a:gd name="T39" fmla="*/ 185 h 604"/>
                <a:gd name="T40" fmla="*/ 121 w 408"/>
                <a:gd name="T41" fmla="*/ 118 h 604"/>
                <a:gd name="T42" fmla="*/ 141 w 408"/>
                <a:gd name="T43" fmla="*/ 81 h 604"/>
                <a:gd name="T44" fmla="*/ 163 w 408"/>
                <a:gd name="T45" fmla="*/ 59 h 604"/>
                <a:gd name="T46" fmla="*/ 230 w 408"/>
                <a:gd name="T47" fmla="*/ 42 h 604"/>
                <a:gd name="T48" fmla="*/ 272 w 408"/>
                <a:gd name="T49" fmla="*/ 8 h 604"/>
                <a:gd name="T50" fmla="*/ 317 w 408"/>
                <a:gd name="T51" fmla="*/ 0 h 604"/>
                <a:gd name="T52" fmla="*/ 407 w 408"/>
                <a:gd name="T53" fmla="*/ 36 h 604"/>
                <a:gd name="T54" fmla="*/ 407 w 408"/>
                <a:gd name="T55" fmla="*/ 59 h 604"/>
                <a:gd name="T56" fmla="*/ 393 w 408"/>
                <a:gd name="T57" fmla="*/ 6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8" h="604">
                  <a:moveTo>
                    <a:pt x="393" y="64"/>
                  </a:moveTo>
                  <a:lnTo>
                    <a:pt x="331" y="59"/>
                  </a:lnTo>
                  <a:lnTo>
                    <a:pt x="275" y="109"/>
                  </a:lnTo>
                  <a:lnTo>
                    <a:pt x="253" y="126"/>
                  </a:lnTo>
                  <a:lnTo>
                    <a:pt x="194" y="112"/>
                  </a:lnTo>
                  <a:lnTo>
                    <a:pt x="155" y="132"/>
                  </a:lnTo>
                  <a:lnTo>
                    <a:pt x="141" y="191"/>
                  </a:lnTo>
                  <a:lnTo>
                    <a:pt x="118" y="235"/>
                  </a:lnTo>
                  <a:lnTo>
                    <a:pt x="40" y="308"/>
                  </a:lnTo>
                  <a:lnTo>
                    <a:pt x="17" y="395"/>
                  </a:lnTo>
                  <a:lnTo>
                    <a:pt x="28" y="490"/>
                  </a:lnTo>
                  <a:lnTo>
                    <a:pt x="45" y="544"/>
                  </a:lnTo>
                  <a:lnTo>
                    <a:pt x="68" y="580"/>
                  </a:lnTo>
                  <a:lnTo>
                    <a:pt x="73" y="594"/>
                  </a:lnTo>
                  <a:lnTo>
                    <a:pt x="68" y="603"/>
                  </a:lnTo>
                  <a:lnTo>
                    <a:pt x="51" y="603"/>
                  </a:lnTo>
                  <a:lnTo>
                    <a:pt x="0" y="493"/>
                  </a:lnTo>
                  <a:lnTo>
                    <a:pt x="9" y="280"/>
                  </a:lnTo>
                  <a:lnTo>
                    <a:pt x="40" y="230"/>
                  </a:lnTo>
                  <a:lnTo>
                    <a:pt x="82" y="185"/>
                  </a:lnTo>
                  <a:lnTo>
                    <a:pt x="121" y="118"/>
                  </a:lnTo>
                  <a:lnTo>
                    <a:pt x="141" y="81"/>
                  </a:lnTo>
                  <a:lnTo>
                    <a:pt x="163" y="59"/>
                  </a:lnTo>
                  <a:lnTo>
                    <a:pt x="230" y="42"/>
                  </a:lnTo>
                  <a:lnTo>
                    <a:pt x="272" y="8"/>
                  </a:lnTo>
                  <a:lnTo>
                    <a:pt x="317" y="0"/>
                  </a:lnTo>
                  <a:lnTo>
                    <a:pt x="407" y="36"/>
                  </a:lnTo>
                  <a:lnTo>
                    <a:pt x="407" y="59"/>
                  </a:lnTo>
                  <a:lnTo>
                    <a:pt x="393" y="6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0" name="Freeform 146"/>
            <p:cNvSpPr>
              <a:spLocks noChangeArrowheads="1"/>
            </p:cNvSpPr>
            <p:nvPr/>
          </p:nvSpPr>
          <p:spPr bwMode="auto">
            <a:xfrm>
              <a:off x="1398" y="3816"/>
              <a:ext cx="13" cy="103"/>
            </a:xfrm>
            <a:custGeom>
              <a:avLst/>
              <a:gdLst>
                <a:gd name="T0" fmla="*/ 61 w 62"/>
                <a:gd name="T1" fmla="*/ 17 h 458"/>
                <a:gd name="T2" fmla="*/ 47 w 62"/>
                <a:gd name="T3" fmla="*/ 289 h 458"/>
                <a:gd name="T4" fmla="*/ 39 w 62"/>
                <a:gd name="T5" fmla="*/ 392 h 458"/>
                <a:gd name="T6" fmla="*/ 59 w 62"/>
                <a:gd name="T7" fmla="*/ 434 h 458"/>
                <a:gd name="T8" fmla="*/ 59 w 62"/>
                <a:gd name="T9" fmla="*/ 457 h 458"/>
                <a:gd name="T10" fmla="*/ 45 w 62"/>
                <a:gd name="T11" fmla="*/ 457 h 458"/>
                <a:gd name="T12" fmla="*/ 0 w 62"/>
                <a:gd name="T13" fmla="*/ 406 h 458"/>
                <a:gd name="T14" fmla="*/ 0 w 62"/>
                <a:gd name="T15" fmla="*/ 289 h 458"/>
                <a:gd name="T16" fmla="*/ 11 w 62"/>
                <a:gd name="T17" fmla="*/ 149 h 458"/>
                <a:gd name="T18" fmla="*/ 39 w 62"/>
                <a:gd name="T19" fmla="*/ 8 h 458"/>
                <a:gd name="T20" fmla="*/ 53 w 62"/>
                <a:gd name="T21" fmla="*/ 0 h 458"/>
                <a:gd name="T22" fmla="*/ 61 w 62"/>
                <a:gd name="T23" fmla="*/ 17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458">
                  <a:moveTo>
                    <a:pt x="61" y="17"/>
                  </a:moveTo>
                  <a:lnTo>
                    <a:pt x="47" y="289"/>
                  </a:lnTo>
                  <a:lnTo>
                    <a:pt x="39" y="392"/>
                  </a:lnTo>
                  <a:lnTo>
                    <a:pt x="59" y="434"/>
                  </a:lnTo>
                  <a:lnTo>
                    <a:pt x="59" y="457"/>
                  </a:lnTo>
                  <a:lnTo>
                    <a:pt x="45" y="457"/>
                  </a:lnTo>
                  <a:lnTo>
                    <a:pt x="0" y="406"/>
                  </a:lnTo>
                  <a:lnTo>
                    <a:pt x="0" y="289"/>
                  </a:lnTo>
                  <a:lnTo>
                    <a:pt x="11" y="149"/>
                  </a:lnTo>
                  <a:lnTo>
                    <a:pt x="39" y="8"/>
                  </a:lnTo>
                  <a:lnTo>
                    <a:pt x="53" y="0"/>
                  </a:lnTo>
                  <a:lnTo>
                    <a:pt x="61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1" name="Freeform 147"/>
            <p:cNvSpPr>
              <a:spLocks noChangeArrowheads="1"/>
            </p:cNvSpPr>
            <p:nvPr/>
          </p:nvSpPr>
          <p:spPr bwMode="auto">
            <a:xfrm>
              <a:off x="1450" y="3727"/>
              <a:ext cx="49" cy="104"/>
            </a:xfrm>
            <a:custGeom>
              <a:avLst/>
              <a:gdLst>
                <a:gd name="T0" fmla="*/ 0 w 222"/>
                <a:gd name="T1" fmla="*/ 443 h 464"/>
                <a:gd name="T2" fmla="*/ 53 w 222"/>
                <a:gd name="T3" fmla="*/ 244 h 464"/>
                <a:gd name="T4" fmla="*/ 100 w 222"/>
                <a:gd name="T5" fmla="*/ 163 h 464"/>
                <a:gd name="T6" fmla="*/ 145 w 222"/>
                <a:gd name="T7" fmla="*/ 87 h 464"/>
                <a:gd name="T8" fmla="*/ 204 w 222"/>
                <a:gd name="T9" fmla="*/ 9 h 464"/>
                <a:gd name="T10" fmla="*/ 215 w 222"/>
                <a:gd name="T11" fmla="*/ 0 h 464"/>
                <a:gd name="T12" fmla="*/ 221 w 222"/>
                <a:gd name="T13" fmla="*/ 17 h 464"/>
                <a:gd name="T14" fmla="*/ 185 w 222"/>
                <a:gd name="T15" fmla="*/ 121 h 464"/>
                <a:gd name="T16" fmla="*/ 89 w 222"/>
                <a:gd name="T17" fmla="*/ 281 h 464"/>
                <a:gd name="T18" fmla="*/ 53 w 222"/>
                <a:gd name="T19" fmla="*/ 368 h 464"/>
                <a:gd name="T20" fmla="*/ 22 w 222"/>
                <a:gd name="T21" fmla="*/ 452 h 464"/>
                <a:gd name="T22" fmla="*/ 8 w 222"/>
                <a:gd name="T23" fmla="*/ 463 h 464"/>
                <a:gd name="T24" fmla="*/ 0 w 222"/>
                <a:gd name="T25" fmla="*/ 443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" h="464">
                  <a:moveTo>
                    <a:pt x="0" y="443"/>
                  </a:moveTo>
                  <a:lnTo>
                    <a:pt x="53" y="244"/>
                  </a:lnTo>
                  <a:lnTo>
                    <a:pt x="100" y="163"/>
                  </a:lnTo>
                  <a:lnTo>
                    <a:pt x="145" y="87"/>
                  </a:lnTo>
                  <a:lnTo>
                    <a:pt x="204" y="9"/>
                  </a:lnTo>
                  <a:lnTo>
                    <a:pt x="215" y="0"/>
                  </a:lnTo>
                  <a:lnTo>
                    <a:pt x="221" y="17"/>
                  </a:lnTo>
                  <a:lnTo>
                    <a:pt x="185" y="121"/>
                  </a:lnTo>
                  <a:lnTo>
                    <a:pt x="89" y="281"/>
                  </a:lnTo>
                  <a:lnTo>
                    <a:pt x="53" y="368"/>
                  </a:lnTo>
                  <a:lnTo>
                    <a:pt x="22" y="452"/>
                  </a:lnTo>
                  <a:lnTo>
                    <a:pt x="8" y="463"/>
                  </a:lnTo>
                  <a:lnTo>
                    <a:pt x="0" y="44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2" name="Freeform 148"/>
            <p:cNvSpPr>
              <a:spLocks noChangeArrowheads="1"/>
            </p:cNvSpPr>
            <p:nvPr/>
          </p:nvSpPr>
          <p:spPr bwMode="auto">
            <a:xfrm>
              <a:off x="1464" y="3710"/>
              <a:ext cx="60" cy="133"/>
            </a:xfrm>
            <a:custGeom>
              <a:avLst/>
              <a:gdLst>
                <a:gd name="T0" fmla="*/ 252 w 270"/>
                <a:gd name="T1" fmla="*/ 0 h 590"/>
                <a:gd name="T2" fmla="*/ 269 w 270"/>
                <a:gd name="T3" fmla="*/ 36 h 590"/>
                <a:gd name="T4" fmla="*/ 266 w 270"/>
                <a:gd name="T5" fmla="*/ 81 h 590"/>
                <a:gd name="T6" fmla="*/ 236 w 270"/>
                <a:gd name="T7" fmla="*/ 176 h 590"/>
                <a:gd name="T8" fmla="*/ 210 w 270"/>
                <a:gd name="T9" fmla="*/ 233 h 590"/>
                <a:gd name="T10" fmla="*/ 188 w 270"/>
                <a:gd name="T11" fmla="*/ 277 h 590"/>
                <a:gd name="T12" fmla="*/ 149 w 270"/>
                <a:gd name="T13" fmla="*/ 364 h 590"/>
                <a:gd name="T14" fmla="*/ 107 w 270"/>
                <a:gd name="T15" fmla="*/ 440 h 590"/>
                <a:gd name="T16" fmla="*/ 53 w 270"/>
                <a:gd name="T17" fmla="*/ 541 h 590"/>
                <a:gd name="T18" fmla="*/ 31 w 270"/>
                <a:gd name="T19" fmla="*/ 572 h 590"/>
                <a:gd name="T20" fmla="*/ 0 w 270"/>
                <a:gd name="T21" fmla="*/ 589 h 590"/>
                <a:gd name="T22" fmla="*/ 0 w 270"/>
                <a:gd name="T23" fmla="*/ 544 h 590"/>
                <a:gd name="T24" fmla="*/ 11 w 270"/>
                <a:gd name="T25" fmla="*/ 513 h 590"/>
                <a:gd name="T26" fmla="*/ 67 w 270"/>
                <a:gd name="T27" fmla="*/ 418 h 590"/>
                <a:gd name="T28" fmla="*/ 118 w 270"/>
                <a:gd name="T29" fmla="*/ 339 h 590"/>
                <a:gd name="T30" fmla="*/ 165 w 270"/>
                <a:gd name="T31" fmla="*/ 258 h 590"/>
                <a:gd name="T32" fmla="*/ 210 w 270"/>
                <a:gd name="T33" fmla="*/ 160 h 590"/>
                <a:gd name="T34" fmla="*/ 238 w 270"/>
                <a:gd name="T35" fmla="*/ 22 h 590"/>
                <a:gd name="T36" fmla="*/ 238 w 270"/>
                <a:gd name="T37" fmla="*/ 5 h 590"/>
                <a:gd name="T38" fmla="*/ 252 w 270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590">
                  <a:moveTo>
                    <a:pt x="252" y="0"/>
                  </a:moveTo>
                  <a:lnTo>
                    <a:pt x="269" y="36"/>
                  </a:lnTo>
                  <a:lnTo>
                    <a:pt x="266" y="81"/>
                  </a:lnTo>
                  <a:lnTo>
                    <a:pt x="236" y="176"/>
                  </a:lnTo>
                  <a:lnTo>
                    <a:pt x="210" y="233"/>
                  </a:lnTo>
                  <a:lnTo>
                    <a:pt x="188" y="277"/>
                  </a:lnTo>
                  <a:lnTo>
                    <a:pt x="149" y="364"/>
                  </a:lnTo>
                  <a:lnTo>
                    <a:pt x="107" y="440"/>
                  </a:lnTo>
                  <a:lnTo>
                    <a:pt x="53" y="541"/>
                  </a:lnTo>
                  <a:lnTo>
                    <a:pt x="31" y="572"/>
                  </a:lnTo>
                  <a:lnTo>
                    <a:pt x="0" y="589"/>
                  </a:lnTo>
                  <a:lnTo>
                    <a:pt x="0" y="544"/>
                  </a:lnTo>
                  <a:lnTo>
                    <a:pt x="11" y="513"/>
                  </a:lnTo>
                  <a:lnTo>
                    <a:pt x="67" y="418"/>
                  </a:lnTo>
                  <a:lnTo>
                    <a:pt x="118" y="339"/>
                  </a:lnTo>
                  <a:lnTo>
                    <a:pt x="165" y="258"/>
                  </a:lnTo>
                  <a:lnTo>
                    <a:pt x="210" y="160"/>
                  </a:lnTo>
                  <a:lnTo>
                    <a:pt x="238" y="22"/>
                  </a:lnTo>
                  <a:lnTo>
                    <a:pt x="238" y="5"/>
                  </a:lnTo>
                  <a:lnTo>
                    <a:pt x="25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3" name="Freeform 149"/>
            <p:cNvSpPr>
              <a:spLocks noChangeArrowheads="1"/>
            </p:cNvSpPr>
            <p:nvPr/>
          </p:nvSpPr>
          <p:spPr bwMode="auto">
            <a:xfrm>
              <a:off x="1435" y="3833"/>
              <a:ext cx="54" cy="64"/>
            </a:xfrm>
            <a:custGeom>
              <a:avLst/>
              <a:gdLst>
                <a:gd name="T0" fmla="*/ 182 w 242"/>
                <a:gd name="T1" fmla="*/ 28 h 287"/>
                <a:gd name="T2" fmla="*/ 48 w 242"/>
                <a:gd name="T3" fmla="*/ 126 h 287"/>
                <a:gd name="T4" fmla="*/ 73 w 242"/>
                <a:gd name="T5" fmla="*/ 162 h 287"/>
                <a:gd name="T6" fmla="*/ 109 w 242"/>
                <a:gd name="T7" fmla="*/ 199 h 287"/>
                <a:gd name="T8" fmla="*/ 227 w 242"/>
                <a:gd name="T9" fmla="*/ 159 h 287"/>
                <a:gd name="T10" fmla="*/ 241 w 242"/>
                <a:gd name="T11" fmla="*/ 185 h 287"/>
                <a:gd name="T12" fmla="*/ 182 w 242"/>
                <a:gd name="T13" fmla="*/ 235 h 287"/>
                <a:gd name="T14" fmla="*/ 154 w 242"/>
                <a:gd name="T15" fmla="*/ 263 h 287"/>
                <a:gd name="T16" fmla="*/ 118 w 242"/>
                <a:gd name="T17" fmla="*/ 280 h 287"/>
                <a:gd name="T18" fmla="*/ 107 w 242"/>
                <a:gd name="T19" fmla="*/ 286 h 287"/>
                <a:gd name="T20" fmla="*/ 28 w 242"/>
                <a:gd name="T21" fmla="*/ 227 h 287"/>
                <a:gd name="T22" fmla="*/ 0 w 242"/>
                <a:gd name="T23" fmla="*/ 162 h 287"/>
                <a:gd name="T24" fmla="*/ 6 w 242"/>
                <a:gd name="T25" fmla="*/ 101 h 287"/>
                <a:gd name="T26" fmla="*/ 23 w 242"/>
                <a:gd name="T27" fmla="*/ 73 h 287"/>
                <a:gd name="T28" fmla="*/ 42 w 242"/>
                <a:gd name="T29" fmla="*/ 56 h 287"/>
                <a:gd name="T30" fmla="*/ 79 w 242"/>
                <a:gd name="T31" fmla="*/ 30 h 287"/>
                <a:gd name="T32" fmla="*/ 174 w 242"/>
                <a:gd name="T33" fmla="*/ 0 h 287"/>
                <a:gd name="T34" fmla="*/ 191 w 242"/>
                <a:gd name="T35" fmla="*/ 8 h 287"/>
                <a:gd name="T36" fmla="*/ 182 w 242"/>
                <a:gd name="T37" fmla="*/ 2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82" y="28"/>
                  </a:moveTo>
                  <a:lnTo>
                    <a:pt x="48" y="126"/>
                  </a:lnTo>
                  <a:lnTo>
                    <a:pt x="73" y="162"/>
                  </a:lnTo>
                  <a:lnTo>
                    <a:pt x="109" y="199"/>
                  </a:lnTo>
                  <a:lnTo>
                    <a:pt x="227" y="159"/>
                  </a:lnTo>
                  <a:lnTo>
                    <a:pt x="241" y="185"/>
                  </a:lnTo>
                  <a:lnTo>
                    <a:pt x="182" y="235"/>
                  </a:lnTo>
                  <a:lnTo>
                    <a:pt x="154" y="263"/>
                  </a:lnTo>
                  <a:lnTo>
                    <a:pt x="118" y="280"/>
                  </a:lnTo>
                  <a:lnTo>
                    <a:pt x="107" y="286"/>
                  </a:lnTo>
                  <a:lnTo>
                    <a:pt x="28" y="227"/>
                  </a:lnTo>
                  <a:lnTo>
                    <a:pt x="0" y="162"/>
                  </a:lnTo>
                  <a:lnTo>
                    <a:pt x="6" y="101"/>
                  </a:lnTo>
                  <a:lnTo>
                    <a:pt x="23" y="73"/>
                  </a:lnTo>
                  <a:lnTo>
                    <a:pt x="42" y="56"/>
                  </a:lnTo>
                  <a:lnTo>
                    <a:pt x="79" y="30"/>
                  </a:lnTo>
                  <a:lnTo>
                    <a:pt x="174" y="0"/>
                  </a:lnTo>
                  <a:lnTo>
                    <a:pt x="191" y="8"/>
                  </a:lnTo>
                  <a:lnTo>
                    <a:pt x="182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4" name="Freeform 150"/>
            <p:cNvSpPr>
              <a:spLocks noChangeArrowheads="1"/>
            </p:cNvSpPr>
            <p:nvPr/>
          </p:nvSpPr>
          <p:spPr bwMode="auto">
            <a:xfrm>
              <a:off x="1475" y="3825"/>
              <a:ext cx="36" cy="69"/>
            </a:xfrm>
            <a:custGeom>
              <a:avLst/>
              <a:gdLst>
                <a:gd name="T0" fmla="*/ 154 w 163"/>
                <a:gd name="T1" fmla="*/ 14 h 310"/>
                <a:gd name="T2" fmla="*/ 162 w 163"/>
                <a:gd name="T3" fmla="*/ 244 h 310"/>
                <a:gd name="T4" fmla="*/ 132 w 163"/>
                <a:gd name="T5" fmla="*/ 281 h 310"/>
                <a:gd name="T6" fmla="*/ 95 w 163"/>
                <a:gd name="T7" fmla="*/ 300 h 310"/>
                <a:gd name="T8" fmla="*/ 8 w 163"/>
                <a:gd name="T9" fmla="*/ 309 h 310"/>
                <a:gd name="T10" fmla="*/ 0 w 163"/>
                <a:gd name="T11" fmla="*/ 295 h 310"/>
                <a:gd name="T12" fmla="*/ 8 w 163"/>
                <a:gd name="T13" fmla="*/ 281 h 310"/>
                <a:gd name="T14" fmla="*/ 73 w 163"/>
                <a:gd name="T15" fmla="*/ 258 h 310"/>
                <a:gd name="T16" fmla="*/ 118 w 163"/>
                <a:gd name="T17" fmla="*/ 199 h 310"/>
                <a:gd name="T18" fmla="*/ 140 w 163"/>
                <a:gd name="T19" fmla="*/ 115 h 310"/>
                <a:gd name="T20" fmla="*/ 132 w 163"/>
                <a:gd name="T21" fmla="*/ 20 h 310"/>
                <a:gd name="T22" fmla="*/ 140 w 163"/>
                <a:gd name="T23" fmla="*/ 0 h 310"/>
                <a:gd name="T24" fmla="*/ 154 w 163"/>
                <a:gd name="T25" fmla="*/ 1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" h="310">
                  <a:moveTo>
                    <a:pt x="154" y="14"/>
                  </a:moveTo>
                  <a:lnTo>
                    <a:pt x="162" y="244"/>
                  </a:lnTo>
                  <a:lnTo>
                    <a:pt x="132" y="281"/>
                  </a:lnTo>
                  <a:lnTo>
                    <a:pt x="95" y="300"/>
                  </a:lnTo>
                  <a:lnTo>
                    <a:pt x="8" y="309"/>
                  </a:lnTo>
                  <a:lnTo>
                    <a:pt x="0" y="295"/>
                  </a:lnTo>
                  <a:lnTo>
                    <a:pt x="8" y="281"/>
                  </a:lnTo>
                  <a:lnTo>
                    <a:pt x="73" y="258"/>
                  </a:lnTo>
                  <a:lnTo>
                    <a:pt x="118" y="199"/>
                  </a:lnTo>
                  <a:lnTo>
                    <a:pt x="140" y="115"/>
                  </a:lnTo>
                  <a:lnTo>
                    <a:pt x="132" y="20"/>
                  </a:lnTo>
                  <a:lnTo>
                    <a:pt x="140" y="0"/>
                  </a:lnTo>
                  <a:lnTo>
                    <a:pt x="154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5" name="Freeform 151"/>
            <p:cNvSpPr>
              <a:spLocks noChangeArrowheads="1"/>
            </p:cNvSpPr>
            <p:nvPr/>
          </p:nvSpPr>
          <p:spPr bwMode="auto">
            <a:xfrm>
              <a:off x="1518" y="3832"/>
              <a:ext cx="88" cy="23"/>
            </a:xfrm>
            <a:custGeom>
              <a:avLst/>
              <a:gdLst>
                <a:gd name="T0" fmla="*/ 0 w 391"/>
                <a:gd name="T1" fmla="*/ 81 h 107"/>
                <a:gd name="T2" fmla="*/ 90 w 391"/>
                <a:gd name="T3" fmla="*/ 25 h 107"/>
                <a:gd name="T4" fmla="*/ 183 w 391"/>
                <a:gd name="T5" fmla="*/ 0 h 107"/>
                <a:gd name="T6" fmla="*/ 382 w 391"/>
                <a:gd name="T7" fmla="*/ 11 h 107"/>
                <a:gd name="T8" fmla="*/ 390 w 391"/>
                <a:gd name="T9" fmla="*/ 25 h 107"/>
                <a:gd name="T10" fmla="*/ 382 w 391"/>
                <a:gd name="T11" fmla="*/ 33 h 107"/>
                <a:gd name="T12" fmla="*/ 281 w 391"/>
                <a:gd name="T13" fmla="*/ 48 h 107"/>
                <a:gd name="T14" fmla="*/ 185 w 391"/>
                <a:gd name="T15" fmla="*/ 76 h 107"/>
                <a:gd name="T16" fmla="*/ 6 w 391"/>
                <a:gd name="T17" fmla="*/ 106 h 107"/>
                <a:gd name="T18" fmla="*/ 0 w 391"/>
                <a:gd name="T19" fmla="*/ 8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1" h="107">
                  <a:moveTo>
                    <a:pt x="0" y="81"/>
                  </a:moveTo>
                  <a:lnTo>
                    <a:pt x="90" y="25"/>
                  </a:lnTo>
                  <a:lnTo>
                    <a:pt x="183" y="0"/>
                  </a:lnTo>
                  <a:lnTo>
                    <a:pt x="382" y="11"/>
                  </a:lnTo>
                  <a:lnTo>
                    <a:pt x="390" y="25"/>
                  </a:lnTo>
                  <a:lnTo>
                    <a:pt x="382" y="33"/>
                  </a:lnTo>
                  <a:lnTo>
                    <a:pt x="281" y="48"/>
                  </a:lnTo>
                  <a:lnTo>
                    <a:pt x="185" y="76"/>
                  </a:lnTo>
                  <a:lnTo>
                    <a:pt x="6" y="106"/>
                  </a:lnTo>
                  <a:lnTo>
                    <a:pt x="0" y="8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6" name="Freeform 152"/>
            <p:cNvSpPr>
              <a:spLocks noChangeArrowheads="1"/>
            </p:cNvSpPr>
            <p:nvPr/>
          </p:nvSpPr>
          <p:spPr bwMode="auto">
            <a:xfrm>
              <a:off x="1494" y="3764"/>
              <a:ext cx="39" cy="23"/>
            </a:xfrm>
            <a:custGeom>
              <a:avLst/>
              <a:gdLst>
                <a:gd name="T0" fmla="*/ 0 w 178"/>
                <a:gd name="T1" fmla="*/ 73 h 105"/>
                <a:gd name="T2" fmla="*/ 48 w 178"/>
                <a:gd name="T3" fmla="*/ 39 h 105"/>
                <a:gd name="T4" fmla="*/ 93 w 178"/>
                <a:gd name="T5" fmla="*/ 6 h 105"/>
                <a:gd name="T6" fmla="*/ 165 w 178"/>
                <a:gd name="T7" fmla="*/ 0 h 105"/>
                <a:gd name="T8" fmla="*/ 177 w 178"/>
                <a:gd name="T9" fmla="*/ 17 h 105"/>
                <a:gd name="T10" fmla="*/ 165 w 178"/>
                <a:gd name="T11" fmla="*/ 31 h 105"/>
                <a:gd name="T12" fmla="*/ 115 w 178"/>
                <a:gd name="T13" fmla="*/ 67 h 105"/>
                <a:gd name="T14" fmla="*/ 6 w 178"/>
                <a:gd name="T15" fmla="*/ 104 h 105"/>
                <a:gd name="T16" fmla="*/ 0 w 178"/>
                <a:gd name="T17" fmla="*/ 7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105">
                  <a:moveTo>
                    <a:pt x="0" y="73"/>
                  </a:moveTo>
                  <a:lnTo>
                    <a:pt x="48" y="39"/>
                  </a:lnTo>
                  <a:lnTo>
                    <a:pt x="93" y="6"/>
                  </a:lnTo>
                  <a:lnTo>
                    <a:pt x="165" y="0"/>
                  </a:lnTo>
                  <a:lnTo>
                    <a:pt x="177" y="17"/>
                  </a:lnTo>
                  <a:lnTo>
                    <a:pt x="165" y="31"/>
                  </a:lnTo>
                  <a:lnTo>
                    <a:pt x="115" y="67"/>
                  </a:lnTo>
                  <a:lnTo>
                    <a:pt x="6" y="104"/>
                  </a:lnTo>
                  <a:lnTo>
                    <a:pt x="0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7" name="Freeform 153"/>
            <p:cNvSpPr>
              <a:spLocks noChangeArrowheads="1"/>
            </p:cNvSpPr>
            <p:nvPr/>
          </p:nvSpPr>
          <p:spPr bwMode="auto">
            <a:xfrm>
              <a:off x="1527" y="3766"/>
              <a:ext cx="44" cy="38"/>
            </a:xfrm>
            <a:custGeom>
              <a:avLst/>
              <a:gdLst>
                <a:gd name="T0" fmla="*/ 8 w 197"/>
                <a:gd name="T1" fmla="*/ 0 h 172"/>
                <a:gd name="T2" fmla="*/ 89 w 197"/>
                <a:gd name="T3" fmla="*/ 8 h 172"/>
                <a:gd name="T4" fmla="*/ 162 w 197"/>
                <a:gd name="T5" fmla="*/ 53 h 172"/>
                <a:gd name="T6" fmla="*/ 196 w 197"/>
                <a:gd name="T7" fmla="*/ 151 h 172"/>
                <a:gd name="T8" fmla="*/ 182 w 197"/>
                <a:gd name="T9" fmla="*/ 171 h 172"/>
                <a:gd name="T10" fmla="*/ 171 w 197"/>
                <a:gd name="T11" fmla="*/ 162 h 172"/>
                <a:gd name="T12" fmla="*/ 132 w 197"/>
                <a:gd name="T13" fmla="*/ 98 h 172"/>
                <a:gd name="T14" fmla="*/ 78 w 197"/>
                <a:gd name="T15" fmla="*/ 47 h 172"/>
                <a:gd name="T16" fmla="*/ 8 w 197"/>
                <a:gd name="T17" fmla="*/ 25 h 172"/>
                <a:gd name="T18" fmla="*/ 0 w 197"/>
                <a:gd name="T19" fmla="*/ 11 h 172"/>
                <a:gd name="T20" fmla="*/ 8 w 197"/>
                <a:gd name="T2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7" h="172">
                  <a:moveTo>
                    <a:pt x="8" y="0"/>
                  </a:moveTo>
                  <a:lnTo>
                    <a:pt x="89" y="8"/>
                  </a:lnTo>
                  <a:lnTo>
                    <a:pt x="162" y="53"/>
                  </a:lnTo>
                  <a:lnTo>
                    <a:pt x="196" y="151"/>
                  </a:lnTo>
                  <a:lnTo>
                    <a:pt x="182" y="171"/>
                  </a:lnTo>
                  <a:lnTo>
                    <a:pt x="171" y="162"/>
                  </a:lnTo>
                  <a:lnTo>
                    <a:pt x="132" y="98"/>
                  </a:lnTo>
                  <a:lnTo>
                    <a:pt x="78" y="47"/>
                  </a:lnTo>
                  <a:lnTo>
                    <a:pt x="8" y="25"/>
                  </a:lnTo>
                  <a:lnTo>
                    <a:pt x="0" y="11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8" name="Freeform 154"/>
            <p:cNvSpPr>
              <a:spLocks noChangeArrowheads="1"/>
            </p:cNvSpPr>
            <p:nvPr/>
          </p:nvSpPr>
          <p:spPr bwMode="auto">
            <a:xfrm>
              <a:off x="1518" y="3704"/>
              <a:ext cx="121" cy="135"/>
            </a:xfrm>
            <a:custGeom>
              <a:avLst/>
              <a:gdLst>
                <a:gd name="T0" fmla="*/ 14 w 537"/>
                <a:gd name="T1" fmla="*/ 96 h 598"/>
                <a:gd name="T2" fmla="*/ 68 w 537"/>
                <a:gd name="T3" fmla="*/ 28 h 598"/>
                <a:gd name="T4" fmla="*/ 90 w 537"/>
                <a:gd name="T5" fmla="*/ 12 h 598"/>
                <a:gd name="T6" fmla="*/ 132 w 537"/>
                <a:gd name="T7" fmla="*/ 0 h 598"/>
                <a:gd name="T8" fmla="*/ 278 w 537"/>
                <a:gd name="T9" fmla="*/ 0 h 598"/>
                <a:gd name="T10" fmla="*/ 382 w 537"/>
                <a:gd name="T11" fmla="*/ 79 h 598"/>
                <a:gd name="T12" fmla="*/ 457 w 537"/>
                <a:gd name="T13" fmla="*/ 191 h 598"/>
                <a:gd name="T14" fmla="*/ 499 w 537"/>
                <a:gd name="T15" fmla="*/ 281 h 598"/>
                <a:gd name="T16" fmla="*/ 513 w 537"/>
                <a:gd name="T17" fmla="*/ 373 h 598"/>
                <a:gd name="T18" fmla="*/ 536 w 537"/>
                <a:gd name="T19" fmla="*/ 575 h 598"/>
                <a:gd name="T20" fmla="*/ 525 w 537"/>
                <a:gd name="T21" fmla="*/ 597 h 598"/>
                <a:gd name="T22" fmla="*/ 502 w 537"/>
                <a:gd name="T23" fmla="*/ 586 h 598"/>
                <a:gd name="T24" fmla="*/ 471 w 537"/>
                <a:gd name="T25" fmla="*/ 398 h 598"/>
                <a:gd name="T26" fmla="*/ 454 w 537"/>
                <a:gd name="T27" fmla="*/ 323 h 598"/>
                <a:gd name="T28" fmla="*/ 435 w 537"/>
                <a:gd name="T29" fmla="*/ 281 h 598"/>
                <a:gd name="T30" fmla="*/ 412 w 537"/>
                <a:gd name="T31" fmla="*/ 236 h 598"/>
                <a:gd name="T32" fmla="*/ 362 w 537"/>
                <a:gd name="T33" fmla="*/ 152 h 598"/>
                <a:gd name="T34" fmla="*/ 337 w 537"/>
                <a:gd name="T35" fmla="*/ 118 h 598"/>
                <a:gd name="T36" fmla="*/ 295 w 537"/>
                <a:gd name="T37" fmla="*/ 93 h 598"/>
                <a:gd name="T38" fmla="*/ 213 w 537"/>
                <a:gd name="T39" fmla="*/ 65 h 598"/>
                <a:gd name="T40" fmla="*/ 174 w 537"/>
                <a:gd name="T41" fmla="*/ 42 h 598"/>
                <a:gd name="T42" fmla="*/ 132 w 537"/>
                <a:gd name="T43" fmla="*/ 37 h 598"/>
                <a:gd name="T44" fmla="*/ 65 w 537"/>
                <a:gd name="T45" fmla="*/ 87 h 598"/>
                <a:gd name="T46" fmla="*/ 6 w 537"/>
                <a:gd name="T47" fmla="*/ 169 h 598"/>
                <a:gd name="T48" fmla="*/ 0 w 537"/>
                <a:gd name="T49" fmla="*/ 141 h 598"/>
                <a:gd name="T50" fmla="*/ 14 w 537"/>
                <a:gd name="T51" fmla="*/ 9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7" h="598">
                  <a:moveTo>
                    <a:pt x="14" y="96"/>
                  </a:moveTo>
                  <a:lnTo>
                    <a:pt x="68" y="28"/>
                  </a:lnTo>
                  <a:lnTo>
                    <a:pt x="90" y="12"/>
                  </a:lnTo>
                  <a:lnTo>
                    <a:pt x="132" y="0"/>
                  </a:lnTo>
                  <a:lnTo>
                    <a:pt x="278" y="0"/>
                  </a:lnTo>
                  <a:lnTo>
                    <a:pt x="382" y="79"/>
                  </a:lnTo>
                  <a:lnTo>
                    <a:pt x="457" y="191"/>
                  </a:lnTo>
                  <a:lnTo>
                    <a:pt x="499" y="281"/>
                  </a:lnTo>
                  <a:lnTo>
                    <a:pt x="513" y="373"/>
                  </a:lnTo>
                  <a:lnTo>
                    <a:pt x="536" y="575"/>
                  </a:lnTo>
                  <a:lnTo>
                    <a:pt x="525" y="597"/>
                  </a:lnTo>
                  <a:lnTo>
                    <a:pt x="502" y="586"/>
                  </a:lnTo>
                  <a:lnTo>
                    <a:pt x="471" y="398"/>
                  </a:lnTo>
                  <a:lnTo>
                    <a:pt x="454" y="323"/>
                  </a:lnTo>
                  <a:lnTo>
                    <a:pt x="435" y="281"/>
                  </a:lnTo>
                  <a:lnTo>
                    <a:pt x="412" y="236"/>
                  </a:lnTo>
                  <a:lnTo>
                    <a:pt x="362" y="152"/>
                  </a:lnTo>
                  <a:lnTo>
                    <a:pt x="337" y="118"/>
                  </a:lnTo>
                  <a:lnTo>
                    <a:pt x="295" y="93"/>
                  </a:lnTo>
                  <a:lnTo>
                    <a:pt x="213" y="65"/>
                  </a:lnTo>
                  <a:lnTo>
                    <a:pt x="174" y="42"/>
                  </a:lnTo>
                  <a:lnTo>
                    <a:pt x="132" y="37"/>
                  </a:lnTo>
                  <a:lnTo>
                    <a:pt x="65" y="87"/>
                  </a:lnTo>
                  <a:lnTo>
                    <a:pt x="6" y="169"/>
                  </a:lnTo>
                  <a:lnTo>
                    <a:pt x="0" y="141"/>
                  </a:lnTo>
                  <a:lnTo>
                    <a:pt x="14" y="9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9" name="Freeform 155"/>
            <p:cNvSpPr>
              <a:spLocks noChangeArrowheads="1"/>
            </p:cNvSpPr>
            <p:nvPr/>
          </p:nvSpPr>
          <p:spPr bwMode="auto">
            <a:xfrm>
              <a:off x="1658" y="3577"/>
              <a:ext cx="51" cy="211"/>
            </a:xfrm>
            <a:custGeom>
              <a:avLst/>
              <a:gdLst>
                <a:gd name="T0" fmla="*/ 230 w 231"/>
                <a:gd name="T1" fmla="*/ 28 h 934"/>
                <a:gd name="T2" fmla="*/ 179 w 231"/>
                <a:gd name="T3" fmla="*/ 78 h 934"/>
                <a:gd name="T4" fmla="*/ 140 w 231"/>
                <a:gd name="T5" fmla="*/ 137 h 934"/>
                <a:gd name="T6" fmla="*/ 84 w 231"/>
                <a:gd name="T7" fmla="*/ 266 h 934"/>
                <a:gd name="T8" fmla="*/ 67 w 231"/>
                <a:gd name="T9" fmla="*/ 420 h 934"/>
                <a:gd name="T10" fmla="*/ 81 w 231"/>
                <a:gd name="T11" fmla="*/ 588 h 934"/>
                <a:gd name="T12" fmla="*/ 76 w 231"/>
                <a:gd name="T13" fmla="*/ 757 h 934"/>
                <a:gd name="T14" fmla="*/ 59 w 231"/>
                <a:gd name="T15" fmla="*/ 922 h 934"/>
                <a:gd name="T16" fmla="*/ 45 w 231"/>
                <a:gd name="T17" fmla="*/ 933 h 934"/>
                <a:gd name="T18" fmla="*/ 36 w 231"/>
                <a:gd name="T19" fmla="*/ 919 h 934"/>
                <a:gd name="T20" fmla="*/ 25 w 231"/>
                <a:gd name="T21" fmla="*/ 757 h 934"/>
                <a:gd name="T22" fmla="*/ 8 w 231"/>
                <a:gd name="T23" fmla="*/ 597 h 934"/>
                <a:gd name="T24" fmla="*/ 0 w 231"/>
                <a:gd name="T25" fmla="*/ 420 h 934"/>
                <a:gd name="T26" fmla="*/ 14 w 231"/>
                <a:gd name="T27" fmla="*/ 336 h 934"/>
                <a:gd name="T28" fmla="*/ 36 w 231"/>
                <a:gd name="T29" fmla="*/ 258 h 934"/>
                <a:gd name="T30" fmla="*/ 67 w 231"/>
                <a:gd name="T31" fmla="*/ 190 h 934"/>
                <a:gd name="T32" fmla="*/ 109 w 231"/>
                <a:gd name="T33" fmla="*/ 118 h 934"/>
                <a:gd name="T34" fmla="*/ 132 w 231"/>
                <a:gd name="T35" fmla="*/ 90 h 934"/>
                <a:gd name="T36" fmla="*/ 157 w 231"/>
                <a:gd name="T37" fmla="*/ 59 h 934"/>
                <a:gd name="T38" fmla="*/ 185 w 231"/>
                <a:gd name="T39" fmla="*/ 28 h 934"/>
                <a:gd name="T40" fmla="*/ 216 w 231"/>
                <a:gd name="T41" fmla="*/ 0 h 934"/>
                <a:gd name="T42" fmla="*/ 230 w 231"/>
                <a:gd name="T43" fmla="*/ 5 h 934"/>
                <a:gd name="T44" fmla="*/ 230 w 231"/>
                <a:gd name="T45" fmla="*/ 28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1" h="934">
                  <a:moveTo>
                    <a:pt x="230" y="28"/>
                  </a:moveTo>
                  <a:lnTo>
                    <a:pt x="179" y="78"/>
                  </a:lnTo>
                  <a:lnTo>
                    <a:pt x="140" y="137"/>
                  </a:lnTo>
                  <a:lnTo>
                    <a:pt x="84" y="266"/>
                  </a:lnTo>
                  <a:lnTo>
                    <a:pt x="67" y="420"/>
                  </a:lnTo>
                  <a:lnTo>
                    <a:pt x="81" y="588"/>
                  </a:lnTo>
                  <a:lnTo>
                    <a:pt x="76" y="757"/>
                  </a:lnTo>
                  <a:lnTo>
                    <a:pt x="59" y="922"/>
                  </a:lnTo>
                  <a:lnTo>
                    <a:pt x="45" y="933"/>
                  </a:lnTo>
                  <a:lnTo>
                    <a:pt x="36" y="919"/>
                  </a:lnTo>
                  <a:lnTo>
                    <a:pt x="25" y="757"/>
                  </a:lnTo>
                  <a:lnTo>
                    <a:pt x="8" y="597"/>
                  </a:lnTo>
                  <a:lnTo>
                    <a:pt x="0" y="420"/>
                  </a:lnTo>
                  <a:lnTo>
                    <a:pt x="14" y="336"/>
                  </a:lnTo>
                  <a:lnTo>
                    <a:pt x="36" y="258"/>
                  </a:lnTo>
                  <a:lnTo>
                    <a:pt x="67" y="190"/>
                  </a:lnTo>
                  <a:lnTo>
                    <a:pt x="109" y="118"/>
                  </a:lnTo>
                  <a:lnTo>
                    <a:pt x="132" y="90"/>
                  </a:lnTo>
                  <a:lnTo>
                    <a:pt x="157" y="59"/>
                  </a:lnTo>
                  <a:lnTo>
                    <a:pt x="185" y="28"/>
                  </a:lnTo>
                  <a:lnTo>
                    <a:pt x="216" y="0"/>
                  </a:lnTo>
                  <a:lnTo>
                    <a:pt x="230" y="5"/>
                  </a:lnTo>
                  <a:lnTo>
                    <a:pt x="230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0" name="Freeform 156"/>
            <p:cNvSpPr>
              <a:spLocks noChangeArrowheads="1"/>
            </p:cNvSpPr>
            <p:nvPr/>
          </p:nvSpPr>
          <p:spPr bwMode="auto">
            <a:xfrm>
              <a:off x="1574" y="3499"/>
              <a:ext cx="178" cy="209"/>
            </a:xfrm>
            <a:custGeom>
              <a:avLst/>
              <a:gdLst>
                <a:gd name="T0" fmla="*/ 6 w 789"/>
                <a:gd name="T1" fmla="*/ 897 h 926"/>
                <a:gd name="T2" fmla="*/ 115 w 789"/>
                <a:gd name="T3" fmla="*/ 816 h 926"/>
                <a:gd name="T4" fmla="*/ 188 w 789"/>
                <a:gd name="T5" fmla="*/ 692 h 926"/>
                <a:gd name="T6" fmla="*/ 227 w 789"/>
                <a:gd name="T7" fmla="*/ 617 h 926"/>
                <a:gd name="T8" fmla="*/ 300 w 789"/>
                <a:gd name="T9" fmla="*/ 471 h 926"/>
                <a:gd name="T10" fmla="*/ 353 w 789"/>
                <a:gd name="T11" fmla="*/ 376 h 926"/>
                <a:gd name="T12" fmla="*/ 390 w 789"/>
                <a:gd name="T13" fmla="*/ 331 h 926"/>
                <a:gd name="T14" fmla="*/ 426 w 789"/>
                <a:gd name="T15" fmla="*/ 294 h 926"/>
                <a:gd name="T16" fmla="*/ 457 w 789"/>
                <a:gd name="T17" fmla="*/ 258 h 926"/>
                <a:gd name="T18" fmla="*/ 491 w 789"/>
                <a:gd name="T19" fmla="*/ 233 h 926"/>
                <a:gd name="T20" fmla="*/ 522 w 789"/>
                <a:gd name="T21" fmla="*/ 196 h 926"/>
                <a:gd name="T22" fmla="*/ 558 w 789"/>
                <a:gd name="T23" fmla="*/ 163 h 926"/>
                <a:gd name="T24" fmla="*/ 589 w 789"/>
                <a:gd name="T25" fmla="*/ 129 h 926"/>
                <a:gd name="T26" fmla="*/ 631 w 789"/>
                <a:gd name="T27" fmla="*/ 93 h 926"/>
                <a:gd name="T28" fmla="*/ 659 w 789"/>
                <a:gd name="T29" fmla="*/ 56 h 926"/>
                <a:gd name="T30" fmla="*/ 774 w 789"/>
                <a:gd name="T31" fmla="*/ 0 h 926"/>
                <a:gd name="T32" fmla="*/ 788 w 789"/>
                <a:gd name="T33" fmla="*/ 14 h 926"/>
                <a:gd name="T34" fmla="*/ 779 w 789"/>
                <a:gd name="T35" fmla="*/ 37 h 926"/>
                <a:gd name="T36" fmla="*/ 729 w 789"/>
                <a:gd name="T37" fmla="*/ 70 h 926"/>
                <a:gd name="T38" fmla="*/ 690 w 789"/>
                <a:gd name="T39" fmla="*/ 115 h 926"/>
                <a:gd name="T40" fmla="*/ 662 w 789"/>
                <a:gd name="T41" fmla="*/ 137 h 926"/>
                <a:gd name="T42" fmla="*/ 623 w 789"/>
                <a:gd name="T43" fmla="*/ 177 h 926"/>
                <a:gd name="T44" fmla="*/ 589 w 789"/>
                <a:gd name="T45" fmla="*/ 213 h 926"/>
                <a:gd name="T46" fmla="*/ 558 w 789"/>
                <a:gd name="T47" fmla="*/ 247 h 926"/>
                <a:gd name="T48" fmla="*/ 530 w 789"/>
                <a:gd name="T49" fmla="*/ 280 h 926"/>
                <a:gd name="T50" fmla="*/ 499 w 789"/>
                <a:gd name="T51" fmla="*/ 308 h 926"/>
                <a:gd name="T52" fmla="*/ 468 w 789"/>
                <a:gd name="T53" fmla="*/ 345 h 926"/>
                <a:gd name="T54" fmla="*/ 435 w 789"/>
                <a:gd name="T55" fmla="*/ 387 h 926"/>
                <a:gd name="T56" fmla="*/ 398 w 789"/>
                <a:gd name="T57" fmla="*/ 426 h 926"/>
                <a:gd name="T58" fmla="*/ 345 w 789"/>
                <a:gd name="T59" fmla="*/ 521 h 926"/>
                <a:gd name="T60" fmla="*/ 264 w 789"/>
                <a:gd name="T61" fmla="*/ 639 h 926"/>
                <a:gd name="T62" fmla="*/ 227 w 789"/>
                <a:gd name="T63" fmla="*/ 729 h 926"/>
                <a:gd name="T64" fmla="*/ 188 w 789"/>
                <a:gd name="T65" fmla="*/ 799 h 926"/>
                <a:gd name="T66" fmla="*/ 160 w 789"/>
                <a:gd name="T67" fmla="*/ 824 h 926"/>
                <a:gd name="T68" fmla="*/ 138 w 789"/>
                <a:gd name="T69" fmla="*/ 847 h 926"/>
                <a:gd name="T70" fmla="*/ 81 w 789"/>
                <a:gd name="T71" fmla="*/ 889 h 926"/>
                <a:gd name="T72" fmla="*/ 20 w 789"/>
                <a:gd name="T73" fmla="*/ 925 h 926"/>
                <a:gd name="T74" fmla="*/ 0 w 789"/>
                <a:gd name="T75" fmla="*/ 919 h 926"/>
                <a:gd name="T76" fmla="*/ 6 w 789"/>
                <a:gd name="T77" fmla="*/ 897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9" h="926">
                  <a:moveTo>
                    <a:pt x="6" y="897"/>
                  </a:moveTo>
                  <a:lnTo>
                    <a:pt x="115" y="816"/>
                  </a:lnTo>
                  <a:lnTo>
                    <a:pt x="188" y="692"/>
                  </a:lnTo>
                  <a:lnTo>
                    <a:pt x="227" y="617"/>
                  </a:lnTo>
                  <a:lnTo>
                    <a:pt x="300" y="471"/>
                  </a:lnTo>
                  <a:lnTo>
                    <a:pt x="353" y="376"/>
                  </a:lnTo>
                  <a:lnTo>
                    <a:pt x="390" y="331"/>
                  </a:lnTo>
                  <a:lnTo>
                    <a:pt x="426" y="294"/>
                  </a:lnTo>
                  <a:lnTo>
                    <a:pt x="457" y="258"/>
                  </a:lnTo>
                  <a:lnTo>
                    <a:pt x="491" y="233"/>
                  </a:lnTo>
                  <a:lnTo>
                    <a:pt x="522" y="196"/>
                  </a:lnTo>
                  <a:lnTo>
                    <a:pt x="558" y="163"/>
                  </a:lnTo>
                  <a:lnTo>
                    <a:pt x="589" y="129"/>
                  </a:lnTo>
                  <a:lnTo>
                    <a:pt x="631" y="93"/>
                  </a:lnTo>
                  <a:lnTo>
                    <a:pt x="659" y="56"/>
                  </a:lnTo>
                  <a:lnTo>
                    <a:pt x="774" y="0"/>
                  </a:lnTo>
                  <a:lnTo>
                    <a:pt x="788" y="14"/>
                  </a:lnTo>
                  <a:lnTo>
                    <a:pt x="779" y="37"/>
                  </a:lnTo>
                  <a:lnTo>
                    <a:pt x="729" y="70"/>
                  </a:lnTo>
                  <a:lnTo>
                    <a:pt x="690" y="115"/>
                  </a:lnTo>
                  <a:lnTo>
                    <a:pt x="662" y="137"/>
                  </a:lnTo>
                  <a:lnTo>
                    <a:pt x="623" y="177"/>
                  </a:lnTo>
                  <a:lnTo>
                    <a:pt x="589" y="213"/>
                  </a:lnTo>
                  <a:lnTo>
                    <a:pt x="558" y="247"/>
                  </a:lnTo>
                  <a:lnTo>
                    <a:pt x="530" y="280"/>
                  </a:lnTo>
                  <a:lnTo>
                    <a:pt x="499" y="308"/>
                  </a:lnTo>
                  <a:lnTo>
                    <a:pt x="468" y="345"/>
                  </a:lnTo>
                  <a:lnTo>
                    <a:pt x="435" y="387"/>
                  </a:lnTo>
                  <a:lnTo>
                    <a:pt x="398" y="426"/>
                  </a:lnTo>
                  <a:lnTo>
                    <a:pt x="345" y="521"/>
                  </a:lnTo>
                  <a:lnTo>
                    <a:pt x="264" y="639"/>
                  </a:lnTo>
                  <a:lnTo>
                    <a:pt x="227" y="729"/>
                  </a:lnTo>
                  <a:lnTo>
                    <a:pt x="188" y="799"/>
                  </a:lnTo>
                  <a:lnTo>
                    <a:pt x="160" y="824"/>
                  </a:lnTo>
                  <a:lnTo>
                    <a:pt x="138" y="847"/>
                  </a:lnTo>
                  <a:lnTo>
                    <a:pt x="81" y="889"/>
                  </a:lnTo>
                  <a:lnTo>
                    <a:pt x="20" y="925"/>
                  </a:lnTo>
                  <a:lnTo>
                    <a:pt x="0" y="919"/>
                  </a:lnTo>
                  <a:lnTo>
                    <a:pt x="6" y="8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1" name="Freeform 157"/>
            <p:cNvSpPr>
              <a:spLocks noChangeArrowheads="1"/>
            </p:cNvSpPr>
            <p:nvPr/>
          </p:nvSpPr>
          <p:spPr bwMode="auto">
            <a:xfrm>
              <a:off x="1729" y="3614"/>
              <a:ext cx="22" cy="180"/>
            </a:xfrm>
            <a:custGeom>
              <a:avLst/>
              <a:gdLst>
                <a:gd name="T0" fmla="*/ 73 w 102"/>
                <a:gd name="T1" fmla="*/ 22 h 797"/>
                <a:gd name="T2" fmla="*/ 42 w 102"/>
                <a:gd name="T3" fmla="*/ 126 h 797"/>
                <a:gd name="T4" fmla="*/ 42 w 102"/>
                <a:gd name="T5" fmla="*/ 235 h 797"/>
                <a:gd name="T6" fmla="*/ 65 w 102"/>
                <a:gd name="T7" fmla="*/ 342 h 797"/>
                <a:gd name="T8" fmla="*/ 90 w 102"/>
                <a:gd name="T9" fmla="*/ 465 h 797"/>
                <a:gd name="T10" fmla="*/ 101 w 102"/>
                <a:gd name="T11" fmla="*/ 633 h 797"/>
                <a:gd name="T12" fmla="*/ 81 w 102"/>
                <a:gd name="T13" fmla="*/ 796 h 797"/>
                <a:gd name="T14" fmla="*/ 59 w 102"/>
                <a:gd name="T15" fmla="*/ 790 h 797"/>
                <a:gd name="T16" fmla="*/ 56 w 102"/>
                <a:gd name="T17" fmla="*/ 636 h 797"/>
                <a:gd name="T18" fmla="*/ 37 w 102"/>
                <a:gd name="T19" fmla="*/ 479 h 797"/>
                <a:gd name="T20" fmla="*/ 0 w 102"/>
                <a:gd name="T21" fmla="*/ 235 h 797"/>
                <a:gd name="T22" fmla="*/ 14 w 102"/>
                <a:gd name="T23" fmla="*/ 120 h 797"/>
                <a:gd name="T24" fmla="*/ 34 w 102"/>
                <a:gd name="T25" fmla="*/ 61 h 797"/>
                <a:gd name="T26" fmla="*/ 56 w 102"/>
                <a:gd name="T27" fmla="*/ 8 h 797"/>
                <a:gd name="T28" fmla="*/ 67 w 102"/>
                <a:gd name="T29" fmla="*/ 0 h 797"/>
                <a:gd name="T30" fmla="*/ 73 w 102"/>
                <a:gd name="T31" fmla="*/ 22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797">
                  <a:moveTo>
                    <a:pt x="73" y="22"/>
                  </a:moveTo>
                  <a:lnTo>
                    <a:pt x="42" y="126"/>
                  </a:lnTo>
                  <a:lnTo>
                    <a:pt x="42" y="235"/>
                  </a:lnTo>
                  <a:lnTo>
                    <a:pt x="65" y="342"/>
                  </a:lnTo>
                  <a:lnTo>
                    <a:pt x="90" y="465"/>
                  </a:lnTo>
                  <a:lnTo>
                    <a:pt x="101" y="633"/>
                  </a:lnTo>
                  <a:lnTo>
                    <a:pt x="81" y="796"/>
                  </a:lnTo>
                  <a:lnTo>
                    <a:pt x="59" y="790"/>
                  </a:lnTo>
                  <a:lnTo>
                    <a:pt x="56" y="636"/>
                  </a:lnTo>
                  <a:lnTo>
                    <a:pt x="37" y="479"/>
                  </a:lnTo>
                  <a:lnTo>
                    <a:pt x="0" y="235"/>
                  </a:lnTo>
                  <a:lnTo>
                    <a:pt x="14" y="120"/>
                  </a:lnTo>
                  <a:lnTo>
                    <a:pt x="34" y="61"/>
                  </a:lnTo>
                  <a:lnTo>
                    <a:pt x="56" y="8"/>
                  </a:lnTo>
                  <a:lnTo>
                    <a:pt x="67" y="0"/>
                  </a:lnTo>
                  <a:lnTo>
                    <a:pt x="73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2" name="Freeform 158"/>
            <p:cNvSpPr>
              <a:spLocks noChangeArrowheads="1"/>
            </p:cNvSpPr>
            <p:nvPr/>
          </p:nvSpPr>
          <p:spPr bwMode="auto">
            <a:xfrm>
              <a:off x="1677" y="3743"/>
              <a:ext cx="70" cy="81"/>
            </a:xfrm>
            <a:custGeom>
              <a:avLst/>
              <a:gdLst>
                <a:gd name="T0" fmla="*/ 306 w 315"/>
                <a:gd name="T1" fmla="*/ 28 h 362"/>
                <a:gd name="T2" fmla="*/ 236 w 315"/>
                <a:gd name="T3" fmla="*/ 81 h 362"/>
                <a:gd name="T4" fmla="*/ 210 w 315"/>
                <a:gd name="T5" fmla="*/ 112 h 362"/>
                <a:gd name="T6" fmla="*/ 177 w 315"/>
                <a:gd name="T7" fmla="*/ 148 h 362"/>
                <a:gd name="T8" fmla="*/ 101 w 315"/>
                <a:gd name="T9" fmla="*/ 252 h 362"/>
                <a:gd name="T10" fmla="*/ 65 w 315"/>
                <a:gd name="T11" fmla="*/ 302 h 362"/>
                <a:gd name="T12" fmla="*/ 25 w 315"/>
                <a:gd name="T13" fmla="*/ 361 h 362"/>
                <a:gd name="T14" fmla="*/ 6 w 315"/>
                <a:gd name="T15" fmla="*/ 361 h 362"/>
                <a:gd name="T16" fmla="*/ 0 w 315"/>
                <a:gd name="T17" fmla="*/ 353 h 362"/>
                <a:gd name="T18" fmla="*/ 6 w 315"/>
                <a:gd name="T19" fmla="*/ 344 h 362"/>
                <a:gd name="T20" fmla="*/ 79 w 315"/>
                <a:gd name="T21" fmla="*/ 227 h 362"/>
                <a:gd name="T22" fmla="*/ 109 w 315"/>
                <a:gd name="T23" fmla="*/ 168 h 362"/>
                <a:gd name="T24" fmla="*/ 151 w 315"/>
                <a:gd name="T25" fmla="*/ 109 h 362"/>
                <a:gd name="T26" fmla="*/ 224 w 315"/>
                <a:gd name="T27" fmla="*/ 50 h 362"/>
                <a:gd name="T28" fmla="*/ 294 w 315"/>
                <a:gd name="T29" fmla="*/ 0 h 362"/>
                <a:gd name="T30" fmla="*/ 314 w 315"/>
                <a:gd name="T31" fmla="*/ 8 h 362"/>
                <a:gd name="T32" fmla="*/ 306 w 315"/>
                <a:gd name="T33" fmla="*/ 2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5" h="362">
                  <a:moveTo>
                    <a:pt x="306" y="28"/>
                  </a:moveTo>
                  <a:lnTo>
                    <a:pt x="236" y="81"/>
                  </a:lnTo>
                  <a:lnTo>
                    <a:pt x="210" y="112"/>
                  </a:lnTo>
                  <a:lnTo>
                    <a:pt x="177" y="148"/>
                  </a:lnTo>
                  <a:lnTo>
                    <a:pt x="101" y="252"/>
                  </a:lnTo>
                  <a:lnTo>
                    <a:pt x="65" y="302"/>
                  </a:lnTo>
                  <a:lnTo>
                    <a:pt x="25" y="361"/>
                  </a:lnTo>
                  <a:lnTo>
                    <a:pt x="6" y="361"/>
                  </a:lnTo>
                  <a:lnTo>
                    <a:pt x="0" y="353"/>
                  </a:lnTo>
                  <a:lnTo>
                    <a:pt x="6" y="344"/>
                  </a:lnTo>
                  <a:lnTo>
                    <a:pt x="79" y="227"/>
                  </a:lnTo>
                  <a:lnTo>
                    <a:pt x="109" y="168"/>
                  </a:lnTo>
                  <a:lnTo>
                    <a:pt x="151" y="109"/>
                  </a:lnTo>
                  <a:lnTo>
                    <a:pt x="224" y="50"/>
                  </a:lnTo>
                  <a:lnTo>
                    <a:pt x="294" y="0"/>
                  </a:lnTo>
                  <a:lnTo>
                    <a:pt x="314" y="8"/>
                  </a:lnTo>
                  <a:lnTo>
                    <a:pt x="306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3" name="Freeform 159"/>
            <p:cNvSpPr>
              <a:spLocks noChangeArrowheads="1"/>
            </p:cNvSpPr>
            <p:nvPr/>
          </p:nvSpPr>
          <p:spPr bwMode="auto">
            <a:xfrm>
              <a:off x="1768" y="3800"/>
              <a:ext cx="25" cy="61"/>
            </a:xfrm>
            <a:custGeom>
              <a:avLst/>
              <a:gdLst>
                <a:gd name="T0" fmla="*/ 76 w 113"/>
                <a:gd name="T1" fmla="*/ 255 h 273"/>
                <a:gd name="T2" fmla="*/ 81 w 113"/>
                <a:gd name="T3" fmla="*/ 182 h 273"/>
                <a:gd name="T4" fmla="*/ 67 w 113"/>
                <a:gd name="T5" fmla="*/ 109 h 273"/>
                <a:gd name="T6" fmla="*/ 45 w 113"/>
                <a:gd name="T7" fmla="*/ 59 h 273"/>
                <a:gd name="T8" fmla="*/ 8 w 113"/>
                <a:gd name="T9" fmla="*/ 28 h 273"/>
                <a:gd name="T10" fmla="*/ 0 w 113"/>
                <a:gd name="T11" fmla="*/ 14 h 273"/>
                <a:gd name="T12" fmla="*/ 11 w 113"/>
                <a:gd name="T13" fmla="*/ 0 h 273"/>
                <a:gd name="T14" fmla="*/ 70 w 113"/>
                <a:gd name="T15" fmla="*/ 36 h 273"/>
                <a:gd name="T16" fmla="*/ 112 w 113"/>
                <a:gd name="T17" fmla="*/ 92 h 273"/>
                <a:gd name="T18" fmla="*/ 98 w 113"/>
                <a:gd name="T19" fmla="*/ 269 h 273"/>
                <a:gd name="T20" fmla="*/ 81 w 113"/>
                <a:gd name="T21" fmla="*/ 272 h 273"/>
                <a:gd name="T22" fmla="*/ 76 w 113"/>
                <a:gd name="T23" fmla="*/ 25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273">
                  <a:moveTo>
                    <a:pt x="76" y="255"/>
                  </a:moveTo>
                  <a:lnTo>
                    <a:pt x="81" y="182"/>
                  </a:lnTo>
                  <a:lnTo>
                    <a:pt x="67" y="109"/>
                  </a:lnTo>
                  <a:lnTo>
                    <a:pt x="45" y="59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70" y="36"/>
                  </a:lnTo>
                  <a:lnTo>
                    <a:pt x="112" y="92"/>
                  </a:lnTo>
                  <a:lnTo>
                    <a:pt x="98" y="269"/>
                  </a:lnTo>
                  <a:lnTo>
                    <a:pt x="81" y="272"/>
                  </a:lnTo>
                  <a:lnTo>
                    <a:pt x="76" y="25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4" name="Freeform 160"/>
            <p:cNvSpPr>
              <a:spLocks noChangeArrowheads="1"/>
            </p:cNvSpPr>
            <p:nvPr/>
          </p:nvSpPr>
          <p:spPr bwMode="auto">
            <a:xfrm>
              <a:off x="1663" y="3778"/>
              <a:ext cx="111" cy="145"/>
            </a:xfrm>
            <a:custGeom>
              <a:avLst/>
              <a:gdLst>
                <a:gd name="T0" fmla="*/ 471 w 495"/>
                <a:gd name="T1" fmla="*/ 199 h 643"/>
                <a:gd name="T2" fmla="*/ 466 w 495"/>
                <a:gd name="T3" fmla="*/ 134 h 643"/>
                <a:gd name="T4" fmla="*/ 443 w 495"/>
                <a:gd name="T5" fmla="*/ 81 h 643"/>
                <a:gd name="T6" fmla="*/ 415 w 495"/>
                <a:gd name="T7" fmla="*/ 64 h 643"/>
                <a:gd name="T8" fmla="*/ 379 w 495"/>
                <a:gd name="T9" fmla="*/ 64 h 643"/>
                <a:gd name="T10" fmla="*/ 312 w 495"/>
                <a:gd name="T11" fmla="*/ 98 h 643"/>
                <a:gd name="T12" fmla="*/ 222 w 495"/>
                <a:gd name="T13" fmla="*/ 132 h 643"/>
                <a:gd name="T14" fmla="*/ 199 w 495"/>
                <a:gd name="T15" fmla="*/ 168 h 643"/>
                <a:gd name="T16" fmla="*/ 177 w 495"/>
                <a:gd name="T17" fmla="*/ 193 h 643"/>
                <a:gd name="T18" fmla="*/ 76 w 495"/>
                <a:gd name="T19" fmla="*/ 241 h 643"/>
                <a:gd name="T20" fmla="*/ 45 w 495"/>
                <a:gd name="T21" fmla="*/ 353 h 643"/>
                <a:gd name="T22" fmla="*/ 23 w 495"/>
                <a:gd name="T23" fmla="*/ 451 h 643"/>
                <a:gd name="T24" fmla="*/ 45 w 495"/>
                <a:gd name="T25" fmla="*/ 485 h 643"/>
                <a:gd name="T26" fmla="*/ 73 w 495"/>
                <a:gd name="T27" fmla="*/ 507 h 643"/>
                <a:gd name="T28" fmla="*/ 118 w 495"/>
                <a:gd name="T29" fmla="*/ 532 h 643"/>
                <a:gd name="T30" fmla="*/ 244 w 495"/>
                <a:gd name="T31" fmla="*/ 583 h 643"/>
                <a:gd name="T32" fmla="*/ 298 w 495"/>
                <a:gd name="T33" fmla="*/ 602 h 643"/>
                <a:gd name="T34" fmla="*/ 368 w 495"/>
                <a:gd name="T35" fmla="*/ 611 h 643"/>
                <a:gd name="T36" fmla="*/ 376 w 495"/>
                <a:gd name="T37" fmla="*/ 628 h 643"/>
                <a:gd name="T38" fmla="*/ 368 w 495"/>
                <a:gd name="T39" fmla="*/ 642 h 643"/>
                <a:gd name="T40" fmla="*/ 239 w 495"/>
                <a:gd name="T41" fmla="*/ 619 h 643"/>
                <a:gd name="T42" fmla="*/ 110 w 495"/>
                <a:gd name="T43" fmla="*/ 580 h 643"/>
                <a:gd name="T44" fmla="*/ 54 w 495"/>
                <a:gd name="T45" fmla="*/ 538 h 643"/>
                <a:gd name="T46" fmla="*/ 0 w 495"/>
                <a:gd name="T47" fmla="*/ 462 h 643"/>
                <a:gd name="T48" fmla="*/ 3 w 495"/>
                <a:gd name="T49" fmla="*/ 333 h 643"/>
                <a:gd name="T50" fmla="*/ 23 w 495"/>
                <a:gd name="T51" fmla="*/ 266 h 643"/>
                <a:gd name="T52" fmla="*/ 51 w 495"/>
                <a:gd name="T53" fmla="*/ 204 h 643"/>
                <a:gd name="T54" fmla="*/ 155 w 495"/>
                <a:gd name="T55" fmla="*/ 140 h 643"/>
                <a:gd name="T56" fmla="*/ 185 w 495"/>
                <a:gd name="T57" fmla="*/ 98 h 643"/>
                <a:gd name="T58" fmla="*/ 213 w 495"/>
                <a:gd name="T59" fmla="*/ 67 h 643"/>
                <a:gd name="T60" fmla="*/ 239 w 495"/>
                <a:gd name="T61" fmla="*/ 39 h 643"/>
                <a:gd name="T62" fmla="*/ 303 w 495"/>
                <a:gd name="T63" fmla="*/ 28 h 643"/>
                <a:gd name="T64" fmla="*/ 399 w 495"/>
                <a:gd name="T65" fmla="*/ 0 h 643"/>
                <a:gd name="T66" fmla="*/ 474 w 495"/>
                <a:gd name="T67" fmla="*/ 50 h 643"/>
                <a:gd name="T68" fmla="*/ 494 w 495"/>
                <a:gd name="T69" fmla="*/ 123 h 643"/>
                <a:gd name="T70" fmla="*/ 494 w 495"/>
                <a:gd name="T71" fmla="*/ 157 h 643"/>
                <a:gd name="T72" fmla="*/ 494 w 495"/>
                <a:gd name="T73" fmla="*/ 199 h 643"/>
                <a:gd name="T74" fmla="*/ 471 w 495"/>
                <a:gd name="T75" fmla="*/ 19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5" h="643">
                  <a:moveTo>
                    <a:pt x="471" y="199"/>
                  </a:moveTo>
                  <a:lnTo>
                    <a:pt x="466" y="134"/>
                  </a:lnTo>
                  <a:lnTo>
                    <a:pt x="443" y="81"/>
                  </a:lnTo>
                  <a:lnTo>
                    <a:pt x="415" y="64"/>
                  </a:lnTo>
                  <a:lnTo>
                    <a:pt x="379" y="64"/>
                  </a:lnTo>
                  <a:lnTo>
                    <a:pt x="312" y="98"/>
                  </a:lnTo>
                  <a:lnTo>
                    <a:pt x="222" y="132"/>
                  </a:lnTo>
                  <a:lnTo>
                    <a:pt x="199" y="168"/>
                  </a:lnTo>
                  <a:lnTo>
                    <a:pt x="177" y="193"/>
                  </a:lnTo>
                  <a:lnTo>
                    <a:pt x="76" y="241"/>
                  </a:lnTo>
                  <a:lnTo>
                    <a:pt x="45" y="353"/>
                  </a:lnTo>
                  <a:lnTo>
                    <a:pt x="23" y="451"/>
                  </a:lnTo>
                  <a:lnTo>
                    <a:pt x="45" y="485"/>
                  </a:lnTo>
                  <a:lnTo>
                    <a:pt x="73" y="507"/>
                  </a:lnTo>
                  <a:lnTo>
                    <a:pt x="118" y="532"/>
                  </a:lnTo>
                  <a:lnTo>
                    <a:pt x="244" y="583"/>
                  </a:lnTo>
                  <a:lnTo>
                    <a:pt x="298" y="602"/>
                  </a:lnTo>
                  <a:lnTo>
                    <a:pt x="368" y="611"/>
                  </a:lnTo>
                  <a:lnTo>
                    <a:pt x="376" y="628"/>
                  </a:lnTo>
                  <a:lnTo>
                    <a:pt x="368" y="642"/>
                  </a:lnTo>
                  <a:lnTo>
                    <a:pt x="239" y="619"/>
                  </a:lnTo>
                  <a:lnTo>
                    <a:pt x="110" y="580"/>
                  </a:lnTo>
                  <a:lnTo>
                    <a:pt x="54" y="538"/>
                  </a:lnTo>
                  <a:lnTo>
                    <a:pt x="0" y="462"/>
                  </a:lnTo>
                  <a:lnTo>
                    <a:pt x="3" y="333"/>
                  </a:lnTo>
                  <a:lnTo>
                    <a:pt x="23" y="266"/>
                  </a:lnTo>
                  <a:lnTo>
                    <a:pt x="51" y="204"/>
                  </a:lnTo>
                  <a:lnTo>
                    <a:pt x="155" y="140"/>
                  </a:lnTo>
                  <a:lnTo>
                    <a:pt x="185" y="98"/>
                  </a:lnTo>
                  <a:lnTo>
                    <a:pt x="213" y="67"/>
                  </a:lnTo>
                  <a:lnTo>
                    <a:pt x="239" y="39"/>
                  </a:lnTo>
                  <a:lnTo>
                    <a:pt x="303" y="28"/>
                  </a:lnTo>
                  <a:lnTo>
                    <a:pt x="399" y="0"/>
                  </a:lnTo>
                  <a:lnTo>
                    <a:pt x="474" y="50"/>
                  </a:lnTo>
                  <a:lnTo>
                    <a:pt x="494" y="123"/>
                  </a:lnTo>
                  <a:lnTo>
                    <a:pt x="494" y="157"/>
                  </a:lnTo>
                  <a:lnTo>
                    <a:pt x="494" y="199"/>
                  </a:lnTo>
                  <a:lnTo>
                    <a:pt x="471" y="19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5" name="Freeform 161"/>
            <p:cNvSpPr>
              <a:spLocks noChangeArrowheads="1"/>
            </p:cNvSpPr>
            <p:nvPr/>
          </p:nvSpPr>
          <p:spPr bwMode="auto">
            <a:xfrm>
              <a:off x="1766" y="3870"/>
              <a:ext cx="40" cy="61"/>
            </a:xfrm>
            <a:custGeom>
              <a:avLst/>
              <a:gdLst>
                <a:gd name="T0" fmla="*/ 168 w 183"/>
                <a:gd name="T1" fmla="*/ 45 h 273"/>
                <a:gd name="T2" fmla="*/ 123 w 183"/>
                <a:gd name="T3" fmla="*/ 79 h 273"/>
                <a:gd name="T4" fmla="*/ 87 w 183"/>
                <a:gd name="T5" fmla="*/ 124 h 273"/>
                <a:gd name="T6" fmla="*/ 45 w 183"/>
                <a:gd name="T7" fmla="*/ 255 h 273"/>
                <a:gd name="T8" fmla="*/ 33 w 183"/>
                <a:gd name="T9" fmla="*/ 272 h 273"/>
                <a:gd name="T10" fmla="*/ 14 w 183"/>
                <a:gd name="T11" fmla="*/ 272 h 273"/>
                <a:gd name="T12" fmla="*/ 0 w 183"/>
                <a:gd name="T13" fmla="*/ 233 h 273"/>
                <a:gd name="T14" fmla="*/ 22 w 183"/>
                <a:gd name="T15" fmla="*/ 152 h 273"/>
                <a:gd name="T16" fmla="*/ 56 w 183"/>
                <a:gd name="T17" fmla="*/ 87 h 273"/>
                <a:gd name="T18" fmla="*/ 78 w 183"/>
                <a:gd name="T19" fmla="*/ 59 h 273"/>
                <a:gd name="T20" fmla="*/ 101 w 183"/>
                <a:gd name="T21" fmla="*/ 37 h 273"/>
                <a:gd name="T22" fmla="*/ 160 w 183"/>
                <a:gd name="T23" fmla="*/ 0 h 273"/>
                <a:gd name="T24" fmla="*/ 182 w 183"/>
                <a:gd name="T25" fmla="*/ 14 h 273"/>
                <a:gd name="T26" fmla="*/ 168 w 183"/>
                <a:gd name="T27" fmla="*/ 4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" h="273">
                  <a:moveTo>
                    <a:pt x="168" y="45"/>
                  </a:moveTo>
                  <a:lnTo>
                    <a:pt x="123" y="79"/>
                  </a:lnTo>
                  <a:lnTo>
                    <a:pt x="87" y="124"/>
                  </a:lnTo>
                  <a:lnTo>
                    <a:pt x="45" y="255"/>
                  </a:lnTo>
                  <a:lnTo>
                    <a:pt x="33" y="272"/>
                  </a:lnTo>
                  <a:lnTo>
                    <a:pt x="14" y="272"/>
                  </a:lnTo>
                  <a:lnTo>
                    <a:pt x="0" y="233"/>
                  </a:lnTo>
                  <a:lnTo>
                    <a:pt x="22" y="152"/>
                  </a:lnTo>
                  <a:lnTo>
                    <a:pt x="56" y="87"/>
                  </a:lnTo>
                  <a:lnTo>
                    <a:pt x="78" y="59"/>
                  </a:lnTo>
                  <a:lnTo>
                    <a:pt x="101" y="37"/>
                  </a:lnTo>
                  <a:lnTo>
                    <a:pt x="160" y="0"/>
                  </a:lnTo>
                  <a:lnTo>
                    <a:pt x="182" y="14"/>
                  </a:lnTo>
                  <a:lnTo>
                    <a:pt x="168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6" name="Freeform 162"/>
            <p:cNvSpPr>
              <a:spLocks noChangeArrowheads="1"/>
            </p:cNvSpPr>
            <p:nvPr/>
          </p:nvSpPr>
          <p:spPr bwMode="auto">
            <a:xfrm>
              <a:off x="1752" y="3886"/>
              <a:ext cx="21" cy="21"/>
            </a:xfrm>
            <a:custGeom>
              <a:avLst/>
              <a:gdLst>
                <a:gd name="T0" fmla="*/ 28 w 96"/>
                <a:gd name="T1" fmla="*/ 0 h 96"/>
                <a:gd name="T2" fmla="*/ 56 w 96"/>
                <a:gd name="T3" fmla="*/ 37 h 96"/>
                <a:gd name="T4" fmla="*/ 92 w 96"/>
                <a:gd name="T5" fmla="*/ 67 h 96"/>
                <a:gd name="T6" fmla="*/ 95 w 96"/>
                <a:gd name="T7" fmla="*/ 90 h 96"/>
                <a:gd name="T8" fmla="*/ 78 w 96"/>
                <a:gd name="T9" fmla="*/ 95 h 96"/>
                <a:gd name="T10" fmla="*/ 0 w 96"/>
                <a:gd name="T11" fmla="*/ 42 h 96"/>
                <a:gd name="T12" fmla="*/ 0 w 96"/>
                <a:gd name="T13" fmla="*/ 6 h 96"/>
                <a:gd name="T14" fmla="*/ 28 w 96"/>
                <a:gd name="T1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96">
                  <a:moveTo>
                    <a:pt x="28" y="0"/>
                  </a:moveTo>
                  <a:lnTo>
                    <a:pt x="56" y="37"/>
                  </a:lnTo>
                  <a:lnTo>
                    <a:pt x="92" y="67"/>
                  </a:lnTo>
                  <a:lnTo>
                    <a:pt x="95" y="90"/>
                  </a:lnTo>
                  <a:lnTo>
                    <a:pt x="78" y="95"/>
                  </a:lnTo>
                  <a:lnTo>
                    <a:pt x="0" y="42"/>
                  </a:lnTo>
                  <a:lnTo>
                    <a:pt x="0" y="6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7" name="Freeform 163"/>
            <p:cNvSpPr>
              <a:spLocks noChangeArrowheads="1"/>
            </p:cNvSpPr>
            <p:nvPr/>
          </p:nvSpPr>
          <p:spPr bwMode="auto">
            <a:xfrm>
              <a:off x="1791" y="3585"/>
              <a:ext cx="26" cy="86"/>
            </a:xfrm>
            <a:custGeom>
              <a:avLst/>
              <a:gdLst>
                <a:gd name="T0" fmla="*/ 118 w 119"/>
                <a:gd name="T1" fmla="*/ 17 h 382"/>
                <a:gd name="T2" fmla="*/ 65 w 119"/>
                <a:gd name="T3" fmla="*/ 230 h 382"/>
                <a:gd name="T4" fmla="*/ 20 w 119"/>
                <a:gd name="T5" fmla="*/ 381 h 382"/>
                <a:gd name="T6" fmla="*/ 0 w 119"/>
                <a:gd name="T7" fmla="*/ 381 h 382"/>
                <a:gd name="T8" fmla="*/ 0 w 119"/>
                <a:gd name="T9" fmla="*/ 208 h 382"/>
                <a:gd name="T10" fmla="*/ 20 w 119"/>
                <a:gd name="T11" fmla="*/ 146 h 382"/>
                <a:gd name="T12" fmla="*/ 42 w 119"/>
                <a:gd name="T13" fmla="*/ 104 h 382"/>
                <a:gd name="T14" fmla="*/ 101 w 119"/>
                <a:gd name="T15" fmla="*/ 6 h 382"/>
                <a:gd name="T16" fmla="*/ 112 w 119"/>
                <a:gd name="T17" fmla="*/ 0 h 382"/>
                <a:gd name="T18" fmla="*/ 118 w 119"/>
                <a:gd name="T19" fmla="*/ 17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382">
                  <a:moveTo>
                    <a:pt x="118" y="17"/>
                  </a:moveTo>
                  <a:lnTo>
                    <a:pt x="65" y="230"/>
                  </a:lnTo>
                  <a:lnTo>
                    <a:pt x="20" y="381"/>
                  </a:lnTo>
                  <a:lnTo>
                    <a:pt x="0" y="381"/>
                  </a:lnTo>
                  <a:lnTo>
                    <a:pt x="0" y="208"/>
                  </a:lnTo>
                  <a:lnTo>
                    <a:pt x="20" y="146"/>
                  </a:lnTo>
                  <a:lnTo>
                    <a:pt x="42" y="104"/>
                  </a:lnTo>
                  <a:lnTo>
                    <a:pt x="101" y="6"/>
                  </a:lnTo>
                  <a:lnTo>
                    <a:pt x="112" y="0"/>
                  </a:lnTo>
                  <a:lnTo>
                    <a:pt x="118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8" name="Freeform 164"/>
            <p:cNvSpPr>
              <a:spLocks noChangeArrowheads="1"/>
            </p:cNvSpPr>
            <p:nvPr/>
          </p:nvSpPr>
          <p:spPr bwMode="auto">
            <a:xfrm>
              <a:off x="1824" y="3589"/>
              <a:ext cx="37" cy="69"/>
            </a:xfrm>
            <a:custGeom>
              <a:avLst/>
              <a:gdLst>
                <a:gd name="T0" fmla="*/ 19 w 169"/>
                <a:gd name="T1" fmla="*/ 0 h 309"/>
                <a:gd name="T2" fmla="*/ 59 w 169"/>
                <a:gd name="T3" fmla="*/ 25 h 309"/>
                <a:gd name="T4" fmla="*/ 92 w 169"/>
                <a:gd name="T5" fmla="*/ 59 h 309"/>
                <a:gd name="T6" fmla="*/ 131 w 169"/>
                <a:gd name="T7" fmla="*/ 177 h 309"/>
                <a:gd name="T8" fmla="*/ 168 w 169"/>
                <a:gd name="T9" fmla="*/ 292 h 309"/>
                <a:gd name="T10" fmla="*/ 168 w 169"/>
                <a:gd name="T11" fmla="*/ 308 h 309"/>
                <a:gd name="T12" fmla="*/ 151 w 169"/>
                <a:gd name="T13" fmla="*/ 306 h 309"/>
                <a:gd name="T14" fmla="*/ 131 w 169"/>
                <a:gd name="T15" fmla="*/ 278 h 309"/>
                <a:gd name="T16" fmla="*/ 109 w 169"/>
                <a:gd name="T17" fmla="*/ 258 h 309"/>
                <a:gd name="T18" fmla="*/ 73 w 169"/>
                <a:gd name="T19" fmla="*/ 213 h 309"/>
                <a:gd name="T20" fmla="*/ 56 w 169"/>
                <a:gd name="T21" fmla="*/ 101 h 309"/>
                <a:gd name="T22" fmla="*/ 42 w 169"/>
                <a:gd name="T23" fmla="*/ 59 h 309"/>
                <a:gd name="T24" fmla="*/ 14 w 169"/>
                <a:gd name="T25" fmla="*/ 37 h 309"/>
                <a:gd name="T26" fmla="*/ 0 w 169"/>
                <a:gd name="T27" fmla="*/ 20 h 309"/>
                <a:gd name="T28" fmla="*/ 19 w 169"/>
                <a:gd name="T2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309">
                  <a:moveTo>
                    <a:pt x="19" y="0"/>
                  </a:moveTo>
                  <a:lnTo>
                    <a:pt x="59" y="25"/>
                  </a:lnTo>
                  <a:lnTo>
                    <a:pt x="92" y="59"/>
                  </a:lnTo>
                  <a:lnTo>
                    <a:pt x="131" y="177"/>
                  </a:lnTo>
                  <a:lnTo>
                    <a:pt x="168" y="292"/>
                  </a:lnTo>
                  <a:lnTo>
                    <a:pt x="168" y="308"/>
                  </a:lnTo>
                  <a:lnTo>
                    <a:pt x="151" y="306"/>
                  </a:lnTo>
                  <a:lnTo>
                    <a:pt x="131" y="278"/>
                  </a:lnTo>
                  <a:lnTo>
                    <a:pt x="109" y="258"/>
                  </a:lnTo>
                  <a:lnTo>
                    <a:pt x="73" y="213"/>
                  </a:lnTo>
                  <a:lnTo>
                    <a:pt x="56" y="101"/>
                  </a:lnTo>
                  <a:lnTo>
                    <a:pt x="42" y="59"/>
                  </a:lnTo>
                  <a:lnTo>
                    <a:pt x="14" y="37"/>
                  </a:lnTo>
                  <a:lnTo>
                    <a:pt x="0" y="20"/>
                  </a:lnTo>
                  <a:lnTo>
                    <a:pt x="1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69" name="Freeform 165"/>
            <p:cNvSpPr>
              <a:spLocks noChangeArrowheads="1"/>
            </p:cNvSpPr>
            <p:nvPr/>
          </p:nvSpPr>
          <p:spPr bwMode="auto">
            <a:xfrm>
              <a:off x="1822" y="3482"/>
              <a:ext cx="101" cy="107"/>
            </a:xfrm>
            <a:custGeom>
              <a:avLst/>
              <a:gdLst>
                <a:gd name="T0" fmla="*/ 6 w 450"/>
                <a:gd name="T1" fmla="*/ 452 h 475"/>
                <a:gd name="T2" fmla="*/ 65 w 450"/>
                <a:gd name="T3" fmla="*/ 390 h 475"/>
                <a:gd name="T4" fmla="*/ 90 w 450"/>
                <a:gd name="T5" fmla="*/ 356 h 475"/>
                <a:gd name="T6" fmla="*/ 126 w 450"/>
                <a:gd name="T7" fmla="*/ 326 h 475"/>
                <a:gd name="T8" fmla="*/ 174 w 450"/>
                <a:gd name="T9" fmla="*/ 275 h 475"/>
                <a:gd name="T10" fmla="*/ 208 w 450"/>
                <a:gd name="T11" fmla="*/ 236 h 475"/>
                <a:gd name="T12" fmla="*/ 244 w 450"/>
                <a:gd name="T13" fmla="*/ 199 h 475"/>
                <a:gd name="T14" fmla="*/ 281 w 450"/>
                <a:gd name="T15" fmla="*/ 169 h 475"/>
                <a:gd name="T16" fmla="*/ 314 w 450"/>
                <a:gd name="T17" fmla="*/ 127 h 475"/>
                <a:gd name="T18" fmla="*/ 348 w 450"/>
                <a:gd name="T19" fmla="*/ 90 h 475"/>
                <a:gd name="T20" fmla="*/ 384 w 450"/>
                <a:gd name="T21" fmla="*/ 51 h 475"/>
                <a:gd name="T22" fmla="*/ 426 w 450"/>
                <a:gd name="T23" fmla="*/ 0 h 475"/>
                <a:gd name="T24" fmla="*/ 443 w 450"/>
                <a:gd name="T25" fmla="*/ 0 h 475"/>
                <a:gd name="T26" fmla="*/ 449 w 450"/>
                <a:gd name="T27" fmla="*/ 9 h 475"/>
                <a:gd name="T28" fmla="*/ 443 w 450"/>
                <a:gd name="T29" fmla="*/ 17 h 475"/>
                <a:gd name="T30" fmla="*/ 367 w 450"/>
                <a:gd name="T31" fmla="*/ 121 h 475"/>
                <a:gd name="T32" fmla="*/ 309 w 450"/>
                <a:gd name="T33" fmla="*/ 213 h 475"/>
                <a:gd name="T34" fmla="*/ 244 w 450"/>
                <a:gd name="T35" fmla="*/ 298 h 475"/>
                <a:gd name="T36" fmla="*/ 208 w 450"/>
                <a:gd name="T37" fmla="*/ 345 h 475"/>
                <a:gd name="T38" fmla="*/ 168 w 450"/>
                <a:gd name="T39" fmla="*/ 393 h 475"/>
                <a:gd name="T40" fmla="*/ 14 w 450"/>
                <a:gd name="T41" fmla="*/ 474 h 475"/>
                <a:gd name="T42" fmla="*/ 0 w 450"/>
                <a:gd name="T43" fmla="*/ 471 h 475"/>
                <a:gd name="T44" fmla="*/ 6 w 450"/>
                <a:gd name="T45" fmla="*/ 45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0" h="475">
                  <a:moveTo>
                    <a:pt x="6" y="452"/>
                  </a:moveTo>
                  <a:lnTo>
                    <a:pt x="65" y="390"/>
                  </a:lnTo>
                  <a:lnTo>
                    <a:pt x="90" y="356"/>
                  </a:lnTo>
                  <a:lnTo>
                    <a:pt x="126" y="326"/>
                  </a:lnTo>
                  <a:lnTo>
                    <a:pt x="174" y="275"/>
                  </a:lnTo>
                  <a:lnTo>
                    <a:pt x="208" y="236"/>
                  </a:lnTo>
                  <a:lnTo>
                    <a:pt x="244" y="199"/>
                  </a:lnTo>
                  <a:lnTo>
                    <a:pt x="281" y="169"/>
                  </a:lnTo>
                  <a:lnTo>
                    <a:pt x="314" y="127"/>
                  </a:lnTo>
                  <a:lnTo>
                    <a:pt x="348" y="90"/>
                  </a:lnTo>
                  <a:lnTo>
                    <a:pt x="384" y="51"/>
                  </a:lnTo>
                  <a:lnTo>
                    <a:pt x="426" y="0"/>
                  </a:lnTo>
                  <a:lnTo>
                    <a:pt x="443" y="0"/>
                  </a:lnTo>
                  <a:lnTo>
                    <a:pt x="449" y="9"/>
                  </a:lnTo>
                  <a:lnTo>
                    <a:pt x="443" y="17"/>
                  </a:lnTo>
                  <a:lnTo>
                    <a:pt x="367" y="121"/>
                  </a:lnTo>
                  <a:lnTo>
                    <a:pt x="309" y="213"/>
                  </a:lnTo>
                  <a:lnTo>
                    <a:pt x="244" y="298"/>
                  </a:lnTo>
                  <a:lnTo>
                    <a:pt x="208" y="345"/>
                  </a:lnTo>
                  <a:lnTo>
                    <a:pt x="168" y="393"/>
                  </a:lnTo>
                  <a:lnTo>
                    <a:pt x="14" y="474"/>
                  </a:lnTo>
                  <a:lnTo>
                    <a:pt x="0" y="471"/>
                  </a:lnTo>
                  <a:lnTo>
                    <a:pt x="6" y="45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0" name="Freeform 166"/>
            <p:cNvSpPr>
              <a:spLocks noChangeArrowheads="1"/>
            </p:cNvSpPr>
            <p:nvPr/>
          </p:nvSpPr>
          <p:spPr bwMode="auto">
            <a:xfrm>
              <a:off x="1876" y="3495"/>
              <a:ext cx="84" cy="178"/>
            </a:xfrm>
            <a:custGeom>
              <a:avLst/>
              <a:gdLst>
                <a:gd name="T0" fmla="*/ 373 w 374"/>
                <a:gd name="T1" fmla="*/ 28 h 789"/>
                <a:gd name="T2" fmla="*/ 277 w 374"/>
                <a:gd name="T3" fmla="*/ 110 h 789"/>
                <a:gd name="T4" fmla="*/ 244 w 374"/>
                <a:gd name="T5" fmla="*/ 171 h 789"/>
                <a:gd name="T6" fmla="*/ 213 w 374"/>
                <a:gd name="T7" fmla="*/ 236 h 789"/>
                <a:gd name="T8" fmla="*/ 162 w 374"/>
                <a:gd name="T9" fmla="*/ 376 h 789"/>
                <a:gd name="T10" fmla="*/ 131 w 374"/>
                <a:gd name="T11" fmla="*/ 488 h 789"/>
                <a:gd name="T12" fmla="*/ 101 w 374"/>
                <a:gd name="T13" fmla="*/ 583 h 789"/>
                <a:gd name="T14" fmla="*/ 64 w 374"/>
                <a:gd name="T15" fmla="*/ 679 h 789"/>
                <a:gd name="T16" fmla="*/ 19 w 374"/>
                <a:gd name="T17" fmla="*/ 782 h 789"/>
                <a:gd name="T18" fmla="*/ 5 w 374"/>
                <a:gd name="T19" fmla="*/ 788 h 789"/>
                <a:gd name="T20" fmla="*/ 0 w 374"/>
                <a:gd name="T21" fmla="*/ 768 h 789"/>
                <a:gd name="T22" fmla="*/ 64 w 374"/>
                <a:gd name="T23" fmla="*/ 566 h 789"/>
                <a:gd name="T24" fmla="*/ 109 w 374"/>
                <a:gd name="T25" fmla="*/ 348 h 789"/>
                <a:gd name="T26" fmla="*/ 137 w 374"/>
                <a:gd name="T27" fmla="*/ 275 h 789"/>
                <a:gd name="T28" fmla="*/ 168 w 374"/>
                <a:gd name="T29" fmla="*/ 205 h 789"/>
                <a:gd name="T30" fmla="*/ 204 w 374"/>
                <a:gd name="T31" fmla="*/ 132 h 789"/>
                <a:gd name="T32" fmla="*/ 227 w 374"/>
                <a:gd name="T33" fmla="*/ 104 h 789"/>
                <a:gd name="T34" fmla="*/ 249 w 374"/>
                <a:gd name="T35" fmla="*/ 76 h 789"/>
                <a:gd name="T36" fmla="*/ 300 w 374"/>
                <a:gd name="T37" fmla="*/ 31 h 789"/>
                <a:gd name="T38" fmla="*/ 361 w 374"/>
                <a:gd name="T39" fmla="*/ 0 h 789"/>
                <a:gd name="T40" fmla="*/ 373 w 374"/>
                <a:gd name="T41" fmla="*/ 28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4" h="789">
                  <a:moveTo>
                    <a:pt x="373" y="28"/>
                  </a:moveTo>
                  <a:lnTo>
                    <a:pt x="277" y="110"/>
                  </a:lnTo>
                  <a:lnTo>
                    <a:pt x="244" y="171"/>
                  </a:lnTo>
                  <a:lnTo>
                    <a:pt x="213" y="236"/>
                  </a:lnTo>
                  <a:lnTo>
                    <a:pt x="162" y="376"/>
                  </a:lnTo>
                  <a:lnTo>
                    <a:pt x="131" y="488"/>
                  </a:lnTo>
                  <a:lnTo>
                    <a:pt x="101" y="583"/>
                  </a:lnTo>
                  <a:lnTo>
                    <a:pt x="64" y="679"/>
                  </a:lnTo>
                  <a:lnTo>
                    <a:pt x="19" y="782"/>
                  </a:lnTo>
                  <a:lnTo>
                    <a:pt x="5" y="788"/>
                  </a:lnTo>
                  <a:lnTo>
                    <a:pt x="0" y="768"/>
                  </a:lnTo>
                  <a:lnTo>
                    <a:pt x="64" y="566"/>
                  </a:lnTo>
                  <a:lnTo>
                    <a:pt x="109" y="348"/>
                  </a:lnTo>
                  <a:lnTo>
                    <a:pt x="137" y="275"/>
                  </a:lnTo>
                  <a:lnTo>
                    <a:pt x="168" y="205"/>
                  </a:lnTo>
                  <a:lnTo>
                    <a:pt x="204" y="132"/>
                  </a:lnTo>
                  <a:lnTo>
                    <a:pt x="227" y="104"/>
                  </a:lnTo>
                  <a:lnTo>
                    <a:pt x="249" y="76"/>
                  </a:lnTo>
                  <a:lnTo>
                    <a:pt x="300" y="31"/>
                  </a:lnTo>
                  <a:lnTo>
                    <a:pt x="361" y="0"/>
                  </a:lnTo>
                  <a:lnTo>
                    <a:pt x="37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1" name="Freeform 167"/>
            <p:cNvSpPr>
              <a:spLocks noChangeArrowheads="1"/>
            </p:cNvSpPr>
            <p:nvPr/>
          </p:nvSpPr>
          <p:spPr bwMode="auto">
            <a:xfrm>
              <a:off x="1829" y="3634"/>
              <a:ext cx="21" cy="47"/>
            </a:xfrm>
            <a:custGeom>
              <a:avLst/>
              <a:gdLst>
                <a:gd name="T0" fmla="*/ 98 w 99"/>
                <a:gd name="T1" fmla="*/ 28 h 211"/>
                <a:gd name="T2" fmla="*/ 59 w 99"/>
                <a:gd name="T3" fmla="*/ 182 h 211"/>
                <a:gd name="T4" fmla="*/ 17 w 99"/>
                <a:gd name="T5" fmla="*/ 210 h 211"/>
                <a:gd name="T6" fmla="*/ 0 w 99"/>
                <a:gd name="T7" fmla="*/ 210 h 211"/>
                <a:gd name="T8" fmla="*/ 0 w 99"/>
                <a:gd name="T9" fmla="*/ 188 h 211"/>
                <a:gd name="T10" fmla="*/ 9 w 99"/>
                <a:gd name="T11" fmla="*/ 132 h 211"/>
                <a:gd name="T12" fmla="*/ 73 w 99"/>
                <a:gd name="T13" fmla="*/ 14 h 211"/>
                <a:gd name="T14" fmla="*/ 96 w 99"/>
                <a:gd name="T15" fmla="*/ 0 h 211"/>
                <a:gd name="T16" fmla="*/ 98 w 99"/>
                <a:gd name="T17" fmla="*/ 2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211">
                  <a:moveTo>
                    <a:pt x="98" y="28"/>
                  </a:moveTo>
                  <a:lnTo>
                    <a:pt x="59" y="182"/>
                  </a:lnTo>
                  <a:lnTo>
                    <a:pt x="17" y="210"/>
                  </a:lnTo>
                  <a:lnTo>
                    <a:pt x="0" y="210"/>
                  </a:lnTo>
                  <a:lnTo>
                    <a:pt x="0" y="188"/>
                  </a:lnTo>
                  <a:lnTo>
                    <a:pt x="9" y="132"/>
                  </a:lnTo>
                  <a:lnTo>
                    <a:pt x="73" y="14"/>
                  </a:lnTo>
                  <a:lnTo>
                    <a:pt x="96" y="0"/>
                  </a:lnTo>
                  <a:lnTo>
                    <a:pt x="98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2" name="Freeform 168"/>
            <p:cNvSpPr>
              <a:spLocks noChangeArrowheads="1"/>
            </p:cNvSpPr>
            <p:nvPr/>
          </p:nvSpPr>
          <p:spPr bwMode="auto">
            <a:xfrm>
              <a:off x="1829" y="3679"/>
              <a:ext cx="39" cy="170"/>
            </a:xfrm>
            <a:custGeom>
              <a:avLst/>
              <a:gdLst>
                <a:gd name="T0" fmla="*/ 20 w 178"/>
                <a:gd name="T1" fmla="*/ 6 h 753"/>
                <a:gd name="T2" fmla="*/ 73 w 178"/>
                <a:gd name="T3" fmla="*/ 98 h 753"/>
                <a:gd name="T4" fmla="*/ 123 w 178"/>
                <a:gd name="T5" fmla="*/ 191 h 753"/>
                <a:gd name="T6" fmla="*/ 165 w 178"/>
                <a:gd name="T7" fmla="*/ 404 h 753"/>
                <a:gd name="T8" fmla="*/ 177 w 178"/>
                <a:gd name="T9" fmla="*/ 522 h 753"/>
                <a:gd name="T10" fmla="*/ 165 w 178"/>
                <a:gd name="T11" fmla="*/ 752 h 753"/>
                <a:gd name="T12" fmla="*/ 143 w 178"/>
                <a:gd name="T13" fmla="*/ 752 h 753"/>
                <a:gd name="T14" fmla="*/ 132 w 178"/>
                <a:gd name="T15" fmla="*/ 639 h 753"/>
                <a:gd name="T16" fmla="*/ 123 w 178"/>
                <a:gd name="T17" fmla="*/ 522 h 753"/>
                <a:gd name="T18" fmla="*/ 109 w 178"/>
                <a:gd name="T19" fmla="*/ 407 h 753"/>
                <a:gd name="T20" fmla="*/ 107 w 178"/>
                <a:gd name="T21" fmla="*/ 295 h 753"/>
                <a:gd name="T22" fmla="*/ 84 w 178"/>
                <a:gd name="T23" fmla="*/ 205 h 753"/>
                <a:gd name="T24" fmla="*/ 48 w 178"/>
                <a:gd name="T25" fmla="*/ 112 h 753"/>
                <a:gd name="T26" fmla="*/ 0 w 178"/>
                <a:gd name="T27" fmla="*/ 23 h 753"/>
                <a:gd name="T28" fmla="*/ 0 w 178"/>
                <a:gd name="T29" fmla="*/ 0 h 753"/>
                <a:gd name="T30" fmla="*/ 20 w 178"/>
                <a:gd name="T31" fmla="*/ 6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8" h="753">
                  <a:moveTo>
                    <a:pt x="20" y="6"/>
                  </a:moveTo>
                  <a:lnTo>
                    <a:pt x="73" y="98"/>
                  </a:lnTo>
                  <a:lnTo>
                    <a:pt x="123" y="191"/>
                  </a:lnTo>
                  <a:lnTo>
                    <a:pt x="165" y="404"/>
                  </a:lnTo>
                  <a:lnTo>
                    <a:pt x="177" y="522"/>
                  </a:lnTo>
                  <a:lnTo>
                    <a:pt x="165" y="752"/>
                  </a:lnTo>
                  <a:lnTo>
                    <a:pt x="143" y="752"/>
                  </a:lnTo>
                  <a:lnTo>
                    <a:pt x="132" y="639"/>
                  </a:lnTo>
                  <a:lnTo>
                    <a:pt x="123" y="522"/>
                  </a:lnTo>
                  <a:lnTo>
                    <a:pt x="109" y="407"/>
                  </a:lnTo>
                  <a:lnTo>
                    <a:pt x="107" y="295"/>
                  </a:lnTo>
                  <a:lnTo>
                    <a:pt x="84" y="205"/>
                  </a:lnTo>
                  <a:lnTo>
                    <a:pt x="48" y="112"/>
                  </a:lnTo>
                  <a:lnTo>
                    <a:pt x="0" y="23"/>
                  </a:lnTo>
                  <a:lnTo>
                    <a:pt x="0" y="0"/>
                  </a:lnTo>
                  <a:lnTo>
                    <a:pt x="2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3" name="Freeform 169"/>
            <p:cNvSpPr>
              <a:spLocks noChangeArrowheads="1"/>
            </p:cNvSpPr>
            <p:nvPr/>
          </p:nvSpPr>
          <p:spPr bwMode="auto">
            <a:xfrm>
              <a:off x="1787" y="3681"/>
              <a:ext cx="46" cy="131"/>
            </a:xfrm>
            <a:custGeom>
              <a:avLst/>
              <a:gdLst>
                <a:gd name="T0" fmla="*/ 0 w 209"/>
                <a:gd name="T1" fmla="*/ 580 h 581"/>
                <a:gd name="T2" fmla="*/ 17 w 209"/>
                <a:gd name="T3" fmla="*/ 126 h 581"/>
                <a:gd name="T4" fmla="*/ 45 w 209"/>
                <a:gd name="T5" fmla="*/ 50 h 581"/>
                <a:gd name="T6" fmla="*/ 68 w 209"/>
                <a:gd name="T7" fmla="*/ 22 h 581"/>
                <a:gd name="T8" fmla="*/ 96 w 209"/>
                <a:gd name="T9" fmla="*/ 0 h 581"/>
                <a:gd name="T10" fmla="*/ 107 w 209"/>
                <a:gd name="T11" fmla="*/ 0 h 581"/>
                <a:gd name="T12" fmla="*/ 171 w 209"/>
                <a:gd name="T13" fmla="*/ 81 h 581"/>
                <a:gd name="T14" fmla="*/ 208 w 209"/>
                <a:gd name="T15" fmla="*/ 258 h 581"/>
                <a:gd name="T16" fmla="*/ 185 w 209"/>
                <a:gd name="T17" fmla="*/ 395 h 581"/>
                <a:gd name="T18" fmla="*/ 163 w 209"/>
                <a:gd name="T19" fmla="*/ 395 h 581"/>
                <a:gd name="T20" fmla="*/ 135 w 209"/>
                <a:gd name="T21" fmla="*/ 258 h 581"/>
                <a:gd name="T22" fmla="*/ 126 w 209"/>
                <a:gd name="T23" fmla="*/ 182 h 581"/>
                <a:gd name="T24" fmla="*/ 104 w 209"/>
                <a:gd name="T25" fmla="*/ 103 h 581"/>
                <a:gd name="T26" fmla="*/ 98 w 209"/>
                <a:gd name="T27" fmla="*/ 31 h 581"/>
                <a:gd name="T28" fmla="*/ 76 w 209"/>
                <a:gd name="T29" fmla="*/ 78 h 581"/>
                <a:gd name="T30" fmla="*/ 70 w 209"/>
                <a:gd name="T31" fmla="*/ 140 h 581"/>
                <a:gd name="T32" fmla="*/ 31 w 209"/>
                <a:gd name="T33" fmla="*/ 359 h 581"/>
                <a:gd name="T34" fmla="*/ 23 w 209"/>
                <a:gd name="T35" fmla="*/ 580 h 581"/>
                <a:gd name="T36" fmla="*/ 0 w 209"/>
                <a:gd name="T37" fmla="*/ 58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581">
                  <a:moveTo>
                    <a:pt x="0" y="580"/>
                  </a:moveTo>
                  <a:lnTo>
                    <a:pt x="17" y="126"/>
                  </a:lnTo>
                  <a:lnTo>
                    <a:pt x="45" y="50"/>
                  </a:lnTo>
                  <a:lnTo>
                    <a:pt x="68" y="22"/>
                  </a:lnTo>
                  <a:lnTo>
                    <a:pt x="96" y="0"/>
                  </a:lnTo>
                  <a:lnTo>
                    <a:pt x="107" y="0"/>
                  </a:lnTo>
                  <a:lnTo>
                    <a:pt x="171" y="81"/>
                  </a:lnTo>
                  <a:lnTo>
                    <a:pt x="208" y="258"/>
                  </a:lnTo>
                  <a:lnTo>
                    <a:pt x="185" y="395"/>
                  </a:lnTo>
                  <a:lnTo>
                    <a:pt x="163" y="395"/>
                  </a:lnTo>
                  <a:lnTo>
                    <a:pt x="135" y="258"/>
                  </a:lnTo>
                  <a:lnTo>
                    <a:pt x="126" y="182"/>
                  </a:lnTo>
                  <a:lnTo>
                    <a:pt x="104" y="103"/>
                  </a:lnTo>
                  <a:lnTo>
                    <a:pt x="98" y="31"/>
                  </a:lnTo>
                  <a:lnTo>
                    <a:pt x="76" y="78"/>
                  </a:lnTo>
                  <a:lnTo>
                    <a:pt x="70" y="140"/>
                  </a:lnTo>
                  <a:lnTo>
                    <a:pt x="31" y="359"/>
                  </a:lnTo>
                  <a:lnTo>
                    <a:pt x="23" y="580"/>
                  </a:lnTo>
                  <a:lnTo>
                    <a:pt x="0" y="58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4" name="Freeform 170"/>
            <p:cNvSpPr>
              <a:spLocks noChangeArrowheads="1"/>
            </p:cNvSpPr>
            <p:nvPr/>
          </p:nvSpPr>
          <p:spPr bwMode="auto">
            <a:xfrm>
              <a:off x="1800" y="3631"/>
              <a:ext cx="11" cy="43"/>
            </a:xfrm>
            <a:custGeom>
              <a:avLst/>
              <a:gdLst>
                <a:gd name="T0" fmla="*/ 17 w 54"/>
                <a:gd name="T1" fmla="*/ 9 h 195"/>
                <a:gd name="T2" fmla="*/ 37 w 54"/>
                <a:gd name="T3" fmla="*/ 42 h 195"/>
                <a:gd name="T4" fmla="*/ 53 w 54"/>
                <a:gd name="T5" fmla="*/ 182 h 195"/>
                <a:gd name="T6" fmla="*/ 39 w 54"/>
                <a:gd name="T7" fmla="*/ 194 h 195"/>
                <a:gd name="T8" fmla="*/ 31 w 54"/>
                <a:gd name="T9" fmla="*/ 182 h 195"/>
                <a:gd name="T10" fmla="*/ 17 w 54"/>
                <a:gd name="T11" fmla="*/ 118 h 195"/>
                <a:gd name="T12" fmla="*/ 0 w 54"/>
                <a:gd name="T13" fmla="*/ 59 h 195"/>
                <a:gd name="T14" fmla="*/ 0 w 54"/>
                <a:gd name="T15" fmla="*/ 17 h 195"/>
                <a:gd name="T16" fmla="*/ 9 w 54"/>
                <a:gd name="T17" fmla="*/ 0 h 195"/>
                <a:gd name="T18" fmla="*/ 17 w 54"/>
                <a:gd name="T19" fmla="*/ 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195">
                  <a:moveTo>
                    <a:pt x="17" y="9"/>
                  </a:moveTo>
                  <a:lnTo>
                    <a:pt x="37" y="42"/>
                  </a:lnTo>
                  <a:lnTo>
                    <a:pt x="53" y="182"/>
                  </a:lnTo>
                  <a:lnTo>
                    <a:pt x="39" y="194"/>
                  </a:lnTo>
                  <a:lnTo>
                    <a:pt x="31" y="182"/>
                  </a:lnTo>
                  <a:lnTo>
                    <a:pt x="17" y="118"/>
                  </a:lnTo>
                  <a:lnTo>
                    <a:pt x="0" y="59"/>
                  </a:lnTo>
                  <a:lnTo>
                    <a:pt x="0" y="17"/>
                  </a:lnTo>
                  <a:lnTo>
                    <a:pt x="9" y="0"/>
                  </a:lnTo>
                  <a:lnTo>
                    <a:pt x="17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5" name="Freeform 171"/>
            <p:cNvSpPr>
              <a:spLocks noChangeArrowheads="1"/>
            </p:cNvSpPr>
            <p:nvPr/>
          </p:nvSpPr>
          <p:spPr bwMode="auto">
            <a:xfrm>
              <a:off x="1800" y="3452"/>
              <a:ext cx="100" cy="116"/>
            </a:xfrm>
            <a:custGeom>
              <a:avLst/>
              <a:gdLst>
                <a:gd name="T0" fmla="*/ 446 w 447"/>
                <a:gd name="T1" fmla="*/ 19 h 514"/>
                <a:gd name="T2" fmla="*/ 437 w 447"/>
                <a:gd name="T3" fmla="*/ 67 h 514"/>
                <a:gd name="T4" fmla="*/ 423 w 447"/>
                <a:gd name="T5" fmla="*/ 103 h 514"/>
                <a:gd name="T6" fmla="*/ 376 w 447"/>
                <a:gd name="T7" fmla="*/ 176 h 514"/>
                <a:gd name="T8" fmla="*/ 353 w 447"/>
                <a:gd name="T9" fmla="*/ 207 h 514"/>
                <a:gd name="T10" fmla="*/ 325 w 447"/>
                <a:gd name="T11" fmla="*/ 241 h 514"/>
                <a:gd name="T12" fmla="*/ 275 w 447"/>
                <a:gd name="T13" fmla="*/ 316 h 514"/>
                <a:gd name="T14" fmla="*/ 213 w 447"/>
                <a:gd name="T15" fmla="*/ 375 h 514"/>
                <a:gd name="T16" fmla="*/ 157 w 447"/>
                <a:gd name="T17" fmla="*/ 426 h 514"/>
                <a:gd name="T18" fmla="*/ 95 w 447"/>
                <a:gd name="T19" fmla="*/ 465 h 514"/>
                <a:gd name="T20" fmla="*/ 25 w 447"/>
                <a:gd name="T21" fmla="*/ 513 h 514"/>
                <a:gd name="T22" fmla="*/ 0 w 447"/>
                <a:gd name="T23" fmla="*/ 493 h 514"/>
                <a:gd name="T24" fmla="*/ 9 w 447"/>
                <a:gd name="T25" fmla="*/ 454 h 514"/>
                <a:gd name="T26" fmla="*/ 126 w 447"/>
                <a:gd name="T27" fmla="*/ 367 h 514"/>
                <a:gd name="T28" fmla="*/ 171 w 447"/>
                <a:gd name="T29" fmla="*/ 316 h 514"/>
                <a:gd name="T30" fmla="*/ 236 w 447"/>
                <a:gd name="T31" fmla="*/ 263 h 514"/>
                <a:gd name="T32" fmla="*/ 258 w 447"/>
                <a:gd name="T33" fmla="*/ 221 h 514"/>
                <a:gd name="T34" fmla="*/ 289 w 447"/>
                <a:gd name="T35" fmla="*/ 193 h 514"/>
                <a:gd name="T36" fmla="*/ 348 w 447"/>
                <a:gd name="T37" fmla="*/ 145 h 514"/>
                <a:gd name="T38" fmla="*/ 423 w 447"/>
                <a:gd name="T39" fmla="*/ 14 h 514"/>
                <a:gd name="T40" fmla="*/ 443 w 447"/>
                <a:gd name="T41" fmla="*/ 0 h 514"/>
                <a:gd name="T42" fmla="*/ 446 w 447"/>
                <a:gd name="T43" fmla="*/ 19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7" h="514">
                  <a:moveTo>
                    <a:pt x="446" y="19"/>
                  </a:moveTo>
                  <a:lnTo>
                    <a:pt x="437" y="67"/>
                  </a:lnTo>
                  <a:lnTo>
                    <a:pt x="423" y="103"/>
                  </a:lnTo>
                  <a:lnTo>
                    <a:pt x="376" y="176"/>
                  </a:lnTo>
                  <a:lnTo>
                    <a:pt x="353" y="207"/>
                  </a:lnTo>
                  <a:lnTo>
                    <a:pt x="325" y="241"/>
                  </a:lnTo>
                  <a:lnTo>
                    <a:pt x="275" y="316"/>
                  </a:lnTo>
                  <a:lnTo>
                    <a:pt x="213" y="375"/>
                  </a:lnTo>
                  <a:lnTo>
                    <a:pt x="157" y="426"/>
                  </a:lnTo>
                  <a:lnTo>
                    <a:pt x="95" y="465"/>
                  </a:lnTo>
                  <a:lnTo>
                    <a:pt x="25" y="513"/>
                  </a:lnTo>
                  <a:lnTo>
                    <a:pt x="0" y="493"/>
                  </a:lnTo>
                  <a:lnTo>
                    <a:pt x="9" y="454"/>
                  </a:lnTo>
                  <a:lnTo>
                    <a:pt x="126" y="367"/>
                  </a:lnTo>
                  <a:lnTo>
                    <a:pt x="171" y="316"/>
                  </a:lnTo>
                  <a:lnTo>
                    <a:pt x="236" y="263"/>
                  </a:lnTo>
                  <a:lnTo>
                    <a:pt x="258" y="221"/>
                  </a:lnTo>
                  <a:lnTo>
                    <a:pt x="289" y="193"/>
                  </a:lnTo>
                  <a:lnTo>
                    <a:pt x="348" y="145"/>
                  </a:lnTo>
                  <a:lnTo>
                    <a:pt x="423" y="14"/>
                  </a:lnTo>
                  <a:lnTo>
                    <a:pt x="443" y="0"/>
                  </a:lnTo>
                  <a:lnTo>
                    <a:pt x="446" y="1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6" name="Freeform 172"/>
            <p:cNvSpPr>
              <a:spLocks noChangeArrowheads="1"/>
            </p:cNvSpPr>
            <p:nvPr/>
          </p:nvSpPr>
          <p:spPr bwMode="auto">
            <a:xfrm>
              <a:off x="1794" y="3341"/>
              <a:ext cx="51" cy="28"/>
            </a:xfrm>
            <a:custGeom>
              <a:avLst/>
              <a:gdLst>
                <a:gd name="T0" fmla="*/ 9 w 231"/>
                <a:gd name="T1" fmla="*/ 17 h 127"/>
                <a:gd name="T2" fmla="*/ 51 w 231"/>
                <a:gd name="T3" fmla="*/ 0 h 127"/>
                <a:gd name="T4" fmla="*/ 95 w 231"/>
                <a:gd name="T5" fmla="*/ 0 h 127"/>
                <a:gd name="T6" fmla="*/ 182 w 231"/>
                <a:gd name="T7" fmla="*/ 25 h 127"/>
                <a:gd name="T8" fmla="*/ 230 w 231"/>
                <a:gd name="T9" fmla="*/ 106 h 127"/>
                <a:gd name="T10" fmla="*/ 230 w 231"/>
                <a:gd name="T11" fmla="*/ 126 h 127"/>
                <a:gd name="T12" fmla="*/ 216 w 231"/>
                <a:gd name="T13" fmla="*/ 126 h 127"/>
                <a:gd name="T14" fmla="*/ 157 w 231"/>
                <a:gd name="T15" fmla="*/ 76 h 127"/>
                <a:gd name="T16" fmla="*/ 87 w 231"/>
                <a:gd name="T17" fmla="*/ 59 h 127"/>
                <a:gd name="T18" fmla="*/ 9 w 231"/>
                <a:gd name="T19" fmla="*/ 45 h 127"/>
                <a:gd name="T20" fmla="*/ 0 w 231"/>
                <a:gd name="T21" fmla="*/ 36 h 127"/>
                <a:gd name="T22" fmla="*/ 9 w 231"/>
                <a:gd name="T23" fmla="*/ 1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1" h="127">
                  <a:moveTo>
                    <a:pt x="9" y="17"/>
                  </a:moveTo>
                  <a:lnTo>
                    <a:pt x="51" y="0"/>
                  </a:lnTo>
                  <a:lnTo>
                    <a:pt x="95" y="0"/>
                  </a:lnTo>
                  <a:lnTo>
                    <a:pt x="182" y="25"/>
                  </a:lnTo>
                  <a:lnTo>
                    <a:pt x="230" y="106"/>
                  </a:lnTo>
                  <a:lnTo>
                    <a:pt x="230" y="126"/>
                  </a:lnTo>
                  <a:lnTo>
                    <a:pt x="216" y="126"/>
                  </a:lnTo>
                  <a:lnTo>
                    <a:pt x="157" y="76"/>
                  </a:lnTo>
                  <a:lnTo>
                    <a:pt x="87" y="59"/>
                  </a:lnTo>
                  <a:lnTo>
                    <a:pt x="9" y="45"/>
                  </a:lnTo>
                  <a:lnTo>
                    <a:pt x="0" y="36"/>
                  </a:lnTo>
                  <a:lnTo>
                    <a:pt x="9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7" name="Freeform 173"/>
            <p:cNvSpPr>
              <a:spLocks noChangeArrowheads="1"/>
            </p:cNvSpPr>
            <p:nvPr/>
          </p:nvSpPr>
          <p:spPr bwMode="auto">
            <a:xfrm>
              <a:off x="1793" y="3382"/>
              <a:ext cx="45" cy="19"/>
            </a:xfrm>
            <a:custGeom>
              <a:avLst/>
              <a:gdLst>
                <a:gd name="T0" fmla="*/ 22 w 205"/>
                <a:gd name="T1" fmla="*/ 0 h 88"/>
                <a:gd name="T2" fmla="*/ 114 w 205"/>
                <a:gd name="T3" fmla="*/ 28 h 88"/>
                <a:gd name="T4" fmla="*/ 196 w 205"/>
                <a:gd name="T5" fmla="*/ 20 h 88"/>
                <a:gd name="T6" fmla="*/ 204 w 205"/>
                <a:gd name="T7" fmla="*/ 28 h 88"/>
                <a:gd name="T8" fmla="*/ 199 w 205"/>
                <a:gd name="T9" fmla="*/ 45 h 88"/>
                <a:gd name="T10" fmla="*/ 154 w 205"/>
                <a:gd name="T11" fmla="*/ 68 h 88"/>
                <a:gd name="T12" fmla="*/ 103 w 205"/>
                <a:gd name="T13" fmla="*/ 87 h 88"/>
                <a:gd name="T14" fmla="*/ 64 w 205"/>
                <a:gd name="T15" fmla="*/ 59 h 88"/>
                <a:gd name="T16" fmla="*/ 19 w 205"/>
                <a:gd name="T17" fmla="*/ 45 h 88"/>
                <a:gd name="T18" fmla="*/ 0 w 205"/>
                <a:gd name="T19" fmla="*/ 20 h 88"/>
                <a:gd name="T20" fmla="*/ 5 w 205"/>
                <a:gd name="T21" fmla="*/ 6 h 88"/>
                <a:gd name="T22" fmla="*/ 22 w 205"/>
                <a:gd name="T2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5" h="88">
                  <a:moveTo>
                    <a:pt x="22" y="0"/>
                  </a:moveTo>
                  <a:lnTo>
                    <a:pt x="114" y="28"/>
                  </a:lnTo>
                  <a:lnTo>
                    <a:pt x="196" y="20"/>
                  </a:lnTo>
                  <a:lnTo>
                    <a:pt x="204" y="28"/>
                  </a:lnTo>
                  <a:lnTo>
                    <a:pt x="199" y="45"/>
                  </a:lnTo>
                  <a:lnTo>
                    <a:pt x="154" y="68"/>
                  </a:lnTo>
                  <a:lnTo>
                    <a:pt x="103" y="87"/>
                  </a:lnTo>
                  <a:lnTo>
                    <a:pt x="64" y="59"/>
                  </a:lnTo>
                  <a:lnTo>
                    <a:pt x="19" y="45"/>
                  </a:lnTo>
                  <a:lnTo>
                    <a:pt x="0" y="20"/>
                  </a:lnTo>
                  <a:lnTo>
                    <a:pt x="5" y="6"/>
                  </a:lnTo>
                  <a:lnTo>
                    <a:pt x="2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8" name="Freeform 174"/>
            <p:cNvSpPr>
              <a:spLocks noChangeArrowheads="1"/>
            </p:cNvSpPr>
            <p:nvPr/>
          </p:nvSpPr>
          <p:spPr bwMode="auto">
            <a:xfrm>
              <a:off x="1745" y="3145"/>
              <a:ext cx="235" cy="264"/>
            </a:xfrm>
            <a:custGeom>
              <a:avLst/>
              <a:gdLst>
                <a:gd name="T0" fmla="*/ 31 w 1041"/>
                <a:gd name="T1" fmla="*/ 286 h 1170"/>
                <a:gd name="T2" fmla="*/ 146 w 1041"/>
                <a:gd name="T3" fmla="*/ 196 h 1170"/>
                <a:gd name="T4" fmla="*/ 185 w 1041"/>
                <a:gd name="T5" fmla="*/ 109 h 1170"/>
                <a:gd name="T6" fmla="*/ 250 w 1041"/>
                <a:gd name="T7" fmla="*/ 73 h 1170"/>
                <a:gd name="T8" fmla="*/ 381 w 1041"/>
                <a:gd name="T9" fmla="*/ 0 h 1170"/>
                <a:gd name="T10" fmla="*/ 628 w 1041"/>
                <a:gd name="T11" fmla="*/ 5 h 1170"/>
                <a:gd name="T12" fmla="*/ 774 w 1041"/>
                <a:gd name="T13" fmla="*/ 73 h 1170"/>
                <a:gd name="T14" fmla="*/ 863 w 1041"/>
                <a:gd name="T15" fmla="*/ 190 h 1170"/>
                <a:gd name="T16" fmla="*/ 928 w 1041"/>
                <a:gd name="T17" fmla="*/ 263 h 1170"/>
                <a:gd name="T18" fmla="*/ 995 w 1041"/>
                <a:gd name="T19" fmla="*/ 389 h 1170"/>
                <a:gd name="T20" fmla="*/ 1009 w 1041"/>
                <a:gd name="T21" fmla="*/ 580 h 1170"/>
                <a:gd name="T22" fmla="*/ 1037 w 1041"/>
                <a:gd name="T23" fmla="*/ 726 h 1170"/>
                <a:gd name="T24" fmla="*/ 987 w 1041"/>
                <a:gd name="T25" fmla="*/ 911 h 1170"/>
                <a:gd name="T26" fmla="*/ 942 w 1041"/>
                <a:gd name="T27" fmla="*/ 1118 h 1170"/>
                <a:gd name="T28" fmla="*/ 897 w 1041"/>
                <a:gd name="T29" fmla="*/ 1169 h 1170"/>
                <a:gd name="T30" fmla="*/ 877 w 1041"/>
                <a:gd name="T31" fmla="*/ 1127 h 1170"/>
                <a:gd name="T32" fmla="*/ 922 w 1041"/>
                <a:gd name="T33" fmla="*/ 1023 h 1170"/>
                <a:gd name="T34" fmla="*/ 987 w 1041"/>
                <a:gd name="T35" fmla="*/ 810 h 1170"/>
                <a:gd name="T36" fmla="*/ 956 w 1041"/>
                <a:gd name="T37" fmla="*/ 580 h 1170"/>
                <a:gd name="T38" fmla="*/ 956 w 1041"/>
                <a:gd name="T39" fmla="*/ 398 h 1170"/>
                <a:gd name="T40" fmla="*/ 920 w 1041"/>
                <a:gd name="T41" fmla="*/ 325 h 1170"/>
                <a:gd name="T42" fmla="*/ 869 w 1041"/>
                <a:gd name="T43" fmla="*/ 258 h 1170"/>
                <a:gd name="T44" fmla="*/ 805 w 1041"/>
                <a:gd name="T45" fmla="*/ 196 h 1170"/>
                <a:gd name="T46" fmla="*/ 720 w 1041"/>
                <a:gd name="T47" fmla="*/ 81 h 1170"/>
                <a:gd name="T48" fmla="*/ 611 w 1041"/>
                <a:gd name="T49" fmla="*/ 56 h 1170"/>
                <a:gd name="T50" fmla="*/ 384 w 1041"/>
                <a:gd name="T51" fmla="*/ 45 h 1170"/>
                <a:gd name="T52" fmla="*/ 300 w 1041"/>
                <a:gd name="T53" fmla="*/ 109 h 1170"/>
                <a:gd name="T54" fmla="*/ 208 w 1041"/>
                <a:gd name="T55" fmla="*/ 154 h 1170"/>
                <a:gd name="T56" fmla="*/ 160 w 1041"/>
                <a:gd name="T57" fmla="*/ 272 h 1170"/>
                <a:gd name="T58" fmla="*/ 112 w 1041"/>
                <a:gd name="T59" fmla="*/ 314 h 1170"/>
                <a:gd name="T60" fmla="*/ 28 w 1041"/>
                <a:gd name="T61" fmla="*/ 398 h 1170"/>
                <a:gd name="T62" fmla="*/ 8 w 1041"/>
                <a:gd name="T63" fmla="*/ 490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1" h="1170">
                  <a:moveTo>
                    <a:pt x="0" y="471"/>
                  </a:moveTo>
                  <a:lnTo>
                    <a:pt x="31" y="286"/>
                  </a:lnTo>
                  <a:lnTo>
                    <a:pt x="101" y="255"/>
                  </a:lnTo>
                  <a:lnTo>
                    <a:pt x="146" y="196"/>
                  </a:lnTo>
                  <a:lnTo>
                    <a:pt x="163" y="146"/>
                  </a:lnTo>
                  <a:lnTo>
                    <a:pt x="185" y="109"/>
                  </a:lnTo>
                  <a:lnTo>
                    <a:pt x="213" y="81"/>
                  </a:lnTo>
                  <a:lnTo>
                    <a:pt x="250" y="73"/>
                  </a:lnTo>
                  <a:lnTo>
                    <a:pt x="325" y="19"/>
                  </a:lnTo>
                  <a:lnTo>
                    <a:pt x="381" y="0"/>
                  </a:lnTo>
                  <a:lnTo>
                    <a:pt x="457" y="19"/>
                  </a:lnTo>
                  <a:lnTo>
                    <a:pt x="628" y="5"/>
                  </a:lnTo>
                  <a:lnTo>
                    <a:pt x="701" y="19"/>
                  </a:lnTo>
                  <a:lnTo>
                    <a:pt x="774" y="73"/>
                  </a:lnTo>
                  <a:lnTo>
                    <a:pt x="833" y="154"/>
                  </a:lnTo>
                  <a:lnTo>
                    <a:pt x="863" y="190"/>
                  </a:lnTo>
                  <a:lnTo>
                    <a:pt x="897" y="227"/>
                  </a:lnTo>
                  <a:lnTo>
                    <a:pt x="928" y="263"/>
                  </a:lnTo>
                  <a:lnTo>
                    <a:pt x="956" y="300"/>
                  </a:lnTo>
                  <a:lnTo>
                    <a:pt x="995" y="389"/>
                  </a:lnTo>
                  <a:lnTo>
                    <a:pt x="1006" y="493"/>
                  </a:lnTo>
                  <a:lnTo>
                    <a:pt x="1009" y="580"/>
                  </a:lnTo>
                  <a:lnTo>
                    <a:pt x="1018" y="653"/>
                  </a:lnTo>
                  <a:lnTo>
                    <a:pt x="1037" y="726"/>
                  </a:lnTo>
                  <a:lnTo>
                    <a:pt x="1040" y="832"/>
                  </a:lnTo>
                  <a:lnTo>
                    <a:pt x="987" y="911"/>
                  </a:lnTo>
                  <a:lnTo>
                    <a:pt x="964" y="1059"/>
                  </a:lnTo>
                  <a:lnTo>
                    <a:pt x="942" y="1118"/>
                  </a:lnTo>
                  <a:lnTo>
                    <a:pt x="922" y="1146"/>
                  </a:lnTo>
                  <a:lnTo>
                    <a:pt x="897" y="1169"/>
                  </a:lnTo>
                  <a:lnTo>
                    <a:pt x="869" y="1160"/>
                  </a:lnTo>
                  <a:lnTo>
                    <a:pt x="877" y="1127"/>
                  </a:lnTo>
                  <a:lnTo>
                    <a:pt x="911" y="1079"/>
                  </a:lnTo>
                  <a:lnTo>
                    <a:pt x="922" y="1023"/>
                  </a:lnTo>
                  <a:lnTo>
                    <a:pt x="934" y="891"/>
                  </a:lnTo>
                  <a:lnTo>
                    <a:pt x="987" y="810"/>
                  </a:lnTo>
                  <a:lnTo>
                    <a:pt x="987" y="737"/>
                  </a:lnTo>
                  <a:lnTo>
                    <a:pt x="956" y="580"/>
                  </a:lnTo>
                  <a:lnTo>
                    <a:pt x="970" y="493"/>
                  </a:lnTo>
                  <a:lnTo>
                    <a:pt x="956" y="398"/>
                  </a:lnTo>
                  <a:lnTo>
                    <a:pt x="942" y="361"/>
                  </a:lnTo>
                  <a:lnTo>
                    <a:pt x="920" y="325"/>
                  </a:lnTo>
                  <a:lnTo>
                    <a:pt x="891" y="291"/>
                  </a:lnTo>
                  <a:lnTo>
                    <a:pt x="869" y="258"/>
                  </a:lnTo>
                  <a:lnTo>
                    <a:pt x="838" y="227"/>
                  </a:lnTo>
                  <a:lnTo>
                    <a:pt x="805" y="196"/>
                  </a:lnTo>
                  <a:lnTo>
                    <a:pt x="757" y="109"/>
                  </a:lnTo>
                  <a:lnTo>
                    <a:pt x="720" y="81"/>
                  </a:lnTo>
                  <a:lnTo>
                    <a:pt x="684" y="64"/>
                  </a:lnTo>
                  <a:lnTo>
                    <a:pt x="611" y="56"/>
                  </a:lnTo>
                  <a:lnTo>
                    <a:pt x="449" y="64"/>
                  </a:lnTo>
                  <a:lnTo>
                    <a:pt x="384" y="45"/>
                  </a:lnTo>
                  <a:lnTo>
                    <a:pt x="345" y="73"/>
                  </a:lnTo>
                  <a:lnTo>
                    <a:pt x="300" y="109"/>
                  </a:lnTo>
                  <a:lnTo>
                    <a:pt x="252" y="132"/>
                  </a:lnTo>
                  <a:lnTo>
                    <a:pt x="208" y="154"/>
                  </a:lnTo>
                  <a:lnTo>
                    <a:pt x="182" y="210"/>
                  </a:lnTo>
                  <a:lnTo>
                    <a:pt x="160" y="272"/>
                  </a:lnTo>
                  <a:lnTo>
                    <a:pt x="135" y="294"/>
                  </a:lnTo>
                  <a:lnTo>
                    <a:pt x="112" y="314"/>
                  </a:lnTo>
                  <a:lnTo>
                    <a:pt x="51" y="336"/>
                  </a:lnTo>
                  <a:lnTo>
                    <a:pt x="28" y="398"/>
                  </a:lnTo>
                  <a:lnTo>
                    <a:pt x="17" y="479"/>
                  </a:lnTo>
                  <a:lnTo>
                    <a:pt x="8" y="490"/>
                  </a:lnTo>
                  <a:lnTo>
                    <a:pt x="0" y="47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79" name="Freeform 175"/>
            <p:cNvSpPr>
              <a:spLocks noChangeArrowheads="1"/>
            </p:cNvSpPr>
            <p:nvPr/>
          </p:nvSpPr>
          <p:spPr bwMode="auto">
            <a:xfrm>
              <a:off x="1766" y="3253"/>
              <a:ext cx="126" cy="45"/>
            </a:xfrm>
            <a:custGeom>
              <a:avLst/>
              <a:gdLst>
                <a:gd name="T0" fmla="*/ 14 w 559"/>
                <a:gd name="T1" fmla="*/ 126 h 203"/>
                <a:gd name="T2" fmla="*/ 109 w 559"/>
                <a:gd name="T3" fmla="*/ 126 h 203"/>
                <a:gd name="T4" fmla="*/ 168 w 559"/>
                <a:gd name="T5" fmla="*/ 90 h 203"/>
                <a:gd name="T6" fmla="*/ 213 w 559"/>
                <a:gd name="T7" fmla="*/ 54 h 203"/>
                <a:gd name="T8" fmla="*/ 263 w 559"/>
                <a:gd name="T9" fmla="*/ 17 h 203"/>
                <a:gd name="T10" fmla="*/ 322 w 559"/>
                <a:gd name="T11" fmla="*/ 0 h 203"/>
                <a:gd name="T12" fmla="*/ 375 w 559"/>
                <a:gd name="T13" fmla="*/ 40 h 203"/>
                <a:gd name="T14" fmla="*/ 462 w 559"/>
                <a:gd name="T15" fmla="*/ 104 h 203"/>
                <a:gd name="T16" fmla="*/ 499 w 559"/>
                <a:gd name="T17" fmla="*/ 132 h 203"/>
                <a:gd name="T18" fmla="*/ 549 w 559"/>
                <a:gd name="T19" fmla="*/ 143 h 203"/>
                <a:gd name="T20" fmla="*/ 558 w 559"/>
                <a:gd name="T21" fmla="*/ 157 h 203"/>
                <a:gd name="T22" fmla="*/ 549 w 559"/>
                <a:gd name="T23" fmla="*/ 171 h 203"/>
                <a:gd name="T24" fmla="*/ 448 w 559"/>
                <a:gd name="T25" fmla="*/ 140 h 203"/>
                <a:gd name="T26" fmla="*/ 409 w 559"/>
                <a:gd name="T27" fmla="*/ 110 h 203"/>
                <a:gd name="T28" fmla="*/ 359 w 559"/>
                <a:gd name="T29" fmla="*/ 76 h 203"/>
                <a:gd name="T30" fmla="*/ 317 w 559"/>
                <a:gd name="T31" fmla="*/ 37 h 203"/>
                <a:gd name="T32" fmla="*/ 263 w 559"/>
                <a:gd name="T33" fmla="*/ 59 h 203"/>
                <a:gd name="T34" fmla="*/ 221 w 559"/>
                <a:gd name="T35" fmla="*/ 110 h 203"/>
                <a:gd name="T36" fmla="*/ 182 w 559"/>
                <a:gd name="T37" fmla="*/ 163 h 203"/>
                <a:gd name="T38" fmla="*/ 160 w 559"/>
                <a:gd name="T39" fmla="*/ 185 h 203"/>
                <a:gd name="T40" fmla="*/ 129 w 559"/>
                <a:gd name="T41" fmla="*/ 202 h 203"/>
                <a:gd name="T42" fmla="*/ 70 w 559"/>
                <a:gd name="T43" fmla="*/ 194 h 203"/>
                <a:gd name="T44" fmla="*/ 11 w 559"/>
                <a:gd name="T45" fmla="*/ 154 h 203"/>
                <a:gd name="T46" fmla="*/ 0 w 559"/>
                <a:gd name="T47" fmla="*/ 135 h 203"/>
                <a:gd name="T48" fmla="*/ 14 w 559"/>
                <a:gd name="T49" fmla="*/ 12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9" h="203">
                  <a:moveTo>
                    <a:pt x="14" y="126"/>
                  </a:moveTo>
                  <a:lnTo>
                    <a:pt x="109" y="126"/>
                  </a:lnTo>
                  <a:lnTo>
                    <a:pt x="168" y="90"/>
                  </a:lnTo>
                  <a:lnTo>
                    <a:pt x="213" y="54"/>
                  </a:lnTo>
                  <a:lnTo>
                    <a:pt x="263" y="17"/>
                  </a:lnTo>
                  <a:lnTo>
                    <a:pt x="322" y="0"/>
                  </a:lnTo>
                  <a:lnTo>
                    <a:pt x="375" y="40"/>
                  </a:lnTo>
                  <a:lnTo>
                    <a:pt x="462" y="104"/>
                  </a:lnTo>
                  <a:lnTo>
                    <a:pt x="499" y="132"/>
                  </a:lnTo>
                  <a:lnTo>
                    <a:pt x="549" y="143"/>
                  </a:lnTo>
                  <a:lnTo>
                    <a:pt x="558" y="157"/>
                  </a:lnTo>
                  <a:lnTo>
                    <a:pt x="549" y="171"/>
                  </a:lnTo>
                  <a:lnTo>
                    <a:pt x="448" y="140"/>
                  </a:lnTo>
                  <a:lnTo>
                    <a:pt x="409" y="110"/>
                  </a:lnTo>
                  <a:lnTo>
                    <a:pt x="359" y="76"/>
                  </a:lnTo>
                  <a:lnTo>
                    <a:pt x="317" y="37"/>
                  </a:lnTo>
                  <a:lnTo>
                    <a:pt x="263" y="59"/>
                  </a:lnTo>
                  <a:lnTo>
                    <a:pt x="221" y="110"/>
                  </a:lnTo>
                  <a:lnTo>
                    <a:pt x="182" y="163"/>
                  </a:lnTo>
                  <a:lnTo>
                    <a:pt x="160" y="185"/>
                  </a:lnTo>
                  <a:lnTo>
                    <a:pt x="129" y="202"/>
                  </a:lnTo>
                  <a:lnTo>
                    <a:pt x="70" y="194"/>
                  </a:lnTo>
                  <a:lnTo>
                    <a:pt x="11" y="154"/>
                  </a:lnTo>
                  <a:lnTo>
                    <a:pt x="0" y="135"/>
                  </a:lnTo>
                  <a:lnTo>
                    <a:pt x="14" y="1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0" name="Freeform 176"/>
            <p:cNvSpPr>
              <a:spLocks noChangeArrowheads="1"/>
            </p:cNvSpPr>
            <p:nvPr/>
          </p:nvSpPr>
          <p:spPr bwMode="auto">
            <a:xfrm>
              <a:off x="1867" y="3305"/>
              <a:ext cx="23" cy="70"/>
            </a:xfrm>
            <a:custGeom>
              <a:avLst/>
              <a:gdLst>
                <a:gd name="T0" fmla="*/ 9 w 105"/>
                <a:gd name="T1" fmla="*/ 0 h 315"/>
                <a:gd name="T2" fmla="*/ 101 w 105"/>
                <a:gd name="T3" fmla="*/ 56 h 315"/>
                <a:gd name="T4" fmla="*/ 104 w 105"/>
                <a:gd name="T5" fmla="*/ 104 h 315"/>
                <a:gd name="T6" fmla="*/ 90 w 105"/>
                <a:gd name="T7" fmla="*/ 160 h 315"/>
                <a:gd name="T8" fmla="*/ 104 w 105"/>
                <a:gd name="T9" fmla="*/ 280 h 315"/>
                <a:gd name="T10" fmla="*/ 90 w 105"/>
                <a:gd name="T11" fmla="*/ 314 h 315"/>
                <a:gd name="T12" fmla="*/ 73 w 105"/>
                <a:gd name="T13" fmla="*/ 300 h 315"/>
                <a:gd name="T14" fmla="*/ 37 w 105"/>
                <a:gd name="T15" fmla="*/ 140 h 315"/>
                <a:gd name="T16" fmla="*/ 68 w 105"/>
                <a:gd name="T17" fmla="*/ 73 h 315"/>
                <a:gd name="T18" fmla="*/ 42 w 105"/>
                <a:gd name="T19" fmla="*/ 42 h 315"/>
                <a:gd name="T20" fmla="*/ 9 w 105"/>
                <a:gd name="T21" fmla="*/ 31 h 315"/>
                <a:gd name="T22" fmla="*/ 0 w 105"/>
                <a:gd name="T23" fmla="*/ 14 h 315"/>
                <a:gd name="T24" fmla="*/ 9 w 105"/>
                <a:gd name="T2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315">
                  <a:moveTo>
                    <a:pt x="9" y="0"/>
                  </a:moveTo>
                  <a:lnTo>
                    <a:pt x="101" y="56"/>
                  </a:lnTo>
                  <a:lnTo>
                    <a:pt x="104" y="104"/>
                  </a:lnTo>
                  <a:lnTo>
                    <a:pt x="90" y="160"/>
                  </a:lnTo>
                  <a:lnTo>
                    <a:pt x="104" y="280"/>
                  </a:lnTo>
                  <a:lnTo>
                    <a:pt x="90" y="314"/>
                  </a:lnTo>
                  <a:lnTo>
                    <a:pt x="73" y="300"/>
                  </a:lnTo>
                  <a:lnTo>
                    <a:pt x="37" y="140"/>
                  </a:lnTo>
                  <a:lnTo>
                    <a:pt x="68" y="73"/>
                  </a:lnTo>
                  <a:lnTo>
                    <a:pt x="42" y="42"/>
                  </a:lnTo>
                  <a:lnTo>
                    <a:pt x="9" y="31"/>
                  </a:lnTo>
                  <a:lnTo>
                    <a:pt x="0" y="14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1" name="Freeform 177"/>
            <p:cNvSpPr>
              <a:spLocks noChangeArrowheads="1"/>
            </p:cNvSpPr>
            <p:nvPr/>
          </p:nvSpPr>
          <p:spPr bwMode="auto">
            <a:xfrm>
              <a:off x="1907" y="3329"/>
              <a:ext cx="39" cy="89"/>
            </a:xfrm>
            <a:custGeom>
              <a:avLst/>
              <a:gdLst>
                <a:gd name="T0" fmla="*/ 11 w 178"/>
                <a:gd name="T1" fmla="*/ 0 h 396"/>
                <a:gd name="T2" fmla="*/ 143 w 178"/>
                <a:gd name="T3" fmla="*/ 50 h 396"/>
                <a:gd name="T4" fmla="*/ 177 w 178"/>
                <a:gd name="T5" fmla="*/ 137 h 396"/>
                <a:gd name="T6" fmla="*/ 163 w 178"/>
                <a:gd name="T7" fmla="*/ 233 h 396"/>
                <a:gd name="T8" fmla="*/ 118 w 178"/>
                <a:gd name="T9" fmla="*/ 314 h 396"/>
                <a:gd name="T10" fmla="*/ 104 w 178"/>
                <a:gd name="T11" fmla="*/ 361 h 396"/>
                <a:gd name="T12" fmla="*/ 70 w 178"/>
                <a:gd name="T13" fmla="*/ 395 h 396"/>
                <a:gd name="T14" fmla="*/ 45 w 178"/>
                <a:gd name="T15" fmla="*/ 395 h 396"/>
                <a:gd name="T16" fmla="*/ 45 w 178"/>
                <a:gd name="T17" fmla="*/ 359 h 396"/>
                <a:gd name="T18" fmla="*/ 62 w 178"/>
                <a:gd name="T19" fmla="*/ 291 h 396"/>
                <a:gd name="T20" fmla="*/ 84 w 178"/>
                <a:gd name="T21" fmla="*/ 244 h 396"/>
                <a:gd name="T22" fmla="*/ 107 w 178"/>
                <a:gd name="T23" fmla="*/ 196 h 396"/>
                <a:gd name="T24" fmla="*/ 126 w 178"/>
                <a:gd name="T25" fmla="*/ 73 h 396"/>
                <a:gd name="T26" fmla="*/ 76 w 178"/>
                <a:gd name="T27" fmla="*/ 36 h 396"/>
                <a:gd name="T28" fmla="*/ 11 w 178"/>
                <a:gd name="T29" fmla="*/ 34 h 396"/>
                <a:gd name="T30" fmla="*/ 0 w 178"/>
                <a:gd name="T31" fmla="*/ 19 h 396"/>
                <a:gd name="T32" fmla="*/ 11 w 178"/>
                <a:gd name="T33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" h="396">
                  <a:moveTo>
                    <a:pt x="11" y="0"/>
                  </a:moveTo>
                  <a:lnTo>
                    <a:pt x="143" y="50"/>
                  </a:lnTo>
                  <a:lnTo>
                    <a:pt x="177" y="137"/>
                  </a:lnTo>
                  <a:lnTo>
                    <a:pt x="163" y="233"/>
                  </a:lnTo>
                  <a:lnTo>
                    <a:pt x="118" y="314"/>
                  </a:lnTo>
                  <a:lnTo>
                    <a:pt x="104" y="361"/>
                  </a:lnTo>
                  <a:lnTo>
                    <a:pt x="70" y="395"/>
                  </a:lnTo>
                  <a:lnTo>
                    <a:pt x="45" y="395"/>
                  </a:lnTo>
                  <a:lnTo>
                    <a:pt x="45" y="359"/>
                  </a:lnTo>
                  <a:lnTo>
                    <a:pt x="62" y="291"/>
                  </a:lnTo>
                  <a:lnTo>
                    <a:pt x="84" y="244"/>
                  </a:lnTo>
                  <a:lnTo>
                    <a:pt x="107" y="196"/>
                  </a:lnTo>
                  <a:lnTo>
                    <a:pt x="126" y="73"/>
                  </a:lnTo>
                  <a:lnTo>
                    <a:pt x="76" y="36"/>
                  </a:lnTo>
                  <a:lnTo>
                    <a:pt x="11" y="34"/>
                  </a:lnTo>
                  <a:lnTo>
                    <a:pt x="0" y="19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2" name="Freeform 178"/>
            <p:cNvSpPr>
              <a:spLocks noChangeArrowheads="1"/>
            </p:cNvSpPr>
            <p:nvPr/>
          </p:nvSpPr>
          <p:spPr bwMode="auto">
            <a:xfrm>
              <a:off x="1466" y="3170"/>
              <a:ext cx="15" cy="72"/>
            </a:xfrm>
            <a:custGeom>
              <a:avLst/>
              <a:gdLst>
                <a:gd name="T0" fmla="*/ 68 w 69"/>
                <a:gd name="T1" fmla="*/ 23 h 323"/>
                <a:gd name="T2" fmla="*/ 59 w 69"/>
                <a:gd name="T3" fmla="*/ 109 h 323"/>
                <a:gd name="T4" fmla="*/ 54 w 69"/>
                <a:gd name="T5" fmla="*/ 168 h 323"/>
                <a:gd name="T6" fmla="*/ 45 w 69"/>
                <a:gd name="T7" fmla="*/ 230 h 323"/>
                <a:gd name="T8" fmla="*/ 23 w 69"/>
                <a:gd name="T9" fmla="*/ 317 h 323"/>
                <a:gd name="T10" fmla="*/ 9 w 69"/>
                <a:gd name="T11" fmla="*/ 322 h 323"/>
                <a:gd name="T12" fmla="*/ 0 w 69"/>
                <a:gd name="T13" fmla="*/ 303 h 323"/>
                <a:gd name="T14" fmla="*/ 14 w 69"/>
                <a:gd name="T15" fmla="*/ 168 h 323"/>
                <a:gd name="T16" fmla="*/ 17 w 69"/>
                <a:gd name="T17" fmla="*/ 90 h 323"/>
                <a:gd name="T18" fmla="*/ 28 w 69"/>
                <a:gd name="T19" fmla="*/ 23 h 323"/>
                <a:gd name="T20" fmla="*/ 37 w 69"/>
                <a:gd name="T21" fmla="*/ 6 h 323"/>
                <a:gd name="T22" fmla="*/ 51 w 69"/>
                <a:gd name="T23" fmla="*/ 0 h 323"/>
                <a:gd name="T24" fmla="*/ 68 w 69"/>
                <a:gd name="T25" fmla="*/ 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323">
                  <a:moveTo>
                    <a:pt x="68" y="23"/>
                  </a:moveTo>
                  <a:lnTo>
                    <a:pt x="59" y="109"/>
                  </a:lnTo>
                  <a:lnTo>
                    <a:pt x="54" y="168"/>
                  </a:lnTo>
                  <a:lnTo>
                    <a:pt x="45" y="230"/>
                  </a:lnTo>
                  <a:lnTo>
                    <a:pt x="23" y="317"/>
                  </a:lnTo>
                  <a:lnTo>
                    <a:pt x="9" y="322"/>
                  </a:lnTo>
                  <a:lnTo>
                    <a:pt x="0" y="303"/>
                  </a:lnTo>
                  <a:lnTo>
                    <a:pt x="14" y="168"/>
                  </a:lnTo>
                  <a:lnTo>
                    <a:pt x="17" y="90"/>
                  </a:lnTo>
                  <a:lnTo>
                    <a:pt x="28" y="23"/>
                  </a:lnTo>
                  <a:lnTo>
                    <a:pt x="37" y="6"/>
                  </a:lnTo>
                  <a:lnTo>
                    <a:pt x="51" y="0"/>
                  </a:lnTo>
                  <a:lnTo>
                    <a:pt x="68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3" name="Freeform 179"/>
            <p:cNvSpPr>
              <a:spLocks noChangeArrowheads="1"/>
            </p:cNvSpPr>
            <p:nvPr/>
          </p:nvSpPr>
          <p:spPr bwMode="auto">
            <a:xfrm>
              <a:off x="1502" y="3198"/>
              <a:ext cx="27" cy="74"/>
            </a:xfrm>
            <a:custGeom>
              <a:avLst/>
              <a:gdLst>
                <a:gd name="T0" fmla="*/ 124 w 125"/>
                <a:gd name="T1" fmla="*/ 0 h 332"/>
                <a:gd name="T2" fmla="*/ 110 w 125"/>
                <a:gd name="T3" fmla="*/ 115 h 332"/>
                <a:gd name="T4" fmla="*/ 87 w 125"/>
                <a:gd name="T5" fmla="*/ 219 h 332"/>
                <a:gd name="T6" fmla="*/ 51 w 125"/>
                <a:gd name="T7" fmla="*/ 314 h 332"/>
                <a:gd name="T8" fmla="*/ 37 w 125"/>
                <a:gd name="T9" fmla="*/ 331 h 332"/>
                <a:gd name="T10" fmla="*/ 14 w 125"/>
                <a:gd name="T11" fmla="*/ 331 h 332"/>
                <a:gd name="T12" fmla="*/ 0 w 125"/>
                <a:gd name="T13" fmla="*/ 286 h 332"/>
                <a:gd name="T14" fmla="*/ 34 w 125"/>
                <a:gd name="T15" fmla="*/ 191 h 332"/>
                <a:gd name="T16" fmla="*/ 101 w 125"/>
                <a:gd name="T17" fmla="*/ 0 h 332"/>
                <a:gd name="T18" fmla="*/ 124 w 125"/>
                <a:gd name="T1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332">
                  <a:moveTo>
                    <a:pt x="124" y="0"/>
                  </a:moveTo>
                  <a:lnTo>
                    <a:pt x="110" y="115"/>
                  </a:lnTo>
                  <a:lnTo>
                    <a:pt x="87" y="219"/>
                  </a:lnTo>
                  <a:lnTo>
                    <a:pt x="51" y="314"/>
                  </a:lnTo>
                  <a:lnTo>
                    <a:pt x="37" y="331"/>
                  </a:lnTo>
                  <a:lnTo>
                    <a:pt x="14" y="331"/>
                  </a:lnTo>
                  <a:lnTo>
                    <a:pt x="0" y="286"/>
                  </a:lnTo>
                  <a:lnTo>
                    <a:pt x="34" y="191"/>
                  </a:lnTo>
                  <a:lnTo>
                    <a:pt x="101" y="0"/>
                  </a:lnTo>
                  <a:lnTo>
                    <a:pt x="12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4" name="Freeform 180"/>
            <p:cNvSpPr>
              <a:spLocks noChangeArrowheads="1"/>
            </p:cNvSpPr>
            <p:nvPr/>
          </p:nvSpPr>
          <p:spPr bwMode="auto">
            <a:xfrm>
              <a:off x="1496" y="3167"/>
              <a:ext cx="50" cy="68"/>
            </a:xfrm>
            <a:custGeom>
              <a:avLst/>
              <a:gdLst>
                <a:gd name="T0" fmla="*/ 9 w 223"/>
                <a:gd name="T1" fmla="*/ 0 h 304"/>
                <a:gd name="T2" fmla="*/ 104 w 223"/>
                <a:gd name="T3" fmla="*/ 37 h 304"/>
                <a:gd name="T4" fmla="*/ 171 w 223"/>
                <a:gd name="T5" fmla="*/ 126 h 304"/>
                <a:gd name="T6" fmla="*/ 222 w 223"/>
                <a:gd name="T7" fmla="*/ 286 h 304"/>
                <a:gd name="T8" fmla="*/ 216 w 223"/>
                <a:gd name="T9" fmla="*/ 303 h 304"/>
                <a:gd name="T10" fmla="*/ 199 w 223"/>
                <a:gd name="T11" fmla="*/ 303 h 304"/>
                <a:gd name="T12" fmla="*/ 180 w 223"/>
                <a:gd name="T13" fmla="*/ 266 h 304"/>
                <a:gd name="T14" fmla="*/ 154 w 223"/>
                <a:gd name="T15" fmla="*/ 241 h 304"/>
                <a:gd name="T16" fmla="*/ 107 w 223"/>
                <a:gd name="T17" fmla="*/ 177 h 304"/>
                <a:gd name="T18" fmla="*/ 67 w 223"/>
                <a:gd name="T19" fmla="*/ 81 h 304"/>
                <a:gd name="T20" fmla="*/ 45 w 223"/>
                <a:gd name="T21" fmla="*/ 45 h 304"/>
                <a:gd name="T22" fmla="*/ 9 w 223"/>
                <a:gd name="T23" fmla="*/ 31 h 304"/>
                <a:gd name="T24" fmla="*/ 0 w 223"/>
                <a:gd name="T25" fmla="*/ 14 h 304"/>
                <a:gd name="T26" fmla="*/ 9 w 223"/>
                <a:gd name="T2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304">
                  <a:moveTo>
                    <a:pt x="9" y="0"/>
                  </a:moveTo>
                  <a:lnTo>
                    <a:pt x="104" y="37"/>
                  </a:lnTo>
                  <a:lnTo>
                    <a:pt x="171" y="126"/>
                  </a:lnTo>
                  <a:lnTo>
                    <a:pt x="222" y="286"/>
                  </a:lnTo>
                  <a:lnTo>
                    <a:pt x="216" y="303"/>
                  </a:lnTo>
                  <a:lnTo>
                    <a:pt x="199" y="303"/>
                  </a:lnTo>
                  <a:lnTo>
                    <a:pt x="180" y="266"/>
                  </a:lnTo>
                  <a:lnTo>
                    <a:pt x="154" y="241"/>
                  </a:lnTo>
                  <a:lnTo>
                    <a:pt x="107" y="177"/>
                  </a:lnTo>
                  <a:lnTo>
                    <a:pt x="67" y="81"/>
                  </a:lnTo>
                  <a:lnTo>
                    <a:pt x="45" y="45"/>
                  </a:lnTo>
                  <a:lnTo>
                    <a:pt x="9" y="31"/>
                  </a:lnTo>
                  <a:lnTo>
                    <a:pt x="0" y="14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5" name="Freeform 181"/>
            <p:cNvSpPr>
              <a:spLocks noChangeArrowheads="1"/>
            </p:cNvSpPr>
            <p:nvPr/>
          </p:nvSpPr>
          <p:spPr bwMode="auto">
            <a:xfrm>
              <a:off x="1452" y="3253"/>
              <a:ext cx="43" cy="465"/>
            </a:xfrm>
            <a:custGeom>
              <a:avLst/>
              <a:gdLst>
                <a:gd name="T0" fmla="*/ 182 w 192"/>
                <a:gd name="T1" fmla="*/ 31 h 2056"/>
                <a:gd name="T2" fmla="*/ 146 w 192"/>
                <a:gd name="T3" fmla="*/ 62 h 2056"/>
                <a:gd name="T4" fmla="*/ 132 w 192"/>
                <a:gd name="T5" fmla="*/ 132 h 2056"/>
                <a:gd name="T6" fmla="*/ 104 w 192"/>
                <a:gd name="T7" fmla="*/ 272 h 2056"/>
                <a:gd name="T8" fmla="*/ 78 w 192"/>
                <a:gd name="T9" fmla="*/ 435 h 2056"/>
                <a:gd name="T10" fmla="*/ 56 w 192"/>
                <a:gd name="T11" fmla="*/ 603 h 2056"/>
                <a:gd name="T12" fmla="*/ 45 w 192"/>
                <a:gd name="T13" fmla="*/ 662 h 2056"/>
                <a:gd name="T14" fmla="*/ 59 w 192"/>
                <a:gd name="T15" fmla="*/ 782 h 2056"/>
                <a:gd name="T16" fmla="*/ 78 w 192"/>
                <a:gd name="T17" fmla="*/ 906 h 2056"/>
                <a:gd name="T18" fmla="*/ 92 w 192"/>
                <a:gd name="T19" fmla="*/ 1009 h 2056"/>
                <a:gd name="T20" fmla="*/ 101 w 192"/>
                <a:gd name="T21" fmla="*/ 1136 h 2056"/>
                <a:gd name="T22" fmla="*/ 118 w 192"/>
                <a:gd name="T23" fmla="*/ 1262 h 2056"/>
                <a:gd name="T24" fmla="*/ 115 w 192"/>
                <a:gd name="T25" fmla="*/ 1379 h 2056"/>
                <a:gd name="T26" fmla="*/ 101 w 192"/>
                <a:gd name="T27" fmla="*/ 1480 h 2056"/>
                <a:gd name="T28" fmla="*/ 73 w 192"/>
                <a:gd name="T29" fmla="*/ 1696 h 2056"/>
                <a:gd name="T30" fmla="*/ 50 w 192"/>
                <a:gd name="T31" fmla="*/ 1850 h 2056"/>
                <a:gd name="T32" fmla="*/ 73 w 192"/>
                <a:gd name="T33" fmla="*/ 1887 h 2056"/>
                <a:gd name="T34" fmla="*/ 101 w 192"/>
                <a:gd name="T35" fmla="*/ 1923 h 2056"/>
                <a:gd name="T36" fmla="*/ 132 w 192"/>
                <a:gd name="T37" fmla="*/ 2027 h 2056"/>
                <a:gd name="T38" fmla="*/ 132 w 192"/>
                <a:gd name="T39" fmla="*/ 2049 h 2056"/>
                <a:gd name="T40" fmla="*/ 118 w 192"/>
                <a:gd name="T41" fmla="*/ 2055 h 2056"/>
                <a:gd name="T42" fmla="*/ 36 w 192"/>
                <a:gd name="T43" fmla="*/ 1954 h 2056"/>
                <a:gd name="T44" fmla="*/ 28 w 192"/>
                <a:gd name="T45" fmla="*/ 1850 h 2056"/>
                <a:gd name="T46" fmla="*/ 50 w 192"/>
                <a:gd name="T47" fmla="*/ 1693 h 2056"/>
                <a:gd name="T48" fmla="*/ 67 w 192"/>
                <a:gd name="T49" fmla="*/ 1267 h 2056"/>
                <a:gd name="T50" fmla="*/ 34 w 192"/>
                <a:gd name="T51" fmla="*/ 1012 h 2056"/>
                <a:gd name="T52" fmla="*/ 22 w 192"/>
                <a:gd name="T53" fmla="*/ 906 h 2056"/>
                <a:gd name="T54" fmla="*/ 0 w 192"/>
                <a:gd name="T55" fmla="*/ 662 h 2056"/>
                <a:gd name="T56" fmla="*/ 0 w 192"/>
                <a:gd name="T57" fmla="*/ 589 h 2056"/>
                <a:gd name="T58" fmla="*/ 59 w 192"/>
                <a:gd name="T59" fmla="*/ 239 h 2056"/>
                <a:gd name="T60" fmla="*/ 101 w 192"/>
                <a:gd name="T61" fmla="*/ 96 h 2056"/>
                <a:gd name="T62" fmla="*/ 126 w 192"/>
                <a:gd name="T63" fmla="*/ 40 h 2056"/>
                <a:gd name="T64" fmla="*/ 177 w 192"/>
                <a:gd name="T65" fmla="*/ 0 h 2056"/>
                <a:gd name="T66" fmla="*/ 191 w 192"/>
                <a:gd name="T67" fmla="*/ 14 h 2056"/>
                <a:gd name="T68" fmla="*/ 182 w 192"/>
                <a:gd name="T69" fmla="*/ 31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56">
                  <a:moveTo>
                    <a:pt x="182" y="31"/>
                  </a:moveTo>
                  <a:lnTo>
                    <a:pt x="146" y="62"/>
                  </a:lnTo>
                  <a:lnTo>
                    <a:pt x="132" y="132"/>
                  </a:lnTo>
                  <a:lnTo>
                    <a:pt x="104" y="272"/>
                  </a:lnTo>
                  <a:lnTo>
                    <a:pt x="78" y="435"/>
                  </a:lnTo>
                  <a:lnTo>
                    <a:pt x="56" y="603"/>
                  </a:lnTo>
                  <a:lnTo>
                    <a:pt x="45" y="662"/>
                  </a:lnTo>
                  <a:lnTo>
                    <a:pt x="59" y="782"/>
                  </a:lnTo>
                  <a:lnTo>
                    <a:pt x="78" y="906"/>
                  </a:lnTo>
                  <a:lnTo>
                    <a:pt x="92" y="1009"/>
                  </a:lnTo>
                  <a:lnTo>
                    <a:pt x="101" y="1136"/>
                  </a:lnTo>
                  <a:lnTo>
                    <a:pt x="118" y="1262"/>
                  </a:lnTo>
                  <a:lnTo>
                    <a:pt x="115" y="1379"/>
                  </a:lnTo>
                  <a:lnTo>
                    <a:pt x="101" y="1480"/>
                  </a:lnTo>
                  <a:lnTo>
                    <a:pt x="73" y="1696"/>
                  </a:lnTo>
                  <a:lnTo>
                    <a:pt x="50" y="1850"/>
                  </a:lnTo>
                  <a:lnTo>
                    <a:pt x="73" y="1887"/>
                  </a:lnTo>
                  <a:lnTo>
                    <a:pt x="101" y="1923"/>
                  </a:lnTo>
                  <a:lnTo>
                    <a:pt x="132" y="2027"/>
                  </a:lnTo>
                  <a:lnTo>
                    <a:pt x="132" y="2049"/>
                  </a:lnTo>
                  <a:lnTo>
                    <a:pt x="118" y="2055"/>
                  </a:lnTo>
                  <a:lnTo>
                    <a:pt x="36" y="1954"/>
                  </a:lnTo>
                  <a:lnTo>
                    <a:pt x="28" y="1850"/>
                  </a:lnTo>
                  <a:lnTo>
                    <a:pt x="50" y="1693"/>
                  </a:lnTo>
                  <a:lnTo>
                    <a:pt x="67" y="1267"/>
                  </a:lnTo>
                  <a:lnTo>
                    <a:pt x="34" y="1012"/>
                  </a:lnTo>
                  <a:lnTo>
                    <a:pt x="22" y="906"/>
                  </a:lnTo>
                  <a:lnTo>
                    <a:pt x="0" y="662"/>
                  </a:lnTo>
                  <a:lnTo>
                    <a:pt x="0" y="589"/>
                  </a:lnTo>
                  <a:lnTo>
                    <a:pt x="59" y="239"/>
                  </a:lnTo>
                  <a:lnTo>
                    <a:pt x="101" y="96"/>
                  </a:lnTo>
                  <a:lnTo>
                    <a:pt x="126" y="40"/>
                  </a:lnTo>
                  <a:lnTo>
                    <a:pt x="177" y="0"/>
                  </a:lnTo>
                  <a:lnTo>
                    <a:pt x="191" y="14"/>
                  </a:lnTo>
                  <a:lnTo>
                    <a:pt x="182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6" name="Freeform 182"/>
            <p:cNvSpPr>
              <a:spLocks noChangeArrowheads="1"/>
            </p:cNvSpPr>
            <p:nvPr/>
          </p:nvSpPr>
          <p:spPr bwMode="auto">
            <a:xfrm>
              <a:off x="1501" y="3265"/>
              <a:ext cx="43" cy="294"/>
            </a:xfrm>
            <a:custGeom>
              <a:avLst/>
              <a:gdLst>
                <a:gd name="T0" fmla="*/ 22 w 194"/>
                <a:gd name="T1" fmla="*/ 5 h 1301"/>
                <a:gd name="T2" fmla="*/ 81 w 194"/>
                <a:gd name="T3" fmla="*/ 266 h 1301"/>
                <a:gd name="T4" fmla="*/ 67 w 194"/>
                <a:gd name="T5" fmla="*/ 322 h 1301"/>
                <a:gd name="T6" fmla="*/ 73 w 194"/>
                <a:gd name="T7" fmla="*/ 395 h 1301"/>
                <a:gd name="T8" fmla="*/ 95 w 194"/>
                <a:gd name="T9" fmla="*/ 611 h 1301"/>
                <a:gd name="T10" fmla="*/ 106 w 194"/>
                <a:gd name="T11" fmla="*/ 700 h 1301"/>
                <a:gd name="T12" fmla="*/ 126 w 194"/>
                <a:gd name="T13" fmla="*/ 773 h 1301"/>
                <a:gd name="T14" fmla="*/ 162 w 194"/>
                <a:gd name="T15" fmla="*/ 927 h 1301"/>
                <a:gd name="T16" fmla="*/ 190 w 194"/>
                <a:gd name="T17" fmla="*/ 1110 h 1301"/>
                <a:gd name="T18" fmla="*/ 193 w 194"/>
                <a:gd name="T19" fmla="*/ 1286 h 1301"/>
                <a:gd name="T20" fmla="*/ 179 w 194"/>
                <a:gd name="T21" fmla="*/ 1300 h 1301"/>
                <a:gd name="T22" fmla="*/ 171 w 194"/>
                <a:gd name="T23" fmla="*/ 1286 h 1301"/>
                <a:gd name="T24" fmla="*/ 157 w 194"/>
                <a:gd name="T25" fmla="*/ 1199 h 1301"/>
                <a:gd name="T26" fmla="*/ 140 w 194"/>
                <a:gd name="T27" fmla="*/ 1124 h 1301"/>
                <a:gd name="T28" fmla="*/ 95 w 194"/>
                <a:gd name="T29" fmla="*/ 955 h 1301"/>
                <a:gd name="T30" fmla="*/ 75 w 194"/>
                <a:gd name="T31" fmla="*/ 866 h 1301"/>
                <a:gd name="T32" fmla="*/ 59 w 194"/>
                <a:gd name="T33" fmla="*/ 787 h 1301"/>
                <a:gd name="T34" fmla="*/ 25 w 194"/>
                <a:gd name="T35" fmla="*/ 625 h 1301"/>
                <a:gd name="T36" fmla="*/ 25 w 194"/>
                <a:gd name="T37" fmla="*/ 507 h 1301"/>
                <a:gd name="T38" fmla="*/ 25 w 194"/>
                <a:gd name="T39" fmla="*/ 395 h 1301"/>
                <a:gd name="T40" fmla="*/ 30 w 194"/>
                <a:gd name="T41" fmla="*/ 316 h 1301"/>
                <a:gd name="T42" fmla="*/ 30 w 194"/>
                <a:gd name="T43" fmla="*/ 271 h 1301"/>
                <a:gd name="T44" fmla="*/ 0 w 194"/>
                <a:gd name="T45" fmla="*/ 14 h 1301"/>
                <a:gd name="T46" fmla="*/ 2 w 194"/>
                <a:gd name="T47" fmla="*/ 0 h 1301"/>
                <a:gd name="T48" fmla="*/ 22 w 194"/>
                <a:gd name="T49" fmla="*/ 5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4" h="1301">
                  <a:moveTo>
                    <a:pt x="22" y="5"/>
                  </a:moveTo>
                  <a:lnTo>
                    <a:pt x="81" y="266"/>
                  </a:lnTo>
                  <a:lnTo>
                    <a:pt x="67" y="322"/>
                  </a:lnTo>
                  <a:lnTo>
                    <a:pt x="73" y="395"/>
                  </a:lnTo>
                  <a:lnTo>
                    <a:pt x="95" y="611"/>
                  </a:lnTo>
                  <a:lnTo>
                    <a:pt x="106" y="700"/>
                  </a:lnTo>
                  <a:lnTo>
                    <a:pt x="126" y="773"/>
                  </a:lnTo>
                  <a:lnTo>
                    <a:pt x="162" y="927"/>
                  </a:lnTo>
                  <a:lnTo>
                    <a:pt x="190" y="1110"/>
                  </a:lnTo>
                  <a:lnTo>
                    <a:pt x="193" y="1286"/>
                  </a:lnTo>
                  <a:lnTo>
                    <a:pt x="179" y="1300"/>
                  </a:lnTo>
                  <a:lnTo>
                    <a:pt x="171" y="1286"/>
                  </a:lnTo>
                  <a:lnTo>
                    <a:pt x="157" y="1199"/>
                  </a:lnTo>
                  <a:lnTo>
                    <a:pt x="140" y="1124"/>
                  </a:lnTo>
                  <a:lnTo>
                    <a:pt x="95" y="955"/>
                  </a:lnTo>
                  <a:lnTo>
                    <a:pt x="75" y="866"/>
                  </a:lnTo>
                  <a:lnTo>
                    <a:pt x="59" y="787"/>
                  </a:lnTo>
                  <a:lnTo>
                    <a:pt x="25" y="625"/>
                  </a:lnTo>
                  <a:lnTo>
                    <a:pt x="25" y="507"/>
                  </a:lnTo>
                  <a:lnTo>
                    <a:pt x="25" y="395"/>
                  </a:lnTo>
                  <a:lnTo>
                    <a:pt x="30" y="316"/>
                  </a:lnTo>
                  <a:lnTo>
                    <a:pt x="30" y="271"/>
                  </a:lnTo>
                  <a:lnTo>
                    <a:pt x="0" y="14"/>
                  </a:lnTo>
                  <a:lnTo>
                    <a:pt x="2" y="0"/>
                  </a:lnTo>
                  <a:lnTo>
                    <a:pt x="22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7" name="Freeform 183"/>
            <p:cNvSpPr>
              <a:spLocks noChangeArrowheads="1"/>
            </p:cNvSpPr>
            <p:nvPr/>
          </p:nvSpPr>
          <p:spPr bwMode="auto">
            <a:xfrm>
              <a:off x="1567" y="2993"/>
              <a:ext cx="67" cy="257"/>
            </a:xfrm>
            <a:custGeom>
              <a:avLst/>
              <a:gdLst>
                <a:gd name="T0" fmla="*/ 300 w 301"/>
                <a:gd name="T1" fmla="*/ 22 h 1139"/>
                <a:gd name="T2" fmla="*/ 258 w 301"/>
                <a:gd name="T3" fmla="*/ 64 h 1139"/>
                <a:gd name="T4" fmla="*/ 222 w 301"/>
                <a:gd name="T5" fmla="*/ 101 h 1139"/>
                <a:gd name="T6" fmla="*/ 163 w 301"/>
                <a:gd name="T7" fmla="*/ 185 h 1139"/>
                <a:gd name="T8" fmla="*/ 104 w 301"/>
                <a:gd name="T9" fmla="*/ 398 h 1139"/>
                <a:gd name="T10" fmla="*/ 73 w 301"/>
                <a:gd name="T11" fmla="*/ 521 h 1139"/>
                <a:gd name="T12" fmla="*/ 59 w 301"/>
                <a:gd name="T13" fmla="*/ 816 h 1139"/>
                <a:gd name="T14" fmla="*/ 87 w 301"/>
                <a:gd name="T15" fmla="*/ 1113 h 1139"/>
                <a:gd name="T16" fmla="*/ 79 w 301"/>
                <a:gd name="T17" fmla="*/ 1138 h 1139"/>
                <a:gd name="T18" fmla="*/ 65 w 301"/>
                <a:gd name="T19" fmla="*/ 1124 h 1139"/>
                <a:gd name="T20" fmla="*/ 0 w 301"/>
                <a:gd name="T21" fmla="*/ 502 h 1139"/>
                <a:gd name="T22" fmla="*/ 31 w 301"/>
                <a:gd name="T23" fmla="*/ 381 h 1139"/>
                <a:gd name="T24" fmla="*/ 42 w 301"/>
                <a:gd name="T25" fmla="*/ 314 h 1139"/>
                <a:gd name="T26" fmla="*/ 59 w 301"/>
                <a:gd name="T27" fmla="*/ 255 h 1139"/>
                <a:gd name="T28" fmla="*/ 87 w 301"/>
                <a:gd name="T29" fmla="*/ 204 h 1139"/>
                <a:gd name="T30" fmla="*/ 112 w 301"/>
                <a:gd name="T31" fmla="*/ 160 h 1139"/>
                <a:gd name="T32" fmla="*/ 149 w 301"/>
                <a:gd name="T33" fmla="*/ 118 h 1139"/>
                <a:gd name="T34" fmla="*/ 191 w 301"/>
                <a:gd name="T35" fmla="*/ 81 h 1139"/>
                <a:gd name="T36" fmla="*/ 236 w 301"/>
                <a:gd name="T37" fmla="*/ 42 h 1139"/>
                <a:gd name="T38" fmla="*/ 286 w 301"/>
                <a:gd name="T39" fmla="*/ 0 h 1139"/>
                <a:gd name="T40" fmla="*/ 300 w 301"/>
                <a:gd name="T41" fmla="*/ 0 h 1139"/>
                <a:gd name="T42" fmla="*/ 300 w 301"/>
                <a:gd name="T43" fmla="*/ 22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1" h="1139">
                  <a:moveTo>
                    <a:pt x="300" y="22"/>
                  </a:moveTo>
                  <a:lnTo>
                    <a:pt x="258" y="64"/>
                  </a:lnTo>
                  <a:lnTo>
                    <a:pt x="222" y="101"/>
                  </a:lnTo>
                  <a:lnTo>
                    <a:pt x="163" y="185"/>
                  </a:lnTo>
                  <a:lnTo>
                    <a:pt x="104" y="398"/>
                  </a:lnTo>
                  <a:lnTo>
                    <a:pt x="73" y="521"/>
                  </a:lnTo>
                  <a:lnTo>
                    <a:pt x="59" y="816"/>
                  </a:lnTo>
                  <a:lnTo>
                    <a:pt x="87" y="1113"/>
                  </a:lnTo>
                  <a:lnTo>
                    <a:pt x="79" y="1138"/>
                  </a:lnTo>
                  <a:lnTo>
                    <a:pt x="65" y="1124"/>
                  </a:lnTo>
                  <a:lnTo>
                    <a:pt x="0" y="502"/>
                  </a:lnTo>
                  <a:lnTo>
                    <a:pt x="31" y="381"/>
                  </a:lnTo>
                  <a:lnTo>
                    <a:pt x="42" y="314"/>
                  </a:lnTo>
                  <a:lnTo>
                    <a:pt x="59" y="255"/>
                  </a:lnTo>
                  <a:lnTo>
                    <a:pt x="87" y="204"/>
                  </a:lnTo>
                  <a:lnTo>
                    <a:pt x="112" y="160"/>
                  </a:lnTo>
                  <a:lnTo>
                    <a:pt x="149" y="118"/>
                  </a:lnTo>
                  <a:lnTo>
                    <a:pt x="191" y="81"/>
                  </a:lnTo>
                  <a:lnTo>
                    <a:pt x="236" y="42"/>
                  </a:lnTo>
                  <a:lnTo>
                    <a:pt x="286" y="0"/>
                  </a:lnTo>
                  <a:lnTo>
                    <a:pt x="300" y="0"/>
                  </a:lnTo>
                  <a:lnTo>
                    <a:pt x="300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8" name="Freeform 184"/>
            <p:cNvSpPr>
              <a:spLocks noChangeArrowheads="1"/>
            </p:cNvSpPr>
            <p:nvPr/>
          </p:nvSpPr>
          <p:spPr bwMode="auto">
            <a:xfrm>
              <a:off x="1571" y="3097"/>
              <a:ext cx="58" cy="393"/>
            </a:xfrm>
            <a:custGeom>
              <a:avLst/>
              <a:gdLst>
                <a:gd name="T0" fmla="*/ 258 w 262"/>
                <a:gd name="T1" fmla="*/ 22 h 1736"/>
                <a:gd name="T2" fmla="*/ 177 w 262"/>
                <a:gd name="T3" fmla="*/ 168 h 1736"/>
                <a:gd name="T4" fmla="*/ 140 w 262"/>
                <a:gd name="T5" fmla="*/ 308 h 1736"/>
                <a:gd name="T6" fmla="*/ 121 w 262"/>
                <a:gd name="T7" fmla="*/ 462 h 1736"/>
                <a:gd name="T8" fmla="*/ 90 w 262"/>
                <a:gd name="T9" fmla="*/ 639 h 1736"/>
                <a:gd name="T10" fmla="*/ 67 w 262"/>
                <a:gd name="T11" fmla="*/ 757 h 1736"/>
                <a:gd name="T12" fmla="*/ 67 w 262"/>
                <a:gd name="T13" fmla="*/ 880 h 1736"/>
                <a:gd name="T14" fmla="*/ 81 w 262"/>
                <a:gd name="T15" fmla="*/ 1034 h 1736"/>
                <a:gd name="T16" fmla="*/ 92 w 262"/>
                <a:gd name="T17" fmla="*/ 1227 h 1736"/>
                <a:gd name="T18" fmla="*/ 107 w 262"/>
                <a:gd name="T19" fmla="*/ 1337 h 1736"/>
                <a:gd name="T20" fmla="*/ 104 w 262"/>
                <a:gd name="T21" fmla="*/ 1418 h 1736"/>
                <a:gd name="T22" fmla="*/ 84 w 262"/>
                <a:gd name="T23" fmla="*/ 1502 h 1736"/>
                <a:gd name="T24" fmla="*/ 34 w 262"/>
                <a:gd name="T25" fmla="*/ 1726 h 1736"/>
                <a:gd name="T26" fmla="*/ 22 w 262"/>
                <a:gd name="T27" fmla="*/ 1735 h 1736"/>
                <a:gd name="T28" fmla="*/ 17 w 262"/>
                <a:gd name="T29" fmla="*/ 1715 h 1736"/>
                <a:gd name="T30" fmla="*/ 25 w 262"/>
                <a:gd name="T31" fmla="*/ 1597 h 1736"/>
                <a:gd name="T32" fmla="*/ 31 w 262"/>
                <a:gd name="T33" fmla="*/ 1485 h 1736"/>
                <a:gd name="T34" fmla="*/ 53 w 262"/>
                <a:gd name="T35" fmla="*/ 1340 h 1736"/>
                <a:gd name="T36" fmla="*/ 48 w 262"/>
                <a:gd name="T37" fmla="*/ 1233 h 1736"/>
                <a:gd name="T38" fmla="*/ 34 w 262"/>
                <a:gd name="T39" fmla="*/ 1037 h 1736"/>
                <a:gd name="T40" fmla="*/ 0 w 262"/>
                <a:gd name="T41" fmla="*/ 880 h 1736"/>
                <a:gd name="T42" fmla="*/ 0 w 262"/>
                <a:gd name="T43" fmla="*/ 743 h 1736"/>
                <a:gd name="T44" fmla="*/ 22 w 262"/>
                <a:gd name="T45" fmla="*/ 611 h 1736"/>
                <a:gd name="T46" fmla="*/ 62 w 262"/>
                <a:gd name="T47" fmla="*/ 434 h 1736"/>
                <a:gd name="T48" fmla="*/ 98 w 262"/>
                <a:gd name="T49" fmla="*/ 280 h 1736"/>
                <a:gd name="T50" fmla="*/ 121 w 262"/>
                <a:gd name="T51" fmla="*/ 213 h 1736"/>
                <a:gd name="T52" fmla="*/ 151 w 262"/>
                <a:gd name="T53" fmla="*/ 146 h 1736"/>
                <a:gd name="T54" fmla="*/ 188 w 262"/>
                <a:gd name="T55" fmla="*/ 78 h 1736"/>
                <a:gd name="T56" fmla="*/ 238 w 262"/>
                <a:gd name="T57" fmla="*/ 0 h 1736"/>
                <a:gd name="T58" fmla="*/ 258 w 262"/>
                <a:gd name="T59" fmla="*/ 0 h 1736"/>
                <a:gd name="T60" fmla="*/ 261 w 262"/>
                <a:gd name="T61" fmla="*/ 14 h 1736"/>
                <a:gd name="T62" fmla="*/ 258 w 262"/>
                <a:gd name="T63" fmla="*/ 22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2" h="1736">
                  <a:moveTo>
                    <a:pt x="258" y="22"/>
                  </a:moveTo>
                  <a:lnTo>
                    <a:pt x="177" y="168"/>
                  </a:lnTo>
                  <a:lnTo>
                    <a:pt x="140" y="308"/>
                  </a:lnTo>
                  <a:lnTo>
                    <a:pt x="121" y="462"/>
                  </a:lnTo>
                  <a:lnTo>
                    <a:pt x="90" y="639"/>
                  </a:lnTo>
                  <a:lnTo>
                    <a:pt x="67" y="757"/>
                  </a:lnTo>
                  <a:lnTo>
                    <a:pt x="67" y="880"/>
                  </a:lnTo>
                  <a:lnTo>
                    <a:pt x="81" y="1034"/>
                  </a:lnTo>
                  <a:lnTo>
                    <a:pt x="92" y="1227"/>
                  </a:lnTo>
                  <a:lnTo>
                    <a:pt x="107" y="1337"/>
                  </a:lnTo>
                  <a:lnTo>
                    <a:pt x="104" y="1418"/>
                  </a:lnTo>
                  <a:lnTo>
                    <a:pt x="84" y="1502"/>
                  </a:lnTo>
                  <a:lnTo>
                    <a:pt x="34" y="1726"/>
                  </a:lnTo>
                  <a:lnTo>
                    <a:pt x="22" y="1735"/>
                  </a:lnTo>
                  <a:lnTo>
                    <a:pt x="17" y="1715"/>
                  </a:lnTo>
                  <a:lnTo>
                    <a:pt x="25" y="1597"/>
                  </a:lnTo>
                  <a:lnTo>
                    <a:pt x="31" y="1485"/>
                  </a:lnTo>
                  <a:lnTo>
                    <a:pt x="53" y="1340"/>
                  </a:lnTo>
                  <a:lnTo>
                    <a:pt x="48" y="1233"/>
                  </a:lnTo>
                  <a:lnTo>
                    <a:pt x="34" y="1037"/>
                  </a:lnTo>
                  <a:lnTo>
                    <a:pt x="0" y="880"/>
                  </a:lnTo>
                  <a:lnTo>
                    <a:pt x="0" y="743"/>
                  </a:lnTo>
                  <a:lnTo>
                    <a:pt x="22" y="611"/>
                  </a:lnTo>
                  <a:lnTo>
                    <a:pt x="62" y="434"/>
                  </a:lnTo>
                  <a:lnTo>
                    <a:pt x="98" y="280"/>
                  </a:lnTo>
                  <a:lnTo>
                    <a:pt x="121" y="213"/>
                  </a:lnTo>
                  <a:lnTo>
                    <a:pt x="151" y="146"/>
                  </a:lnTo>
                  <a:lnTo>
                    <a:pt x="188" y="78"/>
                  </a:lnTo>
                  <a:lnTo>
                    <a:pt x="238" y="0"/>
                  </a:lnTo>
                  <a:lnTo>
                    <a:pt x="258" y="0"/>
                  </a:lnTo>
                  <a:lnTo>
                    <a:pt x="261" y="14"/>
                  </a:lnTo>
                  <a:lnTo>
                    <a:pt x="258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89" name="Freeform 185"/>
            <p:cNvSpPr>
              <a:spLocks noChangeArrowheads="1"/>
            </p:cNvSpPr>
            <p:nvPr/>
          </p:nvSpPr>
          <p:spPr bwMode="auto">
            <a:xfrm>
              <a:off x="1657" y="3472"/>
              <a:ext cx="39" cy="84"/>
            </a:xfrm>
            <a:custGeom>
              <a:avLst/>
              <a:gdLst>
                <a:gd name="T0" fmla="*/ 146 w 178"/>
                <a:gd name="T1" fmla="*/ 376 h 377"/>
                <a:gd name="T2" fmla="*/ 82 w 178"/>
                <a:gd name="T3" fmla="*/ 314 h 377"/>
                <a:gd name="T4" fmla="*/ 37 w 178"/>
                <a:gd name="T5" fmla="*/ 241 h 377"/>
                <a:gd name="T6" fmla="*/ 0 w 178"/>
                <a:gd name="T7" fmla="*/ 51 h 377"/>
                <a:gd name="T8" fmla="*/ 9 w 178"/>
                <a:gd name="T9" fmla="*/ 14 h 377"/>
                <a:gd name="T10" fmla="*/ 37 w 178"/>
                <a:gd name="T11" fmla="*/ 0 h 377"/>
                <a:gd name="T12" fmla="*/ 65 w 178"/>
                <a:gd name="T13" fmla="*/ 12 h 377"/>
                <a:gd name="T14" fmla="*/ 79 w 178"/>
                <a:gd name="T15" fmla="*/ 45 h 377"/>
                <a:gd name="T16" fmla="*/ 90 w 178"/>
                <a:gd name="T17" fmla="*/ 211 h 377"/>
                <a:gd name="T18" fmla="*/ 124 w 178"/>
                <a:gd name="T19" fmla="*/ 272 h 377"/>
                <a:gd name="T20" fmla="*/ 141 w 178"/>
                <a:gd name="T21" fmla="*/ 306 h 377"/>
                <a:gd name="T22" fmla="*/ 169 w 178"/>
                <a:gd name="T23" fmla="*/ 328 h 377"/>
                <a:gd name="T24" fmla="*/ 177 w 178"/>
                <a:gd name="T25" fmla="*/ 368 h 377"/>
                <a:gd name="T26" fmla="*/ 146 w 178"/>
                <a:gd name="T27" fmla="*/ 37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8" h="377">
                  <a:moveTo>
                    <a:pt x="146" y="376"/>
                  </a:moveTo>
                  <a:lnTo>
                    <a:pt x="82" y="314"/>
                  </a:lnTo>
                  <a:lnTo>
                    <a:pt x="37" y="241"/>
                  </a:lnTo>
                  <a:lnTo>
                    <a:pt x="0" y="51"/>
                  </a:lnTo>
                  <a:lnTo>
                    <a:pt x="9" y="14"/>
                  </a:lnTo>
                  <a:lnTo>
                    <a:pt x="37" y="0"/>
                  </a:lnTo>
                  <a:lnTo>
                    <a:pt x="65" y="12"/>
                  </a:lnTo>
                  <a:lnTo>
                    <a:pt x="79" y="45"/>
                  </a:lnTo>
                  <a:lnTo>
                    <a:pt x="90" y="211"/>
                  </a:lnTo>
                  <a:lnTo>
                    <a:pt x="124" y="272"/>
                  </a:lnTo>
                  <a:lnTo>
                    <a:pt x="141" y="306"/>
                  </a:lnTo>
                  <a:lnTo>
                    <a:pt x="169" y="328"/>
                  </a:lnTo>
                  <a:lnTo>
                    <a:pt x="177" y="368"/>
                  </a:lnTo>
                  <a:lnTo>
                    <a:pt x="146" y="3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0" name="Freeform 186"/>
            <p:cNvSpPr>
              <a:spLocks noChangeArrowheads="1"/>
            </p:cNvSpPr>
            <p:nvPr/>
          </p:nvSpPr>
          <p:spPr bwMode="auto">
            <a:xfrm>
              <a:off x="1538" y="3475"/>
              <a:ext cx="121" cy="157"/>
            </a:xfrm>
            <a:custGeom>
              <a:avLst/>
              <a:gdLst>
                <a:gd name="T0" fmla="*/ 530 w 539"/>
                <a:gd name="T1" fmla="*/ 30 h 696"/>
                <a:gd name="T2" fmla="*/ 466 w 539"/>
                <a:gd name="T3" fmla="*/ 75 h 696"/>
                <a:gd name="T4" fmla="*/ 443 w 539"/>
                <a:gd name="T5" fmla="*/ 106 h 696"/>
                <a:gd name="T6" fmla="*/ 415 w 539"/>
                <a:gd name="T7" fmla="*/ 140 h 696"/>
                <a:gd name="T8" fmla="*/ 367 w 539"/>
                <a:gd name="T9" fmla="*/ 171 h 696"/>
                <a:gd name="T10" fmla="*/ 323 w 539"/>
                <a:gd name="T11" fmla="*/ 187 h 696"/>
                <a:gd name="T12" fmla="*/ 216 w 539"/>
                <a:gd name="T13" fmla="*/ 207 h 696"/>
                <a:gd name="T14" fmla="*/ 157 w 539"/>
                <a:gd name="T15" fmla="*/ 171 h 696"/>
                <a:gd name="T16" fmla="*/ 98 w 539"/>
                <a:gd name="T17" fmla="*/ 143 h 696"/>
                <a:gd name="T18" fmla="*/ 62 w 539"/>
                <a:gd name="T19" fmla="*/ 339 h 696"/>
                <a:gd name="T20" fmla="*/ 62 w 539"/>
                <a:gd name="T21" fmla="*/ 479 h 696"/>
                <a:gd name="T22" fmla="*/ 87 w 539"/>
                <a:gd name="T23" fmla="*/ 541 h 696"/>
                <a:gd name="T24" fmla="*/ 118 w 539"/>
                <a:gd name="T25" fmla="*/ 605 h 696"/>
                <a:gd name="T26" fmla="*/ 230 w 539"/>
                <a:gd name="T27" fmla="*/ 650 h 696"/>
                <a:gd name="T28" fmla="*/ 339 w 539"/>
                <a:gd name="T29" fmla="*/ 655 h 696"/>
                <a:gd name="T30" fmla="*/ 353 w 539"/>
                <a:gd name="T31" fmla="*/ 664 h 696"/>
                <a:gd name="T32" fmla="*/ 345 w 539"/>
                <a:gd name="T33" fmla="*/ 681 h 696"/>
                <a:gd name="T34" fmla="*/ 213 w 539"/>
                <a:gd name="T35" fmla="*/ 695 h 696"/>
                <a:gd name="T36" fmla="*/ 82 w 539"/>
                <a:gd name="T37" fmla="*/ 664 h 696"/>
                <a:gd name="T38" fmla="*/ 39 w 539"/>
                <a:gd name="T39" fmla="*/ 577 h 696"/>
                <a:gd name="T40" fmla="*/ 14 w 539"/>
                <a:gd name="T41" fmla="*/ 501 h 696"/>
                <a:gd name="T42" fmla="*/ 0 w 539"/>
                <a:gd name="T43" fmla="*/ 319 h 696"/>
                <a:gd name="T44" fmla="*/ 17 w 539"/>
                <a:gd name="T45" fmla="*/ 266 h 696"/>
                <a:gd name="T46" fmla="*/ 37 w 539"/>
                <a:gd name="T47" fmla="*/ 221 h 696"/>
                <a:gd name="T48" fmla="*/ 73 w 539"/>
                <a:gd name="T49" fmla="*/ 120 h 696"/>
                <a:gd name="T50" fmla="*/ 87 w 539"/>
                <a:gd name="T51" fmla="*/ 106 h 696"/>
                <a:gd name="T52" fmla="*/ 227 w 539"/>
                <a:gd name="T53" fmla="*/ 120 h 696"/>
                <a:gd name="T54" fmla="*/ 309 w 539"/>
                <a:gd name="T55" fmla="*/ 112 h 696"/>
                <a:gd name="T56" fmla="*/ 379 w 539"/>
                <a:gd name="T57" fmla="*/ 81 h 696"/>
                <a:gd name="T58" fmla="*/ 449 w 539"/>
                <a:gd name="T59" fmla="*/ 30 h 696"/>
                <a:gd name="T60" fmla="*/ 524 w 539"/>
                <a:gd name="T61" fmla="*/ 0 h 696"/>
                <a:gd name="T62" fmla="*/ 538 w 539"/>
                <a:gd name="T63" fmla="*/ 11 h 696"/>
                <a:gd name="T64" fmla="*/ 530 w 539"/>
                <a:gd name="T65" fmla="*/ 3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9" h="696">
                  <a:moveTo>
                    <a:pt x="530" y="30"/>
                  </a:moveTo>
                  <a:lnTo>
                    <a:pt x="466" y="75"/>
                  </a:lnTo>
                  <a:lnTo>
                    <a:pt x="443" y="106"/>
                  </a:lnTo>
                  <a:lnTo>
                    <a:pt x="415" y="140"/>
                  </a:lnTo>
                  <a:lnTo>
                    <a:pt x="367" y="171"/>
                  </a:lnTo>
                  <a:lnTo>
                    <a:pt x="323" y="187"/>
                  </a:lnTo>
                  <a:lnTo>
                    <a:pt x="216" y="207"/>
                  </a:lnTo>
                  <a:lnTo>
                    <a:pt x="157" y="171"/>
                  </a:lnTo>
                  <a:lnTo>
                    <a:pt x="98" y="143"/>
                  </a:lnTo>
                  <a:lnTo>
                    <a:pt x="62" y="339"/>
                  </a:lnTo>
                  <a:lnTo>
                    <a:pt x="62" y="479"/>
                  </a:lnTo>
                  <a:lnTo>
                    <a:pt x="87" y="541"/>
                  </a:lnTo>
                  <a:lnTo>
                    <a:pt x="118" y="605"/>
                  </a:lnTo>
                  <a:lnTo>
                    <a:pt x="230" y="650"/>
                  </a:lnTo>
                  <a:lnTo>
                    <a:pt x="339" y="655"/>
                  </a:lnTo>
                  <a:lnTo>
                    <a:pt x="353" y="664"/>
                  </a:lnTo>
                  <a:lnTo>
                    <a:pt x="345" y="681"/>
                  </a:lnTo>
                  <a:lnTo>
                    <a:pt x="213" y="695"/>
                  </a:lnTo>
                  <a:lnTo>
                    <a:pt x="82" y="664"/>
                  </a:lnTo>
                  <a:lnTo>
                    <a:pt x="39" y="577"/>
                  </a:lnTo>
                  <a:lnTo>
                    <a:pt x="14" y="501"/>
                  </a:lnTo>
                  <a:lnTo>
                    <a:pt x="0" y="319"/>
                  </a:lnTo>
                  <a:lnTo>
                    <a:pt x="17" y="266"/>
                  </a:lnTo>
                  <a:lnTo>
                    <a:pt x="37" y="221"/>
                  </a:lnTo>
                  <a:lnTo>
                    <a:pt x="73" y="120"/>
                  </a:lnTo>
                  <a:lnTo>
                    <a:pt x="87" y="106"/>
                  </a:lnTo>
                  <a:lnTo>
                    <a:pt x="227" y="120"/>
                  </a:lnTo>
                  <a:lnTo>
                    <a:pt x="309" y="112"/>
                  </a:lnTo>
                  <a:lnTo>
                    <a:pt x="379" y="81"/>
                  </a:lnTo>
                  <a:lnTo>
                    <a:pt x="449" y="30"/>
                  </a:lnTo>
                  <a:lnTo>
                    <a:pt x="524" y="0"/>
                  </a:lnTo>
                  <a:lnTo>
                    <a:pt x="538" y="11"/>
                  </a:lnTo>
                  <a:lnTo>
                    <a:pt x="530" y="3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1" name="Freeform 187"/>
            <p:cNvSpPr>
              <a:spLocks noChangeArrowheads="1"/>
            </p:cNvSpPr>
            <p:nvPr/>
          </p:nvSpPr>
          <p:spPr bwMode="auto">
            <a:xfrm>
              <a:off x="1537" y="3615"/>
              <a:ext cx="25" cy="91"/>
            </a:xfrm>
            <a:custGeom>
              <a:avLst/>
              <a:gdLst>
                <a:gd name="T0" fmla="*/ 115 w 116"/>
                <a:gd name="T1" fmla="*/ 36 h 407"/>
                <a:gd name="T2" fmla="*/ 81 w 116"/>
                <a:gd name="T3" fmla="*/ 303 h 407"/>
                <a:gd name="T4" fmla="*/ 56 w 116"/>
                <a:gd name="T5" fmla="*/ 384 h 407"/>
                <a:gd name="T6" fmla="*/ 36 w 116"/>
                <a:gd name="T7" fmla="*/ 406 h 407"/>
                <a:gd name="T8" fmla="*/ 19 w 116"/>
                <a:gd name="T9" fmla="*/ 406 h 407"/>
                <a:gd name="T10" fmla="*/ 0 w 116"/>
                <a:gd name="T11" fmla="*/ 362 h 407"/>
                <a:gd name="T12" fmla="*/ 19 w 116"/>
                <a:gd name="T13" fmla="*/ 275 h 407"/>
                <a:gd name="T14" fmla="*/ 67 w 116"/>
                <a:gd name="T15" fmla="*/ 22 h 407"/>
                <a:gd name="T16" fmla="*/ 78 w 116"/>
                <a:gd name="T17" fmla="*/ 0 h 407"/>
                <a:gd name="T18" fmla="*/ 95 w 116"/>
                <a:gd name="T19" fmla="*/ 0 h 407"/>
                <a:gd name="T20" fmla="*/ 115 w 116"/>
                <a:gd name="T21" fmla="*/ 3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407">
                  <a:moveTo>
                    <a:pt x="115" y="36"/>
                  </a:moveTo>
                  <a:lnTo>
                    <a:pt x="81" y="303"/>
                  </a:lnTo>
                  <a:lnTo>
                    <a:pt x="56" y="384"/>
                  </a:lnTo>
                  <a:lnTo>
                    <a:pt x="36" y="406"/>
                  </a:lnTo>
                  <a:lnTo>
                    <a:pt x="19" y="406"/>
                  </a:lnTo>
                  <a:lnTo>
                    <a:pt x="0" y="362"/>
                  </a:lnTo>
                  <a:lnTo>
                    <a:pt x="19" y="275"/>
                  </a:lnTo>
                  <a:lnTo>
                    <a:pt x="67" y="22"/>
                  </a:lnTo>
                  <a:lnTo>
                    <a:pt x="78" y="0"/>
                  </a:lnTo>
                  <a:lnTo>
                    <a:pt x="95" y="0"/>
                  </a:lnTo>
                  <a:lnTo>
                    <a:pt x="115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2" name="Freeform 188"/>
            <p:cNvSpPr>
              <a:spLocks noChangeArrowheads="1"/>
            </p:cNvSpPr>
            <p:nvPr/>
          </p:nvSpPr>
          <p:spPr bwMode="auto">
            <a:xfrm>
              <a:off x="1696" y="3065"/>
              <a:ext cx="63" cy="332"/>
            </a:xfrm>
            <a:custGeom>
              <a:avLst/>
              <a:gdLst>
                <a:gd name="T0" fmla="*/ 194 w 284"/>
                <a:gd name="T1" fmla="*/ 8 h 1467"/>
                <a:gd name="T2" fmla="*/ 283 w 284"/>
                <a:gd name="T3" fmla="*/ 471 h 1467"/>
                <a:gd name="T4" fmla="*/ 210 w 284"/>
                <a:gd name="T5" fmla="*/ 689 h 1467"/>
                <a:gd name="T6" fmla="*/ 194 w 284"/>
                <a:gd name="T7" fmla="*/ 742 h 1467"/>
                <a:gd name="T8" fmla="*/ 171 w 284"/>
                <a:gd name="T9" fmla="*/ 784 h 1467"/>
                <a:gd name="T10" fmla="*/ 129 w 284"/>
                <a:gd name="T11" fmla="*/ 880 h 1467"/>
                <a:gd name="T12" fmla="*/ 53 w 284"/>
                <a:gd name="T13" fmla="*/ 1126 h 1467"/>
                <a:gd name="T14" fmla="*/ 62 w 284"/>
                <a:gd name="T15" fmla="*/ 1219 h 1467"/>
                <a:gd name="T16" fmla="*/ 45 w 284"/>
                <a:gd name="T17" fmla="*/ 1339 h 1467"/>
                <a:gd name="T18" fmla="*/ 23 w 284"/>
                <a:gd name="T19" fmla="*/ 1466 h 1467"/>
                <a:gd name="T20" fmla="*/ 0 w 284"/>
                <a:gd name="T21" fmla="*/ 1466 h 1467"/>
                <a:gd name="T22" fmla="*/ 3 w 284"/>
                <a:gd name="T23" fmla="*/ 1339 h 1467"/>
                <a:gd name="T24" fmla="*/ 0 w 284"/>
                <a:gd name="T25" fmla="*/ 1219 h 1467"/>
                <a:gd name="T26" fmla="*/ 0 w 284"/>
                <a:gd name="T27" fmla="*/ 1124 h 1467"/>
                <a:gd name="T28" fmla="*/ 11 w 284"/>
                <a:gd name="T29" fmla="*/ 1045 h 1467"/>
                <a:gd name="T30" fmla="*/ 31 w 284"/>
                <a:gd name="T31" fmla="*/ 983 h 1467"/>
                <a:gd name="T32" fmla="*/ 76 w 284"/>
                <a:gd name="T33" fmla="*/ 843 h 1467"/>
                <a:gd name="T34" fmla="*/ 135 w 284"/>
                <a:gd name="T35" fmla="*/ 656 h 1467"/>
                <a:gd name="T36" fmla="*/ 166 w 284"/>
                <a:gd name="T37" fmla="*/ 535 h 1467"/>
                <a:gd name="T38" fmla="*/ 185 w 284"/>
                <a:gd name="T39" fmla="*/ 485 h 1467"/>
                <a:gd name="T40" fmla="*/ 210 w 284"/>
                <a:gd name="T41" fmla="*/ 426 h 1467"/>
                <a:gd name="T42" fmla="*/ 230 w 284"/>
                <a:gd name="T43" fmla="*/ 316 h 1467"/>
                <a:gd name="T44" fmla="*/ 224 w 284"/>
                <a:gd name="T45" fmla="*/ 218 h 1467"/>
                <a:gd name="T46" fmla="*/ 199 w 284"/>
                <a:gd name="T47" fmla="*/ 126 h 1467"/>
                <a:gd name="T48" fmla="*/ 177 w 284"/>
                <a:gd name="T49" fmla="*/ 14 h 1467"/>
                <a:gd name="T50" fmla="*/ 180 w 284"/>
                <a:gd name="T51" fmla="*/ 0 h 1467"/>
                <a:gd name="T52" fmla="*/ 194 w 284"/>
                <a:gd name="T53" fmla="*/ 8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4" h="1467">
                  <a:moveTo>
                    <a:pt x="194" y="8"/>
                  </a:moveTo>
                  <a:lnTo>
                    <a:pt x="283" y="471"/>
                  </a:lnTo>
                  <a:lnTo>
                    <a:pt x="210" y="689"/>
                  </a:lnTo>
                  <a:lnTo>
                    <a:pt x="194" y="742"/>
                  </a:lnTo>
                  <a:lnTo>
                    <a:pt x="171" y="784"/>
                  </a:lnTo>
                  <a:lnTo>
                    <a:pt x="129" y="880"/>
                  </a:lnTo>
                  <a:lnTo>
                    <a:pt x="53" y="1126"/>
                  </a:lnTo>
                  <a:lnTo>
                    <a:pt x="62" y="1219"/>
                  </a:lnTo>
                  <a:lnTo>
                    <a:pt x="45" y="1339"/>
                  </a:lnTo>
                  <a:lnTo>
                    <a:pt x="23" y="1466"/>
                  </a:lnTo>
                  <a:lnTo>
                    <a:pt x="0" y="1466"/>
                  </a:lnTo>
                  <a:lnTo>
                    <a:pt x="3" y="1339"/>
                  </a:lnTo>
                  <a:lnTo>
                    <a:pt x="0" y="1219"/>
                  </a:lnTo>
                  <a:lnTo>
                    <a:pt x="0" y="1124"/>
                  </a:lnTo>
                  <a:lnTo>
                    <a:pt x="11" y="1045"/>
                  </a:lnTo>
                  <a:lnTo>
                    <a:pt x="31" y="983"/>
                  </a:lnTo>
                  <a:lnTo>
                    <a:pt x="76" y="843"/>
                  </a:lnTo>
                  <a:lnTo>
                    <a:pt x="135" y="656"/>
                  </a:lnTo>
                  <a:lnTo>
                    <a:pt x="166" y="535"/>
                  </a:lnTo>
                  <a:lnTo>
                    <a:pt x="185" y="485"/>
                  </a:lnTo>
                  <a:lnTo>
                    <a:pt x="210" y="426"/>
                  </a:lnTo>
                  <a:lnTo>
                    <a:pt x="230" y="316"/>
                  </a:lnTo>
                  <a:lnTo>
                    <a:pt x="224" y="218"/>
                  </a:lnTo>
                  <a:lnTo>
                    <a:pt x="199" y="126"/>
                  </a:lnTo>
                  <a:lnTo>
                    <a:pt x="177" y="14"/>
                  </a:lnTo>
                  <a:lnTo>
                    <a:pt x="180" y="0"/>
                  </a:lnTo>
                  <a:lnTo>
                    <a:pt x="194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3" name="Freeform 189"/>
            <p:cNvSpPr>
              <a:spLocks noChangeArrowheads="1"/>
            </p:cNvSpPr>
            <p:nvPr/>
          </p:nvSpPr>
          <p:spPr bwMode="auto">
            <a:xfrm>
              <a:off x="1337" y="3224"/>
              <a:ext cx="135" cy="327"/>
            </a:xfrm>
            <a:custGeom>
              <a:avLst/>
              <a:gdLst>
                <a:gd name="T0" fmla="*/ 19 w 600"/>
                <a:gd name="T1" fmla="*/ 0 h 1445"/>
                <a:gd name="T2" fmla="*/ 92 w 600"/>
                <a:gd name="T3" fmla="*/ 76 h 1445"/>
                <a:gd name="T4" fmla="*/ 123 w 600"/>
                <a:gd name="T5" fmla="*/ 180 h 1445"/>
                <a:gd name="T6" fmla="*/ 140 w 600"/>
                <a:gd name="T7" fmla="*/ 303 h 1445"/>
                <a:gd name="T8" fmla="*/ 154 w 600"/>
                <a:gd name="T9" fmla="*/ 365 h 1445"/>
                <a:gd name="T10" fmla="*/ 176 w 600"/>
                <a:gd name="T11" fmla="*/ 423 h 1445"/>
                <a:gd name="T12" fmla="*/ 249 w 600"/>
                <a:gd name="T13" fmla="*/ 679 h 1445"/>
                <a:gd name="T14" fmla="*/ 300 w 600"/>
                <a:gd name="T15" fmla="*/ 777 h 1445"/>
                <a:gd name="T16" fmla="*/ 339 w 600"/>
                <a:gd name="T17" fmla="*/ 892 h 1445"/>
                <a:gd name="T18" fmla="*/ 372 w 600"/>
                <a:gd name="T19" fmla="*/ 959 h 1445"/>
                <a:gd name="T20" fmla="*/ 398 w 600"/>
                <a:gd name="T21" fmla="*/ 1012 h 1445"/>
                <a:gd name="T22" fmla="*/ 434 w 600"/>
                <a:gd name="T23" fmla="*/ 1068 h 1445"/>
                <a:gd name="T24" fmla="*/ 476 w 600"/>
                <a:gd name="T25" fmla="*/ 1121 h 1445"/>
                <a:gd name="T26" fmla="*/ 552 w 600"/>
                <a:gd name="T27" fmla="*/ 1239 h 1445"/>
                <a:gd name="T28" fmla="*/ 585 w 600"/>
                <a:gd name="T29" fmla="*/ 1326 h 1445"/>
                <a:gd name="T30" fmla="*/ 599 w 600"/>
                <a:gd name="T31" fmla="*/ 1424 h 1445"/>
                <a:gd name="T32" fmla="*/ 588 w 600"/>
                <a:gd name="T33" fmla="*/ 1444 h 1445"/>
                <a:gd name="T34" fmla="*/ 574 w 600"/>
                <a:gd name="T35" fmla="*/ 1430 h 1445"/>
                <a:gd name="T36" fmla="*/ 552 w 600"/>
                <a:gd name="T37" fmla="*/ 1348 h 1445"/>
                <a:gd name="T38" fmla="*/ 513 w 600"/>
                <a:gd name="T39" fmla="*/ 1276 h 1445"/>
                <a:gd name="T40" fmla="*/ 448 w 600"/>
                <a:gd name="T41" fmla="*/ 1163 h 1445"/>
                <a:gd name="T42" fmla="*/ 305 w 600"/>
                <a:gd name="T43" fmla="*/ 917 h 1445"/>
                <a:gd name="T44" fmla="*/ 280 w 600"/>
                <a:gd name="T45" fmla="*/ 864 h 1445"/>
                <a:gd name="T46" fmla="*/ 255 w 600"/>
                <a:gd name="T47" fmla="*/ 819 h 1445"/>
                <a:gd name="T48" fmla="*/ 190 w 600"/>
                <a:gd name="T49" fmla="*/ 729 h 1445"/>
                <a:gd name="T50" fmla="*/ 117 w 600"/>
                <a:gd name="T51" fmla="*/ 460 h 1445"/>
                <a:gd name="T52" fmla="*/ 92 w 600"/>
                <a:gd name="T53" fmla="*/ 339 h 1445"/>
                <a:gd name="T54" fmla="*/ 87 w 600"/>
                <a:gd name="T55" fmla="*/ 210 h 1445"/>
                <a:gd name="T56" fmla="*/ 72 w 600"/>
                <a:gd name="T57" fmla="*/ 104 h 1445"/>
                <a:gd name="T58" fmla="*/ 50 w 600"/>
                <a:gd name="T59" fmla="*/ 62 h 1445"/>
                <a:gd name="T60" fmla="*/ 5 w 600"/>
                <a:gd name="T61" fmla="*/ 25 h 1445"/>
                <a:gd name="T62" fmla="*/ 0 w 600"/>
                <a:gd name="T63" fmla="*/ 9 h 1445"/>
                <a:gd name="T64" fmla="*/ 19 w 600"/>
                <a:gd name="T65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0" h="1445">
                  <a:moveTo>
                    <a:pt x="19" y="0"/>
                  </a:moveTo>
                  <a:lnTo>
                    <a:pt x="92" y="76"/>
                  </a:lnTo>
                  <a:lnTo>
                    <a:pt x="123" y="180"/>
                  </a:lnTo>
                  <a:lnTo>
                    <a:pt x="140" y="303"/>
                  </a:lnTo>
                  <a:lnTo>
                    <a:pt x="154" y="365"/>
                  </a:lnTo>
                  <a:lnTo>
                    <a:pt x="176" y="423"/>
                  </a:lnTo>
                  <a:lnTo>
                    <a:pt x="249" y="679"/>
                  </a:lnTo>
                  <a:lnTo>
                    <a:pt x="300" y="777"/>
                  </a:lnTo>
                  <a:lnTo>
                    <a:pt x="339" y="892"/>
                  </a:lnTo>
                  <a:lnTo>
                    <a:pt x="372" y="959"/>
                  </a:lnTo>
                  <a:lnTo>
                    <a:pt x="398" y="1012"/>
                  </a:lnTo>
                  <a:lnTo>
                    <a:pt x="434" y="1068"/>
                  </a:lnTo>
                  <a:lnTo>
                    <a:pt x="476" y="1121"/>
                  </a:lnTo>
                  <a:lnTo>
                    <a:pt x="552" y="1239"/>
                  </a:lnTo>
                  <a:lnTo>
                    <a:pt x="585" y="1326"/>
                  </a:lnTo>
                  <a:lnTo>
                    <a:pt x="599" y="1424"/>
                  </a:lnTo>
                  <a:lnTo>
                    <a:pt x="588" y="1444"/>
                  </a:lnTo>
                  <a:lnTo>
                    <a:pt x="574" y="1430"/>
                  </a:lnTo>
                  <a:lnTo>
                    <a:pt x="552" y="1348"/>
                  </a:lnTo>
                  <a:lnTo>
                    <a:pt x="513" y="1276"/>
                  </a:lnTo>
                  <a:lnTo>
                    <a:pt x="448" y="1163"/>
                  </a:lnTo>
                  <a:lnTo>
                    <a:pt x="305" y="917"/>
                  </a:lnTo>
                  <a:lnTo>
                    <a:pt x="280" y="864"/>
                  </a:lnTo>
                  <a:lnTo>
                    <a:pt x="255" y="819"/>
                  </a:lnTo>
                  <a:lnTo>
                    <a:pt x="190" y="729"/>
                  </a:lnTo>
                  <a:lnTo>
                    <a:pt x="117" y="460"/>
                  </a:lnTo>
                  <a:lnTo>
                    <a:pt x="92" y="339"/>
                  </a:lnTo>
                  <a:lnTo>
                    <a:pt x="87" y="210"/>
                  </a:lnTo>
                  <a:lnTo>
                    <a:pt x="72" y="104"/>
                  </a:lnTo>
                  <a:lnTo>
                    <a:pt x="50" y="62"/>
                  </a:lnTo>
                  <a:lnTo>
                    <a:pt x="5" y="25"/>
                  </a:lnTo>
                  <a:lnTo>
                    <a:pt x="0" y="9"/>
                  </a:lnTo>
                  <a:lnTo>
                    <a:pt x="1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4" name="Freeform 190"/>
            <p:cNvSpPr>
              <a:spLocks noChangeArrowheads="1"/>
            </p:cNvSpPr>
            <p:nvPr/>
          </p:nvSpPr>
          <p:spPr bwMode="auto">
            <a:xfrm>
              <a:off x="1281" y="3158"/>
              <a:ext cx="68" cy="276"/>
            </a:xfrm>
            <a:custGeom>
              <a:avLst/>
              <a:gdLst>
                <a:gd name="T0" fmla="*/ 70 w 304"/>
                <a:gd name="T1" fmla="*/ 0 h 1223"/>
                <a:gd name="T2" fmla="*/ 171 w 304"/>
                <a:gd name="T3" fmla="*/ 78 h 1223"/>
                <a:gd name="T4" fmla="*/ 193 w 304"/>
                <a:gd name="T5" fmla="*/ 176 h 1223"/>
                <a:gd name="T6" fmla="*/ 177 w 304"/>
                <a:gd name="T7" fmla="*/ 286 h 1223"/>
                <a:gd name="T8" fmla="*/ 157 w 304"/>
                <a:gd name="T9" fmla="*/ 361 h 1223"/>
                <a:gd name="T10" fmla="*/ 134 w 304"/>
                <a:gd name="T11" fmla="*/ 431 h 1223"/>
                <a:gd name="T12" fmla="*/ 90 w 304"/>
                <a:gd name="T13" fmla="*/ 557 h 1223"/>
                <a:gd name="T14" fmla="*/ 70 w 304"/>
                <a:gd name="T15" fmla="*/ 689 h 1223"/>
                <a:gd name="T16" fmla="*/ 84 w 304"/>
                <a:gd name="T17" fmla="*/ 751 h 1223"/>
                <a:gd name="T18" fmla="*/ 106 w 304"/>
                <a:gd name="T19" fmla="*/ 818 h 1223"/>
                <a:gd name="T20" fmla="*/ 143 w 304"/>
                <a:gd name="T21" fmla="*/ 888 h 1223"/>
                <a:gd name="T22" fmla="*/ 185 w 304"/>
                <a:gd name="T23" fmla="*/ 941 h 1223"/>
                <a:gd name="T24" fmla="*/ 269 w 304"/>
                <a:gd name="T25" fmla="*/ 1054 h 1223"/>
                <a:gd name="T26" fmla="*/ 303 w 304"/>
                <a:gd name="T27" fmla="*/ 1197 h 1223"/>
                <a:gd name="T28" fmla="*/ 294 w 304"/>
                <a:gd name="T29" fmla="*/ 1222 h 1223"/>
                <a:gd name="T30" fmla="*/ 269 w 304"/>
                <a:gd name="T31" fmla="*/ 1213 h 1223"/>
                <a:gd name="T32" fmla="*/ 238 w 304"/>
                <a:gd name="T33" fmla="*/ 1169 h 1223"/>
                <a:gd name="T34" fmla="*/ 202 w 304"/>
                <a:gd name="T35" fmla="*/ 1124 h 1223"/>
                <a:gd name="T36" fmla="*/ 157 w 304"/>
                <a:gd name="T37" fmla="*/ 1059 h 1223"/>
                <a:gd name="T38" fmla="*/ 118 w 304"/>
                <a:gd name="T39" fmla="*/ 1006 h 1223"/>
                <a:gd name="T40" fmla="*/ 34 w 304"/>
                <a:gd name="T41" fmla="*/ 877 h 1223"/>
                <a:gd name="T42" fmla="*/ 0 w 304"/>
                <a:gd name="T43" fmla="*/ 726 h 1223"/>
                <a:gd name="T44" fmla="*/ 3 w 304"/>
                <a:gd name="T45" fmla="*/ 653 h 1223"/>
                <a:gd name="T46" fmla="*/ 22 w 304"/>
                <a:gd name="T47" fmla="*/ 585 h 1223"/>
                <a:gd name="T48" fmla="*/ 45 w 304"/>
                <a:gd name="T49" fmla="*/ 507 h 1223"/>
                <a:gd name="T50" fmla="*/ 70 w 304"/>
                <a:gd name="T51" fmla="*/ 434 h 1223"/>
                <a:gd name="T52" fmla="*/ 126 w 304"/>
                <a:gd name="T53" fmla="*/ 266 h 1223"/>
                <a:gd name="T54" fmla="*/ 143 w 304"/>
                <a:gd name="T55" fmla="*/ 115 h 1223"/>
                <a:gd name="T56" fmla="*/ 104 w 304"/>
                <a:gd name="T57" fmla="*/ 64 h 1223"/>
                <a:gd name="T58" fmla="*/ 59 w 304"/>
                <a:gd name="T59" fmla="*/ 36 h 1223"/>
                <a:gd name="T60" fmla="*/ 53 w 304"/>
                <a:gd name="T61" fmla="*/ 8 h 1223"/>
                <a:gd name="T62" fmla="*/ 70 w 304"/>
                <a:gd name="T63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4" h="1223">
                  <a:moveTo>
                    <a:pt x="70" y="0"/>
                  </a:moveTo>
                  <a:lnTo>
                    <a:pt x="171" y="78"/>
                  </a:lnTo>
                  <a:lnTo>
                    <a:pt x="193" y="176"/>
                  </a:lnTo>
                  <a:lnTo>
                    <a:pt x="177" y="286"/>
                  </a:lnTo>
                  <a:lnTo>
                    <a:pt x="157" y="361"/>
                  </a:lnTo>
                  <a:lnTo>
                    <a:pt x="134" y="431"/>
                  </a:lnTo>
                  <a:lnTo>
                    <a:pt x="90" y="557"/>
                  </a:lnTo>
                  <a:lnTo>
                    <a:pt x="70" y="689"/>
                  </a:lnTo>
                  <a:lnTo>
                    <a:pt x="84" y="751"/>
                  </a:lnTo>
                  <a:lnTo>
                    <a:pt x="106" y="818"/>
                  </a:lnTo>
                  <a:lnTo>
                    <a:pt x="143" y="888"/>
                  </a:lnTo>
                  <a:lnTo>
                    <a:pt x="185" y="941"/>
                  </a:lnTo>
                  <a:lnTo>
                    <a:pt x="269" y="1054"/>
                  </a:lnTo>
                  <a:lnTo>
                    <a:pt x="303" y="1197"/>
                  </a:lnTo>
                  <a:lnTo>
                    <a:pt x="294" y="1222"/>
                  </a:lnTo>
                  <a:lnTo>
                    <a:pt x="269" y="1213"/>
                  </a:lnTo>
                  <a:lnTo>
                    <a:pt x="238" y="1169"/>
                  </a:lnTo>
                  <a:lnTo>
                    <a:pt x="202" y="1124"/>
                  </a:lnTo>
                  <a:lnTo>
                    <a:pt x="157" y="1059"/>
                  </a:lnTo>
                  <a:lnTo>
                    <a:pt x="118" y="1006"/>
                  </a:lnTo>
                  <a:lnTo>
                    <a:pt x="34" y="877"/>
                  </a:lnTo>
                  <a:lnTo>
                    <a:pt x="0" y="726"/>
                  </a:lnTo>
                  <a:lnTo>
                    <a:pt x="3" y="653"/>
                  </a:lnTo>
                  <a:lnTo>
                    <a:pt x="22" y="585"/>
                  </a:lnTo>
                  <a:lnTo>
                    <a:pt x="45" y="507"/>
                  </a:lnTo>
                  <a:lnTo>
                    <a:pt x="70" y="434"/>
                  </a:lnTo>
                  <a:lnTo>
                    <a:pt x="126" y="266"/>
                  </a:lnTo>
                  <a:lnTo>
                    <a:pt x="143" y="115"/>
                  </a:lnTo>
                  <a:lnTo>
                    <a:pt x="104" y="64"/>
                  </a:lnTo>
                  <a:lnTo>
                    <a:pt x="59" y="36"/>
                  </a:lnTo>
                  <a:lnTo>
                    <a:pt x="53" y="8"/>
                  </a:lnTo>
                  <a:lnTo>
                    <a:pt x="7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5" name="Freeform 191"/>
            <p:cNvSpPr>
              <a:spLocks noChangeArrowheads="1"/>
            </p:cNvSpPr>
            <p:nvPr/>
          </p:nvSpPr>
          <p:spPr bwMode="auto">
            <a:xfrm>
              <a:off x="1206" y="3003"/>
              <a:ext cx="172" cy="432"/>
            </a:xfrm>
            <a:custGeom>
              <a:avLst/>
              <a:gdLst>
                <a:gd name="T0" fmla="*/ 754 w 761"/>
                <a:gd name="T1" fmla="*/ 31 h 1910"/>
                <a:gd name="T2" fmla="*/ 650 w 761"/>
                <a:gd name="T3" fmla="*/ 132 h 1910"/>
                <a:gd name="T4" fmla="*/ 614 w 761"/>
                <a:gd name="T5" fmla="*/ 193 h 1910"/>
                <a:gd name="T6" fmla="*/ 575 w 761"/>
                <a:gd name="T7" fmla="*/ 272 h 1910"/>
                <a:gd name="T8" fmla="*/ 533 w 761"/>
                <a:gd name="T9" fmla="*/ 333 h 1910"/>
                <a:gd name="T10" fmla="*/ 496 w 761"/>
                <a:gd name="T11" fmla="*/ 392 h 1910"/>
                <a:gd name="T12" fmla="*/ 429 w 761"/>
                <a:gd name="T13" fmla="*/ 502 h 1910"/>
                <a:gd name="T14" fmla="*/ 401 w 761"/>
                <a:gd name="T15" fmla="*/ 561 h 1910"/>
                <a:gd name="T16" fmla="*/ 376 w 761"/>
                <a:gd name="T17" fmla="*/ 605 h 1910"/>
                <a:gd name="T18" fmla="*/ 311 w 761"/>
                <a:gd name="T19" fmla="*/ 701 h 1910"/>
                <a:gd name="T20" fmla="*/ 283 w 761"/>
                <a:gd name="T21" fmla="*/ 796 h 1910"/>
                <a:gd name="T22" fmla="*/ 266 w 761"/>
                <a:gd name="T23" fmla="*/ 849 h 1910"/>
                <a:gd name="T24" fmla="*/ 252 w 761"/>
                <a:gd name="T25" fmla="*/ 942 h 1910"/>
                <a:gd name="T26" fmla="*/ 224 w 761"/>
                <a:gd name="T27" fmla="*/ 1026 h 1910"/>
                <a:gd name="T28" fmla="*/ 177 w 761"/>
                <a:gd name="T29" fmla="*/ 1208 h 1910"/>
                <a:gd name="T30" fmla="*/ 154 w 761"/>
                <a:gd name="T31" fmla="*/ 1284 h 1910"/>
                <a:gd name="T32" fmla="*/ 132 w 761"/>
                <a:gd name="T33" fmla="*/ 1343 h 1910"/>
                <a:gd name="T34" fmla="*/ 90 w 761"/>
                <a:gd name="T35" fmla="*/ 1474 h 1910"/>
                <a:gd name="T36" fmla="*/ 76 w 761"/>
                <a:gd name="T37" fmla="*/ 1564 h 1910"/>
                <a:gd name="T38" fmla="*/ 76 w 761"/>
                <a:gd name="T39" fmla="*/ 1718 h 1910"/>
                <a:gd name="T40" fmla="*/ 48 w 761"/>
                <a:gd name="T41" fmla="*/ 1813 h 1910"/>
                <a:gd name="T42" fmla="*/ 17 w 761"/>
                <a:gd name="T43" fmla="*/ 1895 h 1910"/>
                <a:gd name="T44" fmla="*/ 3 w 761"/>
                <a:gd name="T45" fmla="*/ 1909 h 1910"/>
                <a:gd name="T46" fmla="*/ 0 w 761"/>
                <a:gd name="T47" fmla="*/ 1886 h 1910"/>
                <a:gd name="T48" fmla="*/ 23 w 761"/>
                <a:gd name="T49" fmla="*/ 1715 h 1910"/>
                <a:gd name="T50" fmla="*/ 31 w 761"/>
                <a:gd name="T51" fmla="*/ 1564 h 1910"/>
                <a:gd name="T52" fmla="*/ 31 w 761"/>
                <a:gd name="T53" fmla="*/ 1457 h 1910"/>
                <a:gd name="T54" fmla="*/ 53 w 761"/>
                <a:gd name="T55" fmla="*/ 1385 h 1910"/>
                <a:gd name="T56" fmla="*/ 76 w 761"/>
                <a:gd name="T57" fmla="*/ 1320 h 1910"/>
                <a:gd name="T58" fmla="*/ 121 w 761"/>
                <a:gd name="T59" fmla="*/ 1180 h 1910"/>
                <a:gd name="T60" fmla="*/ 163 w 761"/>
                <a:gd name="T61" fmla="*/ 1099 h 1910"/>
                <a:gd name="T62" fmla="*/ 208 w 761"/>
                <a:gd name="T63" fmla="*/ 1017 h 1910"/>
                <a:gd name="T64" fmla="*/ 244 w 761"/>
                <a:gd name="T65" fmla="*/ 849 h 1910"/>
                <a:gd name="T66" fmla="*/ 244 w 761"/>
                <a:gd name="T67" fmla="*/ 768 h 1910"/>
                <a:gd name="T68" fmla="*/ 289 w 761"/>
                <a:gd name="T69" fmla="*/ 684 h 1910"/>
                <a:gd name="T70" fmla="*/ 412 w 761"/>
                <a:gd name="T71" fmla="*/ 493 h 1910"/>
                <a:gd name="T72" fmla="*/ 443 w 761"/>
                <a:gd name="T73" fmla="*/ 339 h 1910"/>
                <a:gd name="T74" fmla="*/ 516 w 761"/>
                <a:gd name="T75" fmla="*/ 227 h 1910"/>
                <a:gd name="T76" fmla="*/ 561 w 761"/>
                <a:gd name="T77" fmla="*/ 143 h 1910"/>
                <a:gd name="T78" fmla="*/ 583 w 761"/>
                <a:gd name="T79" fmla="*/ 112 h 1910"/>
                <a:gd name="T80" fmla="*/ 606 w 761"/>
                <a:gd name="T81" fmla="*/ 90 h 1910"/>
                <a:gd name="T82" fmla="*/ 659 w 761"/>
                <a:gd name="T83" fmla="*/ 45 h 1910"/>
                <a:gd name="T84" fmla="*/ 729 w 761"/>
                <a:gd name="T85" fmla="*/ 0 h 1910"/>
                <a:gd name="T86" fmla="*/ 760 w 761"/>
                <a:gd name="T87" fmla="*/ 14 h 1910"/>
                <a:gd name="T88" fmla="*/ 754 w 761"/>
                <a:gd name="T89" fmla="*/ 31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1" h="1910">
                  <a:moveTo>
                    <a:pt x="754" y="31"/>
                  </a:moveTo>
                  <a:lnTo>
                    <a:pt x="650" y="132"/>
                  </a:lnTo>
                  <a:lnTo>
                    <a:pt x="614" y="193"/>
                  </a:lnTo>
                  <a:lnTo>
                    <a:pt x="575" y="272"/>
                  </a:lnTo>
                  <a:lnTo>
                    <a:pt x="533" y="333"/>
                  </a:lnTo>
                  <a:lnTo>
                    <a:pt x="496" y="392"/>
                  </a:lnTo>
                  <a:lnTo>
                    <a:pt x="429" y="502"/>
                  </a:lnTo>
                  <a:lnTo>
                    <a:pt x="401" y="561"/>
                  </a:lnTo>
                  <a:lnTo>
                    <a:pt x="376" y="605"/>
                  </a:lnTo>
                  <a:lnTo>
                    <a:pt x="311" y="701"/>
                  </a:lnTo>
                  <a:lnTo>
                    <a:pt x="283" y="796"/>
                  </a:lnTo>
                  <a:lnTo>
                    <a:pt x="266" y="849"/>
                  </a:lnTo>
                  <a:lnTo>
                    <a:pt x="252" y="942"/>
                  </a:lnTo>
                  <a:lnTo>
                    <a:pt x="224" y="1026"/>
                  </a:lnTo>
                  <a:lnTo>
                    <a:pt x="177" y="1208"/>
                  </a:lnTo>
                  <a:lnTo>
                    <a:pt x="154" y="1284"/>
                  </a:lnTo>
                  <a:lnTo>
                    <a:pt x="132" y="1343"/>
                  </a:lnTo>
                  <a:lnTo>
                    <a:pt x="90" y="1474"/>
                  </a:lnTo>
                  <a:lnTo>
                    <a:pt x="76" y="1564"/>
                  </a:lnTo>
                  <a:lnTo>
                    <a:pt x="76" y="1718"/>
                  </a:lnTo>
                  <a:lnTo>
                    <a:pt x="48" y="1813"/>
                  </a:lnTo>
                  <a:lnTo>
                    <a:pt x="17" y="1895"/>
                  </a:lnTo>
                  <a:lnTo>
                    <a:pt x="3" y="1909"/>
                  </a:lnTo>
                  <a:lnTo>
                    <a:pt x="0" y="1886"/>
                  </a:lnTo>
                  <a:lnTo>
                    <a:pt x="23" y="1715"/>
                  </a:lnTo>
                  <a:lnTo>
                    <a:pt x="31" y="1564"/>
                  </a:lnTo>
                  <a:lnTo>
                    <a:pt x="31" y="1457"/>
                  </a:lnTo>
                  <a:lnTo>
                    <a:pt x="53" y="1385"/>
                  </a:lnTo>
                  <a:lnTo>
                    <a:pt x="76" y="1320"/>
                  </a:lnTo>
                  <a:lnTo>
                    <a:pt x="121" y="1180"/>
                  </a:lnTo>
                  <a:lnTo>
                    <a:pt x="163" y="1099"/>
                  </a:lnTo>
                  <a:lnTo>
                    <a:pt x="208" y="1017"/>
                  </a:lnTo>
                  <a:lnTo>
                    <a:pt x="244" y="849"/>
                  </a:lnTo>
                  <a:lnTo>
                    <a:pt x="244" y="768"/>
                  </a:lnTo>
                  <a:lnTo>
                    <a:pt x="289" y="684"/>
                  </a:lnTo>
                  <a:lnTo>
                    <a:pt x="412" y="493"/>
                  </a:lnTo>
                  <a:lnTo>
                    <a:pt x="443" y="339"/>
                  </a:lnTo>
                  <a:lnTo>
                    <a:pt x="516" y="227"/>
                  </a:lnTo>
                  <a:lnTo>
                    <a:pt x="561" y="143"/>
                  </a:lnTo>
                  <a:lnTo>
                    <a:pt x="583" y="112"/>
                  </a:lnTo>
                  <a:lnTo>
                    <a:pt x="606" y="90"/>
                  </a:lnTo>
                  <a:lnTo>
                    <a:pt x="659" y="45"/>
                  </a:lnTo>
                  <a:lnTo>
                    <a:pt x="729" y="0"/>
                  </a:lnTo>
                  <a:lnTo>
                    <a:pt x="760" y="14"/>
                  </a:lnTo>
                  <a:lnTo>
                    <a:pt x="754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6" name="Freeform 192"/>
            <p:cNvSpPr>
              <a:spLocks noChangeArrowheads="1"/>
            </p:cNvSpPr>
            <p:nvPr/>
          </p:nvSpPr>
          <p:spPr bwMode="auto">
            <a:xfrm>
              <a:off x="1253" y="3366"/>
              <a:ext cx="51" cy="84"/>
            </a:xfrm>
            <a:custGeom>
              <a:avLst/>
              <a:gdLst>
                <a:gd name="T0" fmla="*/ 22 w 230"/>
                <a:gd name="T1" fmla="*/ 12 h 374"/>
                <a:gd name="T2" fmla="*/ 36 w 230"/>
                <a:gd name="T3" fmla="*/ 87 h 374"/>
                <a:gd name="T4" fmla="*/ 58 w 230"/>
                <a:gd name="T5" fmla="*/ 155 h 374"/>
                <a:gd name="T6" fmla="*/ 81 w 230"/>
                <a:gd name="T7" fmla="*/ 211 h 374"/>
                <a:gd name="T8" fmla="*/ 123 w 230"/>
                <a:gd name="T9" fmla="*/ 270 h 374"/>
                <a:gd name="T10" fmla="*/ 145 w 230"/>
                <a:gd name="T11" fmla="*/ 295 h 374"/>
                <a:gd name="T12" fmla="*/ 168 w 230"/>
                <a:gd name="T13" fmla="*/ 323 h 374"/>
                <a:gd name="T14" fmla="*/ 221 w 230"/>
                <a:gd name="T15" fmla="*/ 337 h 374"/>
                <a:gd name="T16" fmla="*/ 229 w 230"/>
                <a:gd name="T17" fmla="*/ 351 h 374"/>
                <a:gd name="T18" fmla="*/ 221 w 230"/>
                <a:gd name="T19" fmla="*/ 368 h 374"/>
                <a:gd name="T20" fmla="*/ 134 w 230"/>
                <a:gd name="T21" fmla="*/ 373 h 374"/>
                <a:gd name="T22" fmla="*/ 72 w 230"/>
                <a:gd name="T23" fmla="*/ 331 h 374"/>
                <a:gd name="T24" fmla="*/ 36 w 230"/>
                <a:gd name="T25" fmla="*/ 258 h 374"/>
                <a:gd name="T26" fmla="*/ 16 w 230"/>
                <a:gd name="T27" fmla="*/ 188 h 374"/>
                <a:gd name="T28" fmla="*/ 0 w 230"/>
                <a:gd name="T29" fmla="*/ 14 h 374"/>
                <a:gd name="T30" fmla="*/ 8 w 230"/>
                <a:gd name="T31" fmla="*/ 0 h 374"/>
                <a:gd name="T32" fmla="*/ 22 w 230"/>
                <a:gd name="T33" fmla="*/ 12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0" h="374">
                  <a:moveTo>
                    <a:pt x="22" y="12"/>
                  </a:moveTo>
                  <a:lnTo>
                    <a:pt x="36" y="87"/>
                  </a:lnTo>
                  <a:lnTo>
                    <a:pt x="58" y="155"/>
                  </a:lnTo>
                  <a:lnTo>
                    <a:pt x="81" y="211"/>
                  </a:lnTo>
                  <a:lnTo>
                    <a:pt x="123" y="270"/>
                  </a:lnTo>
                  <a:lnTo>
                    <a:pt x="145" y="295"/>
                  </a:lnTo>
                  <a:lnTo>
                    <a:pt x="168" y="323"/>
                  </a:lnTo>
                  <a:lnTo>
                    <a:pt x="221" y="337"/>
                  </a:lnTo>
                  <a:lnTo>
                    <a:pt x="229" y="351"/>
                  </a:lnTo>
                  <a:lnTo>
                    <a:pt x="221" y="368"/>
                  </a:lnTo>
                  <a:lnTo>
                    <a:pt x="134" y="373"/>
                  </a:lnTo>
                  <a:lnTo>
                    <a:pt x="72" y="331"/>
                  </a:lnTo>
                  <a:lnTo>
                    <a:pt x="36" y="258"/>
                  </a:lnTo>
                  <a:lnTo>
                    <a:pt x="16" y="188"/>
                  </a:lnTo>
                  <a:lnTo>
                    <a:pt x="0" y="14"/>
                  </a:lnTo>
                  <a:lnTo>
                    <a:pt x="8" y="0"/>
                  </a:lnTo>
                  <a:lnTo>
                    <a:pt x="22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7" name="Freeform 193"/>
            <p:cNvSpPr>
              <a:spLocks noChangeArrowheads="1"/>
            </p:cNvSpPr>
            <p:nvPr/>
          </p:nvSpPr>
          <p:spPr bwMode="auto">
            <a:xfrm>
              <a:off x="1337" y="2724"/>
              <a:ext cx="156" cy="156"/>
            </a:xfrm>
            <a:custGeom>
              <a:avLst/>
              <a:gdLst>
                <a:gd name="T0" fmla="*/ 681 w 693"/>
                <a:gd name="T1" fmla="*/ 31 h 691"/>
                <a:gd name="T2" fmla="*/ 543 w 693"/>
                <a:gd name="T3" fmla="*/ 45 h 691"/>
                <a:gd name="T4" fmla="*/ 417 w 693"/>
                <a:gd name="T5" fmla="*/ 118 h 691"/>
                <a:gd name="T6" fmla="*/ 375 w 693"/>
                <a:gd name="T7" fmla="*/ 174 h 691"/>
                <a:gd name="T8" fmla="*/ 353 w 693"/>
                <a:gd name="T9" fmla="*/ 199 h 691"/>
                <a:gd name="T10" fmla="*/ 330 w 693"/>
                <a:gd name="T11" fmla="*/ 227 h 691"/>
                <a:gd name="T12" fmla="*/ 308 w 693"/>
                <a:gd name="T13" fmla="*/ 250 h 691"/>
                <a:gd name="T14" fmla="*/ 246 w 693"/>
                <a:gd name="T15" fmla="*/ 281 h 691"/>
                <a:gd name="T16" fmla="*/ 199 w 693"/>
                <a:gd name="T17" fmla="*/ 359 h 691"/>
                <a:gd name="T18" fmla="*/ 154 w 693"/>
                <a:gd name="T19" fmla="*/ 432 h 691"/>
                <a:gd name="T20" fmla="*/ 81 w 693"/>
                <a:gd name="T21" fmla="*/ 502 h 691"/>
                <a:gd name="T22" fmla="*/ 70 w 693"/>
                <a:gd name="T23" fmla="*/ 566 h 691"/>
                <a:gd name="T24" fmla="*/ 56 w 693"/>
                <a:gd name="T25" fmla="*/ 620 h 691"/>
                <a:gd name="T26" fmla="*/ 22 w 693"/>
                <a:gd name="T27" fmla="*/ 690 h 691"/>
                <a:gd name="T28" fmla="*/ 0 w 693"/>
                <a:gd name="T29" fmla="*/ 690 h 691"/>
                <a:gd name="T30" fmla="*/ 11 w 693"/>
                <a:gd name="T31" fmla="*/ 597 h 691"/>
                <a:gd name="T32" fmla="*/ 22 w 693"/>
                <a:gd name="T33" fmla="*/ 552 h 691"/>
                <a:gd name="T34" fmla="*/ 47 w 693"/>
                <a:gd name="T35" fmla="*/ 466 h 691"/>
                <a:gd name="T36" fmla="*/ 81 w 693"/>
                <a:gd name="T37" fmla="*/ 421 h 691"/>
                <a:gd name="T38" fmla="*/ 123 w 693"/>
                <a:gd name="T39" fmla="*/ 381 h 691"/>
                <a:gd name="T40" fmla="*/ 221 w 693"/>
                <a:gd name="T41" fmla="*/ 250 h 691"/>
                <a:gd name="T42" fmla="*/ 255 w 693"/>
                <a:gd name="T43" fmla="*/ 213 h 691"/>
                <a:gd name="T44" fmla="*/ 294 w 693"/>
                <a:gd name="T45" fmla="*/ 191 h 691"/>
                <a:gd name="T46" fmla="*/ 322 w 693"/>
                <a:gd name="T47" fmla="*/ 168 h 691"/>
                <a:gd name="T48" fmla="*/ 339 w 693"/>
                <a:gd name="T49" fmla="*/ 126 h 691"/>
                <a:gd name="T50" fmla="*/ 364 w 693"/>
                <a:gd name="T51" fmla="*/ 101 h 691"/>
                <a:gd name="T52" fmla="*/ 389 w 693"/>
                <a:gd name="T53" fmla="*/ 73 h 691"/>
                <a:gd name="T54" fmla="*/ 462 w 693"/>
                <a:gd name="T55" fmla="*/ 28 h 691"/>
                <a:gd name="T56" fmla="*/ 529 w 693"/>
                <a:gd name="T57" fmla="*/ 6 h 691"/>
                <a:gd name="T58" fmla="*/ 684 w 693"/>
                <a:gd name="T59" fmla="*/ 0 h 691"/>
                <a:gd name="T60" fmla="*/ 692 w 693"/>
                <a:gd name="T61" fmla="*/ 20 h 691"/>
                <a:gd name="T62" fmla="*/ 681 w 693"/>
                <a:gd name="T63" fmla="*/ 3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3" h="691">
                  <a:moveTo>
                    <a:pt x="681" y="31"/>
                  </a:moveTo>
                  <a:lnTo>
                    <a:pt x="543" y="45"/>
                  </a:lnTo>
                  <a:lnTo>
                    <a:pt x="417" y="118"/>
                  </a:lnTo>
                  <a:lnTo>
                    <a:pt x="375" y="174"/>
                  </a:lnTo>
                  <a:lnTo>
                    <a:pt x="353" y="199"/>
                  </a:lnTo>
                  <a:lnTo>
                    <a:pt x="330" y="227"/>
                  </a:lnTo>
                  <a:lnTo>
                    <a:pt x="308" y="250"/>
                  </a:lnTo>
                  <a:lnTo>
                    <a:pt x="246" y="281"/>
                  </a:lnTo>
                  <a:lnTo>
                    <a:pt x="199" y="359"/>
                  </a:lnTo>
                  <a:lnTo>
                    <a:pt x="154" y="432"/>
                  </a:lnTo>
                  <a:lnTo>
                    <a:pt x="81" y="502"/>
                  </a:lnTo>
                  <a:lnTo>
                    <a:pt x="70" y="566"/>
                  </a:lnTo>
                  <a:lnTo>
                    <a:pt x="56" y="620"/>
                  </a:lnTo>
                  <a:lnTo>
                    <a:pt x="22" y="690"/>
                  </a:lnTo>
                  <a:lnTo>
                    <a:pt x="0" y="690"/>
                  </a:lnTo>
                  <a:lnTo>
                    <a:pt x="11" y="597"/>
                  </a:lnTo>
                  <a:lnTo>
                    <a:pt x="22" y="552"/>
                  </a:lnTo>
                  <a:lnTo>
                    <a:pt x="47" y="466"/>
                  </a:lnTo>
                  <a:lnTo>
                    <a:pt x="81" y="421"/>
                  </a:lnTo>
                  <a:lnTo>
                    <a:pt x="123" y="381"/>
                  </a:lnTo>
                  <a:lnTo>
                    <a:pt x="221" y="250"/>
                  </a:lnTo>
                  <a:lnTo>
                    <a:pt x="255" y="213"/>
                  </a:lnTo>
                  <a:lnTo>
                    <a:pt x="294" y="191"/>
                  </a:lnTo>
                  <a:lnTo>
                    <a:pt x="322" y="168"/>
                  </a:lnTo>
                  <a:lnTo>
                    <a:pt x="339" y="126"/>
                  </a:lnTo>
                  <a:lnTo>
                    <a:pt x="364" y="101"/>
                  </a:lnTo>
                  <a:lnTo>
                    <a:pt x="389" y="73"/>
                  </a:lnTo>
                  <a:lnTo>
                    <a:pt x="462" y="28"/>
                  </a:lnTo>
                  <a:lnTo>
                    <a:pt x="529" y="6"/>
                  </a:lnTo>
                  <a:lnTo>
                    <a:pt x="684" y="0"/>
                  </a:lnTo>
                  <a:lnTo>
                    <a:pt x="692" y="20"/>
                  </a:lnTo>
                  <a:lnTo>
                    <a:pt x="681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8" name="Freeform 194"/>
            <p:cNvSpPr>
              <a:spLocks noChangeArrowheads="1"/>
            </p:cNvSpPr>
            <p:nvPr/>
          </p:nvSpPr>
          <p:spPr bwMode="auto">
            <a:xfrm>
              <a:off x="1351" y="2834"/>
              <a:ext cx="170" cy="89"/>
            </a:xfrm>
            <a:custGeom>
              <a:avLst/>
              <a:gdLst>
                <a:gd name="T0" fmla="*/ 17 w 752"/>
                <a:gd name="T1" fmla="*/ 286 h 399"/>
                <a:gd name="T2" fmla="*/ 42 w 752"/>
                <a:gd name="T3" fmla="*/ 317 h 399"/>
                <a:gd name="T4" fmla="*/ 67 w 752"/>
                <a:gd name="T5" fmla="*/ 339 h 399"/>
                <a:gd name="T6" fmla="*/ 126 w 752"/>
                <a:gd name="T7" fmla="*/ 359 h 399"/>
                <a:gd name="T8" fmla="*/ 258 w 752"/>
                <a:gd name="T9" fmla="*/ 348 h 399"/>
                <a:gd name="T10" fmla="*/ 381 w 752"/>
                <a:gd name="T11" fmla="*/ 303 h 399"/>
                <a:gd name="T12" fmla="*/ 471 w 752"/>
                <a:gd name="T13" fmla="*/ 177 h 399"/>
                <a:gd name="T14" fmla="*/ 535 w 752"/>
                <a:gd name="T15" fmla="*/ 140 h 399"/>
                <a:gd name="T16" fmla="*/ 603 w 752"/>
                <a:gd name="T17" fmla="*/ 112 h 399"/>
                <a:gd name="T18" fmla="*/ 650 w 752"/>
                <a:gd name="T19" fmla="*/ 65 h 399"/>
                <a:gd name="T20" fmla="*/ 676 w 752"/>
                <a:gd name="T21" fmla="*/ 31 h 399"/>
                <a:gd name="T22" fmla="*/ 701 w 752"/>
                <a:gd name="T23" fmla="*/ 0 h 399"/>
                <a:gd name="T24" fmla="*/ 723 w 752"/>
                <a:gd name="T25" fmla="*/ 0 h 399"/>
                <a:gd name="T26" fmla="*/ 746 w 752"/>
                <a:gd name="T27" fmla="*/ 17 h 399"/>
                <a:gd name="T28" fmla="*/ 751 w 752"/>
                <a:gd name="T29" fmla="*/ 51 h 399"/>
                <a:gd name="T30" fmla="*/ 735 w 752"/>
                <a:gd name="T31" fmla="*/ 76 h 399"/>
                <a:gd name="T32" fmla="*/ 684 w 752"/>
                <a:gd name="T33" fmla="*/ 140 h 399"/>
                <a:gd name="T34" fmla="*/ 656 w 752"/>
                <a:gd name="T35" fmla="*/ 171 h 399"/>
                <a:gd name="T36" fmla="*/ 628 w 752"/>
                <a:gd name="T37" fmla="*/ 194 h 399"/>
                <a:gd name="T38" fmla="*/ 521 w 752"/>
                <a:gd name="T39" fmla="*/ 236 h 399"/>
                <a:gd name="T40" fmla="*/ 499 w 752"/>
                <a:gd name="T41" fmla="*/ 280 h 399"/>
                <a:gd name="T42" fmla="*/ 477 w 752"/>
                <a:gd name="T43" fmla="*/ 317 h 399"/>
                <a:gd name="T44" fmla="*/ 443 w 752"/>
                <a:gd name="T45" fmla="*/ 348 h 399"/>
                <a:gd name="T46" fmla="*/ 412 w 752"/>
                <a:gd name="T47" fmla="*/ 367 h 399"/>
                <a:gd name="T48" fmla="*/ 339 w 752"/>
                <a:gd name="T49" fmla="*/ 393 h 399"/>
                <a:gd name="T50" fmla="*/ 258 w 752"/>
                <a:gd name="T51" fmla="*/ 398 h 399"/>
                <a:gd name="T52" fmla="*/ 112 w 752"/>
                <a:gd name="T53" fmla="*/ 393 h 399"/>
                <a:gd name="T54" fmla="*/ 53 w 752"/>
                <a:gd name="T55" fmla="*/ 367 h 399"/>
                <a:gd name="T56" fmla="*/ 0 w 752"/>
                <a:gd name="T57" fmla="*/ 303 h 399"/>
                <a:gd name="T58" fmla="*/ 6 w 752"/>
                <a:gd name="T59" fmla="*/ 280 h 399"/>
                <a:gd name="T60" fmla="*/ 17 w 752"/>
                <a:gd name="T61" fmla="*/ 28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2" h="399">
                  <a:moveTo>
                    <a:pt x="17" y="286"/>
                  </a:moveTo>
                  <a:lnTo>
                    <a:pt x="42" y="317"/>
                  </a:lnTo>
                  <a:lnTo>
                    <a:pt x="67" y="339"/>
                  </a:lnTo>
                  <a:lnTo>
                    <a:pt x="126" y="359"/>
                  </a:lnTo>
                  <a:lnTo>
                    <a:pt x="258" y="348"/>
                  </a:lnTo>
                  <a:lnTo>
                    <a:pt x="381" y="303"/>
                  </a:lnTo>
                  <a:lnTo>
                    <a:pt x="471" y="177"/>
                  </a:lnTo>
                  <a:lnTo>
                    <a:pt x="535" y="140"/>
                  </a:lnTo>
                  <a:lnTo>
                    <a:pt x="603" y="112"/>
                  </a:lnTo>
                  <a:lnTo>
                    <a:pt x="650" y="65"/>
                  </a:lnTo>
                  <a:lnTo>
                    <a:pt x="676" y="31"/>
                  </a:lnTo>
                  <a:lnTo>
                    <a:pt x="701" y="0"/>
                  </a:lnTo>
                  <a:lnTo>
                    <a:pt x="723" y="0"/>
                  </a:lnTo>
                  <a:lnTo>
                    <a:pt x="746" y="17"/>
                  </a:lnTo>
                  <a:lnTo>
                    <a:pt x="751" y="51"/>
                  </a:lnTo>
                  <a:lnTo>
                    <a:pt x="735" y="76"/>
                  </a:lnTo>
                  <a:lnTo>
                    <a:pt x="684" y="140"/>
                  </a:lnTo>
                  <a:lnTo>
                    <a:pt x="656" y="171"/>
                  </a:lnTo>
                  <a:lnTo>
                    <a:pt x="628" y="194"/>
                  </a:lnTo>
                  <a:lnTo>
                    <a:pt x="521" y="236"/>
                  </a:lnTo>
                  <a:lnTo>
                    <a:pt x="499" y="280"/>
                  </a:lnTo>
                  <a:lnTo>
                    <a:pt x="477" y="317"/>
                  </a:lnTo>
                  <a:lnTo>
                    <a:pt x="443" y="348"/>
                  </a:lnTo>
                  <a:lnTo>
                    <a:pt x="412" y="367"/>
                  </a:lnTo>
                  <a:lnTo>
                    <a:pt x="339" y="393"/>
                  </a:lnTo>
                  <a:lnTo>
                    <a:pt x="258" y="398"/>
                  </a:lnTo>
                  <a:lnTo>
                    <a:pt x="112" y="393"/>
                  </a:lnTo>
                  <a:lnTo>
                    <a:pt x="53" y="367"/>
                  </a:lnTo>
                  <a:lnTo>
                    <a:pt x="0" y="303"/>
                  </a:lnTo>
                  <a:lnTo>
                    <a:pt x="6" y="280"/>
                  </a:lnTo>
                  <a:lnTo>
                    <a:pt x="17" y="28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99" name="Freeform 195"/>
            <p:cNvSpPr>
              <a:spLocks noChangeArrowheads="1"/>
            </p:cNvSpPr>
            <p:nvPr/>
          </p:nvSpPr>
          <p:spPr bwMode="auto">
            <a:xfrm>
              <a:off x="1513" y="2729"/>
              <a:ext cx="70" cy="159"/>
            </a:xfrm>
            <a:custGeom>
              <a:avLst/>
              <a:gdLst>
                <a:gd name="T0" fmla="*/ 8 w 315"/>
                <a:gd name="T1" fmla="*/ 0 h 704"/>
                <a:gd name="T2" fmla="*/ 81 w 315"/>
                <a:gd name="T3" fmla="*/ 14 h 704"/>
                <a:gd name="T4" fmla="*/ 140 w 315"/>
                <a:gd name="T5" fmla="*/ 56 h 704"/>
                <a:gd name="T6" fmla="*/ 191 w 315"/>
                <a:gd name="T7" fmla="*/ 115 h 704"/>
                <a:gd name="T8" fmla="*/ 241 w 315"/>
                <a:gd name="T9" fmla="*/ 182 h 704"/>
                <a:gd name="T10" fmla="*/ 286 w 315"/>
                <a:gd name="T11" fmla="*/ 232 h 704"/>
                <a:gd name="T12" fmla="*/ 308 w 315"/>
                <a:gd name="T13" fmla="*/ 291 h 704"/>
                <a:gd name="T14" fmla="*/ 314 w 315"/>
                <a:gd name="T15" fmla="*/ 443 h 704"/>
                <a:gd name="T16" fmla="*/ 277 w 315"/>
                <a:gd name="T17" fmla="*/ 557 h 704"/>
                <a:gd name="T18" fmla="*/ 272 w 315"/>
                <a:gd name="T19" fmla="*/ 616 h 704"/>
                <a:gd name="T20" fmla="*/ 277 w 315"/>
                <a:gd name="T21" fmla="*/ 684 h 704"/>
                <a:gd name="T22" fmla="*/ 266 w 315"/>
                <a:gd name="T23" fmla="*/ 703 h 704"/>
                <a:gd name="T24" fmla="*/ 255 w 315"/>
                <a:gd name="T25" fmla="*/ 689 h 704"/>
                <a:gd name="T26" fmla="*/ 227 w 315"/>
                <a:gd name="T27" fmla="*/ 549 h 704"/>
                <a:gd name="T28" fmla="*/ 227 w 315"/>
                <a:gd name="T29" fmla="*/ 485 h 704"/>
                <a:gd name="T30" fmla="*/ 244 w 315"/>
                <a:gd name="T31" fmla="*/ 417 h 704"/>
                <a:gd name="T32" fmla="*/ 235 w 315"/>
                <a:gd name="T33" fmla="*/ 322 h 704"/>
                <a:gd name="T34" fmla="*/ 221 w 315"/>
                <a:gd name="T35" fmla="*/ 286 h 704"/>
                <a:gd name="T36" fmla="*/ 199 w 315"/>
                <a:gd name="T37" fmla="*/ 258 h 704"/>
                <a:gd name="T38" fmla="*/ 154 w 315"/>
                <a:gd name="T39" fmla="*/ 182 h 704"/>
                <a:gd name="T40" fmla="*/ 118 w 315"/>
                <a:gd name="T41" fmla="*/ 109 h 704"/>
                <a:gd name="T42" fmla="*/ 95 w 315"/>
                <a:gd name="T43" fmla="*/ 78 h 704"/>
                <a:gd name="T44" fmla="*/ 73 w 315"/>
                <a:gd name="T45" fmla="*/ 56 h 704"/>
                <a:gd name="T46" fmla="*/ 8 w 315"/>
                <a:gd name="T47" fmla="*/ 33 h 704"/>
                <a:gd name="T48" fmla="*/ 0 w 315"/>
                <a:gd name="T49" fmla="*/ 14 h 704"/>
                <a:gd name="T50" fmla="*/ 8 w 315"/>
                <a:gd name="T51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5" h="704">
                  <a:moveTo>
                    <a:pt x="8" y="0"/>
                  </a:moveTo>
                  <a:lnTo>
                    <a:pt x="81" y="14"/>
                  </a:lnTo>
                  <a:lnTo>
                    <a:pt x="140" y="56"/>
                  </a:lnTo>
                  <a:lnTo>
                    <a:pt x="191" y="115"/>
                  </a:lnTo>
                  <a:lnTo>
                    <a:pt x="241" y="182"/>
                  </a:lnTo>
                  <a:lnTo>
                    <a:pt x="286" y="232"/>
                  </a:lnTo>
                  <a:lnTo>
                    <a:pt x="308" y="291"/>
                  </a:lnTo>
                  <a:lnTo>
                    <a:pt x="314" y="443"/>
                  </a:lnTo>
                  <a:lnTo>
                    <a:pt x="277" y="557"/>
                  </a:lnTo>
                  <a:lnTo>
                    <a:pt x="272" y="616"/>
                  </a:lnTo>
                  <a:lnTo>
                    <a:pt x="277" y="684"/>
                  </a:lnTo>
                  <a:lnTo>
                    <a:pt x="266" y="703"/>
                  </a:lnTo>
                  <a:lnTo>
                    <a:pt x="255" y="689"/>
                  </a:lnTo>
                  <a:lnTo>
                    <a:pt x="227" y="549"/>
                  </a:lnTo>
                  <a:lnTo>
                    <a:pt x="227" y="485"/>
                  </a:lnTo>
                  <a:lnTo>
                    <a:pt x="244" y="417"/>
                  </a:lnTo>
                  <a:lnTo>
                    <a:pt x="235" y="322"/>
                  </a:lnTo>
                  <a:lnTo>
                    <a:pt x="221" y="286"/>
                  </a:lnTo>
                  <a:lnTo>
                    <a:pt x="199" y="258"/>
                  </a:lnTo>
                  <a:lnTo>
                    <a:pt x="154" y="182"/>
                  </a:lnTo>
                  <a:lnTo>
                    <a:pt x="118" y="109"/>
                  </a:lnTo>
                  <a:lnTo>
                    <a:pt x="95" y="78"/>
                  </a:lnTo>
                  <a:lnTo>
                    <a:pt x="73" y="56"/>
                  </a:lnTo>
                  <a:lnTo>
                    <a:pt x="8" y="33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0" name="Freeform 196"/>
            <p:cNvSpPr>
              <a:spLocks noChangeArrowheads="1"/>
            </p:cNvSpPr>
            <p:nvPr/>
          </p:nvSpPr>
          <p:spPr bwMode="auto">
            <a:xfrm>
              <a:off x="1510" y="2879"/>
              <a:ext cx="25" cy="77"/>
            </a:xfrm>
            <a:custGeom>
              <a:avLst/>
              <a:gdLst>
                <a:gd name="T0" fmla="*/ 20 w 116"/>
                <a:gd name="T1" fmla="*/ 0 h 346"/>
                <a:gd name="T2" fmla="*/ 56 w 116"/>
                <a:gd name="T3" fmla="*/ 45 h 346"/>
                <a:gd name="T4" fmla="*/ 64 w 116"/>
                <a:gd name="T5" fmla="*/ 112 h 346"/>
                <a:gd name="T6" fmla="*/ 78 w 116"/>
                <a:gd name="T7" fmla="*/ 182 h 346"/>
                <a:gd name="T8" fmla="*/ 95 w 116"/>
                <a:gd name="T9" fmla="*/ 250 h 346"/>
                <a:gd name="T10" fmla="*/ 109 w 116"/>
                <a:gd name="T11" fmla="*/ 317 h 346"/>
                <a:gd name="T12" fmla="*/ 115 w 116"/>
                <a:gd name="T13" fmla="*/ 334 h 346"/>
                <a:gd name="T14" fmla="*/ 101 w 116"/>
                <a:gd name="T15" fmla="*/ 345 h 346"/>
                <a:gd name="T16" fmla="*/ 45 w 116"/>
                <a:gd name="T17" fmla="*/ 252 h 346"/>
                <a:gd name="T18" fmla="*/ 20 w 116"/>
                <a:gd name="T19" fmla="*/ 104 h 346"/>
                <a:gd name="T20" fmla="*/ 22 w 116"/>
                <a:gd name="T21" fmla="*/ 59 h 346"/>
                <a:gd name="T22" fmla="*/ 5 w 116"/>
                <a:gd name="T23" fmla="*/ 28 h 346"/>
                <a:gd name="T24" fmla="*/ 0 w 116"/>
                <a:gd name="T25" fmla="*/ 9 h 346"/>
                <a:gd name="T26" fmla="*/ 20 w 116"/>
                <a:gd name="T27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346">
                  <a:moveTo>
                    <a:pt x="20" y="0"/>
                  </a:moveTo>
                  <a:lnTo>
                    <a:pt x="56" y="45"/>
                  </a:lnTo>
                  <a:lnTo>
                    <a:pt x="64" y="112"/>
                  </a:lnTo>
                  <a:lnTo>
                    <a:pt x="78" y="182"/>
                  </a:lnTo>
                  <a:lnTo>
                    <a:pt x="95" y="250"/>
                  </a:lnTo>
                  <a:lnTo>
                    <a:pt x="109" y="317"/>
                  </a:lnTo>
                  <a:lnTo>
                    <a:pt x="115" y="334"/>
                  </a:lnTo>
                  <a:lnTo>
                    <a:pt x="101" y="345"/>
                  </a:lnTo>
                  <a:lnTo>
                    <a:pt x="45" y="252"/>
                  </a:lnTo>
                  <a:lnTo>
                    <a:pt x="20" y="104"/>
                  </a:lnTo>
                  <a:lnTo>
                    <a:pt x="22" y="59"/>
                  </a:lnTo>
                  <a:lnTo>
                    <a:pt x="5" y="28"/>
                  </a:lnTo>
                  <a:lnTo>
                    <a:pt x="0" y="9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1" name="Freeform 197"/>
            <p:cNvSpPr>
              <a:spLocks noChangeArrowheads="1"/>
            </p:cNvSpPr>
            <p:nvPr/>
          </p:nvSpPr>
          <p:spPr bwMode="auto">
            <a:xfrm>
              <a:off x="1552" y="2878"/>
              <a:ext cx="34" cy="106"/>
            </a:xfrm>
            <a:custGeom>
              <a:avLst/>
              <a:gdLst>
                <a:gd name="T0" fmla="*/ 0 w 155"/>
                <a:gd name="T1" fmla="*/ 109 h 474"/>
                <a:gd name="T2" fmla="*/ 28 w 155"/>
                <a:gd name="T3" fmla="*/ 36 h 474"/>
                <a:gd name="T4" fmla="*/ 50 w 155"/>
                <a:gd name="T5" fmla="*/ 14 h 474"/>
                <a:gd name="T6" fmla="*/ 78 w 155"/>
                <a:gd name="T7" fmla="*/ 0 h 474"/>
                <a:gd name="T8" fmla="*/ 137 w 155"/>
                <a:gd name="T9" fmla="*/ 36 h 474"/>
                <a:gd name="T10" fmla="*/ 154 w 155"/>
                <a:gd name="T11" fmla="*/ 112 h 474"/>
                <a:gd name="T12" fmla="*/ 143 w 155"/>
                <a:gd name="T13" fmla="*/ 168 h 474"/>
                <a:gd name="T14" fmla="*/ 123 w 155"/>
                <a:gd name="T15" fmla="*/ 221 h 474"/>
                <a:gd name="T16" fmla="*/ 132 w 155"/>
                <a:gd name="T17" fmla="*/ 370 h 474"/>
                <a:gd name="T18" fmla="*/ 106 w 155"/>
                <a:gd name="T19" fmla="*/ 420 h 474"/>
                <a:gd name="T20" fmla="*/ 70 w 155"/>
                <a:gd name="T21" fmla="*/ 471 h 474"/>
                <a:gd name="T22" fmla="*/ 56 w 155"/>
                <a:gd name="T23" fmla="*/ 473 h 474"/>
                <a:gd name="T24" fmla="*/ 50 w 155"/>
                <a:gd name="T25" fmla="*/ 457 h 474"/>
                <a:gd name="T26" fmla="*/ 78 w 155"/>
                <a:gd name="T27" fmla="*/ 356 h 474"/>
                <a:gd name="T28" fmla="*/ 70 w 155"/>
                <a:gd name="T29" fmla="*/ 213 h 474"/>
                <a:gd name="T30" fmla="*/ 101 w 155"/>
                <a:gd name="T31" fmla="*/ 109 h 474"/>
                <a:gd name="T32" fmla="*/ 101 w 155"/>
                <a:gd name="T33" fmla="*/ 67 h 474"/>
                <a:gd name="T34" fmla="*/ 78 w 155"/>
                <a:gd name="T35" fmla="*/ 50 h 474"/>
                <a:gd name="T36" fmla="*/ 42 w 155"/>
                <a:gd name="T37" fmla="*/ 73 h 474"/>
                <a:gd name="T38" fmla="*/ 25 w 155"/>
                <a:gd name="T39" fmla="*/ 120 h 474"/>
                <a:gd name="T40" fmla="*/ 6 w 155"/>
                <a:gd name="T41" fmla="*/ 126 h 474"/>
                <a:gd name="T42" fmla="*/ 0 w 155"/>
                <a:gd name="T43" fmla="*/ 109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5" h="474">
                  <a:moveTo>
                    <a:pt x="0" y="109"/>
                  </a:moveTo>
                  <a:lnTo>
                    <a:pt x="28" y="36"/>
                  </a:lnTo>
                  <a:lnTo>
                    <a:pt x="50" y="14"/>
                  </a:lnTo>
                  <a:lnTo>
                    <a:pt x="78" y="0"/>
                  </a:lnTo>
                  <a:lnTo>
                    <a:pt x="137" y="36"/>
                  </a:lnTo>
                  <a:lnTo>
                    <a:pt x="154" y="112"/>
                  </a:lnTo>
                  <a:lnTo>
                    <a:pt x="143" y="168"/>
                  </a:lnTo>
                  <a:lnTo>
                    <a:pt x="123" y="221"/>
                  </a:lnTo>
                  <a:lnTo>
                    <a:pt x="132" y="370"/>
                  </a:lnTo>
                  <a:lnTo>
                    <a:pt x="106" y="420"/>
                  </a:lnTo>
                  <a:lnTo>
                    <a:pt x="70" y="471"/>
                  </a:lnTo>
                  <a:lnTo>
                    <a:pt x="56" y="473"/>
                  </a:lnTo>
                  <a:lnTo>
                    <a:pt x="50" y="457"/>
                  </a:lnTo>
                  <a:lnTo>
                    <a:pt x="78" y="356"/>
                  </a:lnTo>
                  <a:lnTo>
                    <a:pt x="70" y="213"/>
                  </a:lnTo>
                  <a:lnTo>
                    <a:pt x="101" y="109"/>
                  </a:lnTo>
                  <a:lnTo>
                    <a:pt x="101" y="67"/>
                  </a:lnTo>
                  <a:lnTo>
                    <a:pt x="78" y="50"/>
                  </a:lnTo>
                  <a:lnTo>
                    <a:pt x="42" y="73"/>
                  </a:lnTo>
                  <a:lnTo>
                    <a:pt x="25" y="120"/>
                  </a:lnTo>
                  <a:lnTo>
                    <a:pt x="6" y="126"/>
                  </a:lnTo>
                  <a:lnTo>
                    <a:pt x="0" y="10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2" name="Freeform 198"/>
            <p:cNvSpPr>
              <a:spLocks noChangeArrowheads="1"/>
            </p:cNvSpPr>
            <p:nvPr/>
          </p:nvSpPr>
          <p:spPr bwMode="auto">
            <a:xfrm>
              <a:off x="1358" y="2935"/>
              <a:ext cx="114" cy="227"/>
            </a:xfrm>
            <a:custGeom>
              <a:avLst/>
              <a:gdLst>
                <a:gd name="T0" fmla="*/ 23 w 508"/>
                <a:gd name="T1" fmla="*/ 14 h 1007"/>
                <a:gd name="T2" fmla="*/ 45 w 508"/>
                <a:gd name="T3" fmla="*/ 191 h 1007"/>
                <a:gd name="T4" fmla="*/ 62 w 508"/>
                <a:gd name="T5" fmla="*/ 258 h 1007"/>
                <a:gd name="T6" fmla="*/ 84 w 508"/>
                <a:gd name="T7" fmla="*/ 280 h 1007"/>
                <a:gd name="T8" fmla="*/ 112 w 508"/>
                <a:gd name="T9" fmla="*/ 303 h 1007"/>
                <a:gd name="T10" fmla="*/ 154 w 508"/>
                <a:gd name="T11" fmla="*/ 336 h 1007"/>
                <a:gd name="T12" fmla="*/ 180 w 508"/>
                <a:gd name="T13" fmla="*/ 462 h 1007"/>
                <a:gd name="T14" fmla="*/ 180 w 508"/>
                <a:gd name="T15" fmla="*/ 527 h 1007"/>
                <a:gd name="T16" fmla="*/ 199 w 508"/>
                <a:gd name="T17" fmla="*/ 575 h 1007"/>
                <a:gd name="T18" fmla="*/ 230 w 508"/>
                <a:gd name="T19" fmla="*/ 625 h 1007"/>
                <a:gd name="T20" fmla="*/ 261 w 508"/>
                <a:gd name="T21" fmla="*/ 678 h 1007"/>
                <a:gd name="T22" fmla="*/ 283 w 508"/>
                <a:gd name="T23" fmla="*/ 715 h 1007"/>
                <a:gd name="T24" fmla="*/ 331 w 508"/>
                <a:gd name="T25" fmla="*/ 788 h 1007"/>
                <a:gd name="T26" fmla="*/ 356 w 508"/>
                <a:gd name="T27" fmla="*/ 818 h 1007"/>
                <a:gd name="T28" fmla="*/ 379 w 508"/>
                <a:gd name="T29" fmla="*/ 832 h 1007"/>
                <a:gd name="T30" fmla="*/ 415 w 508"/>
                <a:gd name="T31" fmla="*/ 877 h 1007"/>
                <a:gd name="T32" fmla="*/ 488 w 508"/>
                <a:gd name="T33" fmla="*/ 956 h 1007"/>
                <a:gd name="T34" fmla="*/ 502 w 508"/>
                <a:gd name="T35" fmla="*/ 984 h 1007"/>
                <a:gd name="T36" fmla="*/ 507 w 508"/>
                <a:gd name="T37" fmla="*/ 1001 h 1007"/>
                <a:gd name="T38" fmla="*/ 493 w 508"/>
                <a:gd name="T39" fmla="*/ 1006 h 1007"/>
                <a:gd name="T40" fmla="*/ 460 w 508"/>
                <a:gd name="T41" fmla="*/ 1001 h 1007"/>
                <a:gd name="T42" fmla="*/ 429 w 508"/>
                <a:gd name="T43" fmla="*/ 961 h 1007"/>
                <a:gd name="T44" fmla="*/ 393 w 508"/>
                <a:gd name="T45" fmla="*/ 925 h 1007"/>
                <a:gd name="T46" fmla="*/ 353 w 508"/>
                <a:gd name="T47" fmla="*/ 883 h 1007"/>
                <a:gd name="T48" fmla="*/ 331 w 508"/>
                <a:gd name="T49" fmla="*/ 855 h 1007"/>
                <a:gd name="T50" fmla="*/ 297 w 508"/>
                <a:gd name="T51" fmla="*/ 830 h 1007"/>
                <a:gd name="T52" fmla="*/ 247 w 508"/>
                <a:gd name="T53" fmla="*/ 757 h 1007"/>
                <a:gd name="T54" fmla="*/ 224 w 508"/>
                <a:gd name="T55" fmla="*/ 715 h 1007"/>
                <a:gd name="T56" fmla="*/ 135 w 508"/>
                <a:gd name="T57" fmla="*/ 462 h 1007"/>
                <a:gd name="T58" fmla="*/ 126 w 508"/>
                <a:gd name="T59" fmla="*/ 373 h 1007"/>
                <a:gd name="T60" fmla="*/ 98 w 508"/>
                <a:gd name="T61" fmla="*/ 359 h 1007"/>
                <a:gd name="T62" fmla="*/ 45 w 508"/>
                <a:gd name="T63" fmla="*/ 308 h 1007"/>
                <a:gd name="T64" fmla="*/ 23 w 508"/>
                <a:gd name="T65" fmla="*/ 227 h 1007"/>
                <a:gd name="T66" fmla="*/ 0 w 508"/>
                <a:gd name="T67" fmla="*/ 20 h 1007"/>
                <a:gd name="T68" fmla="*/ 9 w 508"/>
                <a:gd name="T69" fmla="*/ 0 h 1007"/>
                <a:gd name="T70" fmla="*/ 23 w 508"/>
                <a:gd name="T7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8" h="1007">
                  <a:moveTo>
                    <a:pt x="23" y="14"/>
                  </a:moveTo>
                  <a:lnTo>
                    <a:pt x="45" y="191"/>
                  </a:lnTo>
                  <a:lnTo>
                    <a:pt x="62" y="258"/>
                  </a:lnTo>
                  <a:lnTo>
                    <a:pt x="84" y="280"/>
                  </a:lnTo>
                  <a:lnTo>
                    <a:pt x="112" y="303"/>
                  </a:lnTo>
                  <a:lnTo>
                    <a:pt x="154" y="336"/>
                  </a:lnTo>
                  <a:lnTo>
                    <a:pt x="180" y="462"/>
                  </a:lnTo>
                  <a:lnTo>
                    <a:pt x="180" y="527"/>
                  </a:lnTo>
                  <a:lnTo>
                    <a:pt x="199" y="575"/>
                  </a:lnTo>
                  <a:lnTo>
                    <a:pt x="230" y="625"/>
                  </a:lnTo>
                  <a:lnTo>
                    <a:pt x="261" y="678"/>
                  </a:lnTo>
                  <a:lnTo>
                    <a:pt x="283" y="715"/>
                  </a:lnTo>
                  <a:lnTo>
                    <a:pt x="331" y="788"/>
                  </a:lnTo>
                  <a:lnTo>
                    <a:pt x="356" y="818"/>
                  </a:lnTo>
                  <a:lnTo>
                    <a:pt x="379" y="832"/>
                  </a:lnTo>
                  <a:lnTo>
                    <a:pt x="415" y="877"/>
                  </a:lnTo>
                  <a:lnTo>
                    <a:pt x="488" y="956"/>
                  </a:lnTo>
                  <a:lnTo>
                    <a:pt x="502" y="984"/>
                  </a:lnTo>
                  <a:lnTo>
                    <a:pt x="507" y="1001"/>
                  </a:lnTo>
                  <a:lnTo>
                    <a:pt x="493" y="1006"/>
                  </a:lnTo>
                  <a:lnTo>
                    <a:pt x="460" y="1001"/>
                  </a:lnTo>
                  <a:lnTo>
                    <a:pt x="429" y="961"/>
                  </a:lnTo>
                  <a:lnTo>
                    <a:pt x="393" y="925"/>
                  </a:lnTo>
                  <a:lnTo>
                    <a:pt x="353" y="883"/>
                  </a:lnTo>
                  <a:lnTo>
                    <a:pt x="331" y="855"/>
                  </a:lnTo>
                  <a:lnTo>
                    <a:pt x="297" y="830"/>
                  </a:lnTo>
                  <a:lnTo>
                    <a:pt x="247" y="757"/>
                  </a:lnTo>
                  <a:lnTo>
                    <a:pt x="224" y="715"/>
                  </a:lnTo>
                  <a:lnTo>
                    <a:pt x="135" y="462"/>
                  </a:lnTo>
                  <a:lnTo>
                    <a:pt x="126" y="373"/>
                  </a:lnTo>
                  <a:lnTo>
                    <a:pt x="98" y="359"/>
                  </a:lnTo>
                  <a:lnTo>
                    <a:pt x="45" y="308"/>
                  </a:lnTo>
                  <a:lnTo>
                    <a:pt x="23" y="227"/>
                  </a:lnTo>
                  <a:lnTo>
                    <a:pt x="0" y="20"/>
                  </a:lnTo>
                  <a:lnTo>
                    <a:pt x="9" y="0"/>
                  </a:lnTo>
                  <a:lnTo>
                    <a:pt x="23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3" name="Freeform 199"/>
            <p:cNvSpPr>
              <a:spLocks noChangeArrowheads="1"/>
            </p:cNvSpPr>
            <p:nvPr/>
          </p:nvSpPr>
          <p:spPr bwMode="auto">
            <a:xfrm>
              <a:off x="1489" y="3006"/>
              <a:ext cx="74" cy="151"/>
            </a:xfrm>
            <a:custGeom>
              <a:avLst/>
              <a:gdLst>
                <a:gd name="T0" fmla="*/ 330 w 331"/>
                <a:gd name="T1" fmla="*/ 22 h 671"/>
                <a:gd name="T2" fmla="*/ 255 w 331"/>
                <a:gd name="T3" fmla="*/ 339 h 671"/>
                <a:gd name="T4" fmla="*/ 199 w 331"/>
                <a:gd name="T5" fmla="*/ 446 h 671"/>
                <a:gd name="T6" fmla="*/ 176 w 331"/>
                <a:gd name="T7" fmla="*/ 502 h 671"/>
                <a:gd name="T8" fmla="*/ 151 w 331"/>
                <a:gd name="T9" fmla="*/ 561 h 671"/>
                <a:gd name="T10" fmla="*/ 117 w 331"/>
                <a:gd name="T11" fmla="*/ 600 h 671"/>
                <a:gd name="T12" fmla="*/ 81 w 331"/>
                <a:gd name="T13" fmla="*/ 628 h 671"/>
                <a:gd name="T14" fmla="*/ 14 w 331"/>
                <a:gd name="T15" fmla="*/ 670 h 671"/>
                <a:gd name="T16" fmla="*/ 0 w 331"/>
                <a:gd name="T17" fmla="*/ 659 h 671"/>
                <a:gd name="T18" fmla="*/ 5 w 331"/>
                <a:gd name="T19" fmla="*/ 642 h 671"/>
                <a:gd name="T20" fmla="*/ 56 w 331"/>
                <a:gd name="T21" fmla="*/ 583 h 671"/>
                <a:gd name="T22" fmla="*/ 95 w 331"/>
                <a:gd name="T23" fmla="*/ 504 h 671"/>
                <a:gd name="T24" fmla="*/ 145 w 331"/>
                <a:gd name="T25" fmla="*/ 398 h 671"/>
                <a:gd name="T26" fmla="*/ 168 w 331"/>
                <a:gd name="T27" fmla="*/ 348 h 671"/>
                <a:gd name="T28" fmla="*/ 196 w 331"/>
                <a:gd name="T29" fmla="*/ 289 h 671"/>
                <a:gd name="T30" fmla="*/ 227 w 331"/>
                <a:gd name="T31" fmla="*/ 221 h 671"/>
                <a:gd name="T32" fmla="*/ 255 w 331"/>
                <a:gd name="T33" fmla="*/ 157 h 671"/>
                <a:gd name="T34" fmla="*/ 314 w 331"/>
                <a:gd name="T35" fmla="*/ 8 h 671"/>
                <a:gd name="T36" fmla="*/ 328 w 331"/>
                <a:gd name="T37" fmla="*/ 0 h 671"/>
                <a:gd name="T38" fmla="*/ 330 w 331"/>
                <a:gd name="T39" fmla="*/ 22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1" h="671">
                  <a:moveTo>
                    <a:pt x="330" y="22"/>
                  </a:moveTo>
                  <a:lnTo>
                    <a:pt x="255" y="339"/>
                  </a:lnTo>
                  <a:lnTo>
                    <a:pt x="199" y="446"/>
                  </a:lnTo>
                  <a:lnTo>
                    <a:pt x="176" y="502"/>
                  </a:lnTo>
                  <a:lnTo>
                    <a:pt x="151" y="561"/>
                  </a:lnTo>
                  <a:lnTo>
                    <a:pt x="117" y="600"/>
                  </a:lnTo>
                  <a:lnTo>
                    <a:pt x="81" y="628"/>
                  </a:lnTo>
                  <a:lnTo>
                    <a:pt x="14" y="670"/>
                  </a:lnTo>
                  <a:lnTo>
                    <a:pt x="0" y="659"/>
                  </a:lnTo>
                  <a:lnTo>
                    <a:pt x="5" y="642"/>
                  </a:lnTo>
                  <a:lnTo>
                    <a:pt x="56" y="583"/>
                  </a:lnTo>
                  <a:lnTo>
                    <a:pt x="95" y="504"/>
                  </a:lnTo>
                  <a:lnTo>
                    <a:pt x="145" y="398"/>
                  </a:lnTo>
                  <a:lnTo>
                    <a:pt x="168" y="348"/>
                  </a:lnTo>
                  <a:lnTo>
                    <a:pt x="196" y="289"/>
                  </a:lnTo>
                  <a:lnTo>
                    <a:pt x="227" y="221"/>
                  </a:lnTo>
                  <a:lnTo>
                    <a:pt x="255" y="157"/>
                  </a:lnTo>
                  <a:lnTo>
                    <a:pt x="314" y="8"/>
                  </a:lnTo>
                  <a:lnTo>
                    <a:pt x="328" y="0"/>
                  </a:lnTo>
                  <a:lnTo>
                    <a:pt x="330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4" name="Freeform 200"/>
            <p:cNvSpPr>
              <a:spLocks noChangeArrowheads="1"/>
            </p:cNvSpPr>
            <p:nvPr/>
          </p:nvSpPr>
          <p:spPr bwMode="auto">
            <a:xfrm>
              <a:off x="1443" y="3083"/>
              <a:ext cx="46" cy="28"/>
            </a:xfrm>
            <a:custGeom>
              <a:avLst/>
              <a:gdLst>
                <a:gd name="T0" fmla="*/ 8 w 208"/>
                <a:gd name="T1" fmla="*/ 101 h 130"/>
                <a:gd name="T2" fmla="*/ 89 w 208"/>
                <a:gd name="T3" fmla="*/ 59 h 130"/>
                <a:gd name="T4" fmla="*/ 131 w 208"/>
                <a:gd name="T5" fmla="*/ 34 h 130"/>
                <a:gd name="T6" fmla="*/ 171 w 208"/>
                <a:gd name="T7" fmla="*/ 0 h 130"/>
                <a:gd name="T8" fmla="*/ 207 w 208"/>
                <a:gd name="T9" fmla="*/ 28 h 130"/>
                <a:gd name="T10" fmla="*/ 207 w 208"/>
                <a:gd name="T11" fmla="*/ 56 h 130"/>
                <a:gd name="T12" fmla="*/ 190 w 208"/>
                <a:gd name="T13" fmla="*/ 73 h 130"/>
                <a:gd name="T14" fmla="*/ 98 w 208"/>
                <a:gd name="T15" fmla="*/ 109 h 130"/>
                <a:gd name="T16" fmla="*/ 8 w 208"/>
                <a:gd name="T17" fmla="*/ 129 h 130"/>
                <a:gd name="T18" fmla="*/ 0 w 208"/>
                <a:gd name="T19" fmla="*/ 109 h 130"/>
                <a:gd name="T20" fmla="*/ 8 w 208"/>
                <a:gd name="T21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" h="130">
                  <a:moveTo>
                    <a:pt x="8" y="101"/>
                  </a:moveTo>
                  <a:lnTo>
                    <a:pt x="89" y="59"/>
                  </a:lnTo>
                  <a:lnTo>
                    <a:pt x="131" y="34"/>
                  </a:lnTo>
                  <a:lnTo>
                    <a:pt x="171" y="0"/>
                  </a:lnTo>
                  <a:lnTo>
                    <a:pt x="207" y="28"/>
                  </a:lnTo>
                  <a:lnTo>
                    <a:pt x="207" y="56"/>
                  </a:lnTo>
                  <a:lnTo>
                    <a:pt x="190" y="73"/>
                  </a:lnTo>
                  <a:lnTo>
                    <a:pt x="98" y="109"/>
                  </a:lnTo>
                  <a:lnTo>
                    <a:pt x="8" y="129"/>
                  </a:lnTo>
                  <a:lnTo>
                    <a:pt x="0" y="109"/>
                  </a:lnTo>
                  <a:lnTo>
                    <a:pt x="8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5" name="Freeform 201"/>
            <p:cNvSpPr>
              <a:spLocks noChangeArrowheads="1"/>
            </p:cNvSpPr>
            <p:nvPr/>
          </p:nvSpPr>
          <p:spPr bwMode="auto">
            <a:xfrm>
              <a:off x="1418" y="2978"/>
              <a:ext cx="16" cy="94"/>
            </a:xfrm>
            <a:custGeom>
              <a:avLst/>
              <a:gdLst>
                <a:gd name="T0" fmla="*/ 23 w 77"/>
                <a:gd name="T1" fmla="*/ 8 h 418"/>
                <a:gd name="T2" fmla="*/ 76 w 77"/>
                <a:gd name="T3" fmla="*/ 249 h 418"/>
                <a:gd name="T4" fmla="*/ 59 w 77"/>
                <a:gd name="T5" fmla="*/ 398 h 418"/>
                <a:gd name="T6" fmla="*/ 51 w 77"/>
                <a:gd name="T7" fmla="*/ 417 h 418"/>
                <a:gd name="T8" fmla="*/ 37 w 77"/>
                <a:gd name="T9" fmla="*/ 398 h 418"/>
                <a:gd name="T10" fmla="*/ 17 w 77"/>
                <a:gd name="T11" fmla="*/ 252 h 418"/>
                <a:gd name="T12" fmla="*/ 0 w 77"/>
                <a:gd name="T13" fmla="*/ 16 h 418"/>
                <a:gd name="T14" fmla="*/ 9 w 77"/>
                <a:gd name="T15" fmla="*/ 0 h 418"/>
                <a:gd name="T16" fmla="*/ 23 w 77"/>
                <a:gd name="T17" fmla="*/ 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418">
                  <a:moveTo>
                    <a:pt x="23" y="8"/>
                  </a:moveTo>
                  <a:lnTo>
                    <a:pt x="76" y="249"/>
                  </a:lnTo>
                  <a:lnTo>
                    <a:pt x="59" y="398"/>
                  </a:lnTo>
                  <a:lnTo>
                    <a:pt x="51" y="417"/>
                  </a:lnTo>
                  <a:lnTo>
                    <a:pt x="37" y="398"/>
                  </a:lnTo>
                  <a:lnTo>
                    <a:pt x="17" y="252"/>
                  </a:lnTo>
                  <a:lnTo>
                    <a:pt x="0" y="16"/>
                  </a:lnTo>
                  <a:lnTo>
                    <a:pt x="9" y="0"/>
                  </a:lnTo>
                  <a:lnTo>
                    <a:pt x="23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6" name="Freeform 202"/>
            <p:cNvSpPr>
              <a:spLocks noChangeArrowheads="1"/>
            </p:cNvSpPr>
            <p:nvPr/>
          </p:nvSpPr>
          <p:spPr bwMode="auto">
            <a:xfrm>
              <a:off x="1438" y="3055"/>
              <a:ext cx="31" cy="16"/>
            </a:xfrm>
            <a:custGeom>
              <a:avLst/>
              <a:gdLst>
                <a:gd name="T0" fmla="*/ 12 w 141"/>
                <a:gd name="T1" fmla="*/ 31 h 74"/>
                <a:gd name="T2" fmla="*/ 96 w 141"/>
                <a:gd name="T3" fmla="*/ 0 h 74"/>
                <a:gd name="T4" fmla="*/ 107 w 141"/>
                <a:gd name="T5" fmla="*/ 0 h 74"/>
                <a:gd name="T6" fmla="*/ 140 w 141"/>
                <a:gd name="T7" fmla="*/ 22 h 74"/>
                <a:gd name="T8" fmla="*/ 126 w 141"/>
                <a:gd name="T9" fmla="*/ 59 h 74"/>
                <a:gd name="T10" fmla="*/ 98 w 141"/>
                <a:gd name="T11" fmla="*/ 73 h 74"/>
                <a:gd name="T12" fmla="*/ 12 w 141"/>
                <a:gd name="T13" fmla="*/ 64 h 74"/>
                <a:gd name="T14" fmla="*/ 0 w 141"/>
                <a:gd name="T15" fmla="*/ 45 h 74"/>
                <a:gd name="T16" fmla="*/ 12 w 141"/>
                <a:gd name="T17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74">
                  <a:moveTo>
                    <a:pt x="12" y="31"/>
                  </a:moveTo>
                  <a:lnTo>
                    <a:pt x="96" y="0"/>
                  </a:lnTo>
                  <a:lnTo>
                    <a:pt x="107" y="0"/>
                  </a:lnTo>
                  <a:lnTo>
                    <a:pt x="140" y="22"/>
                  </a:lnTo>
                  <a:lnTo>
                    <a:pt x="126" y="59"/>
                  </a:lnTo>
                  <a:lnTo>
                    <a:pt x="98" y="73"/>
                  </a:lnTo>
                  <a:lnTo>
                    <a:pt x="12" y="64"/>
                  </a:lnTo>
                  <a:lnTo>
                    <a:pt x="0" y="45"/>
                  </a:lnTo>
                  <a:lnTo>
                    <a:pt x="12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7" name="Freeform 203"/>
            <p:cNvSpPr>
              <a:spLocks noChangeArrowheads="1"/>
            </p:cNvSpPr>
            <p:nvPr/>
          </p:nvSpPr>
          <p:spPr bwMode="auto">
            <a:xfrm>
              <a:off x="1454" y="2946"/>
              <a:ext cx="48" cy="18"/>
            </a:xfrm>
            <a:custGeom>
              <a:avLst/>
              <a:gdLst>
                <a:gd name="T0" fmla="*/ 6 w 214"/>
                <a:gd name="T1" fmla="*/ 28 h 83"/>
                <a:gd name="T2" fmla="*/ 73 w 214"/>
                <a:gd name="T3" fmla="*/ 0 h 83"/>
                <a:gd name="T4" fmla="*/ 155 w 214"/>
                <a:gd name="T5" fmla="*/ 14 h 83"/>
                <a:gd name="T6" fmla="*/ 197 w 214"/>
                <a:gd name="T7" fmla="*/ 23 h 83"/>
                <a:gd name="T8" fmla="*/ 213 w 214"/>
                <a:gd name="T9" fmla="*/ 59 h 83"/>
                <a:gd name="T10" fmla="*/ 199 w 214"/>
                <a:gd name="T11" fmla="*/ 76 h 83"/>
                <a:gd name="T12" fmla="*/ 183 w 214"/>
                <a:gd name="T13" fmla="*/ 82 h 83"/>
                <a:gd name="T14" fmla="*/ 152 w 214"/>
                <a:gd name="T15" fmla="*/ 76 h 83"/>
                <a:gd name="T16" fmla="*/ 84 w 214"/>
                <a:gd name="T17" fmla="*/ 45 h 83"/>
                <a:gd name="T18" fmla="*/ 20 w 214"/>
                <a:gd name="T19" fmla="*/ 51 h 83"/>
                <a:gd name="T20" fmla="*/ 0 w 214"/>
                <a:gd name="T21" fmla="*/ 45 h 83"/>
                <a:gd name="T22" fmla="*/ 6 w 214"/>
                <a:gd name="T23" fmla="*/ 2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83">
                  <a:moveTo>
                    <a:pt x="6" y="28"/>
                  </a:moveTo>
                  <a:lnTo>
                    <a:pt x="73" y="0"/>
                  </a:lnTo>
                  <a:lnTo>
                    <a:pt x="155" y="14"/>
                  </a:lnTo>
                  <a:lnTo>
                    <a:pt x="197" y="23"/>
                  </a:lnTo>
                  <a:lnTo>
                    <a:pt x="213" y="59"/>
                  </a:lnTo>
                  <a:lnTo>
                    <a:pt x="199" y="76"/>
                  </a:lnTo>
                  <a:lnTo>
                    <a:pt x="183" y="82"/>
                  </a:lnTo>
                  <a:lnTo>
                    <a:pt x="152" y="76"/>
                  </a:lnTo>
                  <a:lnTo>
                    <a:pt x="84" y="45"/>
                  </a:lnTo>
                  <a:lnTo>
                    <a:pt x="20" y="51"/>
                  </a:lnTo>
                  <a:lnTo>
                    <a:pt x="0" y="45"/>
                  </a:lnTo>
                  <a:lnTo>
                    <a:pt x="6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8" name="Freeform 204"/>
            <p:cNvSpPr>
              <a:spLocks noChangeArrowheads="1"/>
            </p:cNvSpPr>
            <p:nvPr/>
          </p:nvSpPr>
          <p:spPr bwMode="auto">
            <a:xfrm>
              <a:off x="1443" y="2983"/>
              <a:ext cx="56" cy="14"/>
            </a:xfrm>
            <a:custGeom>
              <a:avLst/>
              <a:gdLst>
                <a:gd name="T0" fmla="*/ 3 w 253"/>
                <a:gd name="T1" fmla="*/ 36 h 65"/>
                <a:gd name="T2" fmla="*/ 67 w 253"/>
                <a:gd name="T3" fmla="*/ 0 h 65"/>
                <a:gd name="T4" fmla="*/ 134 w 253"/>
                <a:gd name="T5" fmla="*/ 6 h 65"/>
                <a:gd name="T6" fmla="*/ 190 w 253"/>
                <a:gd name="T7" fmla="*/ 20 h 65"/>
                <a:gd name="T8" fmla="*/ 246 w 253"/>
                <a:gd name="T9" fmla="*/ 14 h 65"/>
                <a:gd name="T10" fmla="*/ 252 w 253"/>
                <a:gd name="T11" fmla="*/ 45 h 65"/>
                <a:gd name="T12" fmla="*/ 120 w 253"/>
                <a:gd name="T13" fmla="*/ 59 h 65"/>
                <a:gd name="T14" fmla="*/ 67 w 253"/>
                <a:gd name="T15" fmla="*/ 45 h 65"/>
                <a:gd name="T16" fmla="*/ 17 w 253"/>
                <a:gd name="T17" fmla="*/ 64 h 65"/>
                <a:gd name="T18" fmla="*/ 0 w 253"/>
                <a:gd name="T19" fmla="*/ 59 h 65"/>
                <a:gd name="T20" fmla="*/ 3 w 253"/>
                <a:gd name="T21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3" h="65">
                  <a:moveTo>
                    <a:pt x="3" y="36"/>
                  </a:moveTo>
                  <a:lnTo>
                    <a:pt x="67" y="0"/>
                  </a:lnTo>
                  <a:lnTo>
                    <a:pt x="134" y="6"/>
                  </a:lnTo>
                  <a:lnTo>
                    <a:pt x="190" y="20"/>
                  </a:lnTo>
                  <a:lnTo>
                    <a:pt x="246" y="14"/>
                  </a:lnTo>
                  <a:lnTo>
                    <a:pt x="252" y="45"/>
                  </a:lnTo>
                  <a:lnTo>
                    <a:pt x="120" y="59"/>
                  </a:lnTo>
                  <a:lnTo>
                    <a:pt x="67" y="45"/>
                  </a:lnTo>
                  <a:lnTo>
                    <a:pt x="17" y="64"/>
                  </a:lnTo>
                  <a:lnTo>
                    <a:pt x="0" y="59"/>
                  </a:lnTo>
                  <a:lnTo>
                    <a:pt x="3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09" name="Freeform 205"/>
            <p:cNvSpPr>
              <a:spLocks noChangeArrowheads="1"/>
            </p:cNvSpPr>
            <p:nvPr/>
          </p:nvSpPr>
          <p:spPr bwMode="auto">
            <a:xfrm>
              <a:off x="1377" y="2996"/>
              <a:ext cx="29" cy="17"/>
            </a:xfrm>
            <a:custGeom>
              <a:avLst/>
              <a:gdLst>
                <a:gd name="T0" fmla="*/ 11 w 133"/>
                <a:gd name="T1" fmla="*/ 42 h 79"/>
                <a:gd name="T2" fmla="*/ 28 w 133"/>
                <a:gd name="T3" fmla="*/ 0 h 79"/>
                <a:gd name="T4" fmla="*/ 118 w 133"/>
                <a:gd name="T5" fmla="*/ 0 h 79"/>
                <a:gd name="T6" fmla="*/ 132 w 133"/>
                <a:gd name="T7" fmla="*/ 8 h 79"/>
                <a:gd name="T8" fmla="*/ 124 w 133"/>
                <a:gd name="T9" fmla="*/ 28 h 79"/>
                <a:gd name="T10" fmla="*/ 56 w 133"/>
                <a:gd name="T11" fmla="*/ 78 h 79"/>
                <a:gd name="T12" fmla="*/ 14 w 133"/>
                <a:gd name="T13" fmla="*/ 73 h 79"/>
                <a:gd name="T14" fmla="*/ 0 w 133"/>
                <a:gd name="T15" fmla="*/ 59 h 79"/>
                <a:gd name="T16" fmla="*/ 11 w 133"/>
                <a:gd name="T17" fmla="*/ 4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79">
                  <a:moveTo>
                    <a:pt x="11" y="42"/>
                  </a:moveTo>
                  <a:lnTo>
                    <a:pt x="28" y="0"/>
                  </a:lnTo>
                  <a:lnTo>
                    <a:pt x="118" y="0"/>
                  </a:lnTo>
                  <a:lnTo>
                    <a:pt x="132" y="8"/>
                  </a:lnTo>
                  <a:lnTo>
                    <a:pt x="124" y="28"/>
                  </a:lnTo>
                  <a:lnTo>
                    <a:pt x="56" y="78"/>
                  </a:lnTo>
                  <a:lnTo>
                    <a:pt x="14" y="73"/>
                  </a:lnTo>
                  <a:lnTo>
                    <a:pt x="0" y="59"/>
                  </a:lnTo>
                  <a:lnTo>
                    <a:pt x="11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0" name="Freeform 206"/>
            <p:cNvSpPr>
              <a:spLocks noChangeArrowheads="1"/>
            </p:cNvSpPr>
            <p:nvPr/>
          </p:nvSpPr>
          <p:spPr bwMode="auto">
            <a:xfrm>
              <a:off x="1362" y="2958"/>
              <a:ext cx="43" cy="22"/>
            </a:xfrm>
            <a:custGeom>
              <a:avLst/>
              <a:gdLst>
                <a:gd name="T0" fmla="*/ 6 w 192"/>
                <a:gd name="T1" fmla="*/ 78 h 102"/>
                <a:gd name="T2" fmla="*/ 28 w 192"/>
                <a:gd name="T3" fmla="*/ 42 h 102"/>
                <a:gd name="T4" fmla="*/ 177 w 192"/>
                <a:gd name="T5" fmla="*/ 0 h 102"/>
                <a:gd name="T6" fmla="*/ 191 w 192"/>
                <a:gd name="T7" fmla="*/ 14 h 102"/>
                <a:gd name="T8" fmla="*/ 182 w 192"/>
                <a:gd name="T9" fmla="*/ 28 h 102"/>
                <a:gd name="T10" fmla="*/ 45 w 192"/>
                <a:gd name="T11" fmla="*/ 78 h 102"/>
                <a:gd name="T12" fmla="*/ 28 w 192"/>
                <a:gd name="T13" fmla="*/ 101 h 102"/>
                <a:gd name="T14" fmla="*/ 6 w 192"/>
                <a:gd name="T15" fmla="*/ 101 h 102"/>
                <a:gd name="T16" fmla="*/ 0 w 192"/>
                <a:gd name="T17" fmla="*/ 92 h 102"/>
                <a:gd name="T18" fmla="*/ 6 w 192"/>
                <a:gd name="T19" fmla="*/ 7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02">
                  <a:moveTo>
                    <a:pt x="6" y="78"/>
                  </a:moveTo>
                  <a:lnTo>
                    <a:pt x="28" y="42"/>
                  </a:lnTo>
                  <a:lnTo>
                    <a:pt x="177" y="0"/>
                  </a:lnTo>
                  <a:lnTo>
                    <a:pt x="191" y="14"/>
                  </a:lnTo>
                  <a:lnTo>
                    <a:pt x="182" y="28"/>
                  </a:lnTo>
                  <a:lnTo>
                    <a:pt x="45" y="78"/>
                  </a:lnTo>
                  <a:lnTo>
                    <a:pt x="28" y="101"/>
                  </a:lnTo>
                  <a:lnTo>
                    <a:pt x="6" y="101"/>
                  </a:lnTo>
                  <a:lnTo>
                    <a:pt x="0" y="92"/>
                  </a:lnTo>
                  <a:lnTo>
                    <a:pt x="6" y="7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1" name="Freeform 207"/>
            <p:cNvSpPr>
              <a:spLocks noChangeArrowheads="1"/>
            </p:cNvSpPr>
            <p:nvPr/>
          </p:nvSpPr>
          <p:spPr bwMode="auto">
            <a:xfrm>
              <a:off x="1370" y="2796"/>
              <a:ext cx="130" cy="92"/>
            </a:xfrm>
            <a:custGeom>
              <a:avLst/>
              <a:gdLst>
                <a:gd name="T0" fmla="*/ 9 w 576"/>
                <a:gd name="T1" fmla="*/ 376 h 410"/>
                <a:gd name="T2" fmla="*/ 141 w 576"/>
                <a:gd name="T3" fmla="*/ 350 h 410"/>
                <a:gd name="T4" fmla="*/ 199 w 576"/>
                <a:gd name="T5" fmla="*/ 314 h 410"/>
                <a:gd name="T6" fmla="*/ 258 w 576"/>
                <a:gd name="T7" fmla="*/ 258 h 410"/>
                <a:gd name="T8" fmla="*/ 281 w 576"/>
                <a:gd name="T9" fmla="*/ 233 h 410"/>
                <a:gd name="T10" fmla="*/ 309 w 576"/>
                <a:gd name="T11" fmla="*/ 207 h 410"/>
                <a:gd name="T12" fmla="*/ 368 w 576"/>
                <a:gd name="T13" fmla="*/ 177 h 410"/>
                <a:gd name="T14" fmla="*/ 421 w 576"/>
                <a:gd name="T15" fmla="*/ 149 h 410"/>
                <a:gd name="T16" fmla="*/ 463 w 576"/>
                <a:gd name="T17" fmla="*/ 95 h 410"/>
                <a:gd name="T18" fmla="*/ 508 w 576"/>
                <a:gd name="T19" fmla="*/ 36 h 410"/>
                <a:gd name="T20" fmla="*/ 561 w 576"/>
                <a:gd name="T21" fmla="*/ 0 h 410"/>
                <a:gd name="T22" fmla="*/ 575 w 576"/>
                <a:gd name="T23" fmla="*/ 20 h 410"/>
                <a:gd name="T24" fmla="*/ 567 w 576"/>
                <a:gd name="T25" fmla="*/ 42 h 410"/>
                <a:gd name="T26" fmla="*/ 513 w 576"/>
                <a:gd name="T27" fmla="*/ 78 h 410"/>
                <a:gd name="T28" fmla="*/ 477 w 576"/>
                <a:gd name="T29" fmla="*/ 149 h 410"/>
                <a:gd name="T30" fmla="*/ 435 w 576"/>
                <a:gd name="T31" fmla="*/ 219 h 410"/>
                <a:gd name="T32" fmla="*/ 412 w 576"/>
                <a:gd name="T33" fmla="*/ 235 h 410"/>
                <a:gd name="T34" fmla="*/ 382 w 576"/>
                <a:gd name="T35" fmla="*/ 244 h 410"/>
                <a:gd name="T36" fmla="*/ 303 w 576"/>
                <a:gd name="T37" fmla="*/ 325 h 410"/>
                <a:gd name="T38" fmla="*/ 267 w 576"/>
                <a:gd name="T39" fmla="*/ 353 h 410"/>
                <a:gd name="T40" fmla="*/ 236 w 576"/>
                <a:gd name="T41" fmla="*/ 373 h 410"/>
                <a:gd name="T42" fmla="*/ 163 w 576"/>
                <a:gd name="T43" fmla="*/ 398 h 410"/>
                <a:gd name="T44" fmla="*/ 9 w 576"/>
                <a:gd name="T45" fmla="*/ 409 h 410"/>
                <a:gd name="T46" fmla="*/ 0 w 576"/>
                <a:gd name="T47" fmla="*/ 395 h 410"/>
                <a:gd name="T48" fmla="*/ 9 w 576"/>
                <a:gd name="T49" fmla="*/ 37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6" h="410">
                  <a:moveTo>
                    <a:pt x="9" y="376"/>
                  </a:moveTo>
                  <a:lnTo>
                    <a:pt x="141" y="350"/>
                  </a:lnTo>
                  <a:lnTo>
                    <a:pt x="199" y="314"/>
                  </a:lnTo>
                  <a:lnTo>
                    <a:pt x="258" y="258"/>
                  </a:lnTo>
                  <a:lnTo>
                    <a:pt x="281" y="233"/>
                  </a:lnTo>
                  <a:lnTo>
                    <a:pt x="309" y="207"/>
                  </a:lnTo>
                  <a:lnTo>
                    <a:pt x="368" y="177"/>
                  </a:lnTo>
                  <a:lnTo>
                    <a:pt x="421" y="149"/>
                  </a:lnTo>
                  <a:lnTo>
                    <a:pt x="463" y="95"/>
                  </a:lnTo>
                  <a:lnTo>
                    <a:pt x="508" y="36"/>
                  </a:lnTo>
                  <a:lnTo>
                    <a:pt x="561" y="0"/>
                  </a:lnTo>
                  <a:lnTo>
                    <a:pt x="575" y="20"/>
                  </a:lnTo>
                  <a:lnTo>
                    <a:pt x="567" y="42"/>
                  </a:lnTo>
                  <a:lnTo>
                    <a:pt x="513" y="78"/>
                  </a:lnTo>
                  <a:lnTo>
                    <a:pt x="477" y="149"/>
                  </a:lnTo>
                  <a:lnTo>
                    <a:pt x="435" y="219"/>
                  </a:lnTo>
                  <a:lnTo>
                    <a:pt x="412" y="235"/>
                  </a:lnTo>
                  <a:lnTo>
                    <a:pt x="382" y="244"/>
                  </a:lnTo>
                  <a:lnTo>
                    <a:pt x="303" y="325"/>
                  </a:lnTo>
                  <a:lnTo>
                    <a:pt x="267" y="353"/>
                  </a:lnTo>
                  <a:lnTo>
                    <a:pt x="236" y="373"/>
                  </a:lnTo>
                  <a:lnTo>
                    <a:pt x="163" y="398"/>
                  </a:lnTo>
                  <a:lnTo>
                    <a:pt x="9" y="409"/>
                  </a:lnTo>
                  <a:lnTo>
                    <a:pt x="0" y="395"/>
                  </a:lnTo>
                  <a:lnTo>
                    <a:pt x="9" y="3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2" name="Freeform 208"/>
            <p:cNvSpPr>
              <a:spLocks noChangeArrowheads="1"/>
            </p:cNvSpPr>
            <p:nvPr/>
          </p:nvSpPr>
          <p:spPr bwMode="auto">
            <a:xfrm>
              <a:off x="1529" y="2860"/>
              <a:ext cx="25" cy="15"/>
            </a:xfrm>
            <a:custGeom>
              <a:avLst/>
              <a:gdLst>
                <a:gd name="T0" fmla="*/ 14 w 116"/>
                <a:gd name="T1" fmla="*/ 0 h 71"/>
                <a:gd name="T2" fmla="*/ 87 w 116"/>
                <a:gd name="T3" fmla="*/ 0 h 71"/>
                <a:gd name="T4" fmla="*/ 110 w 116"/>
                <a:gd name="T5" fmla="*/ 11 h 71"/>
                <a:gd name="T6" fmla="*/ 115 w 116"/>
                <a:gd name="T7" fmla="*/ 34 h 71"/>
                <a:gd name="T8" fmla="*/ 110 w 116"/>
                <a:gd name="T9" fmla="*/ 59 h 71"/>
                <a:gd name="T10" fmla="*/ 87 w 116"/>
                <a:gd name="T11" fmla="*/ 70 h 71"/>
                <a:gd name="T12" fmla="*/ 11 w 116"/>
                <a:gd name="T13" fmla="*/ 34 h 71"/>
                <a:gd name="T14" fmla="*/ 0 w 116"/>
                <a:gd name="T15" fmla="*/ 14 h 71"/>
                <a:gd name="T16" fmla="*/ 14 w 116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1">
                  <a:moveTo>
                    <a:pt x="14" y="0"/>
                  </a:moveTo>
                  <a:lnTo>
                    <a:pt x="87" y="0"/>
                  </a:lnTo>
                  <a:lnTo>
                    <a:pt x="110" y="11"/>
                  </a:lnTo>
                  <a:lnTo>
                    <a:pt x="115" y="34"/>
                  </a:lnTo>
                  <a:lnTo>
                    <a:pt x="110" y="59"/>
                  </a:lnTo>
                  <a:lnTo>
                    <a:pt x="87" y="70"/>
                  </a:lnTo>
                  <a:lnTo>
                    <a:pt x="11" y="34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3" name="Freeform 209"/>
            <p:cNvSpPr>
              <a:spLocks noChangeArrowheads="1"/>
            </p:cNvSpPr>
            <p:nvPr/>
          </p:nvSpPr>
          <p:spPr bwMode="auto">
            <a:xfrm>
              <a:off x="1530" y="2889"/>
              <a:ext cx="18" cy="13"/>
            </a:xfrm>
            <a:custGeom>
              <a:avLst/>
              <a:gdLst>
                <a:gd name="T0" fmla="*/ 28 w 82"/>
                <a:gd name="T1" fmla="*/ 0 h 63"/>
                <a:gd name="T2" fmla="*/ 39 w 82"/>
                <a:gd name="T3" fmla="*/ 0 h 63"/>
                <a:gd name="T4" fmla="*/ 81 w 82"/>
                <a:gd name="T5" fmla="*/ 31 h 63"/>
                <a:gd name="T6" fmla="*/ 81 w 82"/>
                <a:gd name="T7" fmla="*/ 48 h 63"/>
                <a:gd name="T8" fmla="*/ 67 w 82"/>
                <a:gd name="T9" fmla="*/ 48 h 63"/>
                <a:gd name="T10" fmla="*/ 17 w 82"/>
                <a:gd name="T11" fmla="*/ 62 h 63"/>
                <a:gd name="T12" fmla="*/ 0 w 82"/>
                <a:gd name="T13" fmla="*/ 25 h 63"/>
                <a:gd name="T14" fmla="*/ 8 w 82"/>
                <a:gd name="T15" fmla="*/ 9 h 63"/>
                <a:gd name="T16" fmla="*/ 28 w 8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63">
                  <a:moveTo>
                    <a:pt x="28" y="0"/>
                  </a:moveTo>
                  <a:lnTo>
                    <a:pt x="39" y="0"/>
                  </a:lnTo>
                  <a:lnTo>
                    <a:pt x="81" y="31"/>
                  </a:lnTo>
                  <a:lnTo>
                    <a:pt x="81" y="48"/>
                  </a:lnTo>
                  <a:lnTo>
                    <a:pt x="67" y="48"/>
                  </a:lnTo>
                  <a:lnTo>
                    <a:pt x="17" y="62"/>
                  </a:lnTo>
                  <a:lnTo>
                    <a:pt x="0" y="25"/>
                  </a:lnTo>
                  <a:lnTo>
                    <a:pt x="8" y="9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4" name="Freeform 210"/>
            <p:cNvSpPr>
              <a:spLocks noChangeArrowheads="1"/>
            </p:cNvSpPr>
            <p:nvPr/>
          </p:nvSpPr>
          <p:spPr bwMode="auto">
            <a:xfrm>
              <a:off x="1583" y="2902"/>
              <a:ext cx="77" cy="35"/>
            </a:xfrm>
            <a:custGeom>
              <a:avLst/>
              <a:gdLst>
                <a:gd name="T0" fmla="*/ 9 w 346"/>
                <a:gd name="T1" fmla="*/ 0 h 158"/>
                <a:gd name="T2" fmla="*/ 124 w 346"/>
                <a:gd name="T3" fmla="*/ 3 h 158"/>
                <a:gd name="T4" fmla="*/ 216 w 346"/>
                <a:gd name="T5" fmla="*/ 59 h 158"/>
                <a:gd name="T6" fmla="*/ 339 w 346"/>
                <a:gd name="T7" fmla="*/ 135 h 158"/>
                <a:gd name="T8" fmla="*/ 345 w 346"/>
                <a:gd name="T9" fmla="*/ 151 h 158"/>
                <a:gd name="T10" fmla="*/ 331 w 346"/>
                <a:gd name="T11" fmla="*/ 157 h 158"/>
                <a:gd name="T12" fmla="*/ 191 w 346"/>
                <a:gd name="T13" fmla="*/ 121 h 158"/>
                <a:gd name="T14" fmla="*/ 149 w 346"/>
                <a:gd name="T15" fmla="*/ 81 h 158"/>
                <a:gd name="T16" fmla="*/ 110 w 346"/>
                <a:gd name="T17" fmla="*/ 53 h 158"/>
                <a:gd name="T18" fmla="*/ 9 w 346"/>
                <a:gd name="T19" fmla="*/ 31 h 158"/>
                <a:gd name="T20" fmla="*/ 0 w 346"/>
                <a:gd name="T21" fmla="*/ 11 h 158"/>
                <a:gd name="T22" fmla="*/ 9 w 346"/>
                <a:gd name="T2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6" h="158">
                  <a:moveTo>
                    <a:pt x="9" y="0"/>
                  </a:moveTo>
                  <a:lnTo>
                    <a:pt x="124" y="3"/>
                  </a:lnTo>
                  <a:lnTo>
                    <a:pt x="216" y="59"/>
                  </a:lnTo>
                  <a:lnTo>
                    <a:pt x="339" y="135"/>
                  </a:lnTo>
                  <a:lnTo>
                    <a:pt x="345" y="151"/>
                  </a:lnTo>
                  <a:lnTo>
                    <a:pt x="331" y="157"/>
                  </a:lnTo>
                  <a:lnTo>
                    <a:pt x="191" y="121"/>
                  </a:lnTo>
                  <a:lnTo>
                    <a:pt x="149" y="81"/>
                  </a:lnTo>
                  <a:lnTo>
                    <a:pt x="110" y="53"/>
                  </a:lnTo>
                  <a:lnTo>
                    <a:pt x="9" y="31"/>
                  </a:lnTo>
                  <a:lnTo>
                    <a:pt x="0" y="11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5" name="Freeform 211"/>
            <p:cNvSpPr>
              <a:spLocks noChangeArrowheads="1"/>
            </p:cNvSpPr>
            <p:nvPr/>
          </p:nvSpPr>
          <p:spPr bwMode="auto">
            <a:xfrm>
              <a:off x="1635" y="2941"/>
              <a:ext cx="186" cy="219"/>
            </a:xfrm>
            <a:custGeom>
              <a:avLst/>
              <a:gdLst>
                <a:gd name="T0" fmla="*/ 12 w 825"/>
                <a:gd name="T1" fmla="*/ 0 h 968"/>
                <a:gd name="T2" fmla="*/ 258 w 825"/>
                <a:gd name="T3" fmla="*/ 0 h 968"/>
                <a:gd name="T4" fmla="*/ 334 w 825"/>
                <a:gd name="T5" fmla="*/ 50 h 968"/>
                <a:gd name="T6" fmla="*/ 398 w 825"/>
                <a:gd name="T7" fmla="*/ 109 h 968"/>
                <a:gd name="T8" fmla="*/ 424 w 825"/>
                <a:gd name="T9" fmla="*/ 140 h 968"/>
                <a:gd name="T10" fmla="*/ 452 w 825"/>
                <a:gd name="T11" fmla="*/ 177 h 968"/>
                <a:gd name="T12" fmla="*/ 482 w 825"/>
                <a:gd name="T13" fmla="*/ 216 h 968"/>
                <a:gd name="T14" fmla="*/ 516 w 825"/>
                <a:gd name="T15" fmla="*/ 252 h 968"/>
                <a:gd name="T16" fmla="*/ 533 w 825"/>
                <a:gd name="T17" fmla="*/ 325 h 968"/>
                <a:gd name="T18" fmla="*/ 569 w 825"/>
                <a:gd name="T19" fmla="*/ 398 h 968"/>
                <a:gd name="T20" fmla="*/ 620 w 825"/>
                <a:gd name="T21" fmla="*/ 465 h 968"/>
                <a:gd name="T22" fmla="*/ 679 w 825"/>
                <a:gd name="T23" fmla="*/ 580 h 968"/>
                <a:gd name="T24" fmla="*/ 718 w 825"/>
                <a:gd name="T25" fmla="*/ 687 h 968"/>
                <a:gd name="T26" fmla="*/ 766 w 825"/>
                <a:gd name="T27" fmla="*/ 802 h 968"/>
                <a:gd name="T28" fmla="*/ 788 w 825"/>
                <a:gd name="T29" fmla="*/ 855 h 968"/>
                <a:gd name="T30" fmla="*/ 819 w 825"/>
                <a:gd name="T31" fmla="*/ 914 h 968"/>
                <a:gd name="T32" fmla="*/ 824 w 825"/>
                <a:gd name="T33" fmla="*/ 945 h 968"/>
                <a:gd name="T34" fmla="*/ 813 w 825"/>
                <a:gd name="T35" fmla="*/ 967 h 968"/>
                <a:gd name="T36" fmla="*/ 774 w 825"/>
                <a:gd name="T37" fmla="*/ 956 h 968"/>
                <a:gd name="T38" fmla="*/ 718 w 825"/>
                <a:gd name="T39" fmla="*/ 841 h 968"/>
                <a:gd name="T40" fmla="*/ 679 w 825"/>
                <a:gd name="T41" fmla="*/ 732 h 968"/>
                <a:gd name="T42" fmla="*/ 637 w 825"/>
                <a:gd name="T43" fmla="*/ 625 h 968"/>
                <a:gd name="T44" fmla="*/ 614 w 825"/>
                <a:gd name="T45" fmla="*/ 566 h 968"/>
                <a:gd name="T46" fmla="*/ 583 w 825"/>
                <a:gd name="T47" fmla="*/ 507 h 968"/>
                <a:gd name="T48" fmla="*/ 488 w 825"/>
                <a:gd name="T49" fmla="*/ 345 h 968"/>
                <a:gd name="T50" fmla="*/ 471 w 825"/>
                <a:gd name="T51" fmla="*/ 294 h 968"/>
                <a:gd name="T52" fmla="*/ 421 w 825"/>
                <a:gd name="T53" fmla="*/ 221 h 968"/>
                <a:gd name="T54" fmla="*/ 393 w 825"/>
                <a:gd name="T55" fmla="*/ 191 h 968"/>
                <a:gd name="T56" fmla="*/ 370 w 825"/>
                <a:gd name="T57" fmla="*/ 163 h 968"/>
                <a:gd name="T58" fmla="*/ 342 w 825"/>
                <a:gd name="T59" fmla="*/ 132 h 968"/>
                <a:gd name="T60" fmla="*/ 317 w 825"/>
                <a:gd name="T61" fmla="*/ 109 h 968"/>
                <a:gd name="T62" fmla="*/ 247 w 825"/>
                <a:gd name="T63" fmla="*/ 62 h 968"/>
                <a:gd name="T64" fmla="*/ 129 w 825"/>
                <a:gd name="T65" fmla="*/ 45 h 968"/>
                <a:gd name="T66" fmla="*/ 12 w 825"/>
                <a:gd name="T67" fmla="*/ 28 h 968"/>
                <a:gd name="T68" fmla="*/ 0 w 825"/>
                <a:gd name="T69" fmla="*/ 14 h 968"/>
                <a:gd name="T70" fmla="*/ 12 w 825"/>
                <a:gd name="T71" fmla="*/ 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5" h="968">
                  <a:moveTo>
                    <a:pt x="12" y="0"/>
                  </a:moveTo>
                  <a:lnTo>
                    <a:pt x="258" y="0"/>
                  </a:lnTo>
                  <a:lnTo>
                    <a:pt x="334" y="50"/>
                  </a:lnTo>
                  <a:lnTo>
                    <a:pt x="398" y="109"/>
                  </a:lnTo>
                  <a:lnTo>
                    <a:pt x="424" y="140"/>
                  </a:lnTo>
                  <a:lnTo>
                    <a:pt x="452" y="177"/>
                  </a:lnTo>
                  <a:lnTo>
                    <a:pt x="482" y="216"/>
                  </a:lnTo>
                  <a:lnTo>
                    <a:pt x="516" y="252"/>
                  </a:lnTo>
                  <a:lnTo>
                    <a:pt x="533" y="325"/>
                  </a:lnTo>
                  <a:lnTo>
                    <a:pt x="569" y="398"/>
                  </a:lnTo>
                  <a:lnTo>
                    <a:pt x="620" y="465"/>
                  </a:lnTo>
                  <a:lnTo>
                    <a:pt x="679" y="580"/>
                  </a:lnTo>
                  <a:lnTo>
                    <a:pt x="718" y="687"/>
                  </a:lnTo>
                  <a:lnTo>
                    <a:pt x="766" y="802"/>
                  </a:lnTo>
                  <a:lnTo>
                    <a:pt x="788" y="855"/>
                  </a:lnTo>
                  <a:lnTo>
                    <a:pt x="819" y="914"/>
                  </a:lnTo>
                  <a:lnTo>
                    <a:pt x="824" y="945"/>
                  </a:lnTo>
                  <a:lnTo>
                    <a:pt x="813" y="967"/>
                  </a:lnTo>
                  <a:lnTo>
                    <a:pt x="774" y="956"/>
                  </a:lnTo>
                  <a:lnTo>
                    <a:pt x="718" y="841"/>
                  </a:lnTo>
                  <a:lnTo>
                    <a:pt x="679" y="732"/>
                  </a:lnTo>
                  <a:lnTo>
                    <a:pt x="637" y="625"/>
                  </a:lnTo>
                  <a:lnTo>
                    <a:pt x="614" y="566"/>
                  </a:lnTo>
                  <a:lnTo>
                    <a:pt x="583" y="507"/>
                  </a:lnTo>
                  <a:lnTo>
                    <a:pt x="488" y="345"/>
                  </a:lnTo>
                  <a:lnTo>
                    <a:pt x="471" y="294"/>
                  </a:lnTo>
                  <a:lnTo>
                    <a:pt x="421" y="221"/>
                  </a:lnTo>
                  <a:lnTo>
                    <a:pt x="393" y="191"/>
                  </a:lnTo>
                  <a:lnTo>
                    <a:pt x="370" y="163"/>
                  </a:lnTo>
                  <a:lnTo>
                    <a:pt x="342" y="132"/>
                  </a:lnTo>
                  <a:lnTo>
                    <a:pt x="317" y="109"/>
                  </a:lnTo>
                  <a:lnTo>
                    <a:pt x="247" y="62"/>
                  </a:lnTo>
                  <a:lnTo>
                    <a:pt x="129" y="45"/>
                  </a:lnTo>
                  <a:lnTo>
                    <a:pt x="12" y="28"/>
                  </a:lnTo>
                  <a:lnTo>
                    <a:pt x="0" y="14"/>
                  </a:lnTo>
                  <a:lnTo>
                    <a:pt x="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6" name="Freeform 212"/>
            <p:cNvSpPr>
              <a:spLocks noChangeArrowheads="1"/>
            </p:cNvSpPr>
            <p:nvPr/>
          </p:nvSpPr>
          <p:spPr bwMode="auto">
            <a:xfrm>
              <a:off x="964" y="2769"/>
              <a:ext cx="174" cy="256"/>
            </a:xfrm>
            <a:custGeom>
              <a:avLst/>
              <a:gdLst>
                <a:gd name="T0" fmla="*/ 678 w 772"/>
                <a:gd name="T1" fmla="*/ 73 h 1134"/>
                <a:gd name="T2" fmla="*/ 513 w 772"/>
                <a:gd name="T3" fmla="*/ 73 h 1134"/>
                <a:gd name="T4" fmla="*/ 384 w 772"/>
                <a:gd name="T5" fmla="*/ 163 h 1134"/>
                <a:gd name="T6" fmla="*/ 227 w 772"/>
                <a:gd name="T7" fmla="*/ 244 h 1134"/>
                <a:gd name="T8" fmla="*/ 126 w 772"/>
                <a:gd name="T9" fmla="*/ 440 h 1134"/>
                <a:gd name="T10" fmla="*/ 123 w 772"/>
                <a:gd name="T11" fmla="*/ 589 h 1134"/>
                <a:gd name="T12" fmla="*/ 42 w 772"/>
                <a:gd name="T13" fmla="*/ 771 h 1134"/>
                <a:gd name="T14" fmla="*/ 59 w 772"/>
                <a:gd name="T15" fmla="*/ 948 h 1134"/>
                <a:gd name="T16" fmla="*/ 160 w 772"/>
                <a:gd name="T17" fmla="*/ 1074 h 1134"/>
                <a:gd name="T18" fmla="*/ 300 w 772"/>
                <a:gd name="T19" fmla="*/ 1001 h 1134"/>
                <a:gd name="T20" fmla="*/ 381 w 772"/>
                <a:gd name="T21" fmla="*/ 897 h 1134"/>
                <a:gd name="T22" fmla="*/ 462 w 772"/>
                <a:gd name="T23" fmla="*/ 774 h 1134"/>
                <a:gd name="T24" fmla="*/ 432 w 772"/>
                <a:gd name="T25" fmla="*/ 631 h 1134"/>
                <a:gd name="T26" fmla="*/ 457 w 772"/>
                <a:gd name="T27" fmla="*/ 527 h 1134"/>
                <a:gd name="T28" fmla="*/ 521 w 772"/>
                <a:gd name="T29" fmla="*/ 457 h 1134"/>
                <a:gd name="T30" fmla="*/ 594 w 772"/>
                <a:gd name="T31" fmla="*/ 398 h 1134"/>
                <a:gd name="T32" fmla="*/ 690 w 772"/>
                <a:gd name="T33" fmla="*/ 353 h 1134"/>
                <a:gd name="T34" fmla="*/ 625 w 772"/>
                <a:gd name="T35" fmla="*/ 418 h 1134"/>
                <a:gd name="T36" fmla="*/ 527 w 772"/>
                <a:gd name="T37" fmla="*/ 538 h 1134"/>
                <a:gd name="T38" fmla="*/ 513 w 772"/>
                <a:gd name="T39" fmla="*/ 774 h 1134"/>
                <a:gd name="T40" fmla="*/ 476 w 772"/>
                <a:gd name="T41" fmla="*/ 875 h 1134"/>
                <a:gd name="T42" fmla="*/ 390 w 772"/>
                <a:gd name="T43" fmla="*/ 1009 h 1134"/>
                <a:gd name="T44" fmla="*/ 266 w 772"/>
                <a:gd name="T45" fmla="*/ 1102 h 1134"/>
                <a:gd name="T46" fmla="*/ 154 w 772"/>
                <a:gd name="T47" fmla="*/ 1133 h 1134"/>
                <a:gd name="T48" fmla="*/ 28 w 772"/>
                <a:gd name="T49" fmla="*/ 1079 h 1134"/>
                <a:gd name="T50" fmla="*/ 6 w 772"/>
                <a:gd name="T51" fmla="*/ 757 h 1134"/>
                <a:gd name="T52" fmla="*/ 78 w 772"/>
                <a:gd name="T53" fmla="*/ 639 h 1134"/>
                <a:gd name="T54" fmla="*/ 87 w 772"/>
                <a:gd name="T55" fmla="*/ 426 h 1134"/>
                <a:gd name="T56" fmla="*/ 140 w 772"/>
                <a:gd name="T57" fmla="*/ 309 h 1134"/>
                <a:gd name="T58" fmla="*/ 213 w 772"/>
                <a:gd name="T59" fmla="*/ 219 h 1134"/>
                <a:gd name="T60" fmla="*/ 266 w 772"/>
                <a:gd name="T61" fmla="*/ 163 h 1134"/>
                <a:gd name="T62" fmla="*/ 381 w 772"/>
                <a:gd name="T63" fmla="*/ 118 h 1134"/>
                <a:gd name="T64" fmla="*/ 448 w 772"/>
                <a:gd name="T65" fmla="*/ 73 h 1134"/>
                <a:gd name="T66" fmla="*/ 603 w 772"/>
                <a:gd name="T67" fmla="*/ 0 h 1134"/>
                <a:gd name="T68" fmla="*/ 729 w 772"/>
                <a:gd name="T69" fmla="*/ 42 h 1134"/>
                <a:gd name="T70" fmla="*/ 771 w 772"/>
                <a:gd name="T71" fmla="*/ 9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72" h="1134">
                  <a:moveTo>
                    <a:pt x="757" y="104"/>
                  </a:moveTo>
                  <a:lnTo>
                    <a:pt x="678" y="73"/>
                  </a:lnTo>
                  <a:lnTo>
                    <a:pt x="597" y="56"/>
                  </a:lnTo>
                  <a:lnTo>
                    <a:pt x="513" y="73"/>
                  </a:lnTo>
                  <a:lnTo>
                    <a:pt x="404" y="149"/>
                  </a:lnTo>
                  <a:lnTo>
                    <a:pt x="384" y="163"/>
                  </a:lnTo>
                  <a:lnTo>
                    <a:pt x="280" y="205"/>
                  </a:lnTo>
                  <a:lnTo>
                    <a:pt x="227" y="244"/>
                  </a:lnTo>
                  <a:lnTo>
                    <a:pt x="168" y="331"/>
                  </a:lnTo>
                  <a:lnTo>
                    <a:pt x="126" y="440"/>
                  </a:lnTo>
                  <a:lnTo>
                    <a:pt x="132" y="513"/>
                  </a:lnTo>
                  <a:lnTo>
                    <a:pt x="123" y="589"/>
                  </a:lnTo>
                  <a:lnTo>
                    <a:pt x="104" y="656"/>
                  </a:lnTo>
                  <a:lnTo>
                    <a:pt x="42" y="771"/>
                  </a:lnTo>
                  <a:lnTo>
                    <a:pt x="42" y="855"/>
                  </a:lnTo>
                  <a:lnTo>
                    <a:pt x="59" y="948"/>
                  </a:lnTo>
                  <a:lnTo>
                    <a:pt x="67" y="1046"/>
                  </a:lnTo>
                  <a:lnTo>
                    <a:pt x="160" y="1074"/>
                  </a:lnTo>
                  <a:lnTo>
                    <a:pt x="249" y="1046"/>
                  </a:lnTo>
                  <a:lnTo>
                    <a:pt x="300" y="1001"/>
                  </a:lnTo>
                  <a:lnTo>
                    <a:pt x="339" y="948"/>
                  </a:lnTo>
                  <a:lnTo>
                    <a:pt x="381" y="897"/>
                  </a:lnTo>
                  <a:lnTo>
                    <a:pt x="418" y="852"/>
                  </a:lnTo>
                  <a:lnTo>
                    <a:pt x="462" y="774"/>
                  </a:lnTo>
                  <a:lnTo>
                    <a:pt x="443" y="701"/>
                  </a:lnTo>
                  <a:lnTo>
                    <a:pt x="432" y="631"/>
                  </a:lnTo>
                  <a:lnTo>
                    <a:pt x="440" y="572"/>
                  </a:lnTo>
                  <a:lnTo>
                    <a:pt x="457" y="527"/>
                  </a:lnTo>
                  <a:lnTo>
                    <a:pt x="491" y="491"/>
                  </a:lnTo>
                  <a:lnTo>
                    <a:pt x="521" y="457"/>
                  </a:lnTo>
                  <a:lnTo>
                    <a:pt x="552" y="426"/>
                  </a:lnTo>
                  <a:lnTo>
                    <a:pt x="594" y="398"/>
                  </a:lnTo>
                  <a:lnTo>
                    <a:pt x="676" y="331"/>
                  </a:lnTo>
                  <a:lnTo>
                    <a:pt x="690" y="353"/>
                  </a:lnTo>
                  <a:lnTo>
                    <a:pt x="656" y="384"/>
                  </a:lnTo>
                  <a:lnTo>
                    <a:pt x="625" y="418"/>
                  </a:lnTo>
                  <a:lnTo>
                    <a:pt x="566" y="477"/>
                  </a:lnTo>
                  <a:lnTo>
                    <a:pt x="527" y="538"/>
                  </a:lnTo>
                  <a:lnTo>
                    <a:pt x="502" y="631"/>
                  </a:lnTo>
                  <a:lnTo>
                    <a:pt x="513" y="774"/>
                  </a:lnTo>
                  <a:lnTo>
                    <a:pt x="493" y="847"/>
                  </a:lnTo>
                  <a:lnTo>
                    <a:pt x="476" y="875"/>
                  </a:lnTo>
                  <a:lnTo>
                    <a:pt x="448" y="897"/>
                  </a:lnTo>
                  <a:lnTo>
                    <a:pt x="390" y="1009"/>
                  </a:lnTo>
                  <a:lnTo>
                    <a:pt x="336" y="1065"/>
                  </a:lnTo>
                  <a:lnTo>
                    <a:pt x="266" y="1102"/>
                  </a:lnTo>
                  <a:lnTo>
                    <a:pt x="207" y="1127"/>
                  </a:lnTo>
                  <a:lnTo>
                    <a:pt x="154" y="1133"/>
                  </a:lnTo>
                  <a:lnTo>
                    <a:pt x="42" y="1096"/>
                  </a:lnTo>
                  <a:lnTo>
                    <a:pt x="28" y="1079"/>
                  </a:lnTo>
                  <a:lnTo>
                    <a:pt x="0" y="948"/>
                  </a:lnTo>
                  <a:lnTo>
                    <a:pt x="6" y="757"/>
                  </a:lnTo>
                  <a:lnTo>
                    <a:pt x="42" y="698"/>
                  </a:lnTo>
                  <a:lnTo>
                    <a:pt x="78" y="639"/>
                  </a:lnTo>
                  <a:lnTo>
                    <a:pt x="87" y="522"/>
                  </a:lnTo>
                  <a:lnTo>
                    <a:pt x="87" y="426"/>
                  </a:lnTo>
                  <a:lnTo>
                    <a:pt x="115" y="362"/>
                  </a:lnTo>
                  <a:lnTo>
                    <a:pt x="140" y="309"/>
                  </a:lnTo>
                  <a:lnTo>
                    <a:pt x="174" y="264"/>
                  </a:lnTo>
                  <a:lnTo>
                    <a:pt x="213" y="219"/>
                  </a:lnTo>
                  <a:lnTo>
                    <a:pt x="235" y="185"/>
                  </a:lnTo>
                  <a:lnTo>
                    <a:pt x="266" y="163"/>
                  </a:lnTo>
                  <a:lnTo>
                    <a:pt x="322" y="132"/>
                  </a:lnTo>
                  <a:lnTo>
                    <a:pt x="381" y="118"/>
                  </a:lnTo>
                  <a:lnTo>
                    <a:pt x="390" y="118"/>
                  </a:lnTo>
                  <a:lnTo>
                    <a:pt x="448" y="73"/>
                  </a:lnTo>
                  <a:lnTo>
                    <a:pt x="502" y="37"/>
                  </a:lnTo>
                  <a:lnTo>
                    <a:pt x="603" y="0"/>
                  </a:lnTo>
                  <a:lnTo>
                    <a:pt x="698" y="6"/>
                  </a:lnTo>
                  <a:lnTo>
                    <a:pt x="729" y="42"/>
                  </a:lnTo>
                  <a:lnTo>
                    <a:pt x="765" y="73"/>
                  </a:lnTo>
                  <a:lnTo>
                    <a:pt x="771" y="90"/>
                  </a:lnTo>
                  <a:lnTo>
                    <a:pt x="757" y="1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7" name="Freeform 213"/>
            <p:cNvSpPr>
              <a:spLocks noChangeArrowheads="1"/>
            </p:cNvSpPr>
            <p:nvPr/>
          </p:nvSpPr>
          <p:spPr bwMode="auto">
            <a:xfrm>
              <a:off x="1126" y="2839"/>
              <a:ext cx="68" cy="133"/>
            </a:xfrm>
            <a:custGeom>
              <a:avLst/>
              <a:gdLst>
                <a:gd name="T0" fmla="*/ 11 w 306"/>
                <a:gd name="T1" fmla="*/ 0 h 589"/>
                <a:gd name="T2" fmla="*/ 73 w 306"/>
                <a:gd name="T3" fmla="*/ 0 h 589"/>
                <a:gd name="T4" fmla="*/ 81 w 306"/>
                <a:gd name="T5" fmla="*/ 14 h 589"/>
                <a:gd name="T6" fmla="*/ 73 w 306"/>
                <a:gd name="T7" fmla="*/ 103 h 589"/>
                <a:gd name="T8" fmla="*/ 56 w 306"/>
                <a:gd name="T9" fmla="*/ 190 h 589"/>
                <a:gd name="T10" fmla="*/ 50 w 306"/>
                <a:gd name="T11" fmla="*/ 266 h 589"/>
                <a:gd name="T12" fmla="*/ 59 w 306"/>
                <a:gd name="T13" fmla="*/ 299 h 589"/>
                <a:gd name="T14" fmla="*/ 78 w 306"/>
                <a:gd name="T15" fmla="*/ 330 h 589"/>
                <a:gd name="T16" fmla="*/ 199 w 306"/>
                <a:gd name="T17" fmla="*/ 358 h 589"/>
                <a:gd name="T18" fmla="*/ 277 w 306"/>
                <a:gd name="T19" fmla="*/ 426 h 589"/>
                <a:gd name="T20" fmla="*/ 305 w 306"/>
                <a:gd name="T21" fmla="*/ 552 h 589"/>
                <a:gd name="T22" fmla="*/ 300 w 306"/>
                <a:gd name="T23" fmla="*/ 574 h 589"/>
                <a:gd name="T24" fmla="*/ 280 w 306"/>
                <a:gd name="T25" fmla="*/ 588 h 589"/>
                <a:gd name="T26" fmla="*/ 255 w 306"/>
                <a:gd name="T27" fmla="*/ 552 h 589"/>
                <a:gd name="T28" fmla="*/ 235 w 306"/>
                <a:gd name="T29" fmla="*/ 476 h 589"/>
                <a:gd name="T30" fmla="*/ 218 w 306"/>
                <a:gd name="T31" fmla="*/ 451 h 589"/>
                <a:gd name="T32" fmla="*/ 188 w 306"/>
                <a:gd name="T33" fmla="*/ 434 h 589"/>
                <a:gd name="T34" fmla="*/ 50 w 306"/>
                <a:gd name="T35" fmla="*/ 398 h 589"/>
                <a:gd name="T36" fmla="*/ 14 w 306"/>
                <a:gd name="T37" fmla="*/ 322 h 589"/>
                <a:gd name="T38" fmla="*/ 19 w 306"/>
                <a:gd name="T39" fmla="*/ 229 h 589"/>
                <a:gd name="T40" fmla="*/ 59 w 306"/>
                <a:gd name="T41" fmla="*/ 28 h 589"/>
                <a:gd name="T42" fmla="*/ 11 w 306"/>
                <a:gd name="T43" fmla="*/ 28 h 589"/>
                <a:gd name="T44" fmla="*/ 0 w 306"/>
                <a:gd name="T45" fmla="*/ 14 h 589"/>
                <a:gd name="T46" fmla="*/ 11 w 306"/>
                <a:gd name="T47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6" h="589">
                  <a:moveTo>
                    <a:pt x="11" y="0"/>
                  </a:moveTo>
                  <a:lnTo>
                    <a:pt x="73" y="0"/>
                  </a:lnTo>
                  <a:lnTo>
                    <a:pt x="81" y="14"/>
                  </a:lnTo>
                  <a:lnTo>
                    <a:pt x="73" y="103"/>
                  </a:lnTo>
                  <a:lnTo>
                    <a:pt x="56" y="190"/>
                  </a:lnTo>
                  <a:lnTo>
                    <a:pt x="50" y="266"/>
                  </a:lnTo>
                  <a:lnTo>
                    <a:pt x="59" y="299"/>
                  </a:lnTo>
                  <a:lnTo>
                    <a:pt x="78" y="330"/>
                  </a:lnTo>
                  <a:lnTo>
                    <a:pt x="199" y="358"/>
                  </a:lnTo>
                  <a:lnTo>
                    <a:pt x="277" y="426"/>
                  </a:lnTo>
                  <a:lnTo>
                    <a:pt x="305" y="552"/>
                  </a:lnTo>
                  <a:lnTo>
                    <a:pt x="300" y="574"/>
                  </a:lnTo>
                  <a:lnTo>
                    <a:pt x="280" y="588"/>
                  </a:lnTo>
                  <a:lnTo>
                    <a:pt x="255" y="552"/>
                  </a:lnTo>
                  <a:lnTo>
                    <a:pt x="235" y="476"/>
                  </a:lnTo>
                  <a:lnTo>
                    <a:pt x="218" y="451"/>
                  </a:lnTo>
                  <a:lnTo>
                    <a:pt x="188" y="434"/>
                  </a:lnTo>
                  <a:lnTo>
                    <a:pt x="50" y="398"/>
                  </a:lnTo>
                  <a:lnTo>
                    <a:pt x="14" y="322"/>
                  </a:lnTo>
                  <a:lnTo>
                    <a:pt x="19" y="229"/>
                  </a:lnTo>
                  <a:lnTo>
                    <a:pt x="59" y="28"/>
                  </a:lnTo>
                  <a:lnTo>
                    <a:pt x="11" y="28"/>
                  </a:lnTo>
                  <a:lnTo>
                    <a:pt x="0" y="14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8" name="Freeform 214"/>
            <p:cNvSpPr>
              <a:spLocks noChangeArrowheads="1"/>
            </p:cNvSpPr>
            <p:nvPr/>
          </p:nvSpPr>
          <p:spPr bwMode="auto">
            <a:xfrm>
              <a:off x="1032" y="3003"/>
              <a:ext cx="157" cy="142"/>
            </a:xfrm>
            <a:custGeom>
              <a:avLst/>
              <a:gdLst>
                <a:gd name="T0" fmla="*/ 22 w 696"/>
                <a:gd name="T1" fmla="*/ 174 h 631"/>
                <a:gd name="T2" fmla="*/ 45 w 696"/>
                <a:gd name="T3" fmla="*/ 263 h 631"/>
                <a:gd name="T4" fmla="*/ 81 w 696"/>
                <a:gd name="T5" fmla="*/ 339 h 631"/>
                <a:gd name="T6" fmla="*/ 120 w 696"/>
                <a:gd name="T7" fmla="*/ 412 h 631"/>
                <a:gd name="T8" fmla="*/ 148 w 696"/>
                <a:gd name="T9" fmla="*/ 445 h 631"/>
                <a:gd name="T10" fmla="*/ 179 w 696"/>
                <a:gd name="T11" fmla="*/ 476 h 631"/>
                <a:gd name="T12" fmla="*/ 238 w 696"/>
                <a:gd name="T13" fmla="*/ 529 h 631"/>
                <a:gd name="T14" fmla="*/ 294 w 696"/>
                <a:gd name="T15" fmla="*/ 572 h 631"/>
                <a:gd name="T16" fmla="*/ 353 w 696"/>
                <a:gd name="T17" fmla="*/ 588 h 631"/>
                <a:gd name="T18" fmla="*/ 406 w 696"/>
                <a:gd name="T19" fmla="*/ 558 h 631"/>
                <a:gd name="T20" fmla="*/ 437 w 696"/>
                <a:gd name="T21" fmla="*/ 515 h 631"/>
                <a:gd name="T22" fmla="*/ 471 w 696"/>
                <a:gd name="T23" fmla="*/ 482 h 631"/>
                <a:gd name="T24" fmla="*/ 502 w 696"/>
                <a:gd name="T25" fmla="*/ 445 h 631"/>
                <a:gd name="T26" fmla="*/ 538 w 696"/>
                <a:gd name="T27" fmla="*/ 409 h 631"/>
                <a:gd name="T28" fmla="*/ 569 w 696"/>
                <a:gd name="T29" fmla="*/ 375 h 631"/>
                <a:gd name="T30" fmla="*/ 647 w 696"/>
                <a:gd name="T31" fmla="*/ 176 h 631"/>
                <a:gd name="T32" fmla="*/ 673 w 696"/>
                <a:gd name="T33" fmla="*/ 0 h 631"/>
                <a:gd name="T34" fmla="*/ 695 w 696"/>
                <a:gd name="T35" fmla="*/ 0 h 631"/>
                <a:gd name="T36" fmla="*/ 692 w 696"/>
                <a:gd name="T37" fmla="*/ 196 h 631"/>
                <a:gd name="T38" fmla="*/ 650 w 696"/>
                <a:gd name="T39" fmla="*/ 308 h 631"/>
                <a:gd name="T40" fmla="*/ 628 w 696"/>
                <a:gd name="T41" fmla="*/ 353 h 631"/>
                <a:gd name="T42" fmla="*/ 597 w 696"/>
                <a:gd name="T43" fmla="*/ 409 h 631"/>
                <a:gd name="T44" fmla="*/ 561 w 696"/>
                <a:gd name="T45" fmla="*/ 448 h 631"/>
                <a:gd name="T46" fmla="*/ 530 w 696"/>
                <a:gd name="T47" fmla="*/ 485 h 631"/>
                <a:gd name="T48" fmla="*/ 493 w 696"/>
                <a:gd name="T49" fmla="*/ 521 h 631"/>
                <a:gd name="T50" fmla="*/ 465 w 696"/>
                <a:gd name="T51" fmla="*/ 552 h 631"/>
                <a:gd name="T52" fmla="*/ 434 w 696"/>
                <a:gd name="T53" fmla="*/ 594 h 631"/>
                <a:gd name="T54" fmla="*/ 401 w 696"/>
                <a:gd name="T55" fmla="*/ 622 h 631"/>
                <a:gd name="T56" fmla="*/ 370 w 696"/>
                <a:gd name="T57" fmla="*/ 630 h 631"/>
                <a:gd name="T58" fmla="*/ 303 w 696"/>
                <a:gd name="T59" fmla="*/ 611 h 631"/>
                <a:gd name="T60" fmla="*/ 235 w 696"/>
                <a:gd name="T61" fmla="*/ 563 h 631"/>
                <a:gd name="T62" fmla="*/ 199 w 696"/>
                <a:gd name="T63" fmla="*/ 529 h 631"/>
                <a:gd name="T64" fmla="*/ 168 w 696"/>
                <a:gd name="T65" fmla="*/ 504 h 631"/>
                <a:gd name="T66" fmla="*/ 104 w 696"/>
                <a:gd name="T67" fmla="*/ 434 h 631"/>
                <a:gd name="T68" fmla="*/ 62 w 696"/>
                <a:gd name="T69" fmla="*/ 364 h 631"/>
                <a:gd name="T70" fmla="*/ 0 w 696"/>
                <a:gd name="T71" fmla="*/ 182 h 631"/>
                <a:gd name="T72" fmla="*/ 3 w 696"/>
                <a:gd name="T73" fmla="*/ 159 h 631"/>
                <a:gd name="T74" fmla="*/ 22 w 696"/>
                <a:gd name="T75" fmla="*/ 17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6" h="631">
                  <a:moveTo>
                    <a:pt x="22" y="174"/>
                  </a:moveTo>
                  <a:lnTo>
                    <a:pt x="45" y="263"/>
                  </a:lnTo>
                  <a:lnTo>
                    <a:pt x="81" y="339"/>
                  </a:lnTo>
                  <a:lnTo>
                    <a:pt x="120" y="412"/>
                  </a:lnTo>
                  <a:lnTo>
                    <a:pt x="148" y="445"/>
                  </a:lnTo>
                  <a:lnTo>
                    <a:pt x="179" y="476"/>
                  </a:lnTo>
                  <a:lnTo>
                    <a:pt x="238" y="529"/>
                  </a:lnTo>
                  <a:lnTo>
                    <a:pt x="294" y="572"/>
                  </a:lnTo>
                  <a:lnTo>
                    <a:pt x="353" y="588"/>
                  </a:lnTo>
                  <a:lnTo>
                    <a:pt x="406" y="558"/>
                  </a:lnTo>
                  <a:lnTo>
                    <a:pt x="437" y="515"/>
                  </a:lnTo>
                  <a:lnTo>
                    <a:pt x="471" y="482"/>
                  </a:lnTo>
                  <a:lnTo>
                    <a:pt x="502" y="445"/>
                  </a:lnTo>
                  <a:lnTo>
                    <a:pt x="538" y="409"/>
                  </a:lnTo>
                  <a:lnTo>
                    <a:pt x="569" y="375"/>
                  </a:lnTo>
                  <a:lnTo>
                    <a:pt x="647" y="176"/>
                  </a:lnTo>
                  <a:lnTo>
                    <a:pt x="673" y="0"/>
                  </a:lnTo>
                  <a:lnTo>
                    <a:pt x="695" y="0"/>
                  </a:lnTo>
                  <a:lnTo>
                    <a:pt x="692" y="196"/>
                  </a:lnTo>
                  <a:lnTo>
                    <a:pt x="650" y="308"/>
                  </a:lnTo>
                  <a:lnTo>
                    <a:pt x="628" y="353"/>
                  </a:lnTo>
                  <a:lnTo>
                    <a:pt x="597" y="409"/>
                  </a:lnTo>
                  <a:lnTo>
                    <a:pt x="561" y="448"/>
                  </a:lnTo>
                  <a:lnTo>
                    <a:pt x="530" y="485"/>
                  </a:lnTo>
                  <a:lnTo>
                    <a:pt x="493" y="521"/>
                  </a:lnTo>
                  <a:lnTo>
                    <a:pt x="465" y="552"/>
                  </a:lnTo>
                  <a:lnTo>
                    <a:pt x="434" y="594"/>
                  </a:lnTo>
                  <a:lnTo>
                    <a:pt x="401" y="622"/>
                  </a:lnTo>
                  <a:lnTo>
                    <a:pt x="370" y="630"/>
                  </a:lnTo>
                  <a:lnTo>
                    <a:pt x="303" y="611"/>
                  </a:lnTo>
                  <a:lnTo>
                    <a:pt x="235" y="563"/>
                  </a:lnTo>
                  <a:lnTo>
                    <a:pt x="199" y="529"/>
                  </a:lnTo>
                  <a:lnTo>
                    <a:pt x="168" y="504"/>
                  </a:lnTo>
                  <a:lnTo>
                    <a:pt x="104" y="434"/>
                  </a:lnTo>
                  <a:lnTo>
                    <a:pt x="62" y="364"/>
                  </a:lnTo>
                  <a:lnTo>
                    <a:pt x="0" y="182"/>
                  </a:lnTo>
                  <a:lnTo>
                    <a:pt x="3" y="159"/>
                  </a:lnTo>
                  <a:lnTo>
                    <a:pt x="22" y="1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19" name="Freeform 215"/>
            <p:cNvSpPr>
              <a:spLocks noChangeArrowheads="1"/>
            </p:cNvSpPr>
            <p:nvPr/>
          </p:nvSpPr>
          <p:spPr bwMode="auto">
            <a:xfrm>
              <a:off x="1054" y="3115"/>
              <a:ext cx="62" cy="293"/>
            </a:xfrm>
            <a:custGeom>
              <a:avLst/>
              <a:gdLst>
                <a:gd name="T0" fmla="*/ 20 w 279"/>
                <a:gd name="T1" fmla="*/ 6 h 1296"/>
                <a:gd name="T2" fmla="*/ 140 w 279"/>
                <a:gd name="T3" fmla="*/ 331 h 1296"/>
                <a:gd name="T4" fmla="*/ 151 w 279"/>
                <a:gd name="T5" fmla="*/ 390 h 1296"/>
                <a:gd name="T6" fmla="*/ 177 w 279"/>
                <a:gd name="T7" fmla="*/ 446 h 1296"/>
                <a:gd name="T8" fmla="*/ 199 w 279"/>
                <a:gd name="T9" fmla="*/ 513 h 1296"/>
                <a:gd name="T10" fmla="*/ 233 w 279"/>
                <a:gd name="T11" fmla="*/ 748 h 1296"/>
                <a:gd name="T12" fmla="*/ 247 w 279"/>
                <a:gd name="T13" fmla="*/ 1020 h 1296"/>
                <a:gd name="T14" fmla="*/ 249 w 279"/>
                <a:gd name="T15" fmla="*/ 1141 h 1296"/>
                <a:gd name="T16" fmla="*/ 278 w 279"/>
                <a:gd name="T17" fmla="*/ 1273 h 1296"/>
                <a:gd name="T18" fmla="*/ 269 w 279"/>
                <a:gd name="T19" fmla="*/ 1295 h 1296"/>
                <a:gd name="T20" fmla="*/ 255 w 279"/>
                <a:gd name="T21" fmla="*/ 1287 h 1296"/>
                <a:gd name="T22" fmla="*/ 213 w 279"/>
                <a:gd name="T23" fmla="*/ 1029 h 1296"/>
                <a:gd name="T24" fmla="*/ 188 w 279"/>
                <a:gd name="T25" fmla="*/ 762 h 1296"/>
                <a:gd name="T26" fmla="*/ 154 w 279"/>
                <a:gd name="T27" fmla="*/ 530 h 1296"/>
                <a:gd name="T28" fmla="*/ 129 w 279"/>
                <a:gd name="T29" fmla="*/ 477 h 1296"/>
                <a:gd name="T30" fmla="*/ 87 w 279"/>
                <a:gd name="T31" fmla="*/ 336 h 1296"/>
                <a:gd name="T32" fmla="*/ 59 w 279"/>
                <a:gd name="T33" fmla="*/ 174 h 1296"/>
                <a:gd name="T34" fmla="*/ 36 w 279"/>
                <a:gd name="T35" fmla="*/ 101 h 1296"/>
                <a:gd name="T36" fmla="*/ 0 w 279"/>
                <a:gd name="T37" fmla="*/ 22 h 1296"/>
                <a:gd name="T38" fmla="*/ 0 w 279"/>
                <a:gd name="T39" fmla="*/ 0 h 1296"/>
                <a:gd name="T40" fmla="*/ 20 w 279"/>
                <a:gd name="T41" fmla="*/ 6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9" h="1296">
                  <a:moveTo>
                    <a:pt x="20" y="6"/>
                  </a:moveTo>
                  <a:lnTo>
                    <a:pt x="140" y="331"/>
                  </a:lnTo>
                  <a:lnTo>
                    <a:pt x="151" y="390"/>
                  </a:lnTo>
                  <a:lnTo>
                    <a:pt x="177" y="446"/>
                  </a:lnTo>
                  <a:lnTo>
                    <a:pt x="199" y="513"/>
                  </a:lnTo>
                  <a:lnTo>
                    <a:pt x="233" y="748"/>
                  </a:lnTo>
                  <a:lnTo>
                    <a:pt x="247" y="1020"/>
                  </a:lnTo>
                  <a:lnTo>
                    <a:pt x="249" y="1141"/>
                  </a:lnTo>
                  <a:lnTo>
                    <a:pt x="278" y="1273"/>
                  </a:lnTo>
                  <a:lnTo>
                    <a:pt x="269" y="1295"/>
                  </a:lnTo>
                  <a:lnTo>
                    <a:pt x="255" y="1287"/>
                  </a:lnTo>
                  <a:lnTo>
                    <a:pt x="213" y="1029"/>
                  </a:lnTo>
                  <a:lnTo>
                    <a:pt x="188" y="762"/>
                  </a:lnTo>
                  <a:lnTo>
                    <a:pt x="154" y="530"/>
                  </a:lnTo>
                  <a:lnTo>
                    <a:pt x="129" y="477"/>
                  </a:lnTo>
                  <a:lnTo>
                    <a:pt x="87" y="336"/>
                  </a:lnTo>
                  <a:lnTo>
                    <a:pt x="59" y="174"/>
                  </a:lnTo>
                  <a:lnTo>
                    <a:pt x="36" y="101"/>
                  </a:lnTo>
                  <a:lnTo>
                    <a:pt x="0" y="22"/>
                  </a:lnTo>
                  <a:lnTo>
                    <a:pt x="0" y="0"/>
                  </a:lnTo>
                  <a:lnTo>
                    <a:pt x="2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0" name="Freeform 216"/>
            <p:cNvSpPr>
              <a:spLocks noChangeArrowheads="1"/>
            </p:cNvSpPr>
            <p:nvPr/>
          </p:nvSpPr>
          <p:spPr bwMode="auto">
            <a:xfrm>
              <a:off x="1131" y="3083"/>
              <a:ext cx="58" cy="280"/>
            </a:xfrm>
            <a:custGeom>
              <a:avLst/>
              <a:gdLst>
                <a:gd name="T0" fmla="*/ 191 w 259"/>
                <a:gd name="T1" fmla="*/ 3 h 1237"/>
                <a:gd name="T2" fmla="*/ 258 w 259"/>
                <a:gd name="T3" fmla="*/ 208 h 1237"/>
                <a:gd name="T4" fmla="*/ 247 w 259"/>
                <a:gd name="T5" fmla="*/ 294 h 1237"/>
                <a:gd name="T6" fmla="*/ 210 w 259"/>
                <a:gd name="T7" fmla="*/ 379 h 1237"/>
                <a:gd name="T8" fmla="*/ 188 w 259"/>
                <a:gd name="T9" fmla="*/ 496 h 1237"/>
                <a:gd name="T10" fmla="*/ 241 w 259"/>
                <a:gd name="T11" fmla="*/ 715 h 1237"/>
                <a:gd name="T12" fmla="*/ 241 w 259"/>
                <a:gd name="T13" fmla="*/ 819 h 1237"/>
                <a:gd name="T14" fmla="*/ 227 w 259"/>
                <a:gd name="T15" fmla="*/ 872 h 1237"/>
                <a:gd name="T16" fmla="*/ 205 w 259"/>
                <a:gd name="T17" fmla="*/ 928 h 1237"/>
                <a:gd name="T18" fmla="*/ 177 w 259"/>
                <a:gd name="T19" fmla="*/ 967 h 1237"/>
                <a:gd name="T20" fmla="*/ 152 w 259"/>
                <a:gd name="T21" fmla="*/ 1001 h 1237"/>
                <a:gd name="T22" fmla="*/ 107 w 259"/>
                <a:gd name="T23" fmla="*/ 1071 h 1237"/>
                <a:gd name="T24" fmla="*/ 65 w 259"/>
                <a:gd name="T25" fmla="*/ 1144 h 1237"/>
                <a:gd name="T26" fmla="*/ 20 w 259"/>
                <a:gd name="T27" fmla="*/ 1231 h 1237"/>
                <a:gd name="T28" fmla="*/ 6 w 259"/>
                <a:gd name="T29" fmla="*/ 1236 h 1237"/>
                <a:gd name="T30" fmla="*/ 0 w 259"/>
                <a:gd name="T31" fmla="*/ 1217 h 1237"/>
                <a:gd name="T32" fmla="*/ 59 w 259"/>
                <a:gd name="T33" fmla="*/ 1026 h 1237"/>
                <a:gd name="T34" fmla="*/ 93 w 259"/>
                <a:gd name="T35" fmla="*/ 945 h 1237"/>
                <a:gd name="T36" fmla="*/ 110 w 259"/>
                <a:gd name="T37" fmla="*/ 905 h 1237"/>
                <a:gd name="T38" fmla="*/ 140 w 259"/>
                <a:gd name="T39" fmla="*/ 861 h 1237"/>
                <a:gd name="T40" fmla="*/ 168 w 259"/>
                <a:gd name="T41" fmla="*/ 774 h 1237"/>
                <a:gd name="T42" fmla="*/ 168 w 259"/>
                <a:gd name="T43" fmla="*/ 692 h 1237"/>
                <a:gd name="T44" fmla="*/ 154 w 259"/>
                <a:gd name="T45" fmla="*/ 611 h 1237"/>
                <a:gd name="T46" fmla="*/ 132 w 259"/>
                <a:gd name="T47" fmla="*/ 519 h 1237"/>
                <a:gd name="T48" fmla="*/ 132 w 259"/>
                <a:gd name="T49" fmla="*/ 437 h 1237"/>
                <a:gd name="T50" fmla="*/ 152 w 259"/>
                <a:gd name="T51" fmla="*/ 356 h 1237"/>
                <a:gd name="T52" fmla="*/ 205 w 259"/>
                <a:gd name="T53" fmla="*/ 208 h 1237"/>
                <a:gd name="T54" fmla="*/ 196 w 259"/>
                <a:gd name="T55" fmla="*/ 107 h 1237"/>
                <a:gd name="T56" fmla="*/ 168 w 259"/>
                <a:gd name="T57" fmla="*/ 17 h 1237"/>
                <a:gd name="T58" fmla="*/ 177 w 259"/>
                <a:gd name="T59" fmla="*/ 0 h 1237"/>
                <a:gd name="T60" fmla="*/ 191 w 259"/>
                <a:gd name="T61" fmla="*/ 3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1237">
                  <a:moveTo>
                    <a:pt x="191" y="3"/>
                  </a:moveTo>
                  <a:lnTo>
                    <a:pt x="258" y="208"/>
                  </a:lnTo>
                  <a:lnTo>
                    <a:pt x="247" y="294"/>
                  </a:lnTo>
                  <a:lnTo>
                    <a:pt x="210" y="379"/>
                  </a:lnTo>
                  <a:lnTo>
                    <a:pt x="188" y="496"/>
                  </a:lnTo>
                  <a:lnTo>
                    <a:pt x="241" y="715"/>
                  </a:lnTo>
                  <a:lnTo>
                    <a:pt x="241" y="819"/>
                  </a:lnTo>
                  <a:lnTo>
                    <a:pt x="227" y="872"/>
                  </a:lnTo>
                  <a:lnTo>
                    <a:pt x="205" y="928"/>
                  </a:lnTo>
                  <a:lnTo>
                    <a:pt x="177" y="967"/>
                  </a:lnTo>
                  <a:lnTo>
                    <a:pt x="152" y="1001"/>
                  </a:lnTo>
                  <a:lnTo>
                    <a:pt x="107" y="1071"/>
                  </a:lnTo>
                  <a:lnTo>
                    <a:pt x="65" y="1144"/>
                  </a:lnTo>
                  <a:lnTo>
                    <a:pt x="20" y="1231"/>
                  </a:lnTo>
                  <a:lnTo>
                    <a:pt x="6" y="1236"/>
                  </a:lnTo>
                  <a:lnTo>
                    <a:pt x="0" y="1217"/>
                  </a:lnTo>
                  <a:lnTo>
                    <a:pt x="59" y="1026"/>
                  </a:lnTo>
                  <a:lnTo>
                    <a:pt x="93" y="945"/>
                  </a:lnTo>
                  <a:lnTo>
                    <a:pt x="110" y="905"/>
                  </a:lnTo>
                  <a:lnTo>
                    <a:pt x="140" y="861"/>
                  </a:lnTo>
                  <a:lnTo>
                    <a:pt x="168" y="774"/>
                  </a:lnTo>
                  <a:lnTo>
                    <a:pt x="168" y="692"/>
                  </a:lnTo>
                  <a:lnTo>
                    <a:pt x="154" y="611"/>
                  </a:lnTo>
                  <a:lnTo>
                    <a:pt x="132" y="519"/>
                  </a:lnTo>
                  <a:lnTo>
                    <a:pt x="132" y="437"/>
                  </a:lnTo>
                  <a:lnTo>
                    <a:pt x="152" y="356"/>
                  </a:lnTo>
                  <a:lnTo>
                    <a:pt x="205" y="208"/>
                  </a:lnTo>
                  <a:lnTo>
                    <a:pt x="196" y="107"/>
                  </a:lnTo>
                  <a:lnTo>
                    <a:pt x="168" y="17"/>
                  </a:lnTo>
                  <a:lnTo>
                    <a:pt x="177" y="0"/>
                  </a:lnTo>
                  <a:lnTo>
                    <a:pt x="191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1" name="Freeform 217"/>
            <p:cNvSpPr>
              <a:spLocks noChangeArrowheads="1"/>
            </p:cNvSpPr>
            <p:nvPr/>
          </p:nvSpPr>
          <p:spPr bwMode="auto">
            <a:xfrm>
              <a:off x="1113" y="3224"/>
              <a:ext cx="59" cy="55"/>
            </a:xfrm>
            <a:custGeom>
              <a:avLst/>
              <a:gdLst>
                <a:gd name="T0" fmla="*/ 14 w 264"/>
                <a:gd name="T1" fmla="*/ 202 h 248"/>
                <a:gd name="T2" fmla="*/ 101 w 264"/>
                <a:gd name="T3" fmla="*/ 188 h 248"/>
                <a:gd name="T4" fmla="*/ 137 w 264"/>
                <a:gd name="T5" fmla="*/ 149 h 248"/>
                <a:gd name="T6" fmla="*/ 174 w 264"/>
                <a:gd name="T7" fmla="*/ 98 h 248"/>
                <a:gd name="T8" fmla="*/ 241 w 264"/>
                <a:gd name="T9" fmla="*/ 0 h 248"/>
                <a:gd name="T10" fmla="*/ 263 w 264"/>
                <a:gd name="T11" fmla="*/ 0 h 248"/>
                <a:gd name="T12" fmla="*/ 247 w 264"/>
                <a:gd name="T13" fmla="*/ 166 h 248"/>
                <a:gd name="T14" fmla="*/ 219 w 264"/>
                <a:gd name="T15" fmla="*/ 199 h 248"/>
                <a:gd name="T16" fmla="*/ 191 w 264"/>
                <a:gd name="T17" fmla="*/ 222 h 248"/>
                <a:gd name="T18" fmla="*/ 137 w 264"/>
                <a:gd name="T19" fmla="*/ 247 h 248"/>
                <a:gd name="T20" fmla="*/ 11 w 264"/>
                <a:gd name="T21" fmla="*/ 230 h 248"/>
                <a:gd name="T22" fmla="*/ 0 w 264"/>
                <a:gd name="T23" fmla="*/ 216 h 248"/>
                <a:gd name="T24" fmla="*/ 14 w 264"/>
                <a:gd name="T25" fmla="*/ 20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248">
                  <a:moveTo>
                    <a:pt x="14" y="202"/>
                  </a:moveTo>
                  <a:lnTo>
                    <a:pt x="101" y="188"/>
                  </a:lnTo>
                  <a:lnTo>
                    <a:pt x="137" y="149"/>
                  </a:lnTo>
                  <a:lnTo>
                    <a:pt x="174" y="98"/>
                  </a:lnTo>
                  <a:lnTo>
                    <a:pt x="241" y="0"/>
                  </a:lnTo>
                  <a:lnTo>
                    <a:pt x="263" y="0"/>
                  </a:lnTo>
                  <a:lnTo>
                    <a:pt x="247" y="166"/>
                  </a:lnTo>
                  <a:lnTo>
                    <a:pt x="219" y="199"/>
                  </a:lnTo>
                  <a:lnTo>
                    <a:pt x="191" y="222"/>
                  </a:lnTo>
                  <a:lnTo>
                    <a:pt x="137" y="247"/>
                  </a:lnTo>
                  <a:lnTo>
                    <a:pt x="11" y="230"/>
                  </a:lnTo>
                  <a:lnTo>
                    <a:pt x="0" y="216"/>
                  </a:lnTo>
                  <a:lnTo>
                    <a:pt x="14" y="20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2" name="Freeform 218"/>
            <p:cNvSpPr>
              <a:spLocks noChangeArrowheads="1"/>
            </p:cNvSpPr>
            <p:nvPr/>
          </p:nvSpPr>
          <p:spPr bwMode="auto">
            <a:xfrm>
              <a:off x="1216" y="3003"/>
              <a:ext cx="53" cy="24"/>
            </a:xfrm>
            <a:custGeom>
              <a:avLst/>
              <a:gdLst>
                <a:gd name="T0" fmla="*/ 14 w 236"/>
                <a:gd name="T1" fmla="*/ 0 h 110"/>
                <a:gd name="T2" fmla="*/ 202 w 236"/>
                <a:gd name="T3" fmla="*/ 31 h 110"/>
                <a:gd name="T4" fmla="*/ 227 w 236"/>
                <a:gd name="T5" fmla="*/ 45 h 110"/>
                <a:gd name="T6" fmla="*/ 235 w 236"/>
                <a:gd name="T7" fmla="*/ 73 h 110"/>
                <a:gd name="T8" fmla="*/ 227 w 236"/>
                <a:gd name="T9" fmla="*/ 98 h 110"/>
                <a:gd name="T10" fmla="*/ 202 w 236"/>
                <a:gd name="T11" fmla="*/ 109 h 110"/>
                <a:gd name="T12" fmla="*/ 109 w 236"/>
                <a:gd name="T13" fmla="*/ 73 h 110"/>
                <a:gd name="T14" fmla="*/ 62 w 236"/>
                <a:gd name="T15" fmla="*/ 45 h 110"/>
                <a:gd name="T16" fmla="*/ 14 w 236"/>
                <a:gd name="T17" fmla="*/ 25 h 110"/>
                <a:gd name="T18" fmla="*/ 0 w 236"/>
                <a:gd name="T19" fmla="*/ 14 h 110"/>
                <a:gd name="T20" fmla="*/ 14 w 236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110">
                  <a:moveTo>
                    <a:pt x="14" y="0"/>
                  </a:moveTo>
                  <a:lnTo>
                    <a:pt x="202" y="31"/>
                  </a:lnTo>
                  <a:lnTo>
                    <a:pt x="227" y="45"/>
                  </a:lnTo>
                  <a:lnTo>
                    <a:pt x="235" y="73"/>
                  </a:lnTo>
                  <a:lnTo>
                    <a:pt x="227" y="98"/>
                  </a:lnTo>
                  <a:lnTo>
                    <a:pt x="202" y="109"/>
                  </a:lnTo>
                  <a:lnTo>
                    <a:pt x="109" y="73"/>
                  </a:lnTo>
                  <a:lnTo>
                    <a:pt x="62" y="45"/>
                  </a:lnTo>
                  <a:lnTo>
                    <a:pt x="14" y="25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3" name="Freeform 219"/>
            <p:cNvSpPr>
              <a:spLocks noChangeArrowheads="1"/>
            </p:cNvSpPr>
            <p:nvPr/>
          </p:nvSpPr>
          <p:spPr bwMode="auto">
            <a:xfrm>
              <a:off x="1275" y="3008"/>
              <a:ext cx="37" cy="86"/>
            </a:xfrm>
            <a:custGeom>
              <a:avLst/>
              <a:gdLst>
                <a:gd name="T0" fmla="*/ 36 w 169"/>
                <a:gd name="T1" fmla="*/ 0 h 385"/>
                <a:gd name="T2" fmla="*/ 106 w 169"/>
                <a:gd name="T3" fmla="*/ 37 h 385"/>
                <a:gd name="T4" fmla="*/ 145 w 169"/>
                <a:gd name="T5" fmla="*/ 121 h 385"/>
                <a:gd name="T6" fmla="*/ 168 w 169"/>
                <a:gd name="T7" fmla="*/ 230 h 385"/>
                <a:gd name="T8" fmla="*/ 159 w 169"/>
                <a:gd name="T9" fmla="*/ 384 h 385"/>
                <a:gd name="T10" fmla="*/ 137 w 169"/>
                <a:gd name="T11" fmla="*/ 384 h 385"/>
                <a:gd name="T12" fmla="*/ 129 w 169"/>
                <a:gd name="T13" fmla="*/ 239 h 385"/>
                <a:gd name="T14" fmla="*/ 115 w 169"/>
                <a:gd name="T15" fmla="*/ 155 h 385"/>
                <a:gd name="T16" fmla="*/ 106 w 169"/>
                <a:gd name="T17" fmla="*/ 118 h 385"/>
                <a:gd name="T18" fmla="*/ 84 w 169"/>
                <a:gd name="T19" fmla="*/ 90 h 385"/>
                <a:gd name="T20" fmla="*/ 19 w 169"/>
                <a:gd name="T21" fmla="*/ 73 h 385"/>
                <a:gd name="T22" fmla="*/ 0 w 169"/>
                <a:gd name="T23" fmla="*/ 23 h 385"/>
                <a:gd name="T24" fmla="*/ 14 w 169"/>
                <a:gd name="T25" fmla="*/ 0 h 385"/>
                <a:gd name="T26" fmla="*/ 36 w 169"/>
                <a:gd name="T2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385">
                  <a:moveTo>
                    <a:pt x="36" y="0"/>
                  </a:moveTo>
                  <a:lnTo>
                    <a:pt x="106" y="37"/>
                  </a:lnTo>
                  <a:lnTo>
                    <a:pt x="145" y="121"/>
                  </a:lnTo>
                  <a:lnTo>
                    <a:pt x="168" y="230"/>
                  </a:lnTo>
                  <a:lnTo>
                    <a:pt x="159" y="384"/>
                  </a:lnTo>
                  <a:lnTo>
                    <a:pt x="137" y="384"/>
                  </a:lnTo>
                  <a:lnTo>
                    <a:pt x="129" y="239"/>
                  </a:lnTo>
                  <a:lnTo>
                    <a:pt x="115" y="155"/>
                  </a:lnTo>
                  <a:lnTo>
                    <a:pt x="106" y="118"/>
                  </a:lnTo>
                  <a:lnTo>
                    <a:pt x="84" y="90"/>
                  </a:lnTo>
                  <a:lnTo>
                    <a:pt x="19" y="73"/>
                  </a:lnTo>
                  <a:lnTo>
                    <a:pt x="0" y="23"/>
                  </a:lnTo>
                  <a:lnTo>
                    <a:pt x="14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4" name="Freeform 220"/>
            <p:cNvSpPr>
              <a:spLocks noChangeArrowheads="1"/>
            </p:cNvSpPr>
            <p:nvPr/>
          </p:nvSpPr>
          <p:spPr bwMode="auto">
            <a:xfrm>
              <a:off x="1261" y="3045"/>
              <a:ext cx="21" cy="113"/>
            </a:xfrm>
            <a:custGeom>
              <a:avLst/>
              <a:gdLst>
                <a:gd name="T0" fmla="*/ 17 w 96"/>
                <a:gd name="T1" fmla="*/ 6 h 503"/>
                <a:gd name="T2" fmla="*/ 76 w 96"/>
                <a:gd name="T3" fmla="*/ 140 h 503"/>
                <a:gd name="T4" fmla="*/ 95 w 96"/>
                <a:gd name="T5" fmla="*/ 294 h 503"/>
                <a:gd name="T6" fmla="*/ 81 w 96"/>
                <a:gd name="T7" fmla="*/ 398 h 503"/>
                <a:gd name="T8" fmla="*/ 67 w 96"/>
                <a:gd name="T9" fmla="*/ 502 h 503"/>
                <a:gd name="T10" fmla="*/ 45 w 96"/>
                <a:gd name="T11" fmla="*/ 502 h 503"/>
                <a:gd name="T12" fmla="*/ 36 w 96"/>
                <a:gd name="T13" fmla="*/ 398 h 503"/>
                <a:gd name="T14" fmla="*/ 22 w 96"/>
                <a:gd name="T15" fmla="*/ 294 h 503"/>
                <a:gd name="T16" fmla="*/ 0 w 96"/>
                <a:gd name="T17" fmla="*/ 22 h 503"/>
                <a:gd name="T18" fmla="*/ 3 w 96"/>
                <a:gd name="T19" fmla="*/ 0 h 503"/>
                <a:gd name="T20" fmla="*/ 17 w 96"/>
                <a:gd name="T21" fmla="*/ 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503">
                  <a:moveTo>
                    <a:pt x="17" y="6"/>
                  </a:moveTo>
                  <a:lnTo>
                    <a:pt x="76" y="140"/>
                  </a:lnTo>
                  <a:lnTo>
                    <a:pt x="95" y="294"/>
                  </a:lnTo>
                  <a:lnTo>
                    <a:pt x="81" y="398"/>
                  </a:lnTo>
                  <a:lnTo>
                    <a:pt x="67" y="502"/>
                  </a:lnTo>
                  <a:lnTo>
                    <a:pt x="45" y="502"/>
                  </a:lnTo>
                  <a:lnTo>
                    <a:pt x="36" y="398"/>
                  </a:lnTo>
                  <a:lnTo>
                    <a:pt x="22" y="294"/>
                  </a:lnTo>
                  <a:lnTo>
                    <a:pt x="0" y="22"/>
                  </a:lnTo>
                  <a:lnTo>
                    <a:pt x="3" y="0"/>
                  </a:lnTo>
                  <a:lnTo>
                    <a:pt x="17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5" name="Freeform 221"/>
            <p:cNvSpPr>
              <a:spLocks noChangeArrowheads="1"/>
            </p:cNvSpPr>
            <p:nvPr/>
          </p:nvSpPr>
          <p:spPr bwMode="auto">
            <a:xfrm>
              <a:off x="917" y="3021"/>
              <a:ext cx="89" cy="80"/>
            </a:xfrm>
            <a:custGeom>
              <a:avLst/>
              <a:gdLst>
                <a:gd name="T0" fmla="*/ 384 w 399"/>
                <a:gd name="T1" fmla="*/ 31 h 357"/>
                <a:gd name="T2" fmla="*/ 302 w 399"/>
                <a:gd name="T3" fmla="*/ 62 h 357"/>
                <a:gd name="T4" fmla="*/ 266 w 399"/>
                <a:gd name="T5" fmla="*/ 98 h 357"/>
                <a:gd name="T6" fmla="*/ 229 w 399"/>
                <a:gd name="T7" fmla="*/ 135 h 357"/>
                <a:gd name="T8" fmla="*/ 162 w 399"/>
                <a:gd name="T9" fmla="*/ 180 h 357"/>
                <a:gd name="T10" fmla="*/ 112 w 399"/>
                <a:gd name="T11" fmla="*/ 236 h 357"/>
                <a:gd name="T12" fmla="*/ 64 w 399"/>
                <a:gd name="T13" fmla="*/ 286 h 357"/>
                <a:gd name="T14" fmla="*/ 14 w 399"/>
                <a:gd name="T15" fmla="*/ 353 h 357"/>
                <a:gd name="T16" fmla="*/ 0 w 399"/>
                <a:gd name="T17" fmla="*/ 356 h 357"/>
                <a:gd name="T18" fmla="*/ 0 w 399"/>
                <a:gd name="T19" fmla="*/ 334 h 357"/>
                <a:gd name="T20" fmla="*/ 44 w 399"/>
                <a:gd name="T21" fmla="*/ 258 h 357"/>
                <a:gd name="T22" fmla="*/ 86 w 399"/>
                <a:gd name="T23" fmla="*/ 191 h 357"/>
                <a:gd name="T24" fmla="*/ 109 w 399"/>
                <a:gd name="T25" fmla="*/ 157 h 357"/>
                <a:gd name="T26" fmla="*/ 134 w 399"/>
                <a:gd name="T27" fmla="*/ 126 h 357"/>
                <a:gd name="T28" fmla="*/ 162 w 399"/>
                <a:gd name="T29" fmla="*/ 98 h 357"/>
                <a:gd name="T30" fmla="*/ 199 w 399"/>
                <a:gd name="T31" fmla="*/ 73 h 357"/>
                <a:gd name="T32" fmla="*/ 243 w 399"/>
                <a:gd name="T33" fmla="*/ 37 h 357"/>
                <a:gd name="T34" fmla="*/ 285 w 399"/>
                <a:gd name="T35" fmla="*/ 14 h 357"/>
                <a:gd name="T36" fmla="*/ 384 w 399"/>
                <a:gd name="T37" fmla="*/ 0 h 357"/>
                <a:gd name="T38" fmla="*/ 398 w 399"/>
                <a:gd name="T39" fmla="*/ 17 h 357"/>
                <a:gd name="T40" fmla="*/ 384 w 399"/>
                <a:gd name="T41" fmla="*/ 3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357">
                  <a:moveTo>
                    <a:pt x="384" y="31"/>
                  </a:moveTo>
                  <a:lnTo>
                    <a:pt x="302" y="62"/>
                  </a:lnTo>
                  <a:lnTo>
                    <a:pt x="266" y="98"/>
                  </a:lnTo>
                  <a:lnTo>
                    <a:pt x="229" y="135"/>
                  </a:lnTo>
                  <a:lnTo>
                    <a:pt x="162" y="180"/>
                  </a:lnTo>
                  <a:lnTo>
                    <a:pt x="112" y="236"/>
                  </a:lnTo>
                  <a:lnTo>
                    <a:pt x="64" y="286"/>
                  </a:lnTo>
                  <a:lnTo>
                    <a:pt x="14" y="353"/>
                  </a:lnTo>
                  <a:lnTo>
                    <a:pt x="0" y="356"/>
                  </a:lnTo>
                  <a:lnTo>
                    <a:pt x="0" y="334"/>
                  </a:lnTo>
                  <a:lnTo>
                    <a:pt x="44" y="258"/>
                  </a:lnTo>
                  <a:lnTo>
                    <a:pt x="86" y="191"/>
                  </a:lnTo>
                  <a:lnTo>
                    <a:pt x="109" y="157"/>
                  </a:lnTo>
                  <a:lnTo>
                    <a:pt x="134" y="126"/>
                  </a:lnTo>
                  <a:lnTo>
                    <a:pt x="162" y="98"/>
                  </a:lnTo>
                  <a:lnTo>
                    <a:pt x="199" y="73"/>
                  </a:lnTo>
                  <a:lnTo>
                    <a:pt x="243" y="37"/>
                  </a:lnTo>
                  <a:lnTo>
                    <a:pt x="285" y="14"/>
                  </a:lnTo>
                  <a:lnTo>
                    <a:pt x="384" y="0"/>
                  </a:lnTo>
                  <a:lnTo>
                    <a:pt x="398" y="17"/>
                  </a:lnTo>
                  <a:lnTo>
                    <a:pt x="384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6" name="Freeform 222"/>
            <p:cNvSpPr>
              <a:spLocks noChangeArrowheads="1"/>
            </p:cNvSpPr>
            <p:nvPr/>
          </p:nvSpPr>
          <p:spPr bwMode="auto">
            <a:xfrm>
              <a:off x="937" y="3105"/>
              <a:ext cx="99" cy="365"/>
            </a:xfrm>
            <a:custGeom>
              <a:avLst/>
              <a:gdLst>
                <a:gd name="T0" fmla="*/ 12 w 439"/>
                <a:gd name="T1" fmla="*/ 0 h 1613"/>
                <a:gd name="T2" fmla="*/ 76 w 439"/>
                <a:gd name="T3" fmla="*/ 23 h 1613"/>
                <a:gd name="T4" fmla="*/ 129 w 439"/>
                <a:gd name="T5" fmla="*/ 73 h 1613"/>
                <a:gd name="T6" fmla="*/ 171 w 439"/>
                <a:gd name="T7" fmla="*/ 146 h 1613"/>
                <a:gd name="T8" fmla="*/ 208 w 439"/>
                <a:gd name="T9" fmla="*/ 233 h 1613"/>
                <a:gd name="T10" fmla="*/ 244 w 439"/>
                <a:gd name="T11" fmla="*/ 295 h 1613"/>
                <a:gd name="T12" fmla="*/ 281 w 439"/>
                <a:gd name="T13" fmla="*/ 359 h 1613"/>
                <a:gd name="T14" fmla="*/ 317 w 439"/>
                <a:gd name="T15" fmla="*/ 536 h 1613"/>
                <a:gd name="T16" fmla="*/ 312 w 439"/>
                <a:gd name="T17" fmla="*/ 589 h 1613"/>
                <a:gd name="T18" fmla="*/ 328 w 439"/>
                <a:gd name="T19" fmla="*/ 757 h 1613"/>
                <a:gd name="T20" fmla="*/ 342 w 439"/>
                <a:gd name="T21" fmla="*/ 925 h 1613"/>
                <a:gd name="T22" fmla="*/ 362 w 439"/>
                <a:gd name="T23" fmla="*/ 984 h 1613"/>
                <a:gd name="T24" fmla="*/ 387 w 439"/>
                <a:gd name="T25" fmla="*/ 1032 h 1613"/>
                <a:gd name="T26" fmla="*/ 429 w 439"/>
                <a:gd name="T27" fmla="*/ 1138 h 1613"/>
                <a:gd name="T28" fmla="*/ 438 w 439"/>
                <a:gd name="T29" fmla="*/ 1259 h 1613"/>
                <a:gd name="T30" fmla="*/ 424 w 439"/>
                <a:gd name="T31" fmla="*/ 1368 h 1613"/>
                <a:gd name="T32" fmla="*/ 401 w 439"/>
                <a:gd name="T33" fmla="*/ 1477 h 1613"/>
                <a:gd name="T34" fmla="*/ 376 w 439"/>
                <a:gd name="T35" fmla="*/ 1604 h 1613"/>
                <a:gd name="T36" fmla="*/ 362 w 439"/>
                <a:gd name="T37" fmla="*/ 1612 h 1613"/>
                <a:gd name="T38" fmla="*/ 354 w 439"/>
                <a:gd name="T39" fmla="*/ 1598 h 1613"/>
                <a:gd name="T40" fmla="*/ 384 w 439"/>
                <a:gd name="T41" fmla="*/ 1374 h 1613"/>
                <a:gd name="T42" fmla="*/ 370 w 439"/>
                <a:gd name="T43" fmla="*/ 1155 h 1613"/>
                <a:gd name="T44" fmla="*/ 354 w 439"/>
                <a:gd name="T45" fmla="*/ 1102 h 1613"/>
                <a:gd name="T46" fmla="*/ 326 w 439"/>
                <a:gd name="T47" fmla="*/ 1051 h 1613"/>
                <a:gd name="T48" fmla="*/ 281 w 439"/>
                <a:gd name="T49" fmla="*/ 948 h 1613"/>
                <a:gd name="T50" fmla="*/ 267 w 439"/>
                <a:gd name="T51" fmla="*/ 771 h 1613"/>
                <a:gd name="T52" fmla="*/ 253 w 439"/>
                <a:gd name="T53" fmla="*/ 594 h 1613"/>
                <a:gd name="T54" fmla="*/ 247 w 439"/>
                <a:gd name="T55" fmla="*/ 536 h 1613"/>
                <a:gd name="T56" fmla="*/ 239 w 439"/>
                <a:gd name="T57" fmla="*/ 463 h 1613"/>
                <a:gd name="T58" fmla="*/ 222 w 439"/>
                <a:gd name="T59" fmla="*/ 398 h 1613"/>
                <a:gd name="T60" fmla="*/ 185 w 439"/>
                <a:gd name="T61" fmla="*/ 331 h 1613"/>
                <a:gd name="T62" fmla="*/ 155 w 439"/>
                <a:gd name="T63" fmla="*/ 269 h 1613"/>
                <a:gd name="T64" fmla="*/ 127 w 439"/>
                <a:gd name="T65" fmla="*/ 185 h 1613"/>
                <a:gd name="T66" fmla="*/ 99 w 439"/>
                <a:gd name="T67" fmla="*/ 110 h 1613"/>
                <a:gd name="T68" fmla="*/ 62 w 439"/>
                <a:gd name="T69" fmla="*/ 56 h 1613"/>
                <a:gd name="T70" fmla="*/ 9 w 439"/>
                <a:gd name="T71" fmla="*/ 28 h 1613"/>
                <a:gd name="T72" fmla="*/ 0 w 439"/>
                <a:gd name="T73" fmla="*/ 14 h 1613"/>
                <a:gd name="T74" fmla="*/ 12 w 439"/>
                <a:gd name="T75" fmla="*/ 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9" h="1613">
                  <a:moveTo>
                    <a:pt x="12" y="0"/>
                  </a:moveTo>
                  <a:lnTo>
                    <a:pt x="76" y="23"/>
                  </a:lnTo>
                  <a:lnTo>
                    <a:pt x="129" y="73"/>
                  </a:lnTo>
                  <a:lnTo>
                    <a:pt x="171" y="146"/>
                  </a:lnTo>
                  <a:lnTo>
                    <a:pt x="208" y="233"/>
                  </a:lnTo>
                  <a:lnTo>
                    <a:pt x="244" y="295"/>
                  </a:lnTo>
                  <a:lnTo>
                    <a:pt x="281" y="359"/>
                  </a:lnTo>
                  <a:lnTo>
                    <a:pt x="317" y="536"/>
                  </a:lnTo>
                  <a:lnTo>
                    <a:pt x="312" y="589"/>
                  </a:lnTo>
                  <a:lnTo>
                    <a:pt x="328" y="757"/>
                  </a:lnTo>
                  <a:lnTo>
                    <a:pt x="342" y="925"/>
                  </a:lnTo>
                  <a:lnTo>
                    <a:pt x="362" y="984"/>
                  </a:lnTo>
                  <a:lnTo>
                    <a:pt x="387" y="1032"/>
                  </a:lnTo>
                  <a:lnTo>
                    <a:pt x="429" y="1138"/>
                  </a:lnTo>
                  <a:lnTo>
                    <a:pt x="438" y="1259"/>
                  </a:lnTo>
                  <a:lnTo>
                    <a:pt x="424" y="1368"/>
                  </a:lnTo>
                  <a:lnTo>
                    <a:pt x="401" y="1477"/>
                  </a:lnTo>
                  <a:lnTo>
                    <a:pt x="376" y="1604"/>
                  </a:lnTo>
                  <a:lnTo>
                    <a:pt x="362" y="1612"/>
                  </a:lnTo>
                  <a:lnTo>
                    <a:pt x="354" y="1598"/>
                  </a:lnTo>
                  <a:lnTo>
                    <a:pt x="384" y="1374"/>
                  </a:lnTo>
                  <a:lnTo>
                    <a:pt x="370" y="1155"/>
                  </a:lnTo>
                  <a:lnTo>
                    <a:pt x="354" y="1102"/>
                  </a:lnTo>
                  <a:lnTo>
                    <a:pt x="326" y="1051"/>
                  </a:lnTo>
                  <a:lnTo>
                    <a:pt x="281" y="948"/>
                  </a:lnTo>
                  <a:lnTo>
                    <a:pt x="267" y="771"/>
                  </a:lnTo>
                  <a:lnTo>
                    <a:pt x="253" y="594"/>
                  </a:lnTo>
                  <a:lnTo>
                    <a:pt x="247" y="536"/>
                  </a:lnTo>
                  <a:lnTo>
                    <a:pt x="239" y="463"/>
                  </a:lnTo>
                  <a:lnTo>
                    <a:pt x="222" y="398"/>
                  </a:lnTo>
                  <a:lnTo>
                    <a:pt x="185" y="331"/>
                  </a:lnTo>
                  <a:lnTo>
                    <a:pt x="155" y="269"/>
                  </a:lnTo>
                  <a:lnTo>
                    <a:pt x="127" y="185"/>
                  </a:lnTo>
                  <a:lnTo>
                    <a:pt x="99" y="110"/>
                  </a:lnTo>
                  <a:lnTo>
                    <a:pt x="62" y="56"/>
                  </a:lnTo>
                  <a:lnTo>
                    <a:pt x="9" y="28"/>
                  </a:lnTo>
                  <a:lnTo>
                    <a:pt x="0" y="14"/>
                  </a:lnTo>
                  <a:lnTo>
                    <a:pt x="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7" name="Freeform 223"/>
            <p:cNvSpPr>
              <a:spLocks noChangeArrowheads="1"/>
            </p:cNvSpPr>
            <p:nvPr/>
          </p:nvSpPr>
          <p:spPr bwMode="auto">
            <a:xfrm>
              <a:off x="1025" y="3227"/>
              <a:ext cx="29" cy="112"/>
            </a:xfrm>
            <a:custGeom>
              <a:avLst/>
              <a:gdLst>
                <a:gd name="T0" fmla="*/ 115 w 133"/>
                <a:gd name="T1" fmla="*/ 14 h 500"/>
                <a:gd name="T2" fmla="*/ 132 w 133"/>
                <a:gd name="T3" fmla="*/ 247 h 500"/>
                <a:gd name="T4" fmla="*/ 96 w 133"/>
                <a:gd name="T5" fmla="*/ 359 h 500"/>
                <a:gd name="T6" fmla="*/ 79 w 133"/>
                <a:gd name="T7" fmla="*/ 410 h 500"/>
                <a:gd name="T8" fmla="*/ 56 w 133"/>
                <a:gd name="T9" fmla="*/ 463 h 500"/>
                <a:gd name="T10" fmla="*/ 25 w 133"/>
                <a:gd name="T11" fmla="*/ 494 h 500"/>
                <a:gd name="T12" fmla="*/ 6 w 133"/>
                <a:gd name="T13" fmla="*/ 499 h 500"/>
                <a:gd name="T14" fmla="*/ 0 w 133"/>
                <a:gd name="T15" fmla="*/ 483 h 500"/>
                <a:gd name="T16" fmla="*/ 0 w 133"/>
                <a:gd name="T17" fmla="*/ 432 h 500"/>
                <a:gd name="T18" fmla="*/ 73 w 133"/>
                <a:gd name="T19" fmla="*/ 219 h 500"/>
                <a:gd name="T20" fmla="*/ 96 w 133"/>
                <a:gd name="T21" fmla="*/ 118 h 500"/>
                <a:gd name="T22" fmla="*/ 93 w 133"/>
                <a:gd name="T23" fmla="*/ 20 h 500"/>
                <a:gd name="T24" fmla="*/ 96 w 133"/>
                <a:gd name="T25" fmla="*/ 0 h 500"/>
                <a:gd name="T26" fmla="*/ 115 w 133"/>
                <a:gd name="T27" fmla="*/ 1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500">
                  <a:moveTo>
                    <a:pt x="115" y="14"/>
                  </a:moveTo>
                  <a:lnTo>
                    <a:pt x="132" y="247"/>
                  </a:lnTo>
                  <a:lnTo>
                    <a:pt x="96" y="359"/>
                  </a:lnTo>
                  <a:lnTo>
                    <a:pt x="79" y="410"/>
                  </a:lnTo>
                  <a:lnTo>
                    <a:pt x="56" y="463"/>
                  </a:lnTo>
                  <a:lnTo>
                    <a:pt x="25" y="494"/>
                  </a:lnTo>
                  <a:lnTo>
                    <a:pt x="6" y="499"/>
                  </a:lnTo>
                  <a:lnTo>
                    <a:pt x="0" y="483"/>
                  </a:lnTo>
                  <a:lnTo>
                    <a:pt x="0" y="432"/>
                  </a:lnTo>
                  <a:lnTo>
                    <a:pt x="73" y="219"/>
                  </a:lnTo>
                  <a:lnTo>
                    <a:pt x="96" y="118"/>
                  </a:lnTo>
                  <a:lnTo>
                    <a:pt x="93" y="20"/>
                  </a:lnTo>
                  <a:lnTo>
                    <a:pt x="96" y="0"/>
                  </a:lnTo>
                  <a:lnTo>
                    <a:pt x="115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8" name="Freeform 224"/>
            <p:cNvSpPr>
              <a:spLocks noChangeArrowheads="1"/>
            </p:cNvSpPr>
            <p:nvPr/>
          </p:nvSpPr>
          <p:spPr bwMode="auto">
            <a:xfrm>
              <a:off x="930" y="3158"/>
              <a:ext cx="41" cy="105"/>
            </a:xfrm>
            <a:custGeom>
              <a:avLst/>
              <a:gdLst>
                <a:gd name="T0" fmla="*/ 28 w 186"/>
                <a:gd name="T1" fmla="*/ 11 h 466"/>
                <a:gd name="T2" fmla="*/ 45 w 186"/>
                <a:gd name="T3" fmla="*/ 104 h 466"/>
                <a:gd name="T4" fmla="*/ 76 w 186"/>
                <a:gd name="T5" fmla="*/ 171 h 466"/>
                <a:gd name="T6" fmla="*/ 113 w 186"/>
                <a:gd name="T7" fmla="*/ 238 h 466"/>
                <a:gd name="T8" fmla="*/ 149 w 186"/>
                <a:gd name="T9" fmla="*/ 319 h 466"/>
                <a:gd name="T10" fmla="*/ 185 w 186"/>
                <a:gd name="T11" fmla="*/ 446 h 466"/>
                <a:gd name="T12" fmla="*/ 185 w 186"/>
                <a:gd name="T13" fmla="*/ 465 h 466"/>
                <a:gd name="T14" fmla="*/ 169 w 186"/>
                <a:gd name="T15" fmla="*/ 460 h 466"/>
                <a:gd name="T16" fmla="*/ 90 w 186"/>
                <a:gd name="T17" fmla="*/ 353 h 466"/>
                <a:gd name="T18" fmla="*/ 0 w 186"/>
                <a:gd name="T19" fmla="*/ 17 h 466"/>
                <a:gd name="T20" fmla="*/ 9 w 186"/>
                <a:gd name="T21" fmla="*/ 0 h 466"/>
                <a:gd name="T22" fmla="*/ 28 w 186"/>
                <a:gd name="T23" fmla="*/ 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466">
                  <a:moveTo>
                    <a:pt x="28" y="11"/>
                  </a:moveTo>
                  <a:lnTo>
                    <a:pt x="45" y="104"/>
                  </a:lnTo>
                  <a:lnTo>
                    <a:pt x="76" y="171"/>
                  </a:lnTo>
                  <a:lnTo>
                    <a:pt x="113" y="238"/>
                  </a:lnTo>
                  <a:lnTo>
                    <a:pt x="149" y="319"/>
                  </a:lnTo>
                  <a:lnTo>
                    <a:pt x="185" y="446"/>
                  </a:lnTo>
                  <a:lnTo>
                    <a:pt x="185" y="465"/>
                  </a:lnTo>
                  <a:lnTo>
                    <a:pt x="169" y="460"/>
                  </a:lnTo>
                  <a:lnTo>
                    <a:pt x="90" y="353"/>
                  </a:lnTo>
                  <a:lnTo>
                    <a:pt x="0" y="17"/>
                  </a:lnTo>
                  <a:lnTo>
                    <a:pt x="9" y="0"/>
                  </a:lnTo>
                  <a:lnTo>
                    <a:pt x="28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29" name="Freeform 225"/>
            <p:cNvSpPr>
              <a:spLocks noChangeArrowheads="1"/>
            </p:cNvSpPr>
            <p:nvPr/>
          </p:nvSpPr>
          <p:spPr bwMode="auto">
            <a:xfrm>
              <a:off x="1084" y="2984"/>
              <a:ext cx="8" cy="66"/>
            </a:xfrm>
            <a:custGeom>
              <a:avLst/>
              <a:gdLst>
                <a:gd name="T0" fmla="*/ 25 w 40"/>
                <a:gd name="T1" fmla="*/ 0 h 295"/>
                <a:gd name="T2" fmla="*/ 22 w 40"/>
                <a:gd name="T3" fmla="*/ 131 h 295"/>
                <a:gd name="T4" fmla="*/ 34 w 40"/>
                <a:gd name="T5" fmla="*/ 274 h 295"/>
                <a:gd name="T6" fmla="*/ 39 w 40"/>
                <a:gd name="T7" fmla="*/ 283 h 295"/>
                <a:gd name="T8" fmla="*/ 34 w 40"/>
                <a:gd name="T9" fmla="*/ 294 h 295"/>
                <a:gd name="T10" fmla="*/ 17 w 40"/>
                <a:gd name="T11" fmla="*/ 294 h 295"/>
                <a:gd name="T12" fmla="*/ 0 w 40"/>
                <a:gd name="T13" fmla="*/ 221 h 295"/>
                <a:gd name="T14" fmla="*/ 3 w 40"/>
                <a:gd name="T15" fmla="*/ 131 h 295"/>
                <a:gd name="T16" fmla="*/ 3 w 40"/>
                <a:gd name="T17" fmla="*/ 0 h 295"/>
                <a:gd name="T18" fmla="*/ 25 w 40"/>
                <a:gd name="T1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95">
                  <a:moveTo>
                    <a:pt x="25" y="0"/>
                  </a:moveTo>
                  <a:lnTo>
                    <a:pt x="22" y="131"/>
                  </a:lnTo>
                  <a:lnTo>
                    <a:pt x="34" y="274"/>
                  </a:lnTo>
                  <a:lnTo>
                    <a:pt x="39" y="283"/>
                  </a:lnTo>
                  <a:lnTo>
                    <a:pt x="34" y="294"/>
                  </a:lnTo>
                  <a:lnTo>
                    <a:pt x="17" y="294"/>
                  </a:lnTo>
                  <a:lnTo>
                    <a:pt x="0" y="221"/>
                  </a:lnTo>
                  <a:lnTo>
                    <a:pt x="3" y="131"/>
                  </a:lnTo>
                  <a:lnTo>
                    <a:pt x="3" y="0"/>
                  </a:lnTo>
                  <a:lnTo>
                    <a:pt x="2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0" name="Freeform 226"/>
            <p:cNvSpPr>
              <a:spLocks noChangeArrowheads="1"/>
            </p:cNvSpPr>
            <p:nvPr/>
          </p:nvSpPr>
          <p:spPr bwMode="auto">
            <a:xfrm>
              <a:off x="1097" y="3046"/>
              <a:ext cx="20" cy="11"/>
            </a:xfrm>
            <a:custGeom>
              <a:avLst/>
              <a:gdLst>
                <a:gd name="T0" fmla="*/ 8 w 91"/>
                <a:gd name="T1" fmla="*/ 14 h 52"/>
                <a:gd name="T2" fmla="*/ 47 w 91"/>
                <a:gd name="T3" fmla="*/ 6 h 52"/>
                <a:gd name="T4" fmla="*/ 75 w 91"/>
                <a:gd name="T5" fmla="*/ 0 h 52"/>
                <a:gd name="T6" fmla="*/ 90 w 91"/>
                <a:gd name="T7" fmla="*/ 23 h 52"/>
                <a:gd name="T8" fmla="*/ 47 w 91"/>
                <a:gd name="T9" fmla="*/ 51 h 52"/>
                <a:gd name="T10" fmla="*/ 8 w 91"/>
                <a:gd name="T11" fmla="*/ 45 h 52"/>
                <a:gd name="T12" fmla="*/ 0 w 91"/>
                <a:gd name="T13" fmla="*/ 28 h 52"/>
                <a:gd name="T14" fmla="*/ 8 w 91"/>
                <a:gd name="T15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52">
                  <a:moveTo>
                    <a:pt x="8" y="14"/>
                  </a:moveTo>
                  <a:lnTo>
                    <a:pt x="47" y="6"/>
                  </a:lnTo>
                  <a:lnTo>
                    <a:pt x="75" y="0"/>
                  </a:lnTo>
                  <a:lnTo>
                    <a:pt x="90" y="23"/>
                  </a:lnTo>
                  <a:lnTo>
                    <a:pt x="47" y="51"/>
                  </a:lnTo>
                  <a:lnTo>
                    <a:pt x="8" y="45"/>
                  </a:lnTo>
                  <a:lnTo>
                    <a:pt x="0" y="28"/>
                  </a:lnTo>
                  <a:lnTo>
                    <a:pt x="8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1" name="Freeform 227"/>
            <p:cNvSpPr>
              <a:spLocks noChangeArrowheads="1"/>
            </p:cNvSpPr>
            <p:nvPr/>
          </p:nvSpPr>
          <p:spPr bwMode="auto">
            <a:xfrm>
              <a:off x="1081" y="3070"/>
              <a:ext cx="50" cy="16"/>
            </a:xfrm>
            <a:custGeom>
              <a:avLst/>
              <a:gdLst>
                <a:gd name="T0" fmla="*/ 8 w 225"/>
                <a:gd name="T1" fmla="*/ 42 h 74"/>
                <a:gd name="T2" fmla="*/ 48 w 225"/>
                <a:gd name="T3" fmla="*/ 6 h 74"/>
                <a:gd name="T4" fmla="*/ 59 w 225"/>
                <a:gd name="T5" fmla="*/ 6 h 74"/>
                <a:gd name="T6" fmla="*/ 81 w 225"/>
                <a:gd name="T7" fmla="*/ 28 h 74"/>
                <a:gd name="T8" fmla="*/ 120 w 225"/>
                <a:gd name="T9" fmla="*/ 0 h 74"/>
                <a:gd name="T10" fmla="*/ 165 w 225"/>
                <a:gd name="T11" fmla="*/ 14 h 74"/>
                <a:gd name="T12" fmla="*/ 193 w 225"/>
                <a:gd name="T13" fmla="*/ 22 h 74"/>
                <a:gd name="T14" fmla="*/ 213 w 225"/>
                <a:gd name="T15" fmla="*/ 28 h 74"/>
                <a:gd name="T16" fmla="*/ 224 w 225"/>
                <a:gd name="T17" fmla="*/ 36 h 74"/>
                <a:gd name="T18" fmla="*/ 221 w 225"/>
                <a:gd name="T19" fmla="*/ 56 h 74"/>
                <a:gd name="T20" fmla="*/ 185 w 225"/>
                <a:gd name="T21" fmla="*/ 73 h 74"/>
                <a:gd name="T22" fmla="*/ 179 w 225"/>
                <a:gd name="T23" fmla="*/ 70 h 74"/>
                <a:gd name="T24" fmla="*/ 157 w 225"/>
                <a:gd name="T25" fmla="*/ 59 h 74"/>
                <a:gd name="T26" fmla="*/ 126 w 225"/>
                <a:gd name="T27" fmla="*/ 42 h 74"/>
                <a:gd name="T28" fmla="*/ 112 w 225"/>
                <a:gd name="T29" fmla="*/ 56 h 74"/>
                <a:gd name="T30" fmla="*/ 95 w 225"/>
                <a:gd name="T31" fmla="*/ 70 h 74"/>
                <a:gd name="T32" fmla="*/ 76 w 225"/>
                <a:gd name="T33" fmla="*/ 70 h 74"/>
                <a:gd name="T34" fmla="*/ 73 w 225"/>
                <a:gd name="T35" fmla="*/ 70 h 74"/>
                <a:gd name="T36" fmla="*/ 48 w 225"/>
                <a:gd name="T37" fmla="*/ 42 h 74"/>
                <a:gd name="T38" fmla="*/ 14 w 225"/>
                <a:gd name="T39" fmla="*/ 70 h 74"/>
                <a:gd name="T40" fmla="*/ 0 w 225"/>
                <a:gd name="T41" fmla="*/ 59 h 74"/>
                <a:gd name="T42" fmla="*/ 8 w 225"/>
                <a:gd name="T43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5" h="74">
                  <a:moveTo>
                    <a:pt x="8" y="42"/>
                  </a:moveTo>
                  <a:lnTo>
                    <a:pt x="48" y="6"/>
                  </a:lnTo>
                  <a:lnTo>
                    <a:pt x="59" y="6"/>
                  </a:lnTo>
                  <a:lnTo>
                    <a:pt x="81" y="28"/>
                  </a:lnTo>
                  <a:lnTo>
                    <a:pt x="120" y="0"/>
                  </a:lnTo>
                  <a:lnTo>
                    <a:pt x="165" y="14"/>
                  </a:lnTo>
                  <a:lnTo>
                    <a:pt x="193" y="22"/>
                  </a:lnTo>
                  <a:lnTo>
                    <a:pt x="213" y="28"/>
                  </a:lnTo>
                  <a:lnTo>
                    <a:pt x="224" y="36"/>
                  </a:lnTo>
                  <a:lnTo>
                    <a:pt x="221" y="56"/>
                  </a:lnTo>
                  <a:lnTo>
                    <a:pt x="185" y="73"/>
                  </a:lnTo>
                  <a:lnTo>
                    <a:pt x="179" y="70"/>
                  </a:lnTo>
                  <a:lnTo>
                    <a:pt x="157" y="59"/>
                  </a:lnTo>
                  <a:lnTo>
                    <a:pt x="126" y="42"/>
                  </a:lnTo>
                  <a:lnTo>
                    <a:pt x="112" y="56"/>
                  </a:lnTo>
                  <a:lnTo>
                    <a:pt x="95" y="70"/>
                  </a:lnTo>
                  <a:lnTo>
                    <a:pt x="76" y="70"/>
                  </a:lnTo>
                  <a:lnTo>
                    <a:pt x="73" y="70"/>
                  </a:lnTo>
                  <a:lnTo>
                    <a:pt x="48" y="42"/>
                  </a:lnTo>
                  <a:lnTo>
                    <a:pt x="14" y="70"/>
                  </a:lnTo>
                  <a:lnTo>
                    <a:pt x="0" y="59"/>
                  </a:lnTo>
                  <a:lnTo>
                    <a:pt x="8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2" name="Freeform 228"/>
            <p:cNvSpPr>
              <a:spLocks noChangeArrowheads="1"/>
            </p:cNvSpPr>
            <p:nvPr/>
          </p:nvSpPr>
          <p:spPr bwMode="auto">
            <a:xfrm>
              <a:off x="1086" y="3086"/>
              <a:ext cx="36" cy="21"/>
            </a:xfrm>
            <a:custGeom>
              <a:avLst/>
              <a:gdLst>
                <a:gd name="T0" fmla="*/ 14 w 164"/>
                <a:gd name="T1" fmla="*/ 25 h 99"/>
                <a:gd name="T2" fmla="*/ 95 w 164"/>
                <a:gd name="T3" fmla="*/ 34 h 99"/>
                <a:gd name="T4" fmla="*/ 152 w 164"/>
                <a:gd name="T5" fmla="*/ 3 h 99"/>
                <a:gd name="T6" fmla="*/ 163 w 164"/>
                <a:gd name="T7" fmla="*/ 0 h 99"/>
                <a:gd name="T8" fmla="*/ 163 w 164"/>
                <a:gd name="T9" fmla="*/ 25 h 99"/>
                <a:gd name="T10" fmla="*/ 115 w 164"/>
                <a:gd name="T11" fmla="*/ 98 h 99"/>
                <a:gd name="T12" fmla="*/ 101 w 164"/>
                <a:gd name="T13" fmla="*/ 98 h 99"/>
                <a:gd name="T14" fmla="*/ 51 w 164"/>
                <a:gd name="T15" fmla="*/ 84 h 99"/>
                <a:gd name="T16" fmla="*/ 6 w 164"/>
                <a:gd name="T17" fmla="*/ 48 h 99"/>
                <a:gd name="T18" fmla="*/ 0 w 164"/>
                <a:gd name="T19" fmla="*/ 31 h 99"/>
                <a:gd name="T20" fmla="*/ 14 w 164"/>
                <a:gd name="T21" fmla="*/ 2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99">
                  <a:moveTo>
                    <a:pt x="14" y="25"/>
                  </a:moveTo>
                  <a:lnTo>
                    <a:pt x="95" y="34"/>
                  </a:lnTo>
                  <a:lnTo>
                    <a:pt x="152" y="3"/>
                  </a:lnTo>
                  <a:lnTo>
                    <a:pt x="163" y="0"/>
                  </a:lnTo>
                  <a:lnTo>
                    <a:pt x="163" y="25"/>
                  </a:lnTo>
                  <a:lnTo>
                    <a:pt x="115" y="98"/>
                  </a:lnTo>
                  <a:lnTo>
                    <a:pt x="101" y="98"/>
                  </a:lnTo>
                  <a:lnTo>
                    <a:pt x="51" y="84"/>
                  </a:lnTo>
                  <a:lnTo>
                    <a:pt x="6" y="48"/>
                  </a:lnTo>
                  <a:lnTo>
                    <a:pt x="0" y="31"/>
                  </a:lnTo>
                  <a:lnTo>
                    <a:pt x="14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3" name="Freeform 229"/>
            <p:cNvSpPr>
              <a:spLocks noChangeArrowheads="1"/>
            </p:cNvSpPr>
            <p:nvPr/>
          </p:nvSpPr>
          <p:spPr bwMode="auto">
            <a:xfrm>
              <a:off x="1004" y="2883"/>
              <a:ext cx="53" cy="99"/>
            </a:xfrm>
            <a:custGeom>
              <a:avLst/>
              <a:gdLst>
                <a:gd name="T0" fmla="*/ 232 w 236"/>
                <a:gd name="T1" fmla="*/ 25 h 441"/>
                <a:gd name="T2" fmla="*/ 204 w 236"/>
                <a:gd name="T3" fmla="*/ 73 h 441"/>
                <a:gd name="T4" fmla="*/ 207 w 236"/>
                <a:gd name="T5" fmla="*/ 115 h 441"/>
                <a:gd name="T6" fmla="*/ 221 w 236"/>
                <a:gd name="T7" fmla="*/ 154 h 441"/>
                <a:gd name="T8" fmla="*/ 235 w 236"/>
                <a:gd name="T9" fmla="*/ 241 h 441"/>
                <a:gd name="T10" fmla="*/ 221 w 236"/>
                <a:gd name="T11" fmla="*/ 269 h 441"/>
                <a:gd name="T12" fmla="*/ 199 w 236"/>
                <a:gd name="T13" fmla="*/ 286 h 441"/>
                <a:gd name="T14" fmla="*/ 159 w 236"/>
                <a:gd name="T15" fmla="*/ 336 h 441"/>
                <a:gd name="T16" fmla="*/ 123 w 236"/>
                <a:gd name="T17" fmla="*/ 404 h 441"/>
                <a:gd name="T18" fmla="*/ 89 w 236"/>
                <a:gd name="T19" fmla="*/ 426 h 441"/>
                <a:gd name="T20" fmla="*/ 58 w 236"/>
                <a:gd name="T21" fmla="*/ 440 h 441"/>
                <a:gd name="T22" fmla="*/ 0 w 236"/>
                <a:gd name="T23" fmla="*/ 409 h 441"/>
                <a:gd name="T24" fmla="*/ 0 w 236"/>
                <a:gd name="T25" fmla="*/ 390 h 441"/>
                <a:gd name="T26" fmla="*/ 19 w 236"/>
                <a:gd name="T27" fmla="*/ 395 h 441"/>
                <a:gd name="T28" fmla="*/ 44 w 236"/>
                <a:gd name="T29" fmla="*/ 390 h 441"/>
                <a:gd name="T30" fmla="*/ 78 w 236"/>
                <a:gd name="T31" fmla="*/ 350 h 441"/>
                <a:gd name="T32" fmla="*/ 103 w 236"/>
                <a:gd name="T33" fmla="*/ 305 h 441"/>
                <a:gd name="T34" fmla="*/ 123 w 236"/>
                <a:gd name="T35" fmla="*/ 277 h 441"/>
                <a:gd name="T36" fmla="*/ 145 w 236"/>
                <a:gd name="T37" fmla="*/ 263 h 441"/>
                <a:gd name="T38" fmla="*/ 182 w 236"/>
                <a:gd name="T39" fmla="*/ 219 h 441"/>
                <a:gd name="T40" fmla="*/ 182 w 236"/>
                <a:gd name="T41" fmla="*/ 70 h 441"/>
                <a:gd name="T42" fmla="*/ 190 w 236"/>
                <a:gd name="T43" fmla="*/ 36 h 441"/>
                <a:gd name="T44" fmla="*/ 213 w 236"/>
                <a:gd name="T45" fmla="*/ 0 h 441"/>
                <a:gd name="T46" fmla="*/ 227 w 236"/>
                <a:gd name="T47" fmla="*/ 0 h 441"/>
                <a:gd name="T48" fmla="*/ 232 w 236"/>
                <a:gd name="T49" fmla="*/ 2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441">
                  <a:moveTo>
                    <a:pt x="232" y="25"/>
                  </a:moveTo>
                  <a:lnTo>
                    <a:pt x="204" y="73"/>
                  </a:lnTo>
                  <a:lnTo>
                    <a:pt x="207" y="115"/>
                  </a:lnTo>
                  <a:lnTo>
                    <a:pt x="221" y="154"/>
                  </a:lnTo>
                  <a:lnTo>
                    <a:pt x="235" y="241"/>
                  </a:lnTo>
                  <a:lnTo>
                    <a:pt x="221" y="269"/>
                  </a:lnTo>
                  <a:lnTo>
                    <a:pt x="199" y="286"/>
                  </a:lnTo>
                  <a:lnTo>
                    <a:pt x="159" y="336"/>
                  </a:lnTo>
                  <a:lnTo>
                    <a:pt x="123" y="404"/>
                  </a:lnTo>
                  <a:lnTo>
                    <a:pt x="89" y="426"/>
                  </a:lnTo>
                  <a:lnTo>
                    <a:pt x="58" y="440"/>
                  </a:lnTo>
                  <a:lnTo>
                    <a:pt x="0" y="409"/>
                  </a:lnTo>
                  <a:lnTo>
                    <a:pt x="0" y="390"/>
                  </a:lnTo>
                  <a:lnTo>
                    <a:pt x="19" y="395"/>
                  </a:lnTo>
                  <a:lnTo>
                    <a:pt x="44" y="390"/>
                  </a:lnTo>
                  <a:lnTo>
                    <a:pt x="78" y="350"/>
                  </a:lnTo>
                  <a:lnTo>
                    <a:pt x="103" y="305"/>
                  </a:lnTo>
                  <a:lnTo>
                    <a:pt x="123" y="277"/>
                  </a:lnTo>
                  <a:lnTo>
                    <a:pt x="145" y="263"/>
                  </a:lnTo>
                  <a:lnTo>
                    <a:pt x="182" y="219"/>
                  </a:lnTo>
                  <a:lnTo>
                    <a:pt x="182" y="70"/>
                  </a:lnTo>
                  <a:lnTo>
                    <a:pt x="190" y="36"/>
                  </a:lnTo>
                  <a:lnTo>
                    <a:pt x="213" y="0"/>
                  </a:lnTo>
                  <a:lnTo>
                    <a:pt x="227" y="0"/>
                  </a:lnTo>
                  <a:lnTo>
                    <a:pt x="232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4" name="Freeform 230"/>
            <p:cNvSpPr>
              <a:spLocks noChangeArrowheads="1"/>
            </p:cNvSpPr>
            <p:nvPr/>
          </p:nvSpPr>
          <p:spPr bwMode="auto">
            <a:xfrm>
              <a:off x="1185" y="2982"/>
              <a:ext cx="30" cy="51"/>
            </a:xfrm>
            <a:custGeom>
              <a:avLst/>
              <a:gdLst>
                <a:gd name="T0" fmla="*/ 92 w 138"/>
                <a:gd name="T1" fmla="*/ 0 h 228"/>
                <a:gd name="T2" fmla="*/ 129 w 138"/>
                <a:gd name="T3" fmla="*/ 26 h 228"/>
                <a:gd name="T4" fmla="*/ 137 w 138"/>
                <a:gd name="T5" fmla="*/ 73 h 228"/>
                <a:gd name="T6" fmla="*/ 137 w 138"/>
                <a:gd name="T7" fmla="*/ 166 h 228"/>
                <a:gd name="T8" fmla="*/ 117 w 138"/>
                <a:gd name="T9" fmla="*/ 202 h 228"/>
                <a:gd name="T10" fmla="*/ 92 w 138"/>
                <a:gd name="T11" fmla="*/ 227 h 228"/>
                <a:gd name="T12" fmla="*/ 78 w 138"/>
                <a:gd name="T13" fmla="*/ 227 h 228"/>
                <a:gd name="T14" fmla="*/ 19 w 138"/>
                <a:gd name="T15" fmla="*/ 225 h 228"/>
                <a:gd name="T16" fmla="*/ 0 w 138"/>
                <a:gd name="T17" fmla="*/ 205 h 228"/>
                <a:gd name="T18" fmla="*/ 0 w 138"/>
                <a:gd name="T19" fmla="*/ 177 h 228"/>
                <a:gd name="T20" fmla="*/ 14 w 138"/>
                <a:gd name="T21" fmla="*/ 152 h 228"/>
                <a:gd name="T22" fmla="*/ 36 w 138"/>
                <a:gd name="T23" fmla="*/ 152 h 228"/>
                <a:gd name="T24" fmla="*/ 70 w 138"/>
                <a:gd name="T25" fmla="*/ 152 h 228"/>
                <a:gd name="T26" fmla="*/ 117 w 138"/>
                <a:gd name="T27" fmla="*/ 79 h 228"/>
                <a:gd name="T28" fmla="*/ 109 w 138"/>
                <a:gd name="T29" fmla="*/ 48 h 228"/>
                <a:gd name="T30" fmla="*/ 87 w 138"/>
                <a:gd name="T31" fmla="*/ 34 h 228"/>
                <a:gd name="T32" fmla="*/ 78 w 138"/>
                <a:gd name="T33" fmla="*/ 14 h 228"/>
                <a:gd name="T34" fmla="*/ 92 w 138"/>
                <a:gd name="T3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28">
                  <a:moveTo>
                    <a:pt x="92" y="0"/>
                  </a:moveTo>
                  <a:lnTo>
                    <a:pt x="129" y="26"/>
                  </a:lnTo>
                  <a:lnTo>
                    <a:pt x="137" y="73"/>
                  </a:lnTo>
                  <a:lnTo>
                    <a:pt x="137" y="166"/>
                  </a:lnTo>
                  <a:lnTo>
                    <a:pt x="117" y="202"/>
                  </a:lnTo>
                  <a:lnTo>
                    <a:pt x="92" y="227"/>
                  </a:lnTo>
                  <a:lnTo>
                    <a:pt x="78" y="227"/>
                  </a:lnTo>
                  <a:lnTo>
                    <a:pt x="19" y="225"/>
                  </a:lnTo>
                  <a:lnTo>
                    <a:pt x="0" y="205"/>
                  </a:lnTo>
                  <a:lnTo>
                    <a:pt x="0" y="177"/>
                  </a:lnTo>
                  <a:lnTo>
                    <a:pt x="14" y="152"/>
                  </a:lnTo>
                  <a:lnTo>
                    <a:pt x="36" y="152"/>
                  </a:lnTo>
                  <a:lnTo>
                    <a:pt x="70" y="152"/>
                  </a:lnTo>
                  <a:lnTo>
                    <a:pt x="117" y="79"/>
                  </a:lnTo>
                  <a:lnTo>
                    <a:pt x="109" y="48"/>
                  </a:lnTo>
                  <a:lnTo>
                    <a:pt x="87" y="34"/>
                  </a:lnTo>
                  <a:lnTo>
                    <a:pt x="78" y="14"/>
                  </a:lnTo>
                  <a:lnTo>
                    <a:pt x="9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5" name="Freeform 231"/>
            <p:cNvSpPr>
              <a:spLocks noChangeArrowheads="1"/>
            </p:cNvSpPr>
            <p:nvPr/>
          </p:nvSpPr>
          <p:spPr bwMode="auto">
            <a:xfrm>
              <a:off x="891" y="3205"/>
              <a:ext cx="38" cy="24"/>
            </a:xfrm>
            <a:custGeom>
              <a:avLst/>
              <a:gdLst>
                <a:gd name="T0" fmla="*/ 14 w 172"/>
                <a:gd name="T1" fmla="*/ 23 h 111"/>
                <a:gd name="T2" fmla="*/ 73 w 172"/>
                <a:gd name="T3" fmla="*/ 0 h 111"/>
                <a:gd name="T4" fmla="*/ 126 w 172"/>
                <a:gd name="T5" fmla="*/ 14 h 111"/>
                <a:gd name="T6" fmla="*/ 148 w 172"/>
                <a:gd name="T7" fmla="*/ 37 h 111"/>
                <a:gd name="T8" fmla="*/ 157 w 172"/>
                <a:gd name="T9" fmla="*/ 45 h 111"/>
                <a:gd name="T10" fmla="*/ 162 w 172"/>
                <a:gd name="T11" fmla="*/ 54 h 111"/>
                <a:gd name="T12" fmla="*/ 171 w 172"/>
                <a:gd name="T13" fmla="*/ 82 h 111"/>
                <a:gd name="T14" fmla="*/ 162 w 172"/>
                <a:gd name="T15" fmla="*/ 104 h 111"/>
                <a:gd name="T16" fmla="*/ 123 w 172"/>
                <a:gd name="T17" fmla="*/ 104 h 111"/>
                <a:gd name="T18" fmla="*/ 112 w 172"/>
                <a:gd name="T19" fmla="*/ 98 h 111"/>
                <a:gd name="T20" fmla="*/ 123 w 172"/>
                <a:gd name="T21" fmla="*/ 110 h 111"/>
                <a:gd name="T22" fmla="*/ 89 w 172"/>
                <a:gd name="T23" fmla="*/ 76 h 111"/>
                <a:gd name="T24" fmla="*/ 53 w 172"/>
                <a:gd name="T25" fmla="*/ 51 h 111"/>
                <a:gd name="T26" fmla="*/ 14 w 172"/>
                <a:gd name="T27" fmla="*/ 51 h 111"/>
                <a:gd name="T28" fmla="*/ 0 w 172"/>
                <a:gd name="T29" fmla="*/ 37 h 111"/>
                <a:gd name="T30" fmla="*/ 14 w 172"/>
                <a:gd name="T31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" h="111">
                  <a:moveTo>
                    <a:pt x="14" y="23"/>
                  </a:moveTo>
                  <a:lnTo>
                    <a:pt x="73" y="0"/>
                  </a:lnTo>
                  <a:lnTo>
                    <a:pt x="126" y="14"/>
                  </a:lnTo>
                  <a:lnTo>
                    <a:pt x="148" y="37"/>
                  </a:lnTo>
                  <a:lnTo>
                    <a:pt x="157" y="45"/>
                  </a:lnTo>
                  <a:lnTo>
                    <a:pt x="162" y="54"/>
                  </a:lnTo>
                  <a:lnTo>
                    <a:pt x="171" y="82"/>
                  </a:lnTo>
                  <a:lnTo>
                    <a:pt x="162" y="104"/>
                  </a:lnTo>
                  <a:lnTo>
                    <a:pt x="123" y="104"/>
                  </a:lnTo>
                  <a:lnTo>
                    <a:pt x="112" y="98"/>
                  </a:lnTo>
                  <a:lnTo>
                    <a:pt x="123" y="110"/>
                  </a:lnTo>
                  <a:lnTo>
                    <a:pt x="89" y="76"/>
                  </a:lnTo>
                  <a:lnTo>
                    <a:pt x="53" y="51"/>
                  </a:lnTo>
                  <a:lnTo>
                    <a:pt x="14" y="51"/>
                  </a:lnTo>
                  <a:lnTo>
                    <a:pt x="0" y="37"/>
                  </a:lnTo>
                  <a:lnTo>
                    <a:pt x="14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6" name="Freeform 232"/>
            <p:cNvSpPr>
              <a:spLocks noChangeArrowheads="1"/>
            </p:cNvSpPr>
            <p:nvPr/>
          </p:nvSpPr>
          <p:spPr bwMode="auto">
            <a:xfrm>
              <a:off x="817" y="3248"/>
              <a:ext cx="49" cy="16"/>
            </a:xfrm>
            <a:custGeom>
              <a:avLst/>
              <a:gdLst>
                <a:gd name="T0" fmla="*/ 14 w 220"/>
                <a:gd name="T1" fmla="*/ 45 h 77"/>
                <a:gd name="T2" fmla="*/ 73 w 220"/>
                <a:gd name="T3" fmla="*/ 22 h 77"/>
                <a:gd name="T4" fmla="*/ 129 w 220"/>
                <a:gd name="T5" fmla="*/ 0 h 77"/>
                <a:gd name="T6" fmla="*/ 169 w 220"/>
                <a:gd name="T7" fmla="*/ 17 h 77"/>
                <a:gd name="T8" fmla="*/ 211 w 220"/>
                <a:gd name="T9" fmla="*/ 48 h 77"/>
                <a:gd name="T10" fmla="*/ 219 w 220"/>
                <a:gd name="T11" fmla="*/ 62 h 77"/>
                <a:gd name="T12" fmla="*/ 205 w 220"/>
                <a:gd name="T13" fmla="*/ 76 h 77"/>
                <a:gd name="T14" fmla="*/ 132 w 220"/>
                <a:gd name="T15" fmla="*/ 59 h 77"/>
                <a:gd name="T16" fmla="*/ 14 w 220"/>
                <a:gd name="T17" fmla="*/ 76 h 77"/>
                <a:gd name="T18" fmla="*/ 0 w 220"/>
                <a:gd name="T19" fmla="*/ 62 h 77"/>
                <a:gd name="T20" fmla="*/ 14 w 220"/>
                <a:gd name="T21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0" h="77">
                  <a:moveTo>
                    <a:pt x="14" y="45"/>
                  </a:moveTo>
                  <a:lnTo>
                    <a:pt x="73" y="22"/>
                  </a:lnTo>
                  <a:lnTo>
                    <a:pt x="129" y="0"/>
                  </a:lnTo>
                  <a:lnTo>
                    <a:pt x="169" y="17"/>
                  </a:lnTo>
                  <a:lnTo>
                    <a:pt x="211" y="48"/>
                  </a:lnTo>
                  <a:lnTo>
                    <a:pt x="219" y="62"/>
                  </a:lnTo>
                  <a:lnTo>
                    <a:pt x="205" y="76"/>
                  </a:lnTo>
                  <a:lnTo>
                    <a:pt x="132" y="59"/>
                  </a:lnTo>
                  <a:lnTo>
                    <a:pt x="14" y="76"/>
                  </a:lnTo>
                  <a:lnTo>
                    <a:pt x="0" y="62"/>
                  </a:lnTo>
                  <a:lnTo>
                    <a:pt x="14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7" name="Freeform 233"/>
            <p:cNvSpPr>
              <a:spLocks noChangeArrowheads="1"/>
            </p:cNvSpPr>
            <p:nvPr/>
          </p:nvSpPr>
          <p:spPr bwMode="auto">
            <a:xfrm>
              <a:off x="844" y="3259"/>
              <a:ext cx="12" cy="11"/>
            </a:xfrm>
            <a:custGeom>
              <a:avLst/>
              <a:gdLst>
                <a:gd name="T0" fmla="*/ 20 w 57"/>
                <a:gd name="T1" fmla="*/ 5 h 51"/>
                <a:gd name="T2" fmla="*/ 45 w 57"/>
                <a:gd name="T3" fmla="*/ 14 h 51"/>
                <a:gd name="T4" fmla="*/ 56 w 57"/>
                <a:gd name="T5" fmla="*/ 33 h 51"/>
                <a:gd name="T6" fmla="*/ 42 w 57"/>
                <a:gd name="T7" fmla="*/ 50 h 51"/>
                <a:gd name="T8" fmla="*/ 0 w 57"/>
                <a:gd name="T9" fmla="*/ 25 h 51"/>
                <a:gd name="T10" fmla="*/ 6 w 57"/>
                <a:gd name="T11" fmla="*/ 0 h 51"/>
                <a:gd name="T12" fmla="*/ 20 w 57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1">
                  <a:moveTo>
                    <a:pt x="20" y="5"/>
                  </a:moveTo>
                  <a:lnTo>
                    <a:pt x="45" y="14"/>
                  </a:lnTo>
                  <a:lnTo>
                    <a:pt x="56" y="33"/>
                  </a:lnTo>
                  <a:lnTo>
                    <a:pt x="42" y="50"/>
                  </a:lnTo>
                  <a:lnTo>
                    <a:pt x="0" y="25"/>
                  </a:lnTo>
                  <a:lnTo>
                    <a:pt x="6" y="0"/>
                  </a:lnTo>
                  <a:lnTo>
                    <a:pt x="20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8" name="Freeform 234"/>
            <p:cNvSpPr>
              <a:spLocks noChangeArrowheads="1"/>
            </p:cNvSpPr>
            <p:nvPr/>
          </p:nvSpPr>
          <p:spPr bwMode="auto">
            <a:xfrm>
              <a:off x="894" y="3244"/>
              <a:ext cx="30" cy="15"/>
            </a:xfrm>
            <a:custGeom>
              <a:avLst/>
              <a:gdLst>
                <a:gd name="T0" fmla="*/ 14 w 135"/>
                <a:gd name="T1" fmla="*/ 34 h 69"/>
                <a:gd name="T2" fmla="*/ 67 w 135"/>
                <a:gd name="T3" fmla="*/ 0 h 69"/>
                <a:gd name="T4" fmla="*/ 132 w 135"/>
                <a:gd name="T5" fmla="*/ 42 h 69"/>
                <a:gd name="T6" fmla="*/ 134 w 135"/>
                <a:gd name="T7" fmla="*/ 59 h 69"/>
                <a:gd name="T8" fmla="*/ 118 w 135"/>
                <a:gd name="T9" fmla="*/ 68 h 69"/>
                <a:gd name="T10" fmla="*/ 73 w 135"/>
                <a:gd name="T11" fmla="*/ 56 h 69"/>
                <a:gd name="T12" fmla="*/ 14 w 135"/>
                <a:gd name="T13" fmla="*/ 59 h 69"/>
                <a:gd name="T14" fmla="*/ 0 w 135"/>
                <a:gd name="T15" fmla="*/ 45 h 69"/>
                <a:gd name="T16" fmla="*/ 14 w 135"/>
                <a:gd name="T1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69">
                  <a:moveTo>
                    <a:pt x="14" y="34"/>
                  </a:moveTo>
                  <a:lnTo>
                    <a:pt x="67" y="0"/>
                  </a:lnTo>
                  <a:lnTo>
                    <a:pt x="132" y="42"/>
                  </a:lnTo>
                  <a:lnTo>
                    <a:pt x="134" y="59"/>
                  </a:lnTo>
                  <a:lnTo>
                    <a:pt x="118" y="68"/>
                  </a:lnTo>
                  <a:lnTo>
                    <a:pt x="73" y="56"/>
                  </a:lnTo>
                  <a:lnTo>
                    <a:pt x="14" y="59"/>
                  </a:lnTo>
                  <a:lnTo>
                    <a:pt x="0" y="45"/>
                  </a:lnTo>
                  <a:lnTo>
                    <a:pt x="14" y="3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39" name="Freeform 235"/>
            <p:cNvSpPr>
              <a:spLocks noChangeArrowheads="1"/>
            </p:cNvSpPr>
            <p:nvPr/>
          </p:nvSpPr>
          <p:spPr bwMode="auto">
            <a:xfrm>
              <a:off x="910" y="3254"/>
              <a:ext cx="8" cy="12"/>
            </a:xfrm>
            <a:custGeom>
              <a:avLst/>
              <a:gdLst>
                <a:gd name="T0" fmla="*/ 11 w 40"/>
                <a:gd name="T1" fmla="*/ 0 h 57"/>
                <a:gd name="T2" fmla="*/ 36 w 40"/>
                <a:gd name="T3" fmla="*/ 6 h 57"/>
                <a:gd name="T4" fmla="*/ 39 w 40"/>
                <a:gd name="T5" fmla="*/ 37 h 57"/>
                <a:gd name="T6" fmla="*/ 11 w 40"/>
                <a:gd name="T7" fmla="*/ 56 h 57"/>
                <a:gd name="T8" fmla="*/ 0 w 40"/>
                <a:gd name="T9" fmla="*/ 42 h 57"/>
                <a:gd name="T10" fmla="*/ 0 w 40"/>
                <a:gd name="T11" fmla="*/ 14 h 57"/>
                <a:gd name="T12" fmla="*/ 11 w 40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7">
                  <a:moveTo>
                    <a:pt x="11" y="0"/>
                  </a:moveTo>
                  <a:lnTo>
                    <a:pt x="36" y="6"/>
                  </a:lnTo>
                  <a:lnTo>
                    <a:pt x="39" y="37"/>
                  </a:lnTo>
                  <a:lnTo>
                    <a:pt x="11" y="56"/>
                  </a:lnTo>
                  <a:lnTo>
                    <a:pt x="0" y="42"/>
                  </a:lnTo>
                  <a:lnTo>
                    <a:pt x="0" y="14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0" name="Freeform 236"/>
            <p:cNvSpPr>
              <a:spLocks noChangeArrowheads="1"/>
            </p:cNvSpPr>
            <p:nvPr/>
          </p:nvSpPr>
          <p:spPr bwMode="auto">
            <a:xfrm>
              <a:off x="879" y="3231"/>
              <a:ext cx="23" cy="91"/>
            </a:xfrm>
            <a:custGeom>
              <a:avLst/>
              <a:gdLst>
                <a:gd name="T0" fmla="*/ 20 w 105"/>
                <a:gd name="T1" fmla="*/ 8 h 405"/>
                <a:gd name="T2" fmla="*/ 59 w 105"/>
                <a:gd name="T3" fmla="*/ 112 h 405"/>
                <a:gd name="T4" fmla="*/ 79 w 105"/>
                <a:gd name="T5" fmla="*/ 235 h 405"/>
                <a:gd name="T6" fmla="*/ 96 w 105"/>
                <a:gd name="T7" fmla="*/ 317 h 405"/>
                <a:gd name="T8" fmla="*/ 104 w 105"/>
                <a:gd name="T9" fmla="*/ 404 h 405"/>
                <a:gd name="T10" fmla="*/ 82 w 105"/>
                <a:gd name="T11" fmla="*/ 404 h 405"/>
                <a:gd name="T12" fmla="*/ 68 w 105"/>
                <a:gd name="T13" fmla="*/ 325 h 405"/>
                <a:gd name="T14" fmla="*/ 51 w 105"/>
                <a:gd name="T15" fmla="*/ 235 h 405"/>
                <a:gd name="T16" fmla="*/ 37 w 105"/>
                <a:gd name="T17" fmla="*/ 121 h 405"/>
                <a:gd name="T18" fmla="*/ 0 w 105"/>
                <a:gd name="T19" fmla="*/ 17 h 405"/>
                <a:gd name="T20" fmla="*/ 6 w 105"/>
                <a:gd name="T21" fmla="*/ 0 h 405"/>
                <a:gd name="T22" fmla="*/ 20 w 105"/>
                <a:gd name="T23" fmla="*/ 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405">
                  <a:moveTo>
                    <a:pt x="20" y="8"/>
                  </a:moveTo>
                  <a:lnTo>
                    <a:pt x="59" y="112"/>
                  </a:lnTo>
                  <a:lnTo>
                    <a:pt x="79" y="235"/>
                  </a:lnTo>
                  <a:lnTo>
                    <a:pt x="96" y="317"/>
                  </a:lnTo>
                  <a:lnTo>
                    <a:pt x="104" y="404"/>
                  </a:lnTo>
                  <a:lnTo>
                    <a:pt x="82" y="404"/>
                  </a:lnTo>
                  <a:lnTo>
                    <a:pt x="68" y="325"/>
                  </a:lnTo>
                  <a:lnTo>
                    <a:pt x="51" y="235"/>
                  </a:lnTo>
                  <a:lnTo>
                    <a:pt x="37" y="121"/>
                  </a:lnTo>
                  <a:lnTo>
                    <a:pt x="0" y="17"/>
                  </a:lnTo>
                  <a:lnTo>
                    <a:pt x="6" y="0"/>
                  </a:lnTo>
                  <a:lnTo>
                    <a:pt x="20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1" name="Freeform 237"/>
            <p:cNvSpPr>
              <a:spLocks noChangeArrowheads="1"/>
            </p:cNvSpPr>
            <p:nvPr/>
          </p:nvSpPr>
          <p:spPr bwMode="auto">
            <a:xfrm>
              <a:off x="859" y="3322"/>
              <a:ext cx="30" cy="14"/>
            </a:xfrm>
            <a:custGeom>
              <a:avLst/>
              <a:gdLst>
                <a:gd name="T0" fmla="*/ 16 w 135"/>
                <a:gd name="T1" fmla="*/ 6 h 66"/>
                <a:gd name="T2" fmla="*/ 89 w 135"/>
                <a:gd name="T3" fmla="*/ 0 h 66"/>
                <a:gd name="T4" fmla="*/ 112 w 135"/>
                <a:gd name="T5" fmla="*/ 0 h 66"/>
                <a:gd name="T6" fmla="*/ 134 w 135"/>
                <a:gd name="T7" fmla="*/ 31 h 66"/>
                <a:gd name="T8" fmla="*/ 131 w 135"/>
                <a:gd name="T9" fmla="*/ 50 h 66"/>
                <a:gd name="T10" fmla="*/ 112 w 135"/>
                <a:gd name="T11" fmla="*/ 59 h 66"/>
                <a:gd name="T12" fmla="*/ 95 w 135"/>
                <a:gd name="T13" fmla="*/ 65 h 66"/>
                <a:gd name="T14" fmla="*/ 53 w 135"/>
                <a:gd name="T15" fmla="*/ 59 h 66"/>
                <a:gd name="T16" fmla="*/ 5 w 135"/>
                <a:gd name="T17" fmla="*/ 31 h 66"/>
                <a:gd name="T18" fmla="*/ 0 w 135"/>
                <a:gd name="T19" fmla="*/ 14 h 66"/>
                <a:gd name="T20" fmla="*/ 16 w 135"/>
                <a:gd name="T2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66">
                  <a:moveTo>
                    <a:pt x="16" y="6"/>
                  </a:moveTo>
                  <a:lnTo>
                    <a:pt x="89" y="0"/>
                  </a:lnTo>
                  <a:lnTo>
                    <a:pt x="112" y="0"/>
                  </a:lnTo>
                  <a:lnTo>
                    <a:pt x="134" y="31"/>
                  </a:lnTo>
                  <a:lnTo>
                    <a:pt x="131" y="50"/>
                  </a:lnTo>
                  <a:lnTo>
                    <a:pt x="112" y="59"/>
                  </a:lnTo>
                  <a:lnTo>
                    <a:pt x="95" y="65"/>
                  </a:lnTo>
                  <a:lnTo>
                    <a:pt x="53" y="59"/>
                  </a:lnTo>
                  <a:lnTo>
                    <a:pt x="5" y="31"/>
                  </a:lnTo>
                  <a:lnTo>
                    <a:pt x="0" y="14"/>
                  </a:lnTo>
                  <a:lnTo>
                    <a:pt x="16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2" name="Freeform 238"/>
            <p:cNvSpPr>
              <a:spLocks noChangeArrowheads="1"/>
            </p:cNvSpPr>
            <p:nvPr/>
          </p:nvSpPr>
          <p:spPr bwMode="auto">
            <a:xfrm>
              <a:off x="1956" y="3445"/>
              <a:ext cx="204" cy="447"/>
            </a:xfrm>
            <a:custGeom>
              <a:avLst/>
              <a:gdLst>
                <a:gd name="T0" fmla="*/ 20 w 906"/>
                <a:gd name="T1" fmla="*/ 0 h 1977"/>
                <a:gd name="T2" fmla="*/ 67 w 906"/>
                <a:gd name="T3" fmla="*/ 53 h 1977"/>
                <a:gd name="T4" fmla="*/ 118 w 906"/>
                <a:gd name="T5" fmla="*/ 109 h 1977"/>
                <a:gd name="T6" fmla="*/ 163 w 906"/>
                <a:gd name="T7" fmla="*/ 162 h 1977"/>
                <a:gd name="T8" fmla="*/ 205 w 906"/>
                <a:gd name="T9" fmla="*/ 213 h 1977"/>
                <a:gd name="T10" fmla="*/ 277 w 906"/>
                <a:gd name="T11" fmla="*/ 311 h 1977"/>
                <a:gd name="T12" fmla="*/ 345 w 906"/>
                <a:gd name="T13" fmla="*/ 412 h 1977"/>
                <a:gd name="T14" fmla="*/ 376 w 906"/>
                <a:gd name="T15" fmla="*/ 465 h 1977"/>
                <a:gd name="T16" fmla="*/ 406 w 906"/>
                <a:gd name="T17" fmla="*/ 518 h 1977"/>
                <a:gd name="T18" fmla="*/ 443 w 906"/>
                <a:gd name="T19" fmla="*/ 574 h 1977"/>
                <a:gd name="T20" fmla="*/ 471 w 906"/>
                <a:gd name="T21" fmla="*/ 633 h 1977"/>
                <a:gd name="T22" fmla="*/ 507 w 906"/>
                <a:gd name="T23" fmla="*/ 692 h 1977"/>
                <a:gd name="T24" fmla="*/ 538 w 906"/>
                <a:gd name="T25" fmla="*/ 751 h 1977"/>
                <a:gd name="T26" fmla="*/ 575 w 906"/>
                <a:gd name="T27" fmla="*/ 818 h 1977"/>
                <a:gd name="T28" fmla="*/ 617 w 906"/>
                <a:gd name="T29" fmla="*/ 891 h 1977"/>
                <a:gd name="T30" fmla="*/ 678 w 906"/>
                <a:gd name="T31" fmla="*/ 981 h 1977"/>
                <a:gd name="T32" fmla="*/ 723 w 906"/>
                <a:gd name="T33" fmla="*/ 1082 h 1977"/>
                <a:gd name="T34" fmla="*/ 760 w 906"/>
                <a:gd name="T35" fmla="*/ 1185 h 1977"/>
                <a:gd name="T36" fmla="*/ 796 w 906"/>
                <a:gd name="T37" fmla="*/ 1306 h 1977"/>
                <a:gd name="T38" fmla="*/ 818 w 906"/>
                <a:gd name="T39" fmla="*/ 1393 h 1977"/>
                <a:gd name="T40" fmla="*/ 846 w 906"/>
                <a:gd name="T41" fmla="*/ 1471 h 1977"/>
                <a:gd name="T42" fmla="*/ 889 w 906"/>
                <a:gd name="T43" fmla="*/ 1642 h 1977"/>
                <a:gd name="T44" fmla="*/ 905 w 906"/>
                <a:gd name="T45" fmla="*/ 1959 h 1977"/>
                <a:gd name="T46" fmla="*/ 897 w 906"/>
                <a:gd name="T47" fmla="*/ 1976 h 1977"/>
                <a:gd name="T48" fmla="*/ 883 w 906"/>
                <a:gd name="T49" fmla="*/ 1965 h 1977"/>
                <a:gd name="T50" fmla="*/ 855 w 906"/>
                <a:gd name="T51" fmla="*/ 1811 h 1977"/>
                <a:gd name="T52" fmla="*/ 824 w 906"/>
                <a:gd name="T53" fmla="*/ 1656 h 1977"/>
                <a:gd name="T54" fmla="*/ 804 w 906"/>
                <a:gd name="T55" fmla="*/ 1564 h 1977"/>
                <a:gd name="T56" fmla="*/ 782 w 906"/>
                <a:gd name="T57" fmla="*/ 1488 h 1977"/>
                <a:gd name="T58" fmla="*/ 734 w 906"/>
                <a:gd name="T59" fmla="*/ 1334 h 1977"/>
                <a:gd name="T60" fmla="*/ 698 w 906"/>
                <a:gd name="T61" fmla="*/ 1222 h 1977"/>
                <a:gd name="T62" fmla="*/ 664 w 906"/>
                <a:gd name="T63" fmla="*/ 1121 h 1977"/>
                <a:gd name="T64" fmla="*/ 647 w 906"/>
                <a:gd name="T65" fmla="*/ 1076 h 1977"/>
                <a:gd name="T66" fmla="*/ 625 w 906"/>
                <a:gd name="T67" fmla="*/ 1031 h 1977"/>
                <a:gd name="T68" fmla="*/ 597 w 906"/>
                <a:gd name="T69" fmla="*/ 986 h 1977"/>
                <a:gd name="T70" fmla="*/ 561 w 906"/>
                <a:gd name="T71" fmla="*/ 942 h 1977"/>
                <a:gd name="T72" fmla="*/ 524 w 906"/>
                <a:gd name="T73" fmla="*/ 872 h 1977"/>
                <a:gd name="T74" fmla="*/ 493 w 906"/>
                <a:gd name="T75" fmla="*/ 810 h 1977"/>
                <a:gd name="T76" fmla="*/ 462 w 906"/>
                <a:gd name="T77" fmla="*/ 743 h 1977"/>
                <a:gd name="T78" fmla="*/ 429 w 906"/>
                <a:gd name="T79" fmla="*/ 684 h 1977"/>
                <a:gd name="T80" fmla="*/ 398 w 906"/>
                <a:gd name="T81" fmla="*/ 619 h 1977"/>
                <a:gd name="T82" fmla="*/ 370 w 906"/>
                <a:gd name="T83" fmla="*/ 566 h 1977"/>
                <a:gd name="T84" fmla="*/ 339 w 906"/>
                <a:gd name="T85" fmla="*/ 507 h 1977"/>
                <a:gd name="T86" fmla="*/ 311 w 906"/>
                <a:gd name="T87" fmla="*/ 451 h 1977"/>
                <a:gd name="T88" fmla="*/ 280 w 906"/>
                <a:gd name="T89" fmla="*/ 398 h 1977"/>
                <a:gd name="T90" fmla="*/ 249 w 906"/>
                <a:gd name="T91" fmla="*/ 342 h 1977"/>
                <a:gd name="T92" fmla="*/ 219 w 906"/>
                <a:gd name="T93" fmla="*/ 289 h 1977"/>
                <a:gd name="T94" fmla="*/ 182 w 906"/>
                <a:gd name="T95" fmla="*/ 238 h 1977"/>
                <a:gd name="T96" fmla="*/ 146 w 906"/>
                <a:gd name="T97" fmla="*/ 185 h 1977"/>
                <a:gd name="T98" fmla="*/ 101 w 906"/>
                <a:gd name="T99" fmla="*/ 132 h 1977"/>
                <a:gd name="T100" fmla="*/ 53 w 906"/>
                <a:gd name="T101" fmla="*/ 75 h 1977"/>
                <a:gd name="T102" fmla="*/ 6 w 906"/>
                <a:gd name="T103" fmla="*/ 22 h 1977"/>
                <a:gd name="T104" fmla="*/ 0 w 906"/>
                <a:gd name="T105" fmla="*/ 3 h 1977"/>
                <a:gd name="T106" fmla="*/ 20 w 906"/>
                <a:gd name="T107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6" h="1977">
                  <a:moveTo>
                    <a:pt x="20" y="0"/>
                  </a:moveTo>
                  <a:lnTo>
                    <a:pt x="67" y="53"/>
                  </a:lnTo>
                  <a:lnTo>
                    <a:pt x="118" y="109"/>
                  </a:lnTo>
                  <a:lnTo>
                    <a:pt x="163" y="162"/>
                  </a:lnTo>
                  <a:lnTo>
                    <a:pt x="205" y="213"/>
                  </a:lnTo>
                  <a:lnTo>
                    <a:pt x="277" y="311"/>
                  </a:lnTo>
                  <a:lnTo>
                    <a:pt x="345" y="412"/>
                  </a:lnTo>
                  <a:lnTo>
                    <a:pt x="376" y="465"/>
                  </a:lnTo>
                  <a:lnTo>
                    <a:pt x="406" y="518"/>
                  </a:lnTo>
                  <a:lnTo>
                    <a:pt x="443" y="574"/>
                  </a:lnTo>
                  <a:lnTo>
                    <a:pt x="471" y="633"/>
                  </a:lnTo>
                  <a:lnTo>
                    <a:pt x="507" y="692"/>
                  </a:lnTo>
                  <a:lnTo>
                    <a:pt x="538" y="751"/>
                  </a:lnTo>
                  <a:lnTo>
                    <a:pt x="575" y="818"/>
                  </a:lnTo>
                  <a:lnTo>
                    <a:pt x="617" y="891"/>
                  </a:lnTo>
                  <a:lnTo>
                    <a:pt x="678" y="981"/>
                  </a:lnTo>
                  <a:lnTo>
                    <a:pt x="723" y="1082"/>
                  </a:lnTo>
                  <a:lnTo>
                    <a:pt x="760" y="1185"/>
                  </a:lnTo>
                  <a:lnTo>
                    <a:pt x="796" y="1306"/>
                  </a:lnTo>
                  <a:lnTo>
                    <a:pt x="818" y="1393"/>
                  </a:lnTo>
                  <a:lnTo>
                    <a:pt x="846" y="1471"/>
                  </a:lnTo>
                  <a:lnTo>
                    <a:pt x="889" y="1642"/>
                  </a:lnTo>
                  <a:lnTo>
                    <a:pt x="905" y="1959"/>
                  </a:lnTo>
                  <a:lnTo>
                    <a:pt x="897" y="1976"/>
                  </a:lnTo>
                  <a:lnTo>
                    <a:pt x="883" y="1965"/>
                  </a:lnTo>
                  <a:lnTo>
                    <a:pt x="855" y="1811"/>
                  </a:lnTo>
                  <a:lnTo>
                    <a:pt x="824" y="1656"/>
                  </a:lnTo>
                  <a:lnTo>
                    <a:pt x="804" y="1564"/>
                  </a:lnTo>
                  <a:lnTo>
                    <a:pt x="782" y="1488"/>
                  </a:lnTo>
                  <a:lnTo>
                    <a:pt x="734" y="1334"/>
                  </a:lnTo>
                  <a:lnTo>
                    <a:pt x="698" y="1222"/>
                  </a:lnTo>
                  <a:lnTo>
                    <a:pt x="664" y="1121"/>
                  </a:lnTo>
                  <a:lnTo>
                    <a:pt x="647" y="1076"/>
                  </a:lnTo>
                  <a:lnTo>
                    <a:pt x="625" y="1031"/>
                  </a:lnTo>
                  <a:lnTo>
                    <a:pt x="597" y="986"/>
                  </a:lnTo>
                  <a:lnTo>
                    <a:pt x="561" y="942"/>
                  </a:lnTo>
                  <a:lnTo>
                    <a:pt x="524" y="872"/>
                  </a:lnTo>
                  <a:lnTo>
                    <a:pt x="493" y="810"/>
                  </a:lnTo>
                  <a:lnTo>
                    <a:pt x="462" y="743"/>
                  </a:lnTo>
                  <a:lnTo>
                    <a:pt x="429" y="684"/>
                  </a:lnTo>
                  <a:lnTo>
                    <a:pt x="398" y="619"/>
                  </a:lnTo>
                  <a:lnTo>
                    <a:pt x="370" y="566"/>
                  </a:lnTo>
                  <a:lnTo>
                    <a:pt x="339" y="507"/>
                  </a:lnTo>
                  <a:lnTo>
                    <a:pt x="311" y="451"/>
                  </a:lnTo>
                  <a:lnTo>
                    <a:pt x="280" y="398"/>
                  </a:lnTo>
                  <a:lnTo>
                    <a:pt x="249" y="342"/>
                  </a:lnTo>
                  <a:lnTo>
                    <a:pt x="219" y="289"/>
                  </a:lnTo>
                  <a:lnTo>
                    <a:pt x="182" y="238"/>
                  </a:lnTo>
                  <a:lnTo>
                    <a:pt x="146" y="185"/>
                  </a:lnTo>
                  <a:lnTo>
                    <a:pt x="101" y="132"/>
                  </a:lnTo>
                  <a:lnTo>
                    <a:pt x="53" y="75"/>
                  </a:lnTo>
                  <a:lnTo>
                    <a:pt x="6" y="22"/>
                  </a:lnTo>
                  <a:lnTo>
                    <a:pt x="0" y="3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3" name="Freeform 239"/>
            <p:cNvSpPr>
              <a:spLocks noChangeArrowheads="1"/>
            </p:cNvSpPr>
            <p:nvPr/>
          </p:nvSpPr>
          <p:spPr bwMode="auto">
            <a:xfrm>
              <a:off x="1904" y="3638"/>
              <a:ext cx="80" cy="283"/>
            </a:xfrm>
            <a:custGeom>
              <a:avLst/>
              <a:gdLst>
                <a:gd name="T0" fmla="*/ 348 w 357"/>
                <a:gd name="T1" fmla="*/ 28 h 1251"/>
                <a:gd name="T2" fmla="*/ 261 w 357"/>
                <a:gd name="T3" fmla="*/ 79 h 1251"/>
                <a:gd name="T4" fmla="*/ 199 w 357"/>
                <a:gd name="T5" fmla="*/ 146 h 1251"/>
                <a:gd name="T6" fmla="*/ 149 w 357"/>
                <a:gd name="T7" fmla="*/ 233 h 1251"/>
                <a:gd name="T8" fmla="*/ 98 w 357"/>
                <a:gd name="T9" fmla="*/ 331 h 1251"/>
                <a:gd name="T10" fmla="*/ 84 w 357"/>
                <a:gd name="T11" fmla="*/ 398 h 1251"/>
                <a:gd name="T12" fmla="*/ 90 w 357"/>
                <a:gd name="T13" fmla="*/ 471 h 1251"/>
                <a:gd name="T14" fmla="*/ 107 w 357"/>
                <a:gd name="T15" fmla="*/ 622 h 1251"/>
                <a:gd name="T16" fmla="*/ 98 w 357"/>
                <a:gd name="T17" fmla="*/ 948 h 1251"/>
                <a:gd name="T18" fmla="*/ 73 w 357"/>
                <a:gd name="T19" fmla="*/ 1088 h 1251"/>
                <a:gd name="T20" fmla="*/ 48 w 357"/>
                <a:gd name="T21" fmla="*/ 1163 h 1251"/>
                <a:gd name="T22" fmla="*/ 22 w 357"/>
                <a:gd name="T23" fmla="*/ 1245 h 1251"/>
                <a:gd name="T24" fmla="*/ 3 w 357"/>
                <a:gd name="T25" fmla="*/ 1250 h 1251"/>
                <a:gd name="T26" fmla="*/ 0 w 357"/>
                <a:gd name="T27" fmla="*/ 1233 h 1251"/>
                <a:gd name="T28" fmla="*/ 39 w 357"/>
                <a:gd name="T29" fmla="*/ 1079 h 1251"/>
                <a:gd name="T30" fmla="*/ 48 w 357"/>
                <a:gd name="T31" fmla="*/ 934 h 1251"/>
                <a:gd name="T32" fmla="*/ 31 w 357"/>
                <a:gd name="T33" fmla="*/ 617 h 1251"/>
                <a:gd name="T34" fmla="*/ 48 w 357"/>
                <a:gd name="T35" fmla="*/ 294 h 1251"/>
                <a:gd name="T36" fmla="*/ 81 w 357"/>
                <a:gd name="T37" fmla="*/ 236 h 1251"/>
                <a:gd name="T38" fmla="*/ 107 w 357"/>
                <a:gd name="T39" fmla="*/ 191 h 1251"/>
                <a:gd name="T40" fmla="*/ 135 w 357"/>
                <a:gd name="T41" fmla="*/ 146 h 1251"/>
                <a:gd name="T42" fmla="*/ 171 w 357"/>
                <a:gd name="T43" fmla="*/ 109 h 1251"/>
                <a:gd name="T44" fmla="*/ 207 w 357"/>
                <a:gd name="T45" fmla="*/ 79 h 1251"/>
                <a:gd name="T46" fmla="*/ 250 w 357"/>
                <a:gd name="T47" fmla="*/ 51 h 1251"/>
                <a:gd name="T48" fmla="*/ 342 w 357"/>
                <a:gd name="T49" fmla="*/ 0 h 1251"/>
                <a:gd name="T50" fmla="*/ 356 w 357"/>
                <a:gd name="T51" fmla="*/ 11 h 1251"/>
                <a:gd name="T52" fmla="*/ 348 w 357"/>
                <a:gd name="T53" fmla="*/ 28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1251">
                  <a:moveTo>
                    <a:pt x="348" y="28"/>
                  </a:moveTo>
                  <a:lnTo>
                    <a:pt x="261" y="79"/>
                  </a:lnTo>
                  <a:lnTo>
                    <a:pt x="199" y="146"/>
                  </a:lnTo>
                  <a:lnTo>
                    <a:pt x="149" y="233"/>
                  </a:lnTo>
                  <a:lnTo>
                    <a:pt x="98" y="331"/>
                  </a:lnTo>
                  <a:lnTo>
                    <a:pt x="84" y="398"/>
                  </a:lnTo>
                  <a:lnTo>
                    <a:pt x="90" y="471"/>
                  </a:lnTo>
                  <a:lnTo>
                    <a:pt x="107" y="622"/>
                  </a:lnTo>
                  <a:lnTo>
                    <a:pt x="98" y="948"/>
                  </a:lnTo>
                  <a:lnTo>
                    <a:pt x="73" y="1088"/>
                  </a:lnTo>
                  <a:lnTo>
                    <a:pt x="48" y="1163"/>
                  </a:lnTo>
                  <a:lnTo>
                    <a:pt x="22" y="1245"/>
                  </a:lnTo>
                  <a:lnTo>
                    <a:pt x="3" y="1250"/>
                  </a:lnTo>
                  <a:lnTo>
                    <a:pt x="0" y="1233"/>
                  </a:lnTo>
                  <a:lnTo>
                    <a:pt x="39" y="1079"/>
                  </a:lnTo>
                  <a:lnTo>
                    <a:pt x="48" y="934"/>
                  </a:lnTo>
                  <a:lnTo>
                    <a:pt x="31" y="617"/>
                  </a:lnTo>
                  <a:lnTo>
                    <a:pt x="48" y="294"/>
                  </a:lnTo>
                  <a:lnTo>
                    <a:pt x="81" y="236"/>
                  </a:lnTo>
                  <a:lnTo>
                    <a:pt x="107" y="191"/>
                  </a:lnTo>
                  <a:lnTo>
                    <a:pt x="135" y="146"/>
                  </a:lnTo>
                  <a:lnTo>
                    <a:pt x="171" y="109"/>
                  </a:lnTo>
                  <a:lnTo>
                    <a:pt x="207" y="79"/>
                  </a:lnTo>
                  <a:lnTo>
                    <a:pt x="250" y="51"/>
                  </a:lnTo>
                  <a:lnTo>
                    <a:pt x="342" y="0"/>
                  </a:lnTo>
                  <a:lnTo>
                    <a:pt x="356" y="11"/>
                  </a:lnTo>
                  <a:lnTo>
                    <a:pt x="348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4" name="Freeform 240"/>
            <p:cNvSpPr>
              <a:spLocks noChangeArrowheads="1"/>
            </p:cNvSpPr>
            <p:nvPr/>
          </p:nvSpPr>
          <p:spPr bwMode="auto">
            <a:xfrm>
              <a:off x="1991" y="3766"/>
              <a:ext cx="104" cy="276"/>
            </a:xfrm>
            <a:custGeom>
              <a:avLst/>
              <a:gdLst>
                <a:gd name="T0" fmla="*/ 463 w 464"/>
                <a:gd name="T1" fmla="*/ 0 h 1223"/>
                <a:gd name="T2" fmla="*/ 463 w 464"/>
                <a:gd name="T3" fmla="*/ 140 h 1223"/>
                <a:gd name="T4" fmla="*/ 429 w 464"/>
                <a:gd name="T5" fmla="*/ 197 h 1223"/>
                <a:gd name="T6" fmla="*/ 398 w 464"/>
                <a:gd name="T7" fmla="*/ 250 h 1223"/>
                <a:gd name="T8" fmla="*/ 390 w 464"/>
                <a:gd name="T9" fmla="*/ 351 h 1223"/>
                <a:gd name="T10" fmla="*/ 393 w 464"/>
                <a:gd name="T11" fmla="*/ 457 h 1223"/>
                <a:gd name="T12" fmla="*/ 384 w 464"/>
                <a:gd name="T13" fmla="*/ 583 h 1223"/>
                <a:gd name="T14" fmla="*/ 359 w 464"/>
                <a:gd name="T15" fmla="*/ 701 h 1223"/>
                <a:gd name="T16" fmla="*/ 334 w 464"/>
                <a:gd name="T17" fmla="*/ 757 h 1223"/>
                <a:gd name="T18" fmla="*/ 308 w 464"/>
                <a:gd name="T19" fmla="*/ 810 h 1223"/>
                <a:gd name="T20" fmla="*/ 280 w 464"/>
                <a:gd name="T21" fmla="*/ 866 h 1223"/>
                <a:gd name="T22" fmla="*/ 244 w 464"/>
                <a:gd name="T23" fmla="*/ 925 h 1223"/>
                <a:gd name="T24" fmla="*/ 126 w 464"/>
                <a:gd name="T25" fmla="*/ 1091 h 1223"/>
                <a:gd name="T26" fmla="*/ 95 w 464"/>
                <a:gd name="T27" fmla="*/ 1161 h 1223"/>
                <a:gd name="T28" fmla="*/ 76 w 464"/>
                <a:gd name="T29" fmla="*/ 1186 h 1223"/>
                <a:gd name="T30" fmla="*/ 53 w 464"/>
                <a:gd name="T31" fmla="*/ 1220 h 1223"/>
                <a:gd name="T32" fmla="*/ 28 w 464"/>
                <a:gd name="T33" fmla="*/ 1222 h 1223"/>
                <a:gd name="T34" fmla="*/ 9 w 464"/>
                <a:gd name="T35" fmla="*/ 1208 h 1223"/>
                <a:gd name="T36" fmla="*/ 0 w 464"/>
                <a:gd name="T37" fmla="*/ 1178 h 1223"/>
                <a:gd name="T38" fmla="*/ 14 w 464"/>
                <a:gd name="T39" fmla="*/ 1147 h 1223"/>
                <a:gd name="T40" fmla="*/ 67 w 464"/>
                <a:gd name="T41" fmla="*/ 1046 h 1223"/>
                <a:gd name="T42" fmla="*/ 132 w 464"/>
                <a:gd name="T43" fmla="*/ 956 h 1223"/>
                <a:gd name="T44" fmla="*/ 194 w 464"/>
                <a:gd name="T45" fmla="*/ 866 h 1223"/>
                <a:gd name="T46" fmla="*/ 252 w 464"/>
                <a:gd name="T47" fmla="*/ 766 h 1223"/>
                <a:gd name="T48" fmla="*/ 303 w 464"/>
                <a:gd name="T49" fmla="*/ 676 h 1223"/>
                <a:gd name="T50" fmla="*/ 331 w 464"/>
                <a:gd name="T51" fmla="*/ 572 h 1223"/>
                <a:gd name="T52" fmla="*/ 345 w 464"/>
                <a:gd name="T53" fmla="*/ 457 h 1223"/>
                <a:gd name="T54" fmla="*/ 353 w 464"/>
                <a:gd name="T55" fmla="*/ 227 h 1223"/>
                <a:gd name="T56" fmla="*/ 370 w 464"/>
                <a:gd name="T57" fmla="*/ 199 h 1223"/>
                <a:gd name="T58" fmla="*/ 393 w 464"/>
                <a:gd name="T59" fmla="*/ 177 h 1223"/>
                <a:gd name="T60" fmla="*/ 440 w 464"/>
                <a:gd name="T61" fmla="*/ 126 h 1223"/>
                <a:gd name="T62" fmla="*/ 443 w 464"/>
                <a:gd name="T63" fmla="*/ 65 h 1223"/>
                <a:gd name="T64" fmla="*/ 440 w 464"/>
                <a:gd name="T65" fmla="*/ 0 h 1223"/>
                <a:gd name="T66" fmla="*/ 463 w 464"/>
                <a:gd name="T67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64" h="1223">
                  <a:moveTo>
                    <a:pt x="463" y="0"/>
                  </a:moveTo>
                  <a:lnTo>
                    <a:pt x="463" y="140"/>
                  </a:lnTo>
                  <a:lnTo>
                    <a:pt x="429" y="197"/>
                  </a:lnTo>
                  <a:lnTo>
                    <a:pt x="398" y="250"/>
                  </a:lnTo>
                  <a:lnTo>
                    <a:pt x="390" y="351"/>
                  </a:lnTo>
                  <a:lnTo>
                    <a:pt x="393" y="457"/>
                  </a:lnTo>
                  <a:lnTo>
                    <a:pt x="384" y="583"/>
                  </a:lnTo>
                  <a:lnTo>
                    <a:pt x="359" y="701"/>
                  </a:lnTo>
                  <a:lnTo>
                    <a:pt x="334" y="757"/>
                  </a:lnTo>
                  <a:lnTo>
                    <a:pt x="308" y="810"/>
                  </a:lnTo>
                  <a:lnTo>
                    <a:pt x="280" y="866"/>
                  </a:lnTo>
                  <a:lnTo>
                    <a:pt x="244" y="925"/>
                  </a:lnTo>
                  <a:lnTo>
                    <a:pt x="126" y="1091"/>
                  </a:lnTo>
                  <a:lnTo>
                    <a:pt x="95" y="1161"/>
                  </a:lnTo>
                  <a:lnTo>
                    <a:pt x="76" y="1186"/>
                  </a:lnTo>
                  <a:lnTo>
                    <a:pt x="53" y="1220"/>
                  </a:lnTo>
                  <a:lnTo>
                    <a:pt x="28" y="1222"/>
                  </a:lnTo>
                  <a:lnTo>
                    <a:pt x="9" y="1208"/>
                  </a:lnTo>
                  <a:lnTo>
                    <a:pt x="0" y="1178"/>
                  </a:lnTo>
                  <a:lnTo>
                    <a:pt x="14" y="1147"/>
                  </a:lnTo>
                  <a:lnTo>
                    <a:pt x="67" y="1046"/>
                  </a:lnTo>
                  <a:lnTo>
                    <a:pt x="132" y="956"/>
                  </a:lnTo>
                  <a:lnTo>
                    <a:pt x="194" y="866"/>
                  </a:lnTo>
                  <a:lnTo>
                    <a:pt x="252" y="766"/>
                  </a:lnTo>
                  <a:lnTo>
                    <a:pt x="303" y="676"/>
                  </a:lnTo>
                  <a:lnTo>
                    <a:pt x="331" y="572"/>
                  </a:lnTo>
                  <a:lnTo>
                    <a:pt x="345" y="457"/>
                  </a:lnTo>
                  <a:lnTo>
                    <a:pt x="353" y="227"/>
                  </a:lnTo>
                  <a:lnTo>
                    <a:pt x="370" y="199"/>
                  </a:lnTo>
                  <a:lnTo>
                    <a:pt x="393" y="177"/>
                  </a:lnTo>
                  <a:lnTo>
                    <a:pt x="440" y="126"/>
                  </a:lnTo>
                  <a:lnTo>
                    <a:pt x="443" y="65"/>
                  </a:lnTo>
                  <a:lnTo>
                    <a:pt x="440" y="0"/>
                  </a:lnTo>
                  <a:lnTo>
                    <a:pt x="46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5" name="Freeform 241"/>
            <p:cNvSpPr>
              <a:spLocks noChangeArrowheads="1"/>
            </p:cNvSpPr>
            <p:nvPr/>
          </p:nvSpPr>
          <p:spPr bwMode="auto">
            <a:xfrm>
              <a:off x="1813" y="3865"/>
              <a:ext cx="115" cy="222"/>
            </a:xfrm>
            <a:custGeom>
              <a:avLst/>
              <a:gdLst>
                <a:gd name="T0" fmla="*/ 423 w 511"/>
                <a:gd name="T1" fmla="*/ 73 h 985"/>
                <a:gd name="T2" fmla="*/ 362 w 511"/>
                <a:gd name="T3" fmla="*/ 56 h 985"/>
                <a:gd name="T4" fmla="*/ 303 w 511"/>
                <a:gd name="T5" fmla="*/ 59 h 985"/>
                <a:gd name="T6" fmla="*/ 266 w 511"/>
                <a:gd name="T7" fmla="*/ 123 h 985"/>
                <a:gd name="T8" fmla="*/ 238 w 511"/>
                <a:gd name="T9" fmla="*/ 182 h 985"/>
                <a:gd name="T10" fmla="*/ 188 w 511"/>
                <a:gd name="T11" fmla="*/ 291 h 985"/>
                <a:gd name="T12" fmla="*/ 165 w 511"/>
                <a:gd name="T13" fmla="*/ 345 h 985"/>
                <a:gd name="T14" fmla="*/ 143 w 511"/>
                <a:gd name="T15" fmla="*/ 403 h 985"/>
                <a:gd name="T16" fmla="*/ 112 w 511"/>
                <a:gd name="T17" fmla="*/ 462 h 985"/>
                <a:gd name="T18" fmla="*/ 81 w 511"/>
                <a:gd name="T19" fmla="*/ 527 h 985"/>
                <a:gd name="T20" fmla="*/ 59 w 511"/>
                <a:gd name="T21" fmla="*/ 594 h 985"/>
                <a:gd name="T22" fmla="*/ 67 w 511"/>
                <a:gd name="T23" fmla="*/ 692 h 985"/>
                <a:gd name="T24" fmla="*/ 104 w 511"/>
                <a:gd name="T25" fmla="*/ 779 h 985"/>
                <a:gd name="T26" fmla="*/ 129 w 511"/>
                <a:gd name="T27" fmla="*/ 807 h 985"/>
                <a:gd name="T28" fmla="*/ 163 w 511"/>
                <a:gd name="T29" fmla="*/ 818 h 985"/>
                <a:gd name="T30" fmla="*/ 235 w 511"/>
                <a:gd name="T31" fmla="*/ 852 h 985"/>
                <a:gd name="T32" fmla="*/ 261 w 511"/>
                <a:gd name="T33" fmla="*/ 877 h 985"/>
                <a:gd name="T34" fmla="*/ 294 w 511"/>
                <a:gd name="T35" fmla="*/ 902 h 985"/>
                <a:gd name="T36" fmla="*/ 356 w 511"/>
                <a:gd name="T37" fmla="*/ 933 h 985"/>
                <a:gd name="T38" fmla="*/ 496 w 511"/>
                <a:gd name="T39" fmla="*/ 933 h 985"/>
                <a:gd name="T40" fmla="*/ 510 w 511"/>
                <a:gd name="T41" fmla="*/ 942 h 985"/>
                <a:gd name="T42" fmla="*/ 502 w 511"/>
                <a:gd name="T43" fmla="*/ 961 h 985"/>
                <a:gd name="T44" fmla="*/ 342 w 511"/>
                <a:gd name="T45" fmla="*/ 984 h 985"/>
                <a:gd name="T46" fmla="*/ 269 w 511"/>
                <a:gd name="T47" fmla="*/ 964 h 985"/>
                <a:gd name="T48" fmla="*/ 199 w 511"/>
                <a:gd name="T49" fmla="*/ 911 h 985"/>
                <a:gd name="T50" fmla="*/ 62 w 511"/>
                <a:gd name="T51" fmla="*/ 829 h 985"/>
                <a:gd name="T52" fmla="*/ 11 w 511"/>
                <a:gd name="T53" fmla="*/ 715 h 985"/>
                <a:gd name="T54" fmla="*/ 0 w 511"/>
                <a:gd name="T55" fmla="*/ 586 h 985"/>
                <a:gd name="T56" fmla="*/ 22 w 511"/>
                <a:gd name="T57" fmla="*/ 493 h 985"/>
                <a:gd name="T58" fmla="*/ 59 w 511"/>
                <a:gd name="T59" fmla="*/ 431 h 985"/>
                <a:gd name="T60" fmla="*/ 90 w 511"/>
                <a:gd name="T61" fmla="*/ 367 h 985"/>
                <a:gd name="T62" fmla="*/ 121 w 511"/>
                <a:gd name="T63" fmla="*/ 314 h 985"/>
                <a:gd name="T64" fmla="*/ 154 w 511"/>
                <a:gd name="T65" fmla="*/ 263 h 985"/>
                <a:gd name="T66" fmla="*/ 185 w 511"/>
                <a:gd name="T67" fmla="*/ 213 h 985"/>
                <a:gd name="T68" fmla="*/ 216 w 511"/>
                <a:gd name="T69" fmla="*/ 160 h 985"/>
                <a:gd name="T70" fmla="*/ 252 w 511"/>
                <a:gd name="T71" fmla="*/ 101 h 985"/>
                <a:gd name="T72" fmla="*/ 289 w 511"/>
                <a:gd name="T73" fmla="*/ 42 h 985"/>
                <a:gd name="T74" fmla="*/ 356 w 511"/>
                <a:gd name="T75" fmla="*/ 8 h 985"/>
                <a:gd name="T76" fmla="*/ 429 w 511"/>
                <a:gd name="T77" fmla="*/ 0 h 985"/>
                <a:gd name="T78" fmla="*/ 457 w 511"/>
                <a:gd name="T79" fmla="*/ 36 h 985"/>
                <a:gd name="T80" fmla="*/ 446 w 511"/>
                <a:gd name="T81" fmla="*/ 59 h 985"/>
                <a:gd name="T82" fmla="*/ 423 w 511"/>
                <a:gd name="T83" fmla="*/ 73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1" h="985">
                  <a:moveTo>
                    <a:pt x="423" y="73"/>
                  </a:moveTo>
                  <a:lnTo>
                    <a:pt x="362" y="56"/>
                  </a:lnTo>
                  <a:lnTo>
                    <a:pt x="303" y="59"/>
                  </a:lnTo>
                  <a:lnTo>
                    <a:pt x="266" y="123"/>
                  </a:lnTo>
                  <a:lnTo>
                    <a:pt x="238" y="182"/>
                  </a:lnTo>
                  <a:lnTo>
                    <a:pt x="188" y="291"/>
                  </a:lnTo>
                  <a:lnTo>
                    <a:pt x="165" y="345"/>
                  </a:lnTo>
                  <a:lnTo>
                    <a:pt x="143" y="403"/>
                  </a:lnTo>
                  <a:lnTo>
                    <a:pt x="112" y="462"/>
                  </a:lnTo>
                  <a:lnTo>
                    <a:pt x="81" y="527"/>
                  </a:lnTo>
                  <a:lnTo>
                    <a:pt x="59" y="594"/>
                  </a:lnTo>
                  <a:lnTo>
                    <a:pt x="67" y="692"/>
                  </a:lnTo>
                  <a:lnTo>
                    <a:pt x="104" y="779"/>
                  </a:lnTo>
                  <a:lnTo>
                    <a:pt x="129" y="807"/>
                  </a:lnTo>
                  <a:lnTo>
                    <a:pt x="163" y="818"/>
                  </a:lnTo>
                  <a:lnTo>
                    <a:pt x="235" y="852"/>
                  </a:lnTo>
                  <a:lnTo>
                    <a:pt x="261" y="877"/>
                  </a:lnTo>
                  <a:lnTo>
                    <a:pt x="294" y="902"/>
                  </a:lnTo>
                  <a:lnTo>
                    <a:pt x="356" y="933"/>
                  </a:lnTo>
                  <a:lnTo>
                    <a:pt x="496" y="933"/>
                  </a:lnTo>
                  <a:lnTo>
                    <a:pt x="510" y="942"/>
                  </a:lnTo>
                  <a:lnTo>
                    <a:pt x="502" y="961"/>
                  </a:lnTo>
                  <a:lnTo>
                    <a:pt x="342" y="984"/>
                  </a:lnTo>
                  <a:lnTo>
                    <a:pt x="269" y="964"/>
                  </a:lnTo>
                  <a:lnTo>
                    <a:pt x="199" y="911"/>
                  </a:lnTo>
                  <a:lnTo>
                    <a:pt x="62" y="829"/>
                  </a:lnTo>
                  <a:lnTo>
                    <a:pt x="11" y="715"/>
                  </a:lnTo>
                  <a:lnTo>
                    <a:pt x="0" y="586"/>
                  </a:lnTo>
                  <a:lnTo>
                    <a:pt x="22" y="493"/>
                  </a:lnTo>
                  <a:lnTo>
                    <a:pt x="59" y="431"/>
                  </a:lnTo>
                  <a:lnTo>
                    <a:pt x="90" y="367"/>
                  </a:lnTo>
                  <a:lnTo>
                    <a:pt x="121" y="314"/>
                  </a:lnTo>
                  <a:lnTo>
                    <a:pt x="154" y="263"/>
                  </a:lnTo>
                  <a:lnTo>
                    <a:pt x="185" y="213"/>
                  </a:lnTo>
                  <a:lnTo>
                    <a:pt x="216" y="160"/>
                  </a:lnTo>
                  <a:lnTo>
                    <a:pt x="252" y="101"/>
                  </a:lnTo>
                  <a:lnTo>
                    <a:pt x="289" y="42"/>
                  </a:lnTo>
                  <a:lnTo>
                    <a:pt x="356" y="8"/>
                  </a:lnTo>
                  <a:lnTo>
                    <a:pt x="429" y="0"/>
                  </a:lnTo>
                  <a:lnTo>
                    <a:pt x="457" y="36"/>
                  </a:lnTo>
                  <a:lnTo>
                    <a:pt x="446" y="59"/>
                  </a:lnTo>
                  <a:lnTo>
                    <a:pt x="423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6" name="Freeform 242"/>
            <p:cNvSpPr>
              <a:spLocks noChangeArrowheads="1"/>
            </p:cNvSpPr>
            <p:nvPr/>
          </p:nvSpPr>
          <p:spPr bwMode="auto">
            <a:xfrm>
              <a:off x="1891" y="3962"/>
              <a:ext cx="61" cy="116"/>
            </a:xfrm>
            <a:custGeom>
              <a:avLst/>
              <a:gdLst>
                <a:gd name="T0" fmla="*/ 36 w 273"/>
                <a:gd name="T1" fmla="*/ 0 h 517"/>
                <a:gd name="T2" fmla="*/ 56 w 273"/>
                <a:gd name="T3" fmla="*/ 163 h 517"/>
                <a:gd name="T4" fmla="*/ 64 w 273"/>
                <a:gd name="T5" fmla="*/ 239 h 517"/>
                <a:gd name="T6" fmla="*/ 101 w 273"/>
                <a:gd name="T7" fmla="*/ 303 h 517"/>
                <a:gd name="T8" fmla="*/ 118 w 273"/>
                <a:gd name="T9" fmla="*/ 348 h 517"/>
                <a:gd name="T10" fmla="*/ 146 w 273"/>
                <a:gd name="T11" fmla="*/ 384 h 517"/>
                <a:gd name="T12" fmla="*/ 196 w 273"/>
                <a:gd name="T13" fmla="*/ 415 h 517"/>
                <a:gd name="T14" fmla="*/ 233 w 273"/>
                <a:gd name="T15" fmla="*/ 457 h 517"/>
                <a:gd name="T16" fmla="*/ 269 w 273"/>
                <a:gd name="T17" fmla="*/ 488 h 517"/>
                <a:gd name="T18" fmla="*/ 272 w 273"/>
                <a:gd name="T19" fmla="*/ 511 h 517"/>
                <a:gd name="T20" fmla="*/ 255 w 273"/>
                <a:gd name="T21" fmla="*/ 516 h 517"/>
                <a:gd name="T22" fmla="*/ 174 w 273"/>
                <a:gd name="T23" fmla="*/ 457 h 517"/>
                <a:gd name="T24" fmla="*/ 132 w 273"/>
                <a:gd name="T25" fmla="*/ 429 h 517"/>
                <a:gd name="T26" fmla="*/ 59 w 273"/>
                <a:gd name="T27" fmla="*/ 342 h 517"/>
                <a:gd name="T28" fmla="*/ 14 w 273"/>
                <a:gd name="T29" fmla="*/ 267 h 517"/>
                <a:gd name="T30" fmla="*/ 0 w 273"/>
                <a:gd name="T31" fmla="*/ 163 h 517"/>
                <a:gd name="T32" fmla="*/ 20 w 273"/>
                <a:gd name="T33" fmla="*/ 0 h 517"/>
                <a:gd name="T34" fmla="*/ 36 w 273"/>
                <a:gd name="T3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517">
                  <a:moveTo>
                    <a:pt x="36" y="0"/>
                  </a:moveTo>
                  <a:lnTo>
                    <a:pt x="56" y="163"/>
                  </a:lnTo>
                  <a:lnTo>
                    <a:pt x="64" y="239"/>
                  </a:lnTo>
                  <a:lnTo>
                    <a:pt x="101" y="303"/>
                  </a:lnTo>
                  <a:lnTo>
                    <a:pt x="118" y="348"/>
                  </a:lnTo>
                  <a:lnTo>
                    <a:pt x="146" y="384"/>
                  </a:lnTo>
                  <a:lnTo>
                    <a:pt x="196" y="415"/>
                  </a:lnTo>
                  <a:lnTo>
                    <a:pt x="233" y="457"/>
                  </a:lnTo>
                  <a:lnTo>
                    <a:pt x="269" y="488"/>
                  </a:lnTo>
                  <a:lnTo>
                    <a:pt x="272" y="511"/>
                  </a:lnTo>
                  <a:lnTo>
                    <a:pt x="255" y="516"/>
                  </a:lnTo>
                  <a:lnTo>
                    <a:pt x="174" y="457"/>
                  </a:lnTo>
                  <a:lnTo>
                    <a:pt x="132" y="429"/>
                  </a:lnTo>
                  <a:lnTo>
                    <a:pt x="59" y="342"/>
                  </a:lnTo>
                  <a:lnTo>
                    <a:pt x="14" y="267"/>
                  </a:lnTo>
                  <a:lnTo>
                    <a:pt x="0" y="163"/>
                  </a:lnTo>
                  <a:lnTo>
                    <a:pt x="20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7" name="Freeform 243"/>
            <p:cNvSpPr>
              <a:spLocks noChangeArrowheads="1"/>
            </p:cNvSpPr>
            <p:nvPr/>
          </p:nvSpPr>
          <p:spPr bwMode="auto">
            <a:xfrm>
              <a:off x="1752" y="3921"/>
              <a:ext cx="60" cy="74"/>
            </a:xfrm>
            <a:custGeom>
              <a:avLst/>
              <a:gdLst>
                <a:gd name="T0" fmla="*/ 17 w 267"/>
                <a:gd name="T1" fmla="*/ 0 h 332"/>
                <a:gd name="T2" fmla="*/ 48 w 267"/>
                <a:gd name="T3" fmla="*/ 37 h 332"/>
                <a:gd name="T4" fmla="*/ 81 w 267"/>
                <a:gd name="T5" fmla="*/ 68 h 332"/>
                <a:gd name="T6" fmla="*/ 112 w 267"/>
                <a:gd name="T7" fmla="*/ 104 h 332"/>
                <a:gd name="T8" fmla="*/ 140 w 267"/>
                <a:gd name="T9" fmla="*/ 132 h 332"/>
                <a:gd name="T10" fmla="*/ 194 w 267"/>
                <a:gd name="T11" fmla="*/ 194 h 332"/>
                <a:gd name="T12" fmla="*/ 224 w 267"/>
                <a:gd name="T13" fmla="*/ 230 h 332"/>
                <a:gd name="T14" fmla="*/ 261 w 267"/>
                <a:gd name="T15" fmla="*/ 272 h 332"/>
                <a:gd name="T16" fmla="*/ 266 w 267"/>
                <a:gd name="T17" fmla="*/ 303 h 332"/>
                <a:gd name="T18" fmla="*/ 261 w 267"/>
                <a:gd name="T19" fmla="*/ 331 h 332"/>
                <a:gd name="T20" fmla="*/ 216 w 267"/>
                <a:gd name="T21" fmla="*/ 331 h 332"/>
                <a:gd name="T22" fmla="*/ 157 w 267"/>
                <a:gd name="T23" fmla="*/ 244 h 332"/>
                <a:gd name="T24" fmla="*/ 112 w 267"/>
                <a:gd name="T25" fmla="*/ 171 h 332"/>
                <a:gd name="T26" fmla="*/ 62 w 267"/>
                <a:gd name="T27" fmla="*/ 101 h 332"/>
                <a:gd name="T28" fmla="*/ 37 w 267"/>
                <a:gd name="T29" fmla="*/ 65 h 332"/>
                <a:gd name="T30" fmla="*/ 3 w 267"/>
                <a:gd name="T31" fmla="*/ 23 h 332"/>
                <a:gd name="T32" fmla="*/ 0 w 267"/>
                <a:gd name="T33" fmla="*/ 0 h 332"/>
                <a:gd name="T34" fmla="*/ 17 w 267"/>
                <a:gd name="T3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7" h="332">
                  <a:moveTo>
                    <a:pt x="17" y="0"/>
                  </a:moveTo>
                  <a:lnTo>
                    <a:pt x="48" y="37"/>
                  </a:lnTo>
                  <a:lnTo>
                    <a:pt x="81" y="68"/>
                  </a:lnTo>
                  <a:lnTo>
                    <a:pt x="112" y="104"/>
                  </a:lnTo>
                  <a:lnTo>
                    <a:pt x="140" y="132"/>
                  </a:lnTo>
                  <a:lnTo>
                    <a:pt x="194" y="194"/>
                  </a:lnTo>
                  <a:lnTo>
                    <a:pt x="224" y="230"/>
                  </a:lnTo>
                  <a:lnTo>
                    <a:pt x="261" y="272"/>
                  </a:lnTo>
                  <a:lnTo>
                    <a:pt x="266" y="303"/>
                  </a:lnTo>
                  <a:lnTo>
                    <a:pt x="261" y="331"/>
                  </a:lnTo>
                  <a:lnTo>
                    <a:pt x="216" y="331"/>
                  </a:lnTo>
                  <a:lnTo>
                    <a:pt x="157" y="244"/>
                  </a:lnTo>
                  <a:lnTo>
                    <a:pt x="112" y="171"/>
                  </a:lnTo>
                  <a:lnTo>
                    <a:pt x="62" y="101"/>
                  </a:lnTo>
                  <a:lnTo>
                    <a:pt x="37" y="65"/>
                  </a:lnTo>
                  <a:lnTo>
                    <a:pt x="3" y="23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8" name="Freeform 244"/>
            <p:cNvSpPr>
              <a:spLocks noChangeArrowheads="1"/>
            </p:cNvSpPr>
            <p:nvPr/>
          </p:nvSpPr>
          <p:spPr bwMode="auto">
            <a:xfrm>
              <a:off x="1563" y="3838"/>
              <a:ext cx="106" cy="37"/>
            </a:xfrm>
            <a:custGeom>
              <a:avLst/>
              <a:gdLst>
                <a:gd name="T0" fmla="*/ 112 w 471"/>
                <a:gd name="T1" fmla="*/ 0 h 169"/>
                <a:gd name="T2" fmla="*/ 459 w 471"/>
                <a:gd name="T3" fmla="*/ 109 h 169"/>
                <a:gd name="T4" fmla="*/ 470 w 471"/>
                <a:gd name="T5" fmla="*/ 151 h 169"/>
                <a:gd name="T6" fmla="*/ 456 w 471"/>
                <a:gd name="T7" fmla="*/ 168 h 169"/>
                <a:gd name="T8" fmla="*/ 428 w 471"/>
                <a:gd name="T9" fmla="*/ 168 h 169"/>
                <a:gd name="T10" fmla="*/ 325 w 471"/>
                <a:gd name="T11" fmla="*/ 126 h 169"/>
                <a:gd name="T12" fmla="*/ 221 w 471"/>
                <a:gd name="T13" fmla="*/ 93 h 169"/>
                <a:gd name="T14" fmla="*/ 117 w 471"/>
                <a:gd name="T15" fmla="*/ 59 h 169"/>
                <a:gd name="T16" fmla="*/ 11 w 471"/>
                <a:gd name="T17" fmla="*/ 37 h 169"/>
                <a:gd name="T18" fmla="*/ 0 w 471"/>
                <a:gd name="T19" fmla="*/ 28 h 169"/>
                <a:gd name="T20" fmla="*/ 36 w 471"/>
                <a:gd name="T21" fmla="*/ 14 h 169"/>
                <a:gd name="T22" fmla="*/ 112 w 471"/>
                <a:gd name="T2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169">
                  <a:moveTo>
                    <a:pt x="112" y="0"/>
                  </a:moveTo>
                  <a:lnTo>
                    <a:pt x="459" y="109"/>
                  </a:lnTo>
                  <a:lnTo>
                    <a:pt x="470" y="151"/>
                  </a:lnTo>
                  <a:lnTo>
                    <a:pt x="456" y="168"/>
                  </a:lnTo>
                  <a:lnTo>
                    <a:pt x="428" y="168"/>
                  </a:lnTo>
                  <a:lnTo>
                    <a:pt x="325" y="126"/>
                  </a:lnTo>
                  <a:lnTo>
                    <a:pt x="221" y="93"/>
                  </a:lnTo>
                  <a:lnTo>
                    <a:pt x="117" y="59"/>
                  </a:lnTo>
                  <a:lnTo>
                    <a:pt x="11" y="37"/>
                  </a:lnTo>
                  <a:lnTo>
                    <a:pt x="0" y="28"/>
                  </a:lnTo>
                  <a:lnTo>
                    <a:pt x="36" y="14"/>
                  </a:lnTo>
                  <a:lnTo>
                    <a:pt x="1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49" name="Freeform 245"/>
            <p:cNvSpPr>
              <a:spLocks noChangeArrowheads="1"/>
            </p:cNvSpPr>
            <p:nvPr/>
          </p:nvSpPr>
          <p:spPr bwMode="auto">
            <a:xfrm>
              <a:off x="1198" y="3725"/>
              <a:ext cx="194" cy="60"/>
            </a:xfrm>
            <a:custGeom>
              <a:avLst/>
              <a:gdLst>
                <a:gd name="T0" fmla="*/ 58 w 858"/>
                <a:gd name="T1" fmla="*/ 0 h 270"/>
                <a:gd name="T2" fmla="*/ 372 w 858"/>
                <a:gd name="T3" fmla="*/ 81 h 270"/>
                <a:gd name="T4" fmla="*/ 507 w 858"/>
                <a:gd name="T5" fmla="*/ 112 h 270"/>
                <a:gd name="T6" fmla="*/ 647 w 858"/>
                <a:gd name="T7" fmla="*/ 151 h 270"/>
                <a:gd name="T8" fmla="*/ 748 w 858"/>
                <a:gd name="T9" fmla="*/ 199 h 270"/>
                <a:gd name="T10" fmla="*/ 798 w 858"/>
                <a:gd name="T11" fmla="*/ 224 h 270"/>
                <a:gd name="T12" fmla="*/ 852 w 858"/>
                <a:gd name="T13" fmla="*/ 244 h 270"/>
                <a:gd name="T14" fmla="*/ 857 w 858"/>
                <a:gd name="T15" fmla="*/ 261 h 270"/>
                <a:gd name="T16" fmla="*/ 843 w 858"/>
                <a:gd name="T17" fmla="*/ 269 h 270"/>
                <a:gd name="T18" fmla="*/ 661 w 858"/>
                <a:gd name="T19" fmla="*/ 224 h 270"/>
                <a:gd name="T20" fmla="*/ 535 w 858"/>
                <a:gd name="T21" fmla="*/ 188 h 270"/>
                <a:gd name="T22" fmla="*/ 412 w 858"/>
                <a:gd name="T23" fmla="*/ 157 h 270"/>
                <a:gd name="T24" fmla="*/ 308 w 858"/>
                <a:gd name="T25" fmla="*/ 126 h 270"/>
                <a:gd name="T26" fmla="*/ 204 w 858"/>
                <a:gd name="T27" fmla="*/ 98 h 270"/>
                <a:gd name="T28" fmla="*/ 0 w 858"/>
                <a:gd name="T29" fmla="*/ 53 h 270"/>
                <a:gd name="T30" fmla="*/ 19 w 858"/>
                <a:gd name="T31" fmla="*/ 25 h 270"/>
                <a:gd name="T32" fmla="*/ 58 w 858"/>
                <a:gd name="T3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8" h="270">
                  <a:moveTo>
                    <a:pt x="58" y="0"/>
                  </a:moveTo>
                  <a:lnTo>
                    <a:pt x="372" y="81"/>
                  </a:lnTo>
                  <a:lnTo>
                    <a:pt x="507" y="112"/>
                  </a:lnTo>
                  <a:lnTo>
                    <a:pt x="647" y="151"/>
                  </a:lnTo>
                  <a:lnTo>
                    <a:pt x="748" y="199"/>
                  </a:lnTo>
                  <a:lnTo>
                    <a:pt x="798" y="224"/>
                  </a:lnTo>
                  <a:lnTo>
                    <a:pt x="852" y="244"/>
                  </a:lnTo>
                  <a:lnTo>
                    <a:pt x="857" y="261"/>
                  </a:lnTo>
                  <a:lnTo>
                    <a:pt x="843" y="269"/>
                  </a:lnTo>
                  <a:lnTo>
                    <a:pt x="661" y="224"/>
                  </a:lnTo>
                  <a:lnTo>
                    <a:pt x="535" y="188"/>
                  </a:lnTo>
                  <a:lnTo>
                    <a:pt x="412" y="157"/>
                  </a:lnTo>
                  <a:lnTo>
                    <a:pt x="308" y="126"/>
                  </a:lnTo>
                  <a:lnTo>
                    <a:pt x="204" y="98"/>
                  </a:lnTo>
                  <a:lnTo>
                    <a:pt x="0" y="53"/>
                  </a:lnTo>
                  <a:lnTo>
                    <a:pt x="19" y="25"/>
                  </a:lnTo>
                  <a:lnTo>
                    <a:pt x="5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0" name="Freeform 246"/>
            <p:cNvSpPr>
              <a:spLocks noChangeArrowheads="1"/>
            </p:cNvSpPr>
            <p:nvPr/>
          </p:nvSpPr>
          <p:spPr bwMode="auto">
            <a:xfrm>
              <a:off x="1737" y="3288"/>
              <a:ext cx="19" cy="128"/>
            </a:xfrm>
            <a:custGeom>
              <a:avLst/>
              <a:gdLst>
                <a:gd name="T0" fmla="*/ 36 w 88"/>
                <a:gd name="T1" fmla="*/ 0 h 568"/>
                <a:gd name="T2" fmla="*/ 22 w 88"/>
                <a:gd name="T3" fmla="*/ 214 h 568"/>
                <a:gd name="T4" fmla="*/ 28 w 88"/>
                <a:gd name="T5" fmla="*/ 247 h 568"/>
                <a:gd name="T6" fmla="*/ 44 w 88"/>
                <a:gd name="T7" fmla="*/ 281 h 568"/>
                <a:gd name="T8" fmla="*/ 78 w 88"/>
                <a:gd name="T9" fmla="*/ 340 h 568"/>
                <a:gd name="T10" fmla="*/ 87 w 88"/>
                <a:gd name="T11" fmla="*/ 474 h 568"/>
                <a:gd name="T12" fmla="*/ 64 w 88"/>
                <a:gd name="T13" fmla="*/ 567 h 568"/>
                <a:gd name="T14" fmla="*/ 36 w 88"/>
                <a:gd name="T15" fmla="*/ 561 h 568"/>
                <a:gd name="T16" fmla="*/ 36 w 88"/>
                <a:gd name="T17" fmla="*/ 471 h 568"/>
                <a:gd name="T18" fmla="*/ 36 w 88"/>
                <a:gd name="T19" fmla="*/ 362 h 568"/>
                <a:gd name="T20" fmla="*/ 0 w 88"/>
                <a:gd name="T21" fmla="*/ 214 h 568"/>
                <a:gd name="T22" fmla="*/ 14 w 88"/>
                <a:gd name="T23" fmla="*/ 0 h 568"/>
                <a:gd name="T24" fmla="*/ 36 w 88"/>
                <a:gd name="T2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568">
                  <a:moveTo>
                    <a:pt x="36" y="0"/>
                  </a:moveTo>
                  <a:lnTo>
                    <a:pt x="22" y="214"/>
                  </a:lnTo>
                  <a:lnTo>
                    <a:pt x="28" y="247"/>
                  </a:lnTo>
                  <a:lnTo>
                    <a:pt x="44" y="281"/>
                  </a:lnTo>
                  <a:lnTo>
                    <a:pt x="78" y="340"/>
                  </a:lnTo>
                  <a:lnTo>
                    <a:pt x="87" y="474"/>
                  </a:lnTo>
                  <a:lnTo>
                    <a:pt x="64" y="567"/>
                  </a:lnTo>
                  <a:lnTo>
                    <a:pt x="36" y="561"/>
                  </a:lnTo>
                  <a:lnTo>
                    <a:pt x="36" y="471"/>
                  </a:lnTo>
                  <a:lnTo>
                    <a:pt x="36" y="362"/>
                  </a:lnTo>
                  <a:lnTo>
                    <a:pt x="0" y="214"/>
                  </a:lnTo>
                  <a:lnTo>
                    <a:pt x="14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1" name="Freeform 247"/>
            <p:cNvSpPr>
              <a:spLocks noChangeArrowheads="1"/>
            </p:cNvSpPr>
            <p:nvPr/>
          </p:nvSpPr>
          <p:spPr bwMode="auto">
            <a:xfrm>
              <a:off x="1745" y="3453"/>
              <a:ext cx="40" cy="16"/>
            </a:xfrm>
            <a:custGeom>
              <a:avLst/>
              <a:gdLst>
                <a:gd name="T0" fmla="*/ 14 w 183"/>
                <a:gd name="T1" fmla="*/ 0 h 77"/>
                <a:gd name="T2" fmla="*/ 123 w 183"/>
                <a:gd name="T3" fmla="*/ 17 h 77"/>
                <a:gd name="T4" fmla="*/ 163 w 183"/>
                <a:gd name="T5" fmla="*/ 14 h 77"/>
                <a:gd name="T6" fmla="*/ 182 w 183"/>
                <a:gd name="T7" fmla="*/ 17 h 77"/>
                <a:gd name="T8" fmla="*/ 177 w 183"/>
                <a:gd name="T9" fmla="*/ 37 h 77"/>
                <a:gd name="T10" fmla="*/ 126 w 183"/>
                <a:gd name="T11" fmla="*/ 76 h 77"/>
                <a:gd name="T12" fmla="*/ 8 w 183"/>
                <a:gd name="T13" fmla="*/ 25 h 77"/>
                <a:gd name="T14" fmla="*/ 0 w 183"/>
                <a:gd name="T15" fmla="*/ 14 h 77"/>
                <a:gd name="T16" fmla="*/ 14 w 183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7">
                  <a:moveTo>
                    <a:pt x="14" y="0"/>
                  </a:moveTo>
                  <a:lnTo>
                    <a:pt x="123" y="17"/>
                  </a:lnTo>
                  <a:lnTo>
                    <a:pt x="163" y="14"/>
                  </a:lnTo>
                  <a:lnTo>
                    <a:pt x="182" y="17"/>
                  </a:lnTo>
                  <a:lnTo>
                    <a:pt x="177" y="37"/>
                  </a:lnTo>
                  <a:lnTo>
                    <a:pt x="126" y="76"/>
                  </a:lnTo>
                  <a:lnTo>
                    <a:pt x="8" y="25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2" name="Freeform 248"/>
            <p:cNvSpPr>
              <a:spLocks noChangeArrowheads="1"/>
            </p:cNvSpPr>
            <p:nvPr/>
          </p:nvSpPr>
          <p:spPr bwMode="auto">
            <a:xfrm>
              <a:off x="1756" y="3462"/>
              <a:ext cx="30" cy="94"/>
            </a:xfrm>
            <a:custGeom>
              <a:avLst/>
              <a:gdLst>
                <a:gd name="T0" fmla="*/ 22 w 138"/>
                <a:gd name="T1" fmla="*/ 8 h 421"/>
                <a:gd name="T2" fmla="*/ 59 w 138"/>
                <a:gd name="T3" fmla="*/ 157 h 421"/>
                <a:gd name="T4" fmla="*/ 81 w 138"/>
                <a:gd name="T5" fmla="*/ 224 h 421"/>
                <a:gd name="T6" fmla="*/ 115 w 138"/>
                <a:gd name="T7" fmla="*/ 305 h 421"/>
                <a:gd name="T8" fmla="*/ 132 w 138"/>
                <a:gd name="T9" fmla="*/ 401 h 421"/>
                <a:gd name="T10" fmla="*/ 137 w 138"/>
                <a:gd name="T11" fmla="*/ 412 h 421"/>
                <a:gd name="T12" fmla="*/ 132 w 138"/>
                <a:gd name="T13" fmla="*/ 420 h 421"/>
                <a:gd name="T14" fmla="*/ 118 w 138"/>
                <a:gd name="T15" fmla="*/ 420 h 421"/>
                <a:gd name="T16" fmla="*/ 64 w 138"/>
                <a:gd name="T17" fmla="*/ 342 h 421"/>
                <a:gd name="T18" fmla="*/ 22 w 138"/>
                <a:gd name="T19" fmla="*/ 179 h 421"/>
                <a:gd name="T20" fmla="*/ 0 w 138"/>
                <a:gd name="T21" fmla="*/ 17 h 421"/>
                <a:gd name="T22" fmla="*/ 8 w 138"/>
                <a:gd name="T23" fmla="*/ 0 h 421"/>
                <a:gd name="T24" fmla="*/ 22 w 138"/>
                <a:gd name="T25" fmla="*/ 8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21">
                  <a:moveTo>
                    <a:pt x="22" y="8"/>
                  </a:moveTo>
                  <a:lnTo>
                    <a:pt x="59" y="157"/>
                  </a:lnTo>
                  <a:lnTo>
                    <a:pt x="81" y="224"/>
                  </a:lnTo>
                  <a:lnTo>
                    <a:pt x="115" y="305"/>
                  </a:lnTo>
                  <a:lnTo>
                    <a:pt x="132" y="401"/>
                  </a:lnTo>
                  <a:lnTo>
                    <a:pt x="137" y="412"/>
                  </a:lnTo>
                  <a:lnTo>
                    <a:pt x="132" y="420"/>
                  </a:lnTo>
                  <a:lnTo>
                    <a:pt x="118" y="420"/>
                  </a:lnTo>
                  <a:lnTo>
                    <a:pt x="64" y="342"/>
                  </a:lnTo>
                  <a:lnTo>
                    <a:pt x="22" y="179"/>
                  </a:lnTo>
                  <a:lnTo>
                    <a:pt x="0" y="17"/>
                  </a:lnTo>
                  <a:lnTo>
                    <a:pt x="8" y="0"/>
                  </a:lnTo>
                  <a:lnTo>
                    <a:pt x="22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3" name="Freeform 249"/>
            <p:cNvSpPr>
              <a:spLocks noChangeArrowheads="1"/>
            </p:cNvSpPr>
            <p:nvPr/>
          </p:nvSpPr>
          <p:spPr bwMode="auto">
            <a:xfrm>
              <a:off x="1779" y="3490"/>
              <a:ext cx="36" cy="13"/>
            </a:xfrm>
            <a:custGeom>
              <a:avLst/>
              <a:gdLst>
                <a:gd name="T0" fmla="*/ 14 w 163"/>
                <a:gd name="T1" fmla="*/ 8 h 60"/>
                <a:gd name="T2" fmla="*/ 81 w 163"/>
                <a:gd name="T3" fmla="*/ 14 h 60"/>
                <a:gd name="T4" fmla="*/ 140 w 163"/>
                <a:gd name="T5" fmla="*/ 0 h 60"/>
                <a:gd name="T6" fmla="*/ 162 w 163"/>
                <a:gd name="T7" fmla="*/ 25 h 60"/>
                <a:gd name="T8" fmla="*/ 159 w 163"/>
                <a:gd name="T9" fmla="*/ 50 h 60"/>
                <a:gd name="T10" fmla="*/ 140 w 163"/>
                <a:gd name="T11" fmla="*/ 59 h 60"/>
                <a:gd name="T12" fmla="*/ 11 w 163"/>
                <a:gd name="T13" fmla="*/ 36 h 60"/>
                <a:gd name="T14" fmla="*/ 0 w 163"/>
                <a:gd name="T15" fmla="*/ 14 h 60"/>
                <a:gd name="T16" fmla="*/ 14 w 163"/>
                <a:gd name="T17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60">
                  <a:moveTo>
                    <a:pt x="14" y="8"/>
                  </a:moveTo>
                  <a:lnTo>
                    <a:pt x="81" y="14"/>
                  </a:lnTo>
                  <a:lnTo>
                    <a:pt x="140" y="0"/>
                  </a:lnTo>
                  <a:lnTo>
                    <a:pt x="162" y="25"/>
                  </a:lnTo>
                  <a:lnTo>
                    <a:pt x="159" y="50"/>
                  </a:lnTo>
                  <a:lnTo>
                    <a:pt x="140" y="59"/>
                  </a:lnTo>
                  <a:lnTo>
                    <a:pt x="11" y="36"/>
                  </a:lnTo>
                  <a:lnTo>
                    <a:pt x="0" y="14"/>
                  </a:lnTo>
                  <a:lnTo>
                    <a:pt x="14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4" name="Freeform 250"/>
            <p:cNvSpPr>
              <a:spLocks noChangeArrowheads="1"/>
            </p:cNvSpPr>
            <p:nvPr/>
          </p:nvSpPr>
          <p:spPr bwMode="auto">
            <a:xfrm>
              <a:off x="425" y="3760"/>
              <a:ext cx="233" cy="111"/>
            </a:xfrm>
            <a:custGeom>
              <a:avLst/>
              <a:gdLst>
                <a:gd name="T0" fmla="*/ 0 w 1030"/>
                <a:gd name="T1" fmla="*/ 460 h 492"/>
                <a:gd name="T2" fmla="*/ 210 w 1030"/>
                <a:gd name="T3" fmla="*/ 353 h 492"/>
                <a:gd name="T4" fmla="*/ 277 w 1030"/>
                <a:gd name="T5" fmla="*/ 314 h 492"/>
                <a:gd name="T6" fmla="*/ 331 w 1030"/>
                <a:gd name="T7" fmla="*/ 286 h 492"/>
                <a:gd name="T8" fmla="*/ 409 w 1030"/>
                <a:gd name="T9" fmla="*/ 247 h 492"/>
                <a:gd name="T10" fmla="*/ 504 w 1030"/>
                <a:gd name="T11" fmla="*/ 191 h 492"/>
                <a:gd name="T12" fmla="*/ 549 w 1030"/>
                <a:gd name="T13" fmla="*/ 166 h 492"/>
                <a:gd name="T14" fmla="*/ 594 w 1030"/>
                <a:gd name="T15" fmla="*/ 143 h 492"/>
                <a:gd name="T16" fmla="*/ 639 w 1030"/>
                <a:gd name="T17" fmla="*/ 129 h 492"/>
                <a:gd name="T18" fmla="*/ 734 w 1030"/>
                <a:gd name="T19" fmla="*/ 87 h 492"/>
                <a:gd name="T20" fmla="*/ 816 w 1030"/>
                <a:gd name="T21" fmla="*/ 51 h 492"/>
                <a:gd name="T22" fmla="*/ 897 w 1030"/>
                <a:gd name="T23" fmla="*/ 26 h 492"/>
                <a:gd name="T24" fmla="*/ 987 w 1030"/>
                <a:gd name="T25" fmla="*/ 0 h 492"/>
                <a:gd name="T26" fmla="*/ 1015 w 1030"/>
                <a:gd name="T27" fmla="*/ 12 h 492"/>
                <a:gd name="T28" fmla="*/ 1029 w 1030"/>
                <a:gd name="T29" fmla="*/ 37 h 492"/>
                <a:gd name="T30" fmla="*/ 1023 w 1030"/>
                <a:gd name="T31" fmla="*/ 65 h 492"/>
                <a:gd name="T32" fmla="*/ 1001 w 1030"/>
                <a:gd name="T33" fmla="*/ 87 h 492"/>
                <a:gd name="T34" fmla="*/ 659 w 1030"/>
                <a:gd name="T35" fmla="*/ 202 h 492"/>
                <a:gd name="T36" fmla="*/ 617 w 1030"/>
                <a:gd name="T37" fmla="*/ 225 h 492"/>
                <a:gd name="T38" fmla="*/ 426 w 1030"/>
                <a:gd name="T39" fmla="*/ 300 h 492"/>
                <a:gd name="T40" fmla="*/ 235 w 1030"/>
                <a:gd name="T41" fmla="*/ 410 h 492"/>
                <a:gd name="T42" fmla="*/ 176 w 1030"/>
                <a:gd name="T43" fmla="*/ 438 h 492"/>
                <a:gd name="T44" fmla="*/ 47 w 1030"/>
                <a:gd name="T45" fmla="*/ 491 h 492"/>
                <a:gd name="T46" fmla="*/ 0 w 1030"/>
                <a:gd name="T47" fmla="*/ 46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0" h="492">
                  <a:moveTo>
                    <a:pt x="0" y="460"/>
                  </a:moveTo>
                  <a:lnTo>
                    <a:pt x="210" y="353"/>
                  </a:lnTo>
                  <a:lnTo>
                    <a:pt x="277" y="314"/>
                  </a:lnTo>
                  <a:lnTo>
                    <a:pt x="331" y="286"/>
                  </a:lnTo>
                  <a:lnTo>
                    <a:pt x="409" y="247"/>
                  </a:lnTo>
                  <a:lnTo>
                    <a:pt x="504" y="191"/>
                  </a:lnTo>
                  <a:lnTo>
                    <a:pt x="549" y="166"/>
                  </a:lnTo>
                  <a:lnTo>
                    <a:pt x="594" y="143"/>
                  </a:lnTo>
                  <a:lnTo>
                    <a:pt x="639" y="129"/>
                  </a:lnTo>
                  <a:lnTo>
                    <a:pt x="734" y="87"/>
                  </a:lnTo>
                  <a:lnTo>
                    <a:pt x="816" y="51"/>
                  </a:lnTo>
                  <a:lnTo>
                    <a:pt x="897" y="26"/>
                  </a:lnTo>
                  <a:lnTo>
                    <a:pt x="987" y="0"/>
                  </a:lnTo>
                  <a:lnTo>
                    <a:pt x="1015" y="12"/>
                  </a:lnTo>
                  <a:lnTo>
                    <a:pt x="1029" y="37"/>
                  </a:lnTo>
                  <a:lnTo>
                    <a:pt x="1023" y="65"/>
                  </a:lnTo>
                  <a:lnTo>
                    <a:pt x="1001" y="87"/>
                  </a:lnTo>
                  <a:lnTo>
                    <a:pt x="659" y="202"/>
                  </a:lnTo>
                  <a:lnTo>
                    <a:pt x="617" y="225"/>
                  </a:lnTo>
                  <a:lnTo>
                    <a:pt x="426" y="300"/>
                  </a:lnTo>
                  <a:lnTo>
                    <a:pt x="235" y="410"/>
                  </a:lnTo>
                  <a:lnTo>
                    <a:pt x="176" y="438"/>
                  </a:lnTo>
                  <a:lnTo>
                    <a:pt x="47" y="491"/>
                  </a:lnTo>
                  <a:lnTo>
                    <a:pt x="0" y="46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5" name="Freeform 251"/>
            <p:cNvSpPr>
              <a:spLocks noChangeArrowheads="1"/>
            </p:cNvSpPr>
            <p:nvPr/>
          </p:nvSpPr>
          <p:spPr bwMode="auto">
            <a:xfrm>
              <a:off x="838" y="3698"/>
              <a:ext cx="35" cy="21"/>
            </a:xfrm>
            <a:custGeom>
              <a:avLst/>
              <a:gdLst>
                <a:gd name="T0" fmla="*/ 25 w 158"/>
                <a:gd name="T1" fmla="*/ 8 h 96"/>
                <a:gd name="T2" fmla="*/ 143 w 158"/>
                <a:gd name="T3" fmla="*/ 0 h 96"/>
                <a:gd name="T4" fmla="*/ 157 w 158"/>
                <a:gd name="T5" fmla="*/ 14 h 96"/>
                <a:gd name="T6" fmla="*/ 148 w 158"/>
                <a:gd name="T7" fmla="*/ 30 h 96"/>
                <a:gd name="T8" fmla="*/ 95 w 158"/>
                <a:gd name="T9" fmla="*/ 67 h 96"/>
                <a:gd name="T10" fmla="*/ 36 w 158"/>
                <a:gd name="T11" fmla="*/ 95 h 96"/>
                <a:gd name="T12" fmla="*/ 8 w 158"/>
                <a:gd name="T13" fmla="*/ 87 h 96"/>
                <a:gd name="T14" fmla="*/ 0 w 158"/>
                <a:gd name="T15" fmla="*/ 58 h 96"/>
                <a:gd name="T16" fmla="*/ 3 w 158"/>
                <a:gd name="T17" fmla="*/ 28 h 96"/>
                <a:gd name="T18" fmla="*/ 25 w 158"/>
                <a:gd name="T1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96">
                  <a:moveTo>
                    <a:pt x="25" y="8"/>
                  </a:moveTo>
                  <a:lnTo>
                    <a:pt x="143" y="0"/>
                  </a:lnTo>
                  <a:lnTo>
                    <a:pt x="157" y="14"/>
                  </a:lnTo>
                  <a:lnTo>
                    <a:pt x="148" y="30"/>
                  </a:lnTo>
                  <a:lnTo>
                    <a:pt x="95" y="67"/>
                  </a:lnTo>
                  <a:lnTo>
                    <a:pt x="36" y="95"/>
                  </a:lnTo>
                  <a:lnTo>
                    <a:pt x="8" y="87"/>
                  </a:lnTo>
                  <a:lnTo>
                    <a:pt x="0" y="58"/>
                  </a:lnTo>
                  <a:lnTo>
                    <a:pt x="3" y="28"/>
                  </a:lnTo>
                  <a:lnTo>
                    <a:pt x="25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6" name="Freeform 252"/>
            <p:cNvSpPr>
              <a:spLocks noChangeArrowheads="1"/>
            </p:cNvSpPr>
            <p:nvPr/>
          </p:nvSpPr>
          <p:spPr bwMode="auto">
            <a:xfrm>
              <a:off x="482" y="3817"/>
              <a:ext cx="186" cy="88"/>
            </a:xfrm>
            <a:custGeom>
              <a:avLst/>
              <a:gdLst>
                <a:gd name="T0" fmla="*/ 824 w 825"/>
                <a:gd name="T1" fmla="*/ 28 h 394"/>
                <a:gd name="T2" fmla="*/ 749 w 825"/>
                <a:gd name="T3" fmla="*/ 76 h 394"/>
                <a:gd name="T4" fmla="*/ 679 w 825"/>
                <a:gd name="T5" fmla="*/ 127 h 394"/>
                <a:gd name="T6" fmla="*/ 603 w 825"/>
                <a:gd name="T7" fmla="*/ 169 h 394"/>
                <a:gd name="T8" fmla="*/ 522 w 825"/>
                <a:gd name="T9" fmla="*/ 205 h 394"/>
                <a:gd name="T10" fmla="*/ 14 w 825"/>
                <a:gd name="T11" fmla="*/ 393 h 394"/>
                <a:gd name="T12" fmla="*/ 0 w 825"/>
                <a:gd name="T13" fmla="*/ 384 h 394"/>
                <a:gd name="T14" fmla="*/ 6 w 825"/>
                <a:gd name="T15" fmla="*/ 368 h 394"/>
                <a:gd name="T16" fmla="*/ 79 w 825"/>
                <a:gd name="T17" fmla="*/ 331 h 394"/>
                <a:gd name="T18" fmla="*/ 140 w 825"/>
                <a:gd name="T19" fmla="*/ 300 h 394"/>
                <a:gd name="T20" fmla="*/ 255 w 825"/>
                <a:gd name="T21" fmla="*/ 241 h 394"/>
                <a:gd name="T22" fmla="*/ 373 w 825"/>
                <a:gd name="T23" fmla="*/ 185 h 394"/>
                <a:gd name="T24" fmla="*/ 508 w 825"/>
                <a:gd name="T25" fmla="*/ 127 h 394"/>
                <a:gd name="T26" fmla="*/ 816 w 825"/>
                <a:gd name="T27" fmla="*/ 0 h 394"/>
                <a:gd name="T28" fmla="*/ 824 w 825"/>
                <a:gd name="T29" fmla="*/ 28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5" h="394">
                  <a:moveTo>
                    <a:pt x="824" y="28"/>
                  </a:moveTo>
                  <a:lnTo>
                    <a:pt x="749" y="76"/>
                  </a:lnTo>
                  <a:lnTo>
                    <a:pt x="679" y="127"/>
                  </a:lnTo>
                  <a:lnTo>
                    <a:pt x="603" y="169"/>
                  </a:lnTo>
                  <a:lnTo>
                    <a:pt x="522" y="205"/>
                  </a:lnTo>
                  <a:lnTo>
                    <a:pt x="14" y="393"/>
                  </a:lnTo>
                  <a:lnTo>
                    <a:pt x="0" y="384"/>
                  </a:lnTo>
                  <a:lnTo>
                    <a:pt x="6" y="368"/>
                  </a:lnTo>
                  <a:lnTo>
                    <a:pt x="79" y="331"/>
                  </a:lnTo>
                  <a:lnTo>
                    <a:pt x="140" y="300"/>
                  </a:lnTo>
                  <a:lnTo>
                    <a:pt x="255" y="241"/>
                  </a:lnTo>
                  <a:lnTo>
                    <a:pt x="373" y="185"/>
                  </a:lnTo>
                  <a:lnTo>
                    <a:pt x="508" y="127"/>
                  </a:lnTo>
                  <a:lnTo>
                    <a:pt x="816" y="0"/>
                  </a:lnTo>
                  <a:lnTo>
                    <a:pt x="824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7" name="Freeform 253"/>
            <p:cNvSpPr>
              <a:spLocks noChangeArrowheads="1"/>
            </p:cNvSpPr>
            <p:nvPr/>
          </p:nvSpPr>
          <p:spPr bwMode="auto">
            <a:xfrm>
              <a:off x="671" y="3907"/>
              <a:ext cx="111" cy="17"/>
            </a:xfrm>
            <a:custGeom>
              <a:avLst/>
              <a:gdLst>
                <a:gd name="T0" fmla="*/ 11 w 494"/>
                <a:gd name="T1" fmla="*/ 50 h 79"/>
                <a:gd name="T2" fmla="*/ 165 w 494"/>
                <a:gd name="T3" fmla="*/ 14 h 79"/>
                <a:gd name="T4" fmla="*/ 317 w 494"/>
                <a:gd name="T5" fmla="*/ 0 h 79"/>
                <a:gd name="T6" fmla="*/ 482 w 494"/>
                <a:gd name="T7" fmla="*/ 22 h 79"/>
                <a:gd name="T8" fmla="*/ 493 w 494"/>
                <a:gd name="T9" fmla="*/ 42 h 79"/>
                <a:gd name="T10" fmla="*/ 482 w 494"/>
                <a:gd name="T11" fmla="*/ 56 h 79"/>
                <a:gd name="T12" fmla="*/ 317 w 494"/>
                <a:gd name="T13" fmla="*/ 70 h 79"/>
                <a:gd name="T14" fmla="*/ 165 w 494"/>
                <a:gd name="T15" fmla="*/ 64 h 79"/>
                <a:gd name="T16" fmla="*/ 14 w 494"/>
                <a:gd name="T17" fmla="*/ 78 h 79"/>
                <a:gd name="T18" fmla="*/ 0 w 494"/>
                <a:gd name="T19" fmla="*/ 70 h 79"/>
                <a:gd name="T20" fmla="*/ 11 w 494"/>
                <a:gd name="T21" fmla="*/ 5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4" h="79">
                  <a:moveTo>
                    <a:pt x="11" y="50"/>
                  </a:moveTo>
                  <a:lnTo>
                    <a:pt x="165" y="14"/>
                  </a:lnTo>
                  <a:lnTo>
                    <a:pt x="317" y="0"/>
                  </a:lnTo>
                  <a:lnTo>
                    <a:pt x="482" y="22"/>
                  </a:lnTo>
                  <a:lnTo>
                    <a:pt x="493" y="42"/>
                  </a:lnTo>
                  <a:lnTo>
                    <a:pt x="482" y="56"/>
                  </a:lnTo>
                  <a:lnTo>
                    <a:pt x="317" y="70"/>
                  </a:lnTo>
                  <a:lnTo>
                    <a:pt x="165" y="64"/>
                  </a:lnTo>
                  <a:lnTo>
                    <a:pt x="14" y="78"/>
                  </a:lnTo>
                  <a:lnTo>
                    <a:pt x="0" y="70"/>
                  </a:lnTo>
                  <a:lnTo>
                    <a:pt x="11" y="5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8" name="Freeform 254"/>
            <p:cNvSpPr>
              <a:spLocks noChangeArrowheads="1"/>
            </p:cNvSpPr>
            <p:nvPr/>
          </p:nvSpPr>
          <p:spPr bwMode="auto">
            <a:xfrm>
              <a:off x="785" y="3898"/>
              <a:ext cx="95" cy="36"/>
            </a:xfrm>
            <a:custGeom>
              <a:avLst/>
              <a:gdLst>
                <a:gd name="T0" fmla="*/ 17 w 422"/>
                <a:gd name="T1" fmla="*/ 2 h 163"/>
                <a:gd name="T2" fmla="*/ 104 w 422"/>
                <a:gd name="T3" fmla="*/ 14 h 163"/>
                <a:gd name="T4" fmla="*/ 194 w 422"/>
                <a:gd name="T5" fmla="*/ 0 h 163"/>
                <a:gd name="T6" fmla="*/ 272 w 422"/>
                <a:gd name="T7" fmla="*/ 39 h 163"/>
                <a:gd name="T8" fmla="*/ 306 w 422"/>
                <a:gd name="T9" fmla="*/ 67 h 163"/>
                <a:gd name="T10" fmla="*/ 354 w 422"/>
                <a:gd name="T11" fmla="*/ 89 h 163"/>
                <a:gd name="T12" fmla="*/ 407 w 422"/>
                <a:gd name="T13" fmla="*/ 112 h 163"/>
                <a:gd name="T14" fmla="*/ 421 w 422"/>
                <a:gd name="T15" fmla="*/ 120 h 163"/>
                <a:gd name="T16" fmla="*/ 413 w 422"/>
                <a:gd name="T17" fmla="*/ 140 h 163"/>
                <a:gd name="T18" fmla="*/ 342 w 422"/>
                <a:gd name="T19" fmla="*/ 162 h 163"/>
                <a:gd name="T20" fmla="*/ 267 w 422"/>
                <a:gd name="T21" fmla="*/ 98 h 163"/>
                <a:gd name="T22" fmla="*/ 236 w 422"/>
                <a:gd name="T23" fmla="*/ 67 h 163"/>
                <a:gd name="T24" fmla="*/ 194 w 422"/>
                <a:gd name="T25" fmla="*/ 50 h 163"/>
                <a:gd name="T26" fmla="*/ 99 w 422"/>
                <a:gd name="T27" fmla="*/ 53 h 163"/>
                <a:gd name="T28" fmla="*/ 9 w 422"/>
                <a:gd name="T29" fmla="*/ 30 h 163"/>
                <a:gd name="T30" fmla="*/ 0 w 422"/>
                <a:gd name="T31" fmla="*/ 14 h 163"/>
                <a:gd name="T32" fmla="*/ 17 w 422"/>
                <a:gd name="T33" fmla="*/ 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2" h="163">
                  <a:moveTo>
                    <a:pt x="17" y="2"/>
                  </a:moveTo>
                  <a:lnTo>
                    <a:pt x="104" y="14"/>
                  </a:lnTo>
                  <a:lnTo>
                    <a:pt x="194" y="0"/>
                  </a:lnTo>
                  <a:lnTo>
                    <a:pt x="272" y="39"/>
                  </a:lnTo>
                  <a:lnTo>
                    <a:pt x="306" y="67"/>
                  </a:lnTo>
                  <a:lnTo>
                    <a:pt x="354" y="89"/>
                  </a:lnTo>
                  <a:lnTo>
                    <a:pt x="407" y="112"/>
                  </a:lnTo>
                  <a:lnTo>
                    <a:pt x="421" y="120"/>
                  </a:lnTo>
                  <a:lnTo>
                    <a:pt x="413" y="140"/>
                  </a:lnTo>
                  <a:lnTo>
                    <a:pt x="342" y="162"/>
                  </a:lnTo>
                  <a:lnTo>
                    <a:pt x="267" y="98"/>
                  </a:lnTo>
                  <a:lnTo>
                    <a:pt x="236" y="67"/>
                  </a:lnTo>
                  <a:lnTo>
                    <a:pt x="194" y="50"/>
                  </a:lnTo>
                  <a:lnTo>
                    <a:pt x="99" y="53"/>
                  </a:lnTo>
                  <a:lnTo>
                    <a:pt x="9" y="30"/>
                  </a:lnTo>
                  <a:lnTo>
                    <a:pt x="0" y="14"/>
                  </a:lnTo>
                  <a:lnTo>
                    <a:pt x="17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59" name="Freeform 255"/>
            <p:cNvSpPr>
              <a:spLocks noChangeArrowheads="1"/>
            </p:cNvSpPr>
            <p:nvPr/>
          </p:nvSpPr>
          <p:spPr bwMode="auto">
            <a:xfrm>
              <a:off x="665" y="3936"/>
              <a:ext cx="187" cy="23"/>
            </a:xfrm>
            <a:custGeom>
              <a:avLst/>
              <a:gdLst>
                <a:gd name="T0" fmla="*/ 14 w 831"/>
                <a:gd name="T1" fmla="*/ 11 h 104"/>
                <a:gd name="T2" fmla="*/ 197 w 831"/>
                <a:gd name="T3" fmla="*/ 31 h 104"/>
                <a:gd name="T4" fmla="*/ 382 w 831"/>
                <a:gd name="T5" fmla="*/ 25 h 104"/>
                <a:gd name="T6" fmla="*/ 536 w 831"/>
                <a:gd name="T7" fmla="*/ 25 h 104"/>
                <a:gd name="T8" fmla="*/ 816 w 831"/>
                <a:gd name="T9" fmla="*/ 0 h 104"/>
                <a:gd name="T10" fmla="*/ 830 w 831"/>
                <a:gd name="T11" fmla="*/ 11 h 104"/>
                <a:gd name="T12" fmla="*/ 822 w 831"/>
                <a:gd name="T13" fmla="*/ 25 h 104"/>
                <a:gd name="T14" fmla="*/ 676 w 831"/>
                <a:gd name="T15" fmla="*/ 61 h 104"/>
                <a:gd name="T16" fmla="*/ 539 w 831"/>
                <a:gd name="T17" fmla="*/ 98 h 104"/>
                <a:gd name="T18" fmla="*/ 390 w 831"/>
                <a:gd name="T19" fmla="*/ 103 h 104"/>
                <a:gd name="T20" fmla="*/ 199 w 831"/>
                <a:gd name="T21" fmla="*/ 84 h 104"/>
                <a:gd name="T22" fmla="*/ 115 w 831"/>
                <a:gd name="T23" fmla="*/ 59 h 104"/>
                <a:gd name="T24" fmla="*/ 12 w 831"/>
                <a:gd name="T25" fmla="*/ 39 h 104"/>
                <a:gd name="T26" fmla="*/ 0 w 831"/>
                <a:gd name="T27" fmla="*/ 25 h 104"/>
                <a:gd name="T28" fmla="*/ 14 w 831"/>
                <a:gd name="T29" fmla="*/ 1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1" h="104">
                  <a:moveTo>
                    <a:pt x="14" y="11"/>
                  </a:moveTo>
                  <a:lnTo>
                    <a:pt x="197" y="31"/>
                  </a:lnTo>
                  <a:lnTo>
                    <a:pt x="382" y="25"/>
                  </a:lnTo>
                  <a:lnTo>
                    <a:pt x="536" y="25"/>
                  </a:lnTo>
                  <a:lnTo>
                    <a:pt x="816" y="0"/>
                  </a:lnTo>
                  <a:lnTo>
                    <a:pt x="830" y="11"/>
                  </a:lnTo>
                  <a:lnTo>
                    <a:pt x="822" y="25"/>
                  </a:lnTo>
                  <a:lnTo>
                    <a:pt x="676" y="61"/>
                  </a:lnTo>
                  <a:lnTo>
                    <a:pt x="539" y="98"/>
                  </a:lnTo>
                  <a:lnTo>
                    <a:pt x="390" y="103"/>
                  </a:lnTo>
                  <a:lnTo>
                    <a:pt x="199" y="84"/>
                  </a:lnTo>
                  <a:lnTo>
                    <a:pt x="115" y="59"/>
                  </a:lnTo>
                  <a:lnTo>
                    <a:pt x="12" y="39"/>
                  </a:lnTo>
                  <a:lnTo>
                    <a:pt x="0" y="25"/>
                  </a:lnTo>
                  <a:lnTo>
                    <a:pt x="14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0" name="Freeform 256"/>
            <p:cNvSpPr>
              <a:spLocks noChangeArrowheads="1"/>
            </p:cNvSpPr>
            <p:nvPr/>
          </p:nvSpPr>
          <p:spPr bwMode="auto">
            <a:xfrm>
              <a:off x="837" y="3869"/>
              <a:ext cx="99" cy="61"/>
            </a:xfrm>
            <a:custGeom>
              <a:avLst/>
              <a:gdLst>
                <a:gd name="T0" fmla="*/ 14 w 441"/>
                <a:gd name="T1" fmla="*/ 0 h 273"/>
                <a:gd name="T2" fmla="*/ 101 w 441"/>
                <a:gd name="T3" fmla="*/ 26 h 273"/>
                <a:gd name="T4" fmla="*/ 177 w 441"/>
                <a:gd name="T5" fmla="*/ 82 h 273"/>
                <a:gd name="T6" fmla="*/ 253 w 441"/>
                <a:gd name="T7" fmla="*/ 143 h 273"/>
                <a:gd name="T8" fmla="*/ 339 w 441"/>
                <a:gd name="T9" fmla="*/ 199 h 273"/>
                <a:gd name="T10" fmla="*/ 429 w 441"/>
                <a:gd name="T11" fmla="*/ 239 h 273"/>
                <a:gd name="T12" fmla="*/ 440 w 441"/>
                <a:gd name="T13" fmla="*/ 258 h 273"/>
                <a:gd name="T14" fmla="*/ 421 w 441"/>
                <a:gd name="T15" fmla="*/ 272 h 273"/>
                <a:gd name="T16" fmla="*/ 230 w 441"/>
                <a:gd name="T17" fmla="*/ 185 h 273"/>
                <a:gd name="T18" fmla="*/ 154 w 441"/>
                <a:gd name="T19" fmla="*/ 121 h 273"/>
                <a:gd name="T20" fmla="*/ 87 w 441"/>
                <a:gd name="T21" fmla="*/ 62 h 273"/>
                <a:gd name="T22" fmla="*/ 51 w 441"/>
                <a:gd name="T23" fmla="*/ 40 h 273"/>
                <a:gd name="T24" fmla="*/ 9 w 441"/>
                <a:gd name="T25" fmla="*/ 26 h 273"/>
                <a:gd name="T26" fmla="*/ 0 w 441"/>
                <a:gd name="T27" fmla="*/ 9 h 273"/>
                <a:gd name="T28" fmla="*/ 14 w 441"/>
                <a:gd name="T2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1" h="273">
                  <a:moveTo>
                    <a:pt x="14" y="0"/>
                  </a:moveTo>
                  <a:lnTo>
                    <a:pt x="101" y="26"/>
                  </a:lnTo>
                  <a:lnTo>
                    <a:pt x="177" y="82"/>
                  </a:lnTo>
                  <a:lnTo>
                    <a:pt x="253" y="143"/>
                  </a:lnTo>
                  <a:lnTo>
                    <a:pt x="339" y="199"/>
                  </a:lnTo>
                  <a:lnTo>
                    <a:pt x="429" y="239"/>
                  </a:lnTo>
                  <a:lnTo>
                    <a:pt x="440" y="258"/>
                  </a:lnTo>
                  <a:lnTo>
                    <a:pt x="421" y="272"/>
                  </a:lnTo>
                  <a:lnTo>
                    <a:pt x="230" y="185"/>
                  </a:lnTo>
                  <a:lnTo>
                    <a:pt x="154" y="121"/>
                  </a:lnTo>
                  <a:lnTo>
                    <a:pt x="87" y="62"/>
                  </a:lnTo>
                  <a:lnTo>
                    <a:pt x="51" y="40"/>
                  </a:lnTo>
                  <a:lnTo>
                    <a:pt x="9" y="26"/>
                  </a:lnTo>
                  <a:lnTo>
                    <a:pt x="0" y="9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1" name="Freeform 257"/>
            <p:cNvSpPr>
              <a:spLocks noChangeArrowheads="1"/>
            </p:cNvSpPr>
            <p:nvPr/>
          </p:nvSpPr>
          <p:spPr bwMode="auto">
            <a:xfrm>
              <a:off x="1176" y="3721"/>
              <a:ext cx="63" cy="309"/>
            </a:xfrm>
            <a:custGeom>
              <a:avLst/>
              <a:gdLst>
                <a:gd name="T0" fmla="*/ 23 w 282"/>
                <a:gd name="T1" fmla="*/ 9 h 1369"/>
                <a:gd name="T2" fmla="*/ 82 w 282"/>
                <a:gd name="T3" fmla="*/ 300 h 1369"/>
                <a:gd name="T4" fmla="*/ 121 w 282"/>
                <a:gd name="T5" fmla="*/ 567 h 1369"/>
                <a:gd name="T6" fmla="*/ 157 w 282"/>
                <a:gd name="T7" fmla="*/ 796 h 1369"/>
                <a:gd name="T8" fmla="*/ 177 w 282"/>
                <a:gd name="T9" fmla="*/ 906 h 1369"/>
                <a:gd name="T10" fmla="*/ 205 w 282"/>
                <a:gd name="T11" fmla="*/ 1018 h 1369"/>
                <a:gd name="T12" fmla="*/ 236 w 282"/>
                <a:gd name="T13" fmla="*/ 1136 h 1369"/>
                <a:gd name="T14" fmla="*/ 281 w 282"/>
                <a:gd name="T15" fmla="*/ 1253 h 1369"/>
                <a:gd name="T16" fmla="*/ 281 w 282"/>
                <a:gd name="T17" fmla="*/ 1337 h 1369"/>
                <a:gd name="T18" fmla="*/ 272 w 282"/>
                <a:gd name="T19" fmla="*/ 1360 h 1369"/>
                <a:gd name="T20" fmla="*/ 253 w 282"/>
                <a:gd name="T21" fmla="*/ 1368 h 1369"/>
                <a:gd name="T22" fmla="*/ 230 w 282"/>
                <a:gd name="T23" fmla="*/ 1337 h 1369"/>
                <a:gd name="T24" fmla="*/ 227 w 282"/>
                <a:gd name="T25" fmla="*/ 1278 h 1369"/>
                <a:gd name="T26" fmla="*/ 185 w 282"/>
                <a:gd name="T27" fmla="*/ 1150 h 1369"/>
                <a:gd name="T28" fmla="*/ 155 w 282"/>
                <a:gd name="T29" fmla="*/ 1032 h 1369"/>
                <a:gd name="T30" fmla="*/ 118 w 282"/>
                <a:gd name="T31" fmla="*/ 808 h 1369"/>
                <a:gd name="T32" fmla="*/ 96 w 282"/>
                <a:gd name="T33" fmla="*/ 575 h 1369"/>
                <a:gd name="T34" fmla="*/ 76 w 282"/>
                <a:gd name="T35" fmla="*/ 449 h 1369"/>
                <a:gd name="T36" fmla="*/ 59 w 282"/>
                <a:gd name="T37" fmla="*/ 309 h 1369"/>
                <a:gd name="T38" fmla="*/ 0 w 282"/>
                <a:gd name="T39" fmla="*/ 20 h 1369"/>
                <a:gd name="T40" fmla="*/ 9 w 282"/>
                <a:gd name="T41" fmla="*/ 0 h 1369"/>
                <a:gd name="T42" fmla="*/ 23 w 282"/>
                <a:gd name="T43" fmla="*/ 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2" h="1369">
                  <a:moveTo>
                    <a:pt x="23" y="9"/>
                  </a:moveTo>
                  <a:lnTo>
                    <a:pt x="82" y="300"/>
                  </a:lnTo>
                  <a:lnTo>
                    <a:pt x="121" y="567"/>
                  </a:lnTo>
                  <a:lnTo>
                    <a:pt x="157" y="796"/>
                  </a:lnTo>
                  <a:lnTo>
                    <a:pt x="177" y="906"/>
                  </a:lnTo>
                  <a:lnTo>
                    <a:pt x="205" y="1018"/>
                  </a:lnTo>
                  <a:lnTo>
                    <a:pt x="236" y="1136"/>
                  </a:lnTo>
                  <a:lnTo>
                    <a:pt x="281" y="1253"/>
                  </a:lnTo>
                  <a:lnTo>
                    <a:pt x="281" y="1337"/>
                  </a:lnTo>
                  <a:lnTo>
                    <a:pt x="272" y="1360"/>
                  </a:lnTo>
                  <a:lnTo>
                    <a:pt x="253" y="1368"/>
                  </a:lnTo>
                  <a:lnTo>
                    <a:pt x="230" y="1337"/>
                  </a:lnTo>
                  <a:lnTo>
                    <a:pt x="227" y="1278"/>
                  </a:lnTo>
                  <a:lnTo>
                    <a:pt x="185" y="1150"/>
                  </a:lnTo>
                  <a:lnTo>
                    <a:pt x="155" y="1032"/>
                  </a:lnTo>
                  <a:lnTo>
                    <a:pt x="118" y="808"/>
                  </a:lnTo>
                  <a:lnTo>
                    <a:pt x="96" y="575"/>
                  </a:lnTo>
                  <a:lnTo>
                    <a:pt x="76" y="449"/>
                  </a:lnTo>
                  <a:lnTo>
                    <a:pt x="59" y="309"/>
                  </a:lnTo>
                  <a:lnTo>
                    <a:pt x="0" y="20"/>
                  </a:lnTo>
                  <a:lnTo>
                    <a:pt x="9" y="0"/>
                  </a:lnTo>
                  <a:lnTo>
                    <a:pt x="23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2" name="Freeform 258"/>
            <p:cNvSpPr>
              <a:spLocks noChangeArrowheads="1"/>
            </p:cNvSpPr>
            <p:nvPr/>
          </p:nvSpPr>
          <p:spPr bwMode="auto">
            <a:xfrm>
              <a:off x="1135" y="3753"/>
              <a:ext cx="58" cy="289"/>
            </a:xfrm>
            <a:custGeom>
              <a:avLst/>
              <a:gdLst>
                <a:gd name="T0" fmla="*/ 23 w 259"/>
                <a:gd name="T1" fmla="*/ 20 h 1280"/>
                <a:gd name="T2" fmla="*/ 56 w 259"/>
                <a:gd name="T3" fmla="*/ 197 h 1280"/>
                <a:gd name="T4" fmla="*/ 79 w 259"/>
                <a:gd name="T5" fmla="*/ 382 h 1280"/>
                <a:gd name="T6" fmla="*/ 96 w 259"/>
                <a:gd name="T7" fmla="*/ 550 h 1280"/>
                <a:gd name="T8" fmla="*/ 118 w 259"/>
                <a:gd name="T9" fmla="*/ 693 h 1280"/>
                <a:gd name="T10" fmla="*/ 154 w 259"/>
                <a:gd name="T11" fmla="*/ 833 h 1280"/>
                <a:gd name="T12" fmla="*/ 174 w 259"/>
                <a:gd name="T13" fmla="*/ 906 h 1280"/>
                <a:gd name="T14" fmla="*/ 205 w 259"/>
                <a:gd name="T15" fmla="*/ 987 h 1280"/>
                <a:gd name="T16" fmla="*/ 236 w 259"/>
                <a:gd name="T17" fmla="*/ 1105 h 1280"/>
                <a:gd name="T18" fmla="*/ 258 w 259"/>
                <a:gd name="T19" fmla="*/ 1228 h 1280"/>
                <a:gd name="T20" fmla="*/ 255 w 259"/>
                <a:gd name="T21" fmla="*/ 1265 h 1280"/>
                <a:gd name="T22" fmla="*/ 236 w 259"/>
                <a:gd name="T23" fmla="*/ 1279 h 1280"/>
                <a:gd name="T24" fmla="*/ 199 w 259"/>
                <a:gd name="T25" fmla="*/ 1245 h 1280"/>
                <a:gd name="T26" fmla="*/ 174 w 259"/>
                <a:gd name="T27" fmla="*/ 1127 h 1280"/>
                <a:gd name="T28" fmla="*/ 146 w 259"/>
                <a:gd name="T29" fmla="*/ 1010 h 1280"/>
                <a:gd name="T30" fmla="*/ 73 w 259"/>
                <a:gd name="T31" fmla="*/ 707 h 1280"/>
                <a:gd name="T32" fmla="*/ 45 w 259"/>
                <a:gd name="T33" fmla="*/ 384 h 1280"/>
                <a:gd name="T34" fmla="*/ 23 w 259"/>
                <a:gd name="T35" fmla="*/ 199 h 1280"/>
                <a:gd name="T36" fmla="*/ 0 w 259"/>
                <a:gd name="T37" fmla="*/ 20 h 1280"/>
                <a:gd name="T38" fmla="*/ 14 w 259"/>
                <a:gd name="T39" fmla="*/ 0 h 1280"/>
                <a:gd name="T40" fmla="*/ 23 w 259"/>
                <a:gd name="T41" fmla="*/ 20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9" h="1280">
                  <a:moveTo>
                    <a:pt x="23" y="20"/>
                  </a:moveTo>
                  <a:lnTo>
                    <a:pt x="56" y="197"/>
                  </a:lnTo>
                  <a:lnTo>
                    <a:pt x="79" y="382"/>
                  </a:lnTo>
                  <a:lnTo>
                    <a:pt x="96" y="550"/>
                  </a:lnTo>
                  <a:lnTo>
                    <a:pt x="118" y="693"/>
                  </a:lnTo>
                  <a:lnTo>
                    <a:pt x="154" y="833"/>
                  </a:lnTo>
                  <a:lnTo>
                    <a:pt x="174" y="906"/>
                  </a:lnTo>
                  <a:lnTo>
                    <a:pt x="205" y="987"/>
                  </a:lnTo>
                  <a:lnTo>
                    <a:pt x="236" y="1105"/>
                  </a:lnTo>
                  <a:lnTo>
                    <a:pt x="258" y="1228"/>
                  </a:lnTo>
                  <a:lnTo>
                    <a:pt x="255" y="1265"/>
                  </a:lnTo>
                  <a:lnTo>
                    <a:pt x="236" y="1279"/>
                  </a:lnTo>
                  <a:lnTo>
                    <a:pt x="199" y="1245"/>
                  </a:lnTo>
                  <a:lnTo>
                    <a:pt x="174" y="1127"/>
                  </a:lnTo>
                  <a:lnTo>
                    <a:pt x="146" y="1010"/>
                  </a:lnTo>
                  <a:lnTo>
                    <a:pt x="73" y="707"/>
                  </a:lnTo>
                  <a:lnTo>
                    <a:pt x="45" y="384"/>
                  </a:lnTo>
                  <a:lnTo>
                    <a:pt x="23" y="199"/>
                  </a:lnTo>
                  <a:lnTo>
                    <a:pt x="0" y="20"/>
                  </a:lnTo>
                  <a:lnTo>
                    <a:pt x="14" y="0"/>
                  </a:lnTo>
                  <a:lnTo>
                    <a:pt x="23" y="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3" name="Freeform 259"/>
            <p:cNvSpPr>
              <a:spLocks noChangeArrowheads="1"/>
            </p:cNvSpPr>
            <p:nvPr/>
          </p:nvSpPr>
          <p:spPr bwMode="auto">
            <a:xfrm>
              <a:off x="1180" y="4031"/>
              <a:ext cx="31" cy="24"/>
            </a:xfrm>
            <a:custGeom>
              <a:avLst/>
              <a:gdLst>
                <a:gd name="T0" fmla="*/ 20 w 139"/>
                <a:gd name="T1" fmla="*/ 39 h 111"/>
                <a:gd name="T2" fmla="*/ 129 w 139"/>
                <a:gd name="T3" fmla="*/ 0 h 111"/>
                <a:gd name="T4" fmla="*/ 138 w 139"/>
                <a:gd name="T5" fmla="*/ 31 h 111"/>
                <a:gd name="T6" fmla="*/ 87 w 139"/>
                <a:gd name="T7" fmla="*/ 67 h 111"/>
                <a:gd name="T8" fmla="*/ 42 w 139"/>
                <a:gd name="T9" fmla="*/ 110 h 111"/>
                <a:gd name="T10" fmla="*/ 0 w 139"/>
                <a:gd name="T11" fmla="*/ 90 h 111"/>
                <a:gd name="T12" fmla="*/ 0 w 139"/>
                <a:gd name="T13" fmla="*/ 59 h 111"/>
                <a:gd name="T14" fmla="*/ 20 w 139"/>
                <a:gd name="T15" fmla="*/ 3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11">
                  <a:moveTo>
                    <a:pt x="20" y="39"/>
                  </a:moveTo>
                  <a:lnTo>
                    <a:pt x="129" y="0"/>
                  </a:lnTo>
                  <a:lnTo>
                    <a:pt x="138" y="31"/>
                  </a:lnTo>
                  <a:lnTo>
                    <a:pt x="87" y="67"/>
                  </a:lnTo>
                  <a:lnTo>
                    <a:pt x="42" y="110"/>
                  </a:lnTo>
                  <a:lnTo>
                    <a:pt x="0" y="90"/>
                  </a:lnTo>
                  <a:lnTo>
                    <a:pt x="0" y="59"/>
                  </a:lnTo>
                  <a:lnTo>
                    <a:pt x="20" y="3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4" name="Freeform 260"/>
            <p:cNvSpPr>
              <a:spLocks noChangeArrowheads="1"/>
            </p:cNvSpPr>
            <p:nvPr/>
          </p:nvSpPr>
          <p:spPr bwMode="auto">
            <a:xfrm>
              <a:off x="991" y="3998"/>
              <a:ext cx="214" cy="125"/>
            </a:xfrm>
            <a:custGeom>
              <a:avLst/>
              <a:gdLst>
                <a:gd name="T0" fmla="*/ 14 w 948"/>
                <a:gd name="T1" fmla="*/ 0 h 556"/>
                <a:gd name="T2" fmla="*/ 117 w 948"/>
                <a:gd name="T3" fmla="*/ 53 h 556"/>
                <a:gd name="T4" fmla="*/ 207 w 948"/>
                <a:gd name="T5" fmla="*/ 106 h 556"/>
                <a:gd name="T6" fmla="*/ 294 w 948"/>
                <a:gd name="T7" fmla="*/ 157 h 556"/>
                <a:gd name="T8" fmla="*/ 375 w 948"/>
                <a:gd name="T9" fmla="*/ 201 h 556"/>
                <a:gd name="T10" fmla="*/ 462 w 948"/>
                <a:gd name="T11" fmla="*/ 252 h 556"/>
                <a:gd name="T12" fmla="*/ 549 w 948"/>
                <a:gd name="T13" fmla="*/ 291 h 556"/>
                <a:gd name="T14" fmla="*/ 639 w 948"/>
                <a:gd name="T15" fmla="*/ 342 h 556"/>
                <a:gd name="T16" fmla="*/ 748 w 948"/>
                <a:gd name="T17" fmla="*/ 384 h 556"/>
                <a:gd name="T18" fmla="*/ 832 w 948"/>
                <a:gd name="T19" fmla="*/ 423 h 556"/>
                <a:gd name="T20" fmla="*/ 925 w 948"/>
                <a:gd name="T21" fmla="*/ 468 h 556"/>
                <a:gd name="T22" fmla="*/ 947 w 948"/>
                <a:gd name="T23" fmla="*/ 493 h 556"/>
                <a:gd name="T24" fmla="*/ 947 w 948"/>
                <a:gd name="T25" fmla="*/ 524 h 556"/>
                <a:gd name="T26" fmla="*/ 933 w 948"/>
                <a:gd name="T27" fmla="*/ 552 h 556"/>
                <a:gd name="T28" fmla="*/ 902 w 948"/>
                <a:gd name="T29" fmla="*/ 555 h 556"/>
                <a:gd name="T30" fmla="*/ 815 w 948"/>
                <a:gd name="T31" fmla="*/ 504 h 556"/>
                <a:gd name="T32" fmla="*/ 773 w 948"/>
                <a:gd name="T33" fmla="*/ 479 h 556"/>
                <a:gd name="T34" fmla="*/ 729 w 948"/>
                <a:gd name="T35" fmla="*/ 457 h 556"/>
                <a:gd name="T36" fmla="*/ 625 w 948"/>
                <a:gd name="T37" fmla="*/ 406 h 556"/>
                <a:gd name="T38" fmla="*/ 529 w 948"/>
                <a:gd name="T39" fmla="*/ 356 h 556"/>
                <a:gd name="T40" fmla="*/ 443 w 948"/>
                <a:gd name="T41" fmla="*/ 305 h 556"/>
                <a:gd name="T42" fmla="*/ 367 w 948"/>
                <a:gd name="T43" fmla="*/ 252 h 556"/>
                <a:gd name="T44" fmla="*/ 286 w 948"/>
                <a:gd name="T45" fmla="*/ 199 h 556"/>
                <a:gd name="T46" fmla="*/ 199 w 948"/>
                <a:gd name="T47" fmla="*/ 140 h 556"/>
                <a:gd name="T48" fmla="*/ 109 w 948"/>
                <a:gd name="T49" fmla="*/ 84 h 556"/>
                <a:gd name="T50" fmla="*/ 5 w 948"/>
                <a:gd name="T51" fmla="*/ 25 h 556"/>
                <a:gd name="T52" fmla="*/ 0 w 948"/>
                <a:gd name="T53" fmla="*/ 8 h 556"/>
                <a:gd name="T54" fmla="*/ 14 w 948"/>
                <a:gd name="T55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8" h="556">
                  <a:moveTo>
                    <a:pt x="14" y="0"/>
                  </a:moveTo>
                  <a:lnTo>
                    <a:pt x="117" y="53"/>
                  </a:lnTo>
                  <a:lnTo>
                    <a:pt x="207" y="106"/>
                  </a:lnTo>
                  <a:lnTo>
                    <a:pt x="294" y="157"/>
                  </a:lnTo>
                  <a:lnTo>
                    <a:pt x="375" y="201"/>
                  </a:lnTo>
                  <a:lnTo>
                    <a:pt x="462" y="252"/>
                  </a:lnTo>
                  <a:lnTo>
                    <a:pt x="549" y="291"/>
                  </a:lnTo>
                  <a:lnTo>
                    <a:pt x="639" y="342"/>
                  </a:lnTo>
                  <a:lnTo>
                    <a:pt x="748" y="384"/>
                  </a:lnTo>
                  <a:lnTo>
                    <a:pt x="832" y="423"/>
                  </a:lnTo>
                  <a:lnTo>
                    <a:pt x="925" y="468"/>
                  </a:lnTo>
                  <a:lnTo>
                    <a:pt x="947" y="493"/>
                  </a:lnTo>
                  <a:lnTo>
                    <a:pt x="947" y="524"/>
                  </a:lnTo>
                  <a:lnTo>
                    <a:pt x="933" y="552"/>
                  </a:lnTo>
                  <a:lnTo>
                    <a:pt x="902" y="555"/>
                  </a:lnTo>
                  <a:lnTo>
                    <a:pt x="815" y="504"/>
                  </a:lnTo>
                  <a:lnTo>
                    <a:pt x="773" y="479"/>
                  </a:lnTo>
                  <a:lnTo>
                    <a:pt x="729" y="457"/>
                  </a:lnTo>
                  <a:lnTo>
                    <a:pt x="625" y="406"/>
                  </a:lnTo>
                  <a:lnTo>
                    <a:pt x="529" y="356"/>
                  </a:lnTo>
                  <a:lnTo>
                    <a:pt x="443" y="305"/>
                  </a:lnTo>
                  <a:lnTo>
                    <a:pt x="367" y="252"/>
                  </a:lnTo>
                  <a:lnTo>
                    <a:pt x="286" y="199"/>
                  </a:lnTo>
                  <a:lnTo>
                    <a:pt x="199" y="140"/>
                  </a:lnTo>
                  <a:lnTo>
                    <a:pt x="109" y="84"/>
                  </a:lnTo>
                  <a:lnTo>
                    <a:pt x="5" y="25"/>
                  </a:lnTo>
                  <a:lnTo>
                    <a:pt x="0" y="8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5" name="Freeform 261"/>
            <p:cNvSpPr>
              <a:spLocks noChangeArrowheads="1"/>
            </p:cNvSpPr>
            <p:nvPr/>
          </p:nvSpPr>
          <p:spPr bwMode="auto">
            <a:xfrm>
              <a:off x="1211" y="4006"/>
              <a:ext cx="191" cy="118"/>
            </a:xfrm>
            <a:custGeom>
              <a:avLst/>
              <a:gdLst>
                <a:gd name="T0" fmla="*/ 844 w 845"/>
                <a:gd name="T1" fmla="*/ 28 h 525"/>
                <a:gd name="T2" fmla="*/ 766 w 845"/>
                <a:gd name="T3" fmla="*/ 73 h 525"/>
                <a:gd name="T4" fmla="*/ 693 w 845"/>
                <a:gd name="T5" fmla="*/ 123 h 525"/>
                <a:gd name="T6" fmla="*/ 611 w 845"/>
                <a:gd name="T7" fmla="*/ 176 h 525"/>
                <a:gd name="T8" fmla="*/ 536 w 845"/>
                <a:gd name="T9" fmla="*/ 221 h 525"/>
                <a:gd name="T10" fmla="*/ 469 w 845"/>
                <a:gd name="T11" fmla="*/ 266 h 525"/>
                <a:gd name="T12" fmla="*/ 396 w 845"/>
                <a:gd name="T13" fmla="*/ 317 h 525"/>
                <a:gd name="T14" fmla="*/ 328 w 845"/>
                <a:gd name="T15" fmla="*/ 359 h 525"/>
                <a:gd name="T16" fmla="*/ 255 w 845"/>
                <a:gd name="T17" fmla="*/ 406 h 525"/>
                <a:gd name="T18" fmla="*/ 177 w 845"/>
                <a:gd name="T19" fmla="*/ 457 h 525"/>
                <a:gd name="T20" fmla="*/ 93 w 845"/>
                <a:gd name="T21" fmla="*/ 507 h 525"/>
                <a:gd name="T22" fmla="*/ 48 w 845"/>
                <a:gd name="T23" fmla="*/ 524 h 525"/>
                <a:gd name="T24" fmla="*/ 20 w 845"/>
                <a:gd name="T25" fmla="*/ 521 h 525"/>
                <a:gd name="T26" fmla="*/ 0 w 845"/>
                <a:gd name="T27" fmla="*/ 493 h 525"/>
                <a:gd name="T28" fmla="*/ 0 w 845"/>
                <a:gd name="T29" fmla="*/ 465 h 525"/>
                <a:gd name="T30" fmla="*/ 28 w 845"/>
                <a:gd name="T31" fmla="*/ 443 h 525"/>
                <a:gd name="T32" fmla="*/ 65 w 845"/>
                <a:gd name="T33" fmla="*/ 418 h 525"/>
                <a:gd name="T34" fmla="*/ 152 w 845"/>
                <a:gd name="T35" fmla="*/ 367 h 525"/>
                <a:gd name="T36" fmla="*/ 227 w 845"/>
                <a:gd name="T37" fmla="*/ 325 h 525"/>
                <a:gd name="T38" fmla="*/ 306 w 845"/>
                <a:gd name="T39" fmla="*/ 286 h 525"/>
                <a:gd name="T40" fmla="*/ 376 w 845"/>
                <a:gd name="T41" fmla="*/ 249 h 525"/>
                <a:gd name="T42" fmla="*/ 446 w 845"/>
                <a:gd name="T43" fmla="*/ 213 h 525"/>
                <a:gd name="T44" fmla="*/ 516 w 845"/>
                <a:gd name="T45" fmla="*/ 171 h 525"/>
                <a:gd name="T46" fmla="*/ 595 w 845"/>
                <a:gd name="T47" fmla="*/ 126 h 525"/>
                <a:gd name="T48" fmla="*/ 682 w 845"/>
                <a:gd name="T49" fmla="*/ 78 h 525"/>
                <a:gd name="T50" fmla="*/ 757 w 845"/>
                <a:gd name="T51" fmla="*/ 36 h 525"/>
                <a:gd name="T52" fmla="*/ 833 w 845"/>
                <a:gd name="T53" fmla="*/ 0 h 525"/>
                <a:gd name="T54" fmla="*/ 844 w 845"/>
                <a:gd name="T55" fmla="*/ 28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5" h="525">
                  <a:moveTo>
                    <a:pt x="844" y="28"/>
                  </a:moveTo>
                  <a:lnTo>
                    <a:pt x="766" y="73"/>
                  </a:lnTo>
                  <a:lnTo>
                    <a:pt x="693" y="123"/>
                  </a:lnTo>
                  <a:lnTo>
                    <a:pt x="611" y="176"/>
                  </a:lnTo>
                  <a:lnTo>
                    <a:pt x="536" y="221"/>
                  </a:lnTo>
                  <a:lnTo>
                    <a:pt x="469" y="266"/>
                  </a:lnTo>
                  <a:lnTo>
                    <a:pt x="396" y="317"/>
                  </a:lnTo>
                  <a:lnTo>
                    <a:pt x="328" y="359"/>
                  </a:lnTo>
                  <a:lnTo>
                    <a:pt x="255" y="406"/>
                  </a:lnTo>
                  <a:lnTo>
                    <a:pt x="177" y="457"/>
                  </a:lnTo>
                  <a:lnTo>
                    <a:pt x="93" y="507"/>
                  </a:lnTo>
                  <a:lnTo>
                    <a:pt x="48" y="524"/>
                  </a:lnTo>
                  <a:lnTo>
                    <a:pt x="20" y="521"/>
                  </a:lnTo>
                  <a:lnTo>
                    <a:pt x="0" y="493"/>
                  </a:lnTo>
                  <a:lnTo>
                    <a:pt x="0" y="465"/>
                  </a:lnTo>
                  <a:lnTo>
                    <a:pt x="28" y="443"/>
                  </a:lnTo>
                  <a:lnTo>
                    <a:pt x="65" y="418"/>
                  </a:lnTo>
                  <a:lnTo>
                    <a:pt x="152" y="367"/>
                  </a:lnTo>
                  <a:lnTo>
                    <a:pt x="227" y="325"/>
                  </a:lnTo>
                  <a:lnTo>
                    <a:pt x="306" y="286"/>
                  </a:lnTo>
                  <a:lnTo>
                    <a:pt x="376" y="249"/>
                  </a:lnTo>
                  <a:lnTo>
                    <a:pt x="446" y="213"/>
                  </a:lnTo>
                  <a:lnTo>
                    <a:pt x="516" y="171"/>
                  </a:lnTo>
                  <a:lnTo>
                    <a:pt x="595" y="126"/>
                  </a:lnTo>
                  <a:lnTo>
                    <a:pt x="682" y="78"/>
                  </a:lnTo>
                  <a:lnTo>
                    <a:pt x="757" y="36"/>
                  </a:lnTo>
                  <a:lnTo>
                    <a:pt x="833" y="0"/>
                  </a:lnTo>
                  <a:lnTo>
                    <a:pt x="844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6" name="Freeform 262"/>
            <p:cNvSpPr>
              <a:spLocks noChangeArrowheads="1"/>
            </p:cNvSpPr>
            <p:nvPr/>
          </p:nvSpPr>
          <p:spPr bwMode="auto">
            <a:xfrm>
              <a:off x="1233" y="3953"/>
              <a:ext cx="151" cy="102"/>
            </a:xfrm>
            <a:custGeom>
              <a:avLst/>
              <a:gdLst>
                <a:gd name="T0" fmla="*/ 664 w 671"/>
                <a:gd name="T1" fmla="*/ 28 h 456"/>
                <a:gd name="T2" fmla="*/ 577 w 671"/>
                <a:gd name="T3" fmla="*/ 90 h 456"/>
                <a:gd name="T4" fmla="*/ 507 w 671"/>
                <a:gd name="T5" fmla="*/ 149 h 456"/>
                <a:gd name="T6" fmla="*/ 429 w 671"/>
                <a:gd name="T7" fmla="*/ 205 h 456"/>
                <a:gd name="T8" fmla="*/ 339 w 671"/>
                <a:gd name="T9" fmla="*/ 258 h 456"/>
                <a:gd name="T10" fmla="*/ 45 w 671"/>
                <a:gd name="T11" fmla="*/ 455 h 456"/>
                <a:gd name="T12" fmla="*/ 0 w 671"/>
                <a:gd name="T13" fmla="*/ 449 h 456"/>
                <a:gd name="T14" fmla="*/ 3 w 671"/>
                <a:gd name="T15" fmla="*/ 396 h 456"/>
                <a:gd name="T16" fmla="*/ 45 w 671"/>
                <a:gd name="T17" fmla="*/ 359 h 456"/>
                <a:gd name="T18" fmla="*/ 84 w 671"/>
                <a:gd name="T19" fmla="*/ 326 h 456"/>
                <a:gd name="T20" fmla="*/ 162 w 671"/>
                <a:gd name="T21" fmla="*/ 286 h 456"/>
                <a:gd name="T22" fmla="*/ 325 w 671"/>
                <a:gd name="T23" fmla="*/ 208 h 456"/>
                <a:gd name="T24" fmla="*/ 415 w 671"/>
                <a:gd name="T25" fmla="*/ 160 h 456"/>
                <a:gd name="T26" fmla="*/ 493 w 671"/>
                <a:gd name="T27" fmla="*/ 113 h 456"/>
                <a:gd name="T28" fmla="*/ 566 w 671"/>
                <a:gd name="T29" fmla="*/ 59 h 456"/>
                <a:gd name="T30" fmla="*/ 656 w 671"/>
                <a:gd name="T31" fmla="*/ 0 h 456"/>
                <a:gd name="T32" fmla="*/ 670 w 671"/>
                <a:gd name="T33" fmla="*/ 6 h 456"/>
                <a:gd name="T34" fmla="*/ 664 w 671"/>
                <a:gd name="T35" fmla="*/ 2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1" h="456">
                  <a:moveTo>
                    <a:pt x="664" y="28"/>
                  </a:moveTo>
                  <a:lnTo>
                    <a:pt x="577" y="90"/>
                  </a:lnTo>
                  <a:lnTo>
                    <a:pt x="507" y="149"/>
                  </a:lnTo>
                  <a:lnTo>
                    <a:pt x="429" y="205"/>
                  </a:lnTo>
                  <a:lnTo>
                    <a:pt x="339" y="258"/>
                  </a:lnTo>
                  <a:lnTo>
                    <a:pt x="45" y="455"/>
                  </a:lnTo>
                  <a:lnTo>
                    <a:pt x="0" y="449"/>
                  </a:lnTo>
                  <a:lnTo>
                    <a:pt x="3" y="396"/>
                  </a:lnTo>
                  <a:lnTo>
                    <a:pt x="45" y="359"/>
                  </a:lnTo>
                  <a:lnTo>
                    <a:pt x="84" y="326"/>
                  </a:lnTo>
                  <a:lnTo>
                    <a:pt x="162" y="286"/>
                  </a:lnTo>
                  <a:lnTo>
                    <a:pt x="325" y="208"/>
                  </a:lnTo>
                  <a:lnTo>
                    <a:pt x="415" y="160"/>
                  </a:lnTo>
                  <a:lnTo>
                    <a:pt x="493" y="113"/>
                  </a:lnTo>
                  <a:lnTo>
                    <a:pt x="566" y="59"/>
                  </a:lnTo>
                  <a:lnTo>
                    <a:pt x="656" y="0"/>
                  </a:lnTo>
                  <a:lnTo>
                    <a:pt x="670" y="6"/>
                  </a:lnTo>
                  <a:lnTo>
                    <a:pt x="664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7" name="Freeform 263"/>
            <p:cNvSpPr>
              <a:spLocks noChangeArrowheads="1"/>
            </p:cNvSpPr>
            <p:nvPr/>
          </p:nvSpPr>
          <p:spPr bwMode="auto">
            <a:xfrm>
              <a:off x="1198" y="3856"/>
              <a:ext cx="200" cy="82"/>
            </a:xfrm>
            <a:custGeom>
              <a:avLst/>
              <a:gdLst>
                <a:gd name="T0" fmla="*/ 39 w 887"/>
                <a:gd name="T1" fmla="*/ 0 h 365"/>
                <a:gd name="T2" fmla="*/ 98 w 887"/>
                <a:gd name="T3" fmla="*/ 36 h 365"/>
                <a:gd name="T4" fmla="*/ 157 w 887"/>
                <a:gd name="T5" fmla="*/ 61 h 365"/>
                <a:gd name="T6" fmla="*/ 258 w 887"/>
                <a:gd name="T7" fmla="*/ 112 h 365"/>
                <a:gd name="T8" fmla="*/ 356 w 887"/>
                <a:gd name="T9" fmla="*/ 154 h 365"/>
                <a:gd name="T10" fmla="*/ 473 w 887"/>
                <a:gd name="T11" fmla="*/ 199 h 365"/>
                <a:gd name="T12" fmla="*/ 692 w 887"/>
                <a:gd name="T13" fmla="*/ 252 h 365"/>
                <a:gd name="T14" fmla="*/ 860 w 887"/>
                <a:gd name="T15" fmla="*/ 319 h 365"/>
                <a:gd name="T16" fmla="*/ 877 w 887"/>
                <a:gd name="T17" fmla="*/ 330 h 365"/>
                <a:gd name="T18" fmla="*/ 886 w 887"/>
                <a:gd name="T19" fmla="*/ 342 h 365"/>
                <a:gd name="T20" fmla="*/ 877 w 887"/>
                <a:gd name="T21" fmla="*/ 356 h 365"/>
                <a:gd name="T22" fmla="*/ 855 w 887"/>
                <a:gd name="T23" fmla="*/ 364 h 365"/>
                <a:gd name="T24" fmla="*/ 686 w 887"/>
                <a:gd name="T25" fmla="*/ 297 h 365"/>
                <a:gd name="T26" fmla="*/ 577 w 887"/>
                <a:gd name="T27" fmla="*/ 260 h 365"/>
                <a:gd name="T28" fmla="*/ 471 w 887"/>
                <a:gd name="T29" fmla="*/ 224 h 365"/>
                <a:gd name="T30" fmla="*/ 14 w 887"/>
                <a:gd name="T31" fmla="*/ 67 h 365"/>
                <a:gd name="T32" fmla="*/ 0 w 887"/>
                <a:gd name="T33" fmla="*/ 44 h 365"/>
                <a:gd name="T34" fmla="*/ 0 w 887"/>
                <a:gd name="T35" fmla="*/ 16 h 365"/>
                <a:gd name="T36" fmla="*/ 14 w 887"/>
                <a:gd name="T37" fmla="*/ 0 h 365"/>
                <a:gd name="T38" fmla="*/ 39 w 887"/>
                <a:gd name="T39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7" h="365">
                  <a:moveTo>
                    <a:pt x="39" y="0"/>
                  </a:moveTo>
                  <a:lnTo>
                    <a:pt x="98" y="36"/>
                  </a:lnTo>
                  <a:lnTo>
                    <a:pt x="157" y="61"/>
                  </a:lnTo>
                  <a:lnTo>
                    <a:pt x="258" y="112"/>
                  </a:lnTo>
                  <a:lnTo>
                    <a:pt x="356" y="154"/>
                  </a:lnTo>
                  <a:lnTo>
                    <a:pt x="473" y="199"/>
                  </a:lnTo>
                  <a:lnTo>
                    <a:pt x="692" y="252"/>
                  </a:lnTo>
                  <a:lnTo>
                    <a:pt x="860" y="319"/>
                  </a:lnTo>
                  <a:lnTo>
                    <a:pt x="877" y="330"/>
                  </a:lnTo>
                  <a:lnTo>
                    <a:pt x="886" y="342"/>
                  </a:lnTo>
                  <a:lnTo>
                    <a:pt x="877" y="356"/>
                  </a:lnTo>
                  <a:lnTo>
                    <a:pt x="855" y="364"/>
                  </a:lnTo>
                  <a:lnTo>
                    <a:pt x="686" y="297"/>
                  </a:lnTo>
                  <a:lnTo>
                    <a:pt x="577" y="260"/>
                  </a:lnTo>
                  <a:lnTo>
                    <a:pt x="471" y="224"/>
                  </a:lnTo>
                  <a:lnTo>
                    <a:pt x="14" y="67"/>
                  </a:lnTo>
                  <a:lnTo>
                    <a:pt x="0" y="44"/>
                  </a:lnTo>
                  <a:lnTo>
                    <a:pt x="0" y="16"/>
                  </a:lnTo>
                  <a:lnTo>
                    <a:pt x="14" y="0"/>
                  </a:lnTo>
                  <a:lnTo>
                    <a:pt x="3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8" name="Freeform 264"/>
            <p:cNvSpPr>
              <a:spLocks noChangeArrowheads="1"/>
            </p:cNvSpPr>
            <p:nvPr/>
          </p:nvSpPr>
          <p:spPr bwMode="auto">
            <a:xfrm>
              <a:off x="1211" y="3907"/>
              <a:ext cx="106" cy="45"/>
            </a:xfrm>
            <a:custGeom>
              <a:avLst/>
              <a:gdLst>
                <a:gd name="T0" fmla="*/ 16 w 472"/>
                <a:gd name="T1" fmla="*/ 0 h 205"/>
                <a:gd name="T2" fmla="*/ 185 w 472"/>
                <a:gd name="T3" fmla="*/ 64 h 205"/>
                <a:gd name="T4" fmla="*/ 238 w 472"/>
                <a:gd name="T5" fmla="*/ 95 h 205"/>
                <a:gd name="T6" fmla="*/ 294 w 472"/>
                <a:gd name="T7" fmla="*/ 118 h 205"/>
                <a:gd name="T8" fmla="*/ 375 w 472"/>
                <a:gd name="T9" fmla="*/ 151 h 205"/>
                <a:gd name="T10" fmla="*/ 459 w 472"/>
                <a:gd name="T11" fmla="*/ 176 h 205"/>
                <a:gd name="T12" fmla="*/ 471 w 472"/>
                <a:gd name="T13" fmla="*/ 196 h 205"/>
                <a:gd name="T14" fmla="*/ 457 w 472"/>
                <a:gd name="T15" fmla="*/ 204 h 205"/>
                <a:gd name="T16" fmla="*/ 283 w 472"/>
                <a:gd name="T17" fmla="*/ 165 h 205"/>
                <a:gd name="T18" fmla="*/ 171 w 472"/>
                <a:gd name="T19" fmla="*/ 106 h 205"/>
                <a:gd name="T20" fmla="*/ 95 w 472"/>
                <a:gd name="T21" fmla="*/ 64 h 205"/>
                <a:gd name="T22" fmla="*/ 14 w 472"/>
                <a:gd name="T23" fmla="*/ 28 h 205"/>
                <a:gd name="T24" fmla="*/ 0 w 472"/>
                <a:gd name="T25" fmla="*/ 11 h 205"/>
                <a:gd name="T26" fmla="*/ 16 w 472"/>
                <a:gd name="T2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2" h="205">
                  <a:moveTo>
                    <a:pt x="16" y="0"/>
                  </a:moveTo>
                  <a:lnTo>
                    <a:pt x="185" y="64"/>
                  </a:lnTo>
                  <a:lnTo>
                    <a:pt x="238" y="95"/>
                  </a:lnTo>
                  <a:lnTo>
                    <a:pt x="294" y="118"/>
                  </a:lnTo>
                  <a:lnTo>
                    <a:pt x="375" y="151"/>
                  </a:lnTo>
                  <a:lnTo>
                    <a:pt x="459" y="176"/>
                  </a:lnTo>
                  <a:lnTo>
                    <a:pt x="471" y="196"/>
                  </a:lnTo>
                  <a:lnTo>
                    <a:pt x="457" y="204"/>
                  </a:lnTo>
                  <a:lnTo>
                    <a:pt x="283" y="165"/>
                  </a:lnTo>
                  <a:lnTo>
                    <a:pt x="171" y="106"/>
                  </a:lnTo>
                  <a:lnTo>
                    <a:pt x="95" y="64"/>
                  </a:lnTo>
                  <a:lnTo>
                    <a:pt x="14" y="28"/>
                  </a:lnTo>
                  <a:lnTo>
                    <a:pt x="0" y="11"/>
                  </a:lnTo>
                  <a:lnTo>
                    <a:pt x="1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69" name="Freeform 265"/>
            <p:cNvSpPr>
              <a:spLocks noChangeArrowheads="1"/>
            </p:cNvSpPr>
            <p:nvPr/>
          </p:nvSpPr>
          <p:spPr bwMode="auto">
            <a:xfrm>
              <a:off x="1211" y="3933"/>
              <a:ext cx="70" cy="44"/>
            </a:xfrm>
            <a:custGeom>
              <a:avLst/>
              <a:gdLst>
                <a:gd name="T0" fmla="*/ 14 w 312"/>
                <a:gd name="T1" fmla="*/ 0 h 197"/>
                <a:gd name="T2" fmla="*/ 154 w 312"/>
                <a:gd name="T3" fmla="*/ 50 h 197"/>
                <a:gd name="T4" fmla="*/ 229 w 312"/>
                <a:gd name="T5" fmla="*/ 109 h 197"/>
                <a:gd name="T6" fmla="*/ 302 w 312"/>
                <a:gd name="T7" fmla="*/ 173 h 197"/>
                <a:gd name="T8" fmla="*/ 311 w 312"/>
                <a:gd name="T9" fmla="*/ 190 h 197"/>
                <a:gd name="T10" fmla="*/ 294 w 312"/>
                <a:gd name="T11" fmla="*/ 196 h 197"/>
                <a:gd name="T12" fmla="*/ 131 w 312"/>
                <a:gd name="T13" fmla="*/ 100 h 197"/>
                <a:gd name="T14" fmla="*/ 72 w 312"/>
                <a:gd name="T15" fmla="*/ 64 h 197"/>
                <a:gd name="T16" fmla="*/ 8 w 312"/>
                <a:gd name="T17" fmla="*/ 33 h 197"/>
                <a:gd name="T18" fmla="*/ 0 w 312"/>
                <a:gd name="T19" fmla="*/ 14 h 197"/>
                <a:gd name="T20" fmla="*/ 14 w 312"/>
                <a:gd name="T2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197">
                  <a:moveTo>
                    <a:pt x="14" y="0"/>
                  </a:moveTo>
                  <a:lnTo>
                    <a:pt x="154" y="50"/>
                  </a:lnTo>
                  <a:lnTo>
                    <a:pt x="229" y="109"/>
                  </a:lnTo>
                  <a:lnTo>
                    <a:pt x="302" y="173"/>
                  </a:lnTo>
                  <a:lnTo>
                    <a:pt x="311" y="190"/>
                  </a:lnTo>
                  <a:lnTo>
                    <a:pt x="294" y="196"/>
                  </a:lnTo>
                  <a:lnTo>
                    <a:pt x="131" y="100"/>
                  </a:lnTo>
                  <a:lnTo>
                    <a:pt x="72" y="64"/>
                  </a:lnTo>
                  <a:lnTo>
                    <a:pt x="8" y="33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0" name="Freeform 266"/>
            <p:cNvSpPr>
              <a:spLocks noChangeArrowheads="1"/>
            </p:cNvSpPr>
            <p:nvPr/>
          </p:nvSpPr>
          <p:spPr bwMode="auto">
            <a:xfrm>
              <a:off x="1211" y="3958"/>
              <a:ext cx="46" cy="36"/>
            </a:xfrm>
            <a:custGeom>
              <a:avLst/>
              <a:gdLst>
                <a:gd name="T0" fmla="*/ 16 w 208"/>
                <a:gd name="T1" fmla="*/ 0 h 161"/>
                <a:gd name="T2" fmla="*/ 72 w 208"/>
                <a:gd name="T3" fmla="*/ 36 h 161"/>
                <a:gd name="T4" fmla="*/ 201 w 208"/>
                <a:gd name="T5" fmla="*/ 137 h 161"/>
                <a:gd name="T6" fmla="*/ 207 w 208"/>
                <a:gd name="T7" fmla="*/ 154 h 161"/>
                <a:gd name="T8" fmla="*/ 193 w 208"/>
                <a:gd name="T9" fmla="*/ 160 h 161"/>
                <a:gd name="T10" fmla="*/ 58 w 208"/>
                <a:gd name="T11" fmla="*/ 73 h 161"/>
                <a:gd name="T12" fmla="*/ 30 w 208"/>
                <a:gd name="T13" fmla="*/ 50 h 161"/>
                <a:gd name="T14" fmla="*/ 2 w 208"/>
                <a:gd name="T15" fmla="*/ 28 h 161"/>
                <a:gd name="T16" fmla="*/ 0 w 208"/>
                <a:gd name="T17" fmla="*/ 8 h 161"/>
                <a:gd name="T18" fmla="*/ 16 w 208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61">
                  <a:moveTo>
                    <a:pt x="16" y="0"/>
                  </a:moveTo>
                  <a:lnTo>
                    <a:pt x="72" y="36"/>
                  </a:lnTo>
                  <a:lnTo>
                    <a:pt x="201" y="137"/>
                  </a:lnTo>
                  <a:lnTo>
                    <a:pt x="207" y="154"/>
                  </a:lnTo>
                  <a:lnTo>
                    <a:pt x="193" y="160"/>
                  </a:lnTo>
                  <a:lnTo>
                    <a:pt x="58" y="73"/>
                  </a:lnTo>
                  <a:lnTo>
                    <a:pt x="30" y="50"/>
                  </a:lnTo>
                  <a:lnTo>
                    <a:pt x="2" y="28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1" name="Freeform 267"/>
            <p:cNvSpPr>
              <a:spLocks noChangeArrowheads="1"/>
            </p:cNvSpPr>
            <p:nvPr/>
          </p:nvSpPr>
          <p:spPr bwMode="auto">
            <a:xfrm>
              <a:off x="1248" y="3959"/>
              <a:ext cx="77" cy="46"/>
            </a:xfrm>
            <a:custGeom>
              <a:avLst/>
              <a:gdLst>
                <a:gd name="T0" fmla="*/ 345 w 346"/>
                <a:gd name="T1" fmla="*/ 26 h 209"/>
                <a:gd name="T2" fmla="*/ 303 w 346"/>
                <a:gd name="T3" fmla="*/ 59 h 209"/>
                <a:gd name="T4" fmla="*/ 266 w 346"/>
                <a:gd name="T5" fmla="*/ 85 h 209"/>
                <a:gd name="T6" fmla="*/ 194 w 346"/>
                <a:gd name="T7" fmla="*/ 127 h 209"/>
                <a:gd name="T8" fmla="*/ 118 w 346"/>
                <a:gd name="T9" fmla="*/ 163 h 209"/>
                <a:gd name="T10" fmla="*/ 37 w 346"/>
                <a:gd name="T11" fmla="*/ 208 h 209"/>
                <a:gd name="T12" fmla="*/ 0 w 346"/>
                <a:gd name="T13" fmla="*/ 191 h 209"/>
                <a:gd name="T14" fmla="*/ 0 w 346"/>
                <a:gd name="T15" fmla="*/ 163 h 209"/>
                <a:gd name="T16" fmla="*/ 14 w 346"/>
                <a:gd name="T17" fmla="*/ 141 h 209"/>
                <a:gd name="T18" fmla="*/ 331 w 346"/>
                <a:gd name="T19" fmla="*/ 0 h 209"/>
                <a:gd name="T20" fmla="*/ 345 w 346"/>
                <a:gd name="T21" fmla="*/ 9 h 209"/>
                <a:gd name="T22" fmla="*/ 345 w 346"/>
                <a:gd name="T23" fmla="*/ 2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6" h="209">
                  <a:moveTo>
                    <a:pt x="345" y="26"/>
                  </a:moveTo>
                  <a:lnTo>
                    <a:pt x="303" y="59"/>
                  </a:lnTo>
                  <a:lnTo>
                    <a:pt x="266" y="85"/>
                  </a:lnTo>
                  <a:lnTo>
                    <a:pt x="194" y="127"/>
                  </a:lnTo>
                  <a:lnTo>
                    <a:pt x="118" y="163"/>
                  </a:lnTo>
                  <a:lnTo>
                    <a:pt x="37" y="208"/>
                  </a:lnTo>
                  <a:lnTo>
                    <a:pt x="0" y="191"/>
                  </a:lnTo>
                  <a:lnTo>
                    <a:pt x="0" y="163"/>
                  </a:lnTo>
                  <a:lnTo>
                    <a:pt x="14" y="141"/>
                  </a:lnTo>
                  <a:lnTo>
                    <a:pt x="331" y="0"/>
                  </a:lnTo>
                  <a:lnTo>
                    <a:pt x="345" y="9"/>
                  </a:lnTo>
                  <a:lnTo>
                    <a:pt x="345" y="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2" name="Freeform 268"/>
            <p:cNvSpPr>
              <a:spLocks noChangeArrowheads="1"/>
            </p:cNvSpPr>
            <p:nvPr/>
          </p:nvSpPr>
          <p:spPr bwMode="auto">
            <a:xfrm>
              <a:off x="1218" y="3948"/>
              <a:ext cx="60" cy="39"/>
            </a:xfrm>
            <a:custGeom>
              <a:avLst/>
              <a:gdLst>
                <a:gd name="T0" fmla="*/ 20 w 268"/>
                <a:gd name="T1" fmla="*/ 118 h 178"/>
                <a:gd name="T2" fmla="*/ 135 w 268"/>
                <a:gd name="T3" fmla="*/ 59 h 178"/>
                <a:gd name="T4" fmla="*/ 250 w 268"/>
                <a:gd name="T5" fmla="*/ 0 h 178"/>
                <a:gd name="T6" fmla="*/ 267 w 268"/>
                <a:gd name="T7" fmla="*/ 14 h 178"/>
                <a:gd name="T8" fmla="*/ 258 w 268"/>
                <a:gd name="T9" fmla="*/ 31 h 178"/>
                <a:gd name="T10" fmla="*/ 149 w 268"/>
                <a:gd name="T11" fmla="*/ 101 h 178"/>
                <a:gd name="T12" fmla="*/ 96 w 268"/>
                <a:gd name="T13" fmla="*/ 140 h 178"/>
                <a:gd name="T14" fmla="*/ 31 w 268"/>
                <a:gd name="T15" fmla="*/ 177 h 178"/>
                <a:gd name="T16" fmla="*/ 0 w 268"/>
                <a:gd name="T17" fmla="*/ 160 h 178"/>
                <a:gd name="T18" fmla="*/ 20 w 268"/>
                <a:gd name="T19" fmla="*/ 11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78">
                  <a:moveTo>
                    <a:pt x="20" y="118"/>
                  </a:moveTo>
                  <a:lnTo>
                    <a:pt x="135" y="59"/>
                  </a:lnTo>
                  <a:lnTo>
                    <a:pt x="250" y="0"/>
                  </a:lnTo>
                  <a:lnTo>
                    <a:pt x="267" y="14"/>
                  </a:lnTo>
                  <a:lnTo>
                    <a:pt x="258" y="31"/>
                  </a:lnTo>
                  <a:lnTo>
                    <a:pt x="149" y="101"/>
                  </a:lnTo>
                  <a:lnTo>
                    <a:pt x="96" y="140"/>
                  </a:lnTo>
                  <a:lnTo>
                    <a:pt x="31" y="177"/>
                  </a:lnTo>
                  <a:lnTo>
                    <a:pt x="0" y="160"/>
                  </a:lnTo>
                  <a:lnTo>
                    <a:pt x="20" y="11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3" name="Freeform 269"/>
            <p:cNvSpPr>
              <a:spLocks noChangeArrowheads="1"/>
            </p:cNvSpPr>
            <p:nvPr/>
          </p:nvSpPr>
          <p:spPr bwMode="auto">
            <a:xfrm>
              <a:off x="1216" y="3921"/>
              <a:ext cx="39" cy="23"/>
            </a:xfrm>
            <a:custGeom>
              <a:avLst/>
              <a:gdLst>
                <a:gd name="T0" fmla="*/ 17 w 178"/>
                <a:gd name="T1" fmla="*/ 54 h 105"/>
                <a:gd name="T2" fmla="*/ 73 w 178"/>
                <a:gd name="T3" fmla="*/ 28 h 105"/>
                <a:gd name="T4" fmla="*/ 163 w 178"/>
                <a:gd name="T5" fmla="*/ 0 h 105"/>
                <a:gd name="T6" fmla="*/ 177 w 178"/>
                <a:gd name="T7" fmla="*/ 9 h 105"/>
                <a:gd name="T8" fmla="*/ 168 w 178"/>
                <a:gd name="T9" fmla="*/ 28 h 105"/>
                <a:gd name="T10" fmla="*/ 126 w 178"/>
                <a:gd name="T11" fmla="*/ 59 h 105"/>
                <a:gd name="T12" fmla="*/ 76 w 178"/>
                <a:gd name="T13" fmla="*/ 90 h 105"/>
                <a:gd name="T14" fmla="*/ 22 w 178"/>
                <a:gd name="T15" fmla="*/ 104 h 105"/>
                <a:gd name="T16" fmla="*/ 0 w 178"/>
                <a:gd name="T17" fmla="*/ 82 h 105"/>
                <a:gd name="T18" fmla="*/ 17 w 178"/>
                <a:gd name="T19" fmla="*/ 5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5">
                  <a:moveTo>
                    <a:pt x="17" y="54"/>
                  </a:moveTo>
                  <a:lnTo>
                    <a:pt x="73" y="28"/>
                  </a:lnTo>
                  <a:lnTo>
                    <a:pt x="163" y="0"/>
                  </a:lnTo>
                  <a:lnTo>
                    <a:pt x="177" y="9"/>
                  </a:lnTo>
                  <a:lnTo>
                    <a:pt x="168" y="28"/>
                  </a:lnTo>
                  <a:lnTo>
                    <a:pt x="126" y="59"/>
                  </a:lnTo>
                  <a:lnTo>
                    <a:pt x="76" y="90"/>
                  </a:lnTo>
                  <a:lnTo>
                    <a:pt x="22" y="104"/>
                  </a:lnTo>
                  <a:lnTo>
                    <a:pt x="0" y="82"/>
                  </a:lnTo>
                  <a:lnTo>
                    <a:pt x="17" y="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4" name="Freeform 270"/>
            <p:cNvSpPr>
              <a:spLocks noChangeArrowheads="1"/>
            </p:cNvSpPr>
            <p:nvPr/>
          </p:nvSpPr>
          <p:spPr bwMode="auto">
            <a:xfrm>
              <a:off x="1218" y="3891"/>
              <a:ext cx="143" cy="61"/>
            </a:xfrm>
            <a:custGeom>
              <a:avLst/>
              <a:gdLst>
                <a:gd name="T0" fmla="*/ 14 w 635"/>
                <a:gd name="T1" fmla="*/ 0 h 275"/>
                <a:gd name="T2" fmla="*/ 191 w 635"/>
                <a:gd name="T3" fmla="*/ 84 h 275"/>
                <a:gd name="T4" fmla="*/ 303 w 635"/>
                <a:gd name="T5" fmla="*/ 129 h 275"/>
                <a:gd name="T6" fmla="*/ 404 w 635"/>
                <a:gd name="T7" fmla="*/ 148 h 275"/>
                <a:gd name="T8" fmla="*/ 620 w 635"/>
                <a:gd name="T9" fmla="*/ 216 h 275"/>
                <a:gd name="T10" fmla="*/ 634 w 635"/>
                <a:gd name="T11" fmla="*/ 258 h 275"/>
                <a:gd name="T12" fmla="*/ 620 w 635"/>
                <a:gd name="T13" fmla="*/ 274 h 275"/>
                <a:gd name="T14" fmla="*/ 603 w 635"/>
                <a:gd name="T15" fmla="*/ 274 h 275"/>
                <a:gd name="T16" fmla="*/ 494 w 635"/>
                <a:gd name="T17" fmla="*/ 224 h 275"/>
                <a:gd name="T18" fmla="*/ 396 w 635"/>
                <a:gd name="T19" fmla="*/ 193 h 275"/>
                <a:gd name="T20" fmla="*/ 183 w 635"/>
                <a:gd name="T21" fmla="*/ 112 h 275"/>
                <a:gd name="T22" fmla="*/ 96 w 635"/>
                <a:gd name="T23" fmla="*/ 70 h 275"/>
                <a:gd name="T24" fmla="*/ 9 w 635"/>
                <a:gd name="T25" fmla="*/ 31 h 275"/>
                <a:gd name="T26" fmla="*/ 0 w 635"/>
                <a:gd name="T27" fmla="*/ 8 h 275"/>
                <a:gd name="T28" fmla="*/ 14 w 635"/>
                <a:gd name="T2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275">
                  <a:moveTo>
                    <a:pt x="14" y="0"/>
                  </a:moveTo>
                  <a:lnTo>
                    <a:pt x="191" y="84"/>
                  </a:lnTo>
                  <a:lnTo>
                    <a:pt x="303" y="129"/>
                  </a:lnTo>
                  <a:lnTo>
                    <a:pt x="404" y="148"/>
                  </a:lnTo>
                  <a:lnTo>
                    <a:pt x="620" y="216"/>
                  </a:lnTo>
                  <a:lnTo>
                    <a:pt x="634" y="258"/>
                  </a:lnTo>
                  <a:lnTo>
                    <a:pt x="620" y="274"/>
                  </a:lnTo>
                  <a:lnTo>
                    <a:pt x="603" y="274"/>
                  </a:lnTo>
                  <a:lnTo>
                    <a:pt x="494" y="224"/>
                  </a:lnTo>
                  <a:lnTo>
                    <a:pt x="396" y="193"/>
                  </a:lnTo>
                  <a:lnTo>
                    <a:pt x="183" y="112"/>
                  </a:lnTo>
                  <a:lnTo>
                    <a:pt x="96" y="70"/>
                  </a:lnTo>
                  <a:lnTo>
                    <a:pt x="9" y="31"/>
                  </a:lnTo>
                  <a:lnTo>
                    <a:pt x="0" y="8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5" name="Freeform 271"/>
            <p:cNvSpPr>
              <a:spLocks noChangeArrowheads="1"/>
            </p:cNvSpPr>
            <p:nvPr/>
          </p:nvSpPr>
          <p:spPr bwMode="auto">
            <a:xfrm>
              <a:off x="1398" y="3080"/>
              <a:ext cx="28" cy="168"/>
            </a:xfrm>
            <a:custGeom>
              <a:avLst/>
              <a:gdLst>
                <a:gd name="T0" fmla="*/ 45 w 130"/>
                <a:gd name="T1" fmla="*/ 0 h 744"/>
                <a:gd name="T2" fmla="*/ 67 w 130"/>
                <a:gd name="T3" fmla="*/ 67 h 744"/>
                <a:gd name="T4" fmla="*/ 70 w 130"/>
                <a:gd name="T5" fmla="*/ 132 h 744"/>
                <a:gd name="T6" fmla="*/ 67 w 130"/>
                <a:gd name="T7" fmla="*/ 193 h 744"/>
                <a:gd name="T8" fmla="*/ 70 w 130"/>
                <a:gd name="T9" fmla="*/ 266 h 744"/>
                <a:gd name="T10" fmla="*/ 95 w 130"/>
                <a:gd name="T11" fmla="*/ 353 h 744"/>
                <a:gd name="T12" fmla="*/ 129 w 130"/>
                <a:gd name="T13" fmla="*/ 429 h 744"/>
                <a:gd name="T14" fmla="*/ 126 w 130"/>
                <a:gd name="T15" fmla="*/ 580 h 744"/>
                <a:gd name="T16" fmla="*/ 106 w 130"/>
                <a:gd name="T17" fmla="*/ 729 h 744"/>
                <a:gd name="T18" fmla="*/ 95 w 130"/>
                <a:gd name="T19" fmla="*/ 743 h 744"/>
                <a:gd name="T20" fmla="*/ 84 w 130"/>
                <a:gd name="T21" fmla="*/ 729 h 744"/>
                <a:gd name="T22" fmla="*/ 70 w 130"/>
                <a:gd name="T23" fmla="*/ 592 h 744"/>
                <a:gd name="T24" fmla="*/ 53 w 130"/>
                <a:gd name="T25" fmla="*/ 463 h 744"/>
                <a:gd name="T26" fmla="*/ 0 w 130"/>
                <a:gd name="T27" fmla="*/ 286 h 744"/>
                <a:gd name="T28" fmla="*/ 3 w 130"/>
                <a:gd name="T29" fmla="*/ 213 h 744"/>
                <a:gd name="T30" fmla="*/ 25 w 130"/>
                <a:gd name="T31" fmla="*/ 146 h 744"/>
                <a:gd name="T32" fmla="*/ 39 w 130"/>
                <a:gd name="T33" fmla="*/ 81 h 744"/>
                <a:gd name="T34" fmla="*/ 25 w 130"/>
                <a:gd name="T35" fmla="*/ 17 h 744"/>
                <a:gd name="T36" fmla="*/ 31 w 130"/>
                <a:gd name="T37" fmla="*/ 0 h 744"/>
                <a:gd name="T38" fmla="*/ 45 w 130"/>
                <a:gd name="T3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744">
                  <a:moveTo>
                    <a:pt x="45" y="0"/>
                  </a:moveTo>
                  <a:lnTo>
                    <a:pt x="67" y="67"/>
                  </a:lnTo>
                  <a:lnTo>
                    <a:pt x="70" y="132"/>
                  </a:lnTo>
                  <a:lnTo>
                    <a:pt x="67" y="193"/>
                  </a:lnTo>
                  <a:lnTo>
                    <a:pt x="70" y="266"/>
                  </a:lnTo>
                  <a:lnTo>
                    <a:pt x="95" y="353"/>
                  </a:lnTo>
                  <a:lnTo>
                    <a:pt x="129" y="429"/>
                  </a:lnTo>
                  <a:lnTo>
                    <a:pt x="126" y="580"/>
                  </a:lnTo>
                  <a:lnTo>
                    <a:pt x="106" y="729"/>
                  </a:lnTo>
                  <a:lnTo>
                    <a:pt x="95" y="743"/>
                  </a:lnTo>
                  <a:lnTo>
                    <a:pt x="84" y="729"/>
                  </a:lnTo>
                  <a:lnTo>
                    <a:pt x="70" y="592"/>
                  </a:lnTo>
                  <a:lnTo>
                    <a:pt x="53" y="463"/>
                  </a:lnTo>
                  <a:lnTo>
                    <a:pt x="0" y="286"/>
                  </a:lnTo>
                  <a:lnTo>
                    <a:pt x="3" y="213"/>
                  </a:lnTo>
                  <a:lnTo>
                    <a:pt x="25" y="146"/>
                  </a:lnTo>
                  <a:lnTo>
                    <a:pt x="39" y="81"/>
                  </a:lnTo>
                  <a:lnTo>
                    <a:pt x="25" y="17"/>
                  </a:lnTo>
                  <a:lnTo>
                    <a:pt x="31" y="0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6" name="Freeform 272"/>
            <p:cNvSpPr>
              <a:spLocks noChangeArrowheads="1"/>
            </p:cNvSpPr>
            <p:nvPr/>
          </p:nvSpPr>
          <p:spPr bwMode="auto">
            <a:xfrm>
              <a:off x="1448" y="3185"/>
              <a:ext cx="30" cy="49"/>
            </a:xfrm>
            <a:custGeom>
              <a:avLst/>
              <a:gdLst>
                <a:gd name="T0" fmla="*/ 126 w 136"/>
                <a:gd name="T1" fmla="*/ 42 h 220"/>
                <a:gd name="T2" fmla="*/ 118 w 136"/>
                <a:gd name="T3" fmla="*/ 65 h 220"/>
                <a:gd name="T4" fmla="*/ 118 w 136"/>
                <a:gd name="T5" fmla="*/ 96 h 220"/>
                <a:gd name="T6" fmla="*/ 95 w 136"/>
                <a:gd name="T7" fmla="*/ 149 h 220"/>
                <a:gd name="T8" fmla="*/ 76 w 136"/>
                <a:gd name="T9" fmla="*/ 174 h 220"/>
                <a:gd name="T10" fmla="*/ 67 w 136"/>
                <a:gd name="T11" fmla="*/ 197 h 220"/>
                <a:gd name="T12" fmla="*/ 17 w 136"/>
                <a:gd name="T13" fmla="*/ 219 h 220"/>
                <a:gd name="T14" fmla="*/ 0 w 136"/>
                <a:gd name="T15" fmla="*/ 199 h 220"/>
                <a:gd name="T16" fmla="*/ 0 w 136"/>
                <a:gd name="T17" fmla="*/ 174 h 220"/>
                <a:gd name="T18" fmla="*/ 25 w 136"/>
                <a:gd name="T19" fmla="*/ 124 h 220"/>
                <a:gd name="T20" fmla="*/ 53 w 136"/>
                <a:gd name="T21" fmla="*/ 59 h 220"/>
                <a:gd name="T22" fmla="*/ 118 w 136"/>
                <a:gd name="T23" fmla="*/ 0 h 220"/>
                <a:gd name="T24" fmla="*/ 135 w 136"/>
                <a:gd name="T25" fmla="*/ 9 h 220"/>
                <a:gd name="T26" fmla="*/ 126 w 136"/>
                <a:gd name="T27" fmla="*/ 4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20">
                  <a:moveTo>
                    <a:pt x="126" y="42"/>
                  </a:moveTo>
                  <a:lnTo>
                    <a:pt x="118" y="65"/>
                  </a:lnTo>
                  <a:lnTo>
                    <a:pt x="118" y="96"/>
                  </a:lnTo>
                  <a:lnTo>
                    <a:pt x="95" y="149"/>
                  </a:lnTo>
                  <a:lnTo>
                    <a:pt x="76" y="174"/>
                  </a:lnTo>
                  <a:lnTo>
                    <a:pt x="67" y="197"/>
                  </a:lnTo>
                  <a:lnTo>
                    <a:pt x="17" y="219"/>
                  </a:lnTo>
                  <a:lnTo>
                    <a:pt x="0" y="199"/>
                  </a:lnTo>
                  <a:lnTo>
                    <a:pt x="0" y="174"/>
                  </a:lnTo>
                  <a:lnTo>
                    <a:pt x="25" y="124"/>
                  </a:lnTo>
                  <a:lnTo>
                    <a:pt x="53" y="59"/>
                  </a:lnTo>
                  <a:lnTo>
                    <a:pt x="118" y="0"/>
                  </a:lnTo>
                  <a:lnTo>
                    <a:pt x="135" y="9"/>
                  </a:lnTo>
                  <a:lnTo>
                    <a:pt x="126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7" name="Freeform 273"/>
            <p:cNvSpPr>
              <a:spLocks noChangeArrowheads="1"/>
            </p:cNvSpPr>
            <p:nvPr/>
          </p:nvSpPr>
          <p:spPr bwMode="auto">
            <a:xfrm>
              <a:off x="1443" y="3137"/>
              <a:ext cx="11" cy="64"/>
            </a:xfrm>
            <a:custGeom>
              <a:avLst/>
              <a:gdLst>
                <a:gd name="T0" fmla="*/ 36 w 54"/>
                <a:gd name="T1" fmla="*/ 6 h 287"/>
                <a:gd name="T2" fmla="*/ 45 w 54"/>
                <a:gd name="T3" fmla="*/ 59 h 287"/>
                <a:gd name="T4" fmla="*/ 53 w 54"/>
                <a:gd name="T5" fmla="*/ 118 h 287"/>
                <a:gd name="T6" fmla="*/ 45 w 54"/>
                <a:gd name="T7" fmla="*/ 205 h 287"/>
                <a:gd name="T8" fmla="*/ 31 w 54"/>
                <a:gd name="T9" fmla="*/ 286 h 287"/>
                <a:gd name="T10" fmla="*/ 8 w 54"/>
                <a:gd name="T11" fmla="*/ 281 h 287"/>
                <a:gd name="T12" fmla="*/ 0 w 54"/>
                <a:gd name="T13" fmla="*/ 118 h 287"/>
                <a:gd name="T14" fmla="*/ 14 w 54"/>
                <a:gd name="T15" fmla="*/ 0 h 287"/>
                <a:gd name="T16" fmla="*/ 36 w 54"/>
                <a:gd name="T17" fmla="*/ 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87">
                  <a:moveTo>
                    <a:pt x="36" y="6"/>
                  </a:moveTo>
                  <a:lnTo>
                    <a:pt x="45" y="59"/>
                  </a:lnTo>
                  <a:lnTo>
                    <a:pt x="53" y="118"/>
                  </a:lnTo>
                  <a:lnTo>
                    <a:pt x="45" y="205"/>
                  </a:lnTo>
                  <a:lnTo>
                    <a:pt x="31" y="286"/>
                  </a:lnTo>
                  <a:lnTo>
                    <a:pt x="8" y="281"/>
                  </a:lnTo>
                  <a:lnTo>
                    <a:pt x="0" y="118"/>
                  </a:lnTo>
                  <a:lnTo>
                    <a:pt x="14" y="0"/>
                  </a:lnTo>
                  <a:lnTo>
                    <a:pt x="36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8" name="Freeform 274"/>
            <p:cNvSpPr>
              <a:spLocks noChangeArrowheads="1"/>
            </p:cNvSpPr>
            <p:nvPr/>
          </p:nvSpPr>
          <p:spPr bwMode="auto">
            <a:xfrm>
              <a:off x="1545" y="3126"/>
              <a:ext cx="38" cy="103"/>
            </a:xfrm>
            <a:custGeom>
              <a:avLst/>
              <a:gdLst>
                <a:gd name="T0" fmla="*/ 171 w 172"/>
                <a:gd name="T1" fmla="*/ 25 h 458"/>
                <a:gd name="T2" fmla="*/ 129 w 172"/>
                <a:gd name="T3" fmla="*/ 134 h 458"/>
                <a:gd name="T4" fmla="*/ 104 w 172"/>
                <a:gd name="T5" fmla="*/ 258 h 458"/>
                <a:gd name="T6" fmla="*/ 70 w 172"/>
                <a:gd name="T7" fmla="*/ 356 h 458"/>
                <a:gd name="T8" fmla="*/ 23 w 172"/>
                <a:gd name="T9" fmla="*/ 445 h 458"/>
                <a:gd name="T10" fmla="*/ 9 w 172"/>
                <a:gd name="T11" fmla="*/ 457 h 458"/>
                <a:gd name="T12" fmla="*/ 0 w 172"/>
                <a:gd name="T13" fmla="*/ 434 h 458"/>
                <a:gd name="T14" fmla="*/ 17 w 172"/>
                <a:gd name="T15" fmla="*/ 325 h 458"/>
                <a:gd name="T16" fmla="*/ 48 w 172"/>
                <a:gd name="T17" fmla="*/ 230 h 458"/>
                <a:gd name="T18" fmla="*/ 70 w 172"/>
                <a:gd name="T19" fmla="*/ 165 h 458"/>
                <a:gd name="T20" fmla="*/ 93 w 172"/>
                <a:gd name="T21" fmla="*/ 112 h 458"/>
                <a:gd name="T22" fmla="*/ 121 w 172"/>
                <a:gd name="T23" fmla="*/ 59 h 458"/>
                <a:gd name="T24" fmla="*/ 152 w 172"/>
                <a:gd name="T25" fmla="*/ 3 h 458"/>
                <a:gd name="T26" fmla="*/ 171 w 172"/>
                <a:gd name="T27" fmla="*/ 0 h 458"/>
                <a:gd name="T28" fmla="*/ 171 w 172"/>
                <a:gd name="T29" fmla="*/ 25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458">
                  <a:moveTo>
                    <a:pt x="171" y="25"/>
                  </a:moveTo>
                  <a:lnTo>
                    <a:pt x="129" y="134"/>
                  </a:lnTo>
                  <a:lnTo>
                    <a:pt x="104" y="258"/>
                  </a:lnTo>
                  <a:lnTo>
                    <a:pt x="70" y="356"/>
                  </a:lnTo>
                  <a:lnTo>
                    <a:pt x="23" y="445"/>
                  </a:lnTo>
                  <a:lnTo>
                    <a:pt x="9" y="457"/>
                  </a:lnTo>
                  <a:lnTo>
                    <a:pt x="0" y="434"/>
                  </a:lnTo>
                  <a:lnTo>
                    <a:pt x="17" y="325"/>
                  </a:lnTo>
                  <a:lnTo>
                    <a:pt x="48" y="230"/>
                  </a:lnTo>
                  <a:lnTo>
                    <a:pt x="70" y="165"/>
                  </a:lnTo>
                  <a:lnTo>
                    <a:pt x="93" y="112"/>
                  </a:lnTo>
                  <a:lnTo>
                    <a:pt x="121" y="59"/>
                  </a:lnTo>
                  <a:lnTo>
                    <a:pt x="152" y="3"/>
                  </a:lnTo>
                  <a:lnTo>
                    <a:pt x="171" y="0"/>
                  </a:lnTo>
                  <a:lnTo>
                    <a:pt x="171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79" name="Freeform 275"/>
            <p:cNvSpPr>
              <a:spLocks noChangeArrowheads="1"/>
            </p:cNvSpPr>
            <p:nvPr/>
          </p:nvSpPr>
          <p:spPr bwMode="auto">
            <a:xfrm>
              <a:off x="857" y="3375"/>
              <a:ext cx="40" cy="16"/>
            </a:xfrm>
            <a:custGeom>
              <a:avLst/>
              <a:gdLst>
                <a:gd name="T0" fmla="*/ 11 w 183"/>
                <a:gd name="T1" fmla="*/ 0 h 74"/>
                <a:gd name="T2" fmla="*/ 104 w 183"/>
                <a:gd name="T3" fmla="*/ 0 h 74"/>
                <a:gd name="T4" fmla="*/ 163 w 183"/>
                <a:gd name="T5" fmla="*/ 9 h 74"/>
                <a:gd name="T6" fmla="*/ 182 w 183"/>
                <a:gd name="T7" fmla="*/ 23 h 74"/>
                <a:gd name="T8" fmla="*/ 174 w 183"/>
                <a:gd name="T9" fmla="*/ 37 h 74"/>
                <a:gd name="T10" fmla="*/ 101 w 183"/>
                <a:gd name="T11" fmla="*/ 73 h 74"/>
                <a:gd name="T12" fmla="*/ 56 w 183"/>
                <a:gd name="T13" fmla="*/ 51 h 74"/>
                <a:gd name="T14" fmla="*/ 11 w 183"/>
                <a:gd name="T15" fmla="*/ 31 h 74"/>
                <a:gd name="T16" fmla="*/ 0 w 183"/>
                <a:gd name="T17" fmla="*/ 15 h 74"/>
                <a:gd name="T18" fmla="*/ 11 w 183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74">
                  <a:moveTo>
                    <a:pt x="11" y="0"/>
                  </a:moveTo>
                  <a:lnTo>
                    <a:pt x="104" y="0"/>
                  </a:lnTo>
                  <a:lnTo>
                    <a:pt x="163" y="9"/>
                  </a:lnTo>
                  <a:lnTo>
                    <a:pt x="182" y="23"/>
                  </a:lnTo>
                  <a:lnTo>
                    <a:pt x="174" y="37"/>
                  </a:lnTo>
                  <a:lnTo>
                    <a:pt x="101" y="73"/>
                  </a:lnTo>
                  <a:lnTo>
                    <a:pt x="56" y="51"/>
                  </a:lnTo>
                  <a:lnTo>
                    <a:pt x="11" y="31"/>
                  </a:lnTo>
                  <a:lnTo>
                    <a:pt x="0" y="15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0" name="Freeform 276"/>
            <p:cNvSpPr>
              <a:spLocks noChangeArrowheads="1"/>
            </p:cNvSpPr>
            <p:nvPr/>
          </p:nvSpPr>
          <p:spPr bwMode="auto">
            <a:xfrm>
              <a:off x="852" y="3360"/>
              <a:ext cx="44" cy="20"/>
            </a:xfrm>
            <a:custGeom>
              <a:avLst/>
              <a:gdLst>
                <a:gd name="T0" fmla="*/ 0 w 197"/>
                <a:gd name="T1" fmla="*/ 67 h 91"/>
                <a:gd name="T2" fmla="*/ 95 w 197"/>
                <a:gd name="T3" fmla="*/ 14 h 91"/>
                <a:gd name="T4" fmla="*/ 182 w 197"/>
                <a:gd name="T5" fmla="*/ 0 h 91"/>
                <a:gd name="T6" fmla="*/ 196 w 197"/>
                <a:gd name="T7" fmla="*/ 14 h 91"/>
                <a:gd name="T8" fmla="*/ 182 w 197"/>
                <a:gd name="T9" fmla="*/ 25 h 91"/>
                <a:gd name="T10" fmla="*/ 103 w 197"/>
                <a:gd name="T11" fmla="*/ 59 h 91"/>
                <a:gd name="T12" fmla="*/ 5 w 197"/>
                <a:gd name="T13" fmla="*/ 90 h 91"/>
                <a:gd name="T14" fmla="*/ 0 w 197"/>
                <a:gd name="T15" fmla="*/ 6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91">
                  <a:moveTo>
                    <a:pt x="0" y="67"/>
                  </a:moveTo>
                  <a:lnTo>
                    <a:pt x="95" y="14"/>
                  </a:lnTo>
                  <a:lnTo>
                    <a:pt x="182" y="0"/>
                  </a:lnTo>
                  <a:lnTo>
                    <a:pt x="196" y="14"/>
                  </a:lnTo>
                  <a:lnTo>
                    <a:pt x="182" y="25"/>
                  </a:lnTo>
                  <a:lnTo>
                    <a:pt x="103" y="59"/>
                  </a:lnTo>
                  <a:lnTo>
                    <a:pt x="5" y="90"/>
                  </a:lnTo>
                  <a:lnTo>
                    <a:pt x="0" y="6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1" name="Freeform 277"/>
            <p:cNvSpPr>
              <a:spLocks noChangeArrowheads="1"/>
            </p:cNvSpPr>
            <p:nvPr/>
          </p:nvSpPr>
          <p:spPr bwMode="auto">
            <a:xfrm>
              <a:off x="1460" y="2987"/>
              <a:ext cx="11" cy="18"/>
            </a:xfrm>
            <a:custGeom>
              <a:avLst/>
              <a:gdLst>
                <a:gd name="T0" fmla="*/ 37 w 52"/>
                <a:gd name="T1" fmla="*/ 0 h 85"/>
                <a:gd name="T2" fmla="*/ 42 w 52"/>
                <a:gd name="T3" fmla="*/ 33 h 85"/>
                <a:gd name="T4" fmla="*/ 45 w 52"/>
                <a:gd name="T5" fmla="*/ 59 h 85"/>
                <a:gd name="T6" fmla="*/ 51 w 52"/>
                <a:gd name="T7" fmla="*/ 75 h 85"/>
                <a:gd name="T8" fmla="*/ 37 w 52"/>
                <a:gd name="T9" fmla="*/ 84 h 85"/>
                <a:gd name="T10" fmla="*/ 0 w 52"/>
                <a:gd name="T11" fmla="*/ 33 h 85"/>
                <a:gd name="T12" fmla="*/ 9 w 52"/>
                <a:gd name="T13" fmla="*/ 0 h 85"/>
                <a:gd name="T14" fmla="*/ 37 w 52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85">
                  <a:moveTo>
                    <a:pt x="37" y="0"/>
                  </a:moveTo>
                  <a:lnTo>
                    <a:pt x="42" y="33"/>
                  </a:lnTo>
                  <a:lnTo>
                    <a:pt x="45" y="59"/>
                  </a:lnTo>
                  <a:lnTo>
                    <a:pt x="51" y="75"/>
                  </a:lnTo>
                  <a:lnTo>
                    <a:pt x="37" y="84"/>
                  </a:lnTo>
                  <a:lnTo>
                    <a:pt x="0" y="33"/>
                  </a:lnTo>
                  <a:lnTo>
                    <a:pt x="9" y="0"/>
                  </a:lnTo>
                  <a:lnTo>
                    <a:pt x="3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2" name="Freeform 278"/>
            <p:cNvSpPr>
              <a:spLocks noChangeArrowheads="1"/>
            </p:cNvSpPr>
            <p:nvPr/>
          </p:nvSpPr>
          <p:spPr bwMode="auto">
            <a:xfrm>
              <a:off x="1479" y="2990"/>
              <a:ext cx="7" cy="17"/>
            </a:xfrm>
            <a:custGeom>
              <a:avLst/>
              <a:gdLst>
                <a:gd name="T0" fmla="*/ 33 w 37"/>
                <a:gd name="T1" fmla="*/ 11 h 79"/>
                <a:gd name="T2" fmla="*/ 36 w 37"/>
                <a:gd name="T3" fmla="*/ 48 h 79"/>
                <a:gd name="T4" fmla="*/ 33 w 37"/>
                <a:gd name="T5" fmla="*/ 59 h 79"/>
                <a:gd name="T6" fmla="*/ 19 w 37"/>
                <a:gd name="T7" fmla="*/ 78 h 79"/>
                <a:gd name="T8" fmla="*/ 5 w 37"/>
                <a:gd name="T9" fmla="*/ 59 h 79"/>
                <a:gd name="T10" fmla="*/ 0 w 37"/>
                <a:gd name="T11" fmla="*/ 48 h 79"/>
                <a:gd name="T12" fmla="*/ 8 w 37"/>
                <a:gd name="T13" fmla="*/ 14 h 79"/>
                <a:gd name="T14" fmla="*/ 19 w 37"/>
                <a:gd name="T15" fmla="*/ 0 h 79"/>
                <a:gd name="T16" fmla="*/ 33 w 37"/>
                <a:gd name="T17" fmla="*/ 1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33" y="11"/>
                  </a:moveTo>
                  <a:lnTo>
                    <a:pt x="36" y="48"/>
                  </a:lnTo>
                  <a:lnTo>
                    <a:pt x="33" y="59"/>
                  </a:lnTo>
                  <a:lnTo>
                    <a:pt x="19" y="78"/>
                  </a:lnTo>
                  <a:lnTo>
                    <a:pt x="5" y="59"/>
                  </a:lnTo>
                  <a:lnTo>
                    <a:pt x="0" y="48"/>
                  </a:lnTo>
                  <a:lnTo>
                    <a:pt x="8" y="14"/>
                  </a:lnTo>
                  <a:lnTo>
                    <a:pt x="19" y="0"/>
                  </a:lnTo>
                  <a:lnTo>
                    <a:pt x="33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3" name="Freeform 279"/>
            <p:cNvSpPr>
              <a:spLocks noChangeArrowheads="1"/>
            </p:cNvSpPr>
            <p:nvPr/>
          </p:nvSpPr>
          <p:spPr bwMode="auto">
            <a:xfrm>
              <a:off x="1115" y="2958"/>
              <a:ext cx="45" cy="18"/>
            </a:xfrm>
            <a:custGeom>
              <a:avLst/>
              <a:gdLst>
                <a:gd name="T0" fmla="*/ 0 w 203"/>
                <a:gd name="T1" fmla="*/ 59 h 82"/>
                <a:gd name="T2" fmla="*/ 67 w 203"/>
                <a:gd name="T3" fmla="*/ 33 h 82"/>
                <a:gd name="T4" fmla="*/ 140 w 203"/>
                <a:gd name="T5" fmla="*/ 28 h 82"/>
                <a:gd name="T6" fmla="*/ 188 w 203"/>
                <a:gd name="T7" fmla="*/ 0 h 82"/>
                <a:gd name="T8" fmla="*/ 202 w 203"/>
                <a:gd name="T9" fmla="*/ 0 h 82"/>
                <a:gd name="T10" fmla="*/ 202 w 203"/>
                <a:gd name="T11" fmla="*/ 22 h 82"/>
                <a:gd name="T12" fmla="*/ 180 w 203"/>
                <a:gd name="T13" fmla="*/ 50 h 82"/>
                <a:gd name="T14" fmla="*/ 151 w 203"/>
                <a:gd name="T15" fmla="*/ 73 h 82"/>
                <a:gd name="T16" fmla="*/ 81 w 203"/>
                <a:gd name="T17" fmla="*/ 70 h 82"/>
                <a:gd name="T18" fmla="*/ 9 w 203"/>
                <a:gd name="T19" fmla="*/ 81 h 82"/>
                <a:gd name="T20" fmla="*/ 0 w 203"/>
                <a:gd name="T21" fmla="*/ 5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82">
                  <a:moveTo>
                    <a:pt x="0" y="59"/>
                  </a:moveTo>
                  <a:lnTo>
                    <a:pt x="67" y="33"/>
                  </a:lnTo>
                  <a:lnTo>
                    <a:pt x="140" y="28"/>
                  </a:lnTo>
                  <a:lnTo>
                    <a:pt x="188" y="0"/>
                  </a:lnTo>
                  <a:lnTo>
                    <a:pt x="202" y="0"/>
                  </a:lnTo>
                  <a:lnTo>
                    <a:pt x="202" y="22"/>
                  </a:lnTo>
                  <a:lnTo>
                    <a:pt x="180" y="50"/>
                  </a:lnTo>
                  <a:lnTo>
                    <a:pt x="151" y="73"/>
                  </a:lnTo>
                  <a:lnTo>
                    <a:pt x="81" y="70"/>
                  </a:lnTo>
                  <a:lnTo>
                    <a:pt x="9" y="81"/>
                  </a:lnTo>
                  <a:lnTo>
                    <a:pt x="0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4" name="Freeform 280"/>
            <p:cNvSpPr>
              <a:spLocks noChangeArrowheads="1"/>
            </p:cNvSpPr>
            <p:nvPr/>
          </p:nvSpPr>
          <p:spPr bwMode="auto">
            <a:xfrm>
              <a:off x="1123" y="2982"/>
              <a:ext cx="26" cy="11"/>
            </a:xfrm>
            <a:custGeom>
              <a:avLst/>
              <a:gdLst>
                <a:gd name="T0" fmla="*/ 0 w 121"/>
                <a:gd name="T1" fmla="*/ 6 h 52"/>
                <a:gd name="T2" fmla="*/ 39 w 121"/>
                <a:gd name="T3" fmla="*/ 0 h 52"/>
                <a:gd name="T4" fmla="*/ 62 w 121"/>
                <a:gd name="T5" fmla="*/ 6 h 52"/>
                <a:gd name="T6" fmla="*/ 112 w 121"/>
                <a:gd name="T7" fmla="*/ 0 h 52"/>
                <a:gd name="T8" fmla="*/ 120 w 121"/>
                <a:gd name="T9" fmla="*/ 14 h 52"/>
                <a:gd name="T10" fmla="*/ 112 w 121"/>
                <a:gd name="T11" fmla="*/ 28 h 52"/>
                <a:gd name="T12" fmla="*/ 62 w 121"/>
                <a:gd name="T13" fmla="*/ 51 h 52"/>
                <a:gd name="T14" fmla="*/ 36 w 121"/>
                <a:gd name="T15" fmla="*/ 48 h 52"/>
                <a:gd name="T16" fmla="*/ 0 w 121"/>
                <a:gd name="T17" fmla="*/ 34 h 52"/>
                <a:gd name="T18" fmla="*/ 0 w 121"/>
                <a:gd name="T19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52">
                  <a:moveTo>
                    <a:pt x="0" y="6"/>
                  </a:moveTo>
                  <a:lnTo>
                    <a:pt x="39" y="0"/>
                  </a:lnTo>
                  <a:lnTo>
                    <a:pt x="62" y="6"/>
                  </a:lnTo>
                  <a:lnTo>
                    <a:pt x="112" y="0"/>
                  </a:lnTo>
                  <a:lnTo>
                    <a:pt x="120" y="14"/>
                  </a:lnTo>
                  <a:lnTo>
                    <a:pt x="112" y="28"/>
                  </a:lnTo>
                  <a:lnTo>
                    <a:pt x="62" y="51"/>
                  </a:lnTo>
                  <a:lnTo>
                    <a:pt x="36" y="48"/>
                  </a:lnTo>
                  <a:lnTo>
                    <a:pt x="0" y="34"/>
                  </a:lnTo>
                  <a:lnTo>
                    <a:pt x="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5" name="Freeform 281"/>
            <p:cNvSpPr>
              <a:spLocks noChangeArrowheads="1"/>
            </p:cNvSpPr>
            <p:nvPr/>
          </p:nvSpPr>
          <p:spPr bwMode="auto">
            <a:xfrm>
              <a:off x="1137" y="2971"/>
              <a:ext cx="5" cy="11"/>
            </a:xfrm>
            <a:custGeom>
              <a:avLst/>
              <a:gdLst>
                <a:gd name="T0" fmla="*/ 19 w 26"/>
                <a:gd name="T1" fmla="*/ 3 h 54"/>
                <a:gd name="T2" fmla="*/ 25 w 26"/>
                <a:gd name="T3" fmla="*/ 53 h 54"/>
                <a:gd name="T4" fmla="*/ 0 w 26"/>
                <a:gd name="T5" fmla="*/ 47 h 54"/>
                <a:gd name="T6" fmla="*/ 5 w 26"/>
                <a:gd name="T7" fmla="*/ 22 h 54"/>
                <a:gd name="T8" fmla="*/ 5 w 26"/>
                <a:gd name="T9" fmla="*/ 0 h 54"/>
                <a:gd name="T10" fmla="*/ 19 w 26"/>
                <a:gd name="T11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4">
                  <a:moveTo>
                    <a:pt x="19" y="3"/>
                  </a:moveTo>
                  <a:lnTo>
                    <a:pt x="25" y="53"/>
                  </a:lnTo>
                  <a:lnTo>
                    <a:pt x="0" y="47"/>
                  </a:lnTo>
                  <a:lnTo>
                    <a:pt x="5" y="22"/>
                  </a:lnTo>
                  <a:lnTo>
                    <a:pt x="5" y="0"/>
                  </a:lnTo>
                  <a:lnTo>
                    <a:pt x="19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6" name="Freeform 282"/>
            <p:cNvSpPr>
              <a:spLocks noChangeArrowheads="1"/>
            </p:cNvSpPr>
            <p:nvPr/>
          </p:nvSpPr>
          <p:spPr bwMode="auto">
            <a:xfrm>
              <a:off x="1124" y="2970"/>
              <a:ext cx="4" cy="16"/>
            </a:xfrm>
            <a:custGeom>
              <a:avLst/>
              <a:gdLst>
                <a:gd name="T0" fmla="*/ 20 w 24"/>
                <a:gd name="T1" fmla="*/ 6 h 74"/>
                <a:gd name="T2" fmla="*/ 23 w 24"/>
                <a:gd name="T3" fmla="*/ 53 h 74"/>
                <a:gd name="T4" fmla="*/ 20 w 24"/>
                <a:gd name="T5" fmla="*/ 73 h 74"/>
                <a:gd name="T6" fmla="*/ 6 w 24"/>
                <a:gd name="T7" fmla="*/ 65 h 74"/>
                <a:gd name="T8" fmla="*/ 0 w 24"/>
                <a:gd name="T9" fmla="*/ 0 h 74"/>
                <a:gd name="T10" fmla="*/ 20 w 24"/>
                <a:gd name="T11" fmla="*/ 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74">
                  <a:moveTo>
                    <a:pt x="20" y="6"/>
                  </a:moveTo>
                  <a:lnTo>
                    <a:pt x="23" y="53"/>
                  </a:lnTo>
                  <a:lnTo>
                    <a:pt x="20" y="73"/>
                  </a:lnTo>
                  <a:lnTo>
                    <a:pt x="6" y="65"/>
                  </a:lnTo>
                  <a:lnTo>
                    <a:pt x="0" y="0"/>
                  </a:lnTo>
                  <a:lnTo>
                    <a:pt x="2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7" name="Freeform 283"/>
            <p:cNvSpPr>
              <a:spLocks noChangeArrowheads="1"/>
            </p:cNvSpPr>
            <p:nvPr/>
          </p:nvSpPr>
          <p:spPr bwMode="auto">
            <a:xfrm>
              <a:off x="1764" y="3861"/>
              <a:ext cx="27" cy="21"/>
            </a:xfrm>
            <a:custGeom>
              <a:avLst/>
              <a:gdLst>
                <a:gd name="T0" fmla="*/ 37 w 125"/>
                <a:gd name="T1" fmla="*/ 0 h 99"/>
                <a:gd name="T2" fmla="*/ 118 w 125"/>
                <a:gd name="T3" fmla="*/ 73 h 99"/>
                <a:gd name="T4" fmla="*/ 124 w 125"/>
                <a:gd name="T5" fmla="*/ 90 h 99"/>
                <a:gd name="T6" fmla="*/ 110 w 125"/>
                <a:gd name="T7" fmla="*/ 98 h 99"/>
                <a:gd name="T8" fmla="*/ 20 w 125"/>
                <a:gd name="T9" fmla="*/ 62 h 99"/>
                <a:gd name="T10" fmla="*/ 0 w 125"/>
                <a:gd name="T11" fmla="*/ 17 h 99"/>
                <a:gd name="T12" fmla="*/ 14 w 125"/>
                <a:gd name="T13" fmla="*/ 0 h 99"/>
                <a:gd name="T14" fmla="*/ 37 w 125"/>
                <a:gd name="T1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" h="99">
                  <a:moveTo>
                    <a:pt x="37" y="0"/>
                  </a:moveTo>
                  <a:lnTo>
                    <a:pt x="118" y="73"/>
                  </a:lnTo>
                  <a:lnTo>
                    <a:pt x="124" y="90"/>
                  </a:lnTo>
                  <a:lnTo>
                    <a:pt x="110" y="98"/>
                  </a:lnTo>
                  <a:lnTo>
                    <a:pt x="20" y="62"/>
                  </a:lnTo>
                  <a:lnTo>
                    <a:pt x="0" y="17"/>
                  </a:lnTo>
                  <a:lnTo>
                    <a:pt x="14" y="0"/>
                  </a:lnTo>
                  <a:lnTo>
                    <a:pt x="3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8" name="Freeform 284"/>
            <p:cNvSpPr>
              <a:spLocks noChangeArrowheads="1"/>
            </p:cNvSpPr>
            <p:nvPr/>
          </p:nvSpPr>
          <p:spPr bwMode="auto">
            <a:xfrm>
              <a:off x="1749" y="3856"/>
              <a:ext cx="39" cy="50"/>
            </a:xfrm>
            <a:custGeom>
              <a:avLst/>
              <a:gdLst>
                <a:gd name="T0" fmla="*/ 163 w 178"/>
                <a:gd name="T1" fmla="*/ 30 h 225"/>
                <a:gd name="T2" fmla="*/ 118 w 178"/>
                <a:gd name="T3" fmla="*/ 47 h 225"/>
                <a:gd name="T4" fmla="*/ 76 w 178"/>
                <a:gd name="T5" fmla="*/ 98 h 225"/>
                <a:gd name="T6" fmla="*/ 23 w 178"/>
                <a:gd name="T7" fmla="*/ 224 h 225"/>
                <a:gd name="T8" fmla="*/ 0 w 178"/>
                <a:gd name="T9" fmla="*/ 224 h 225"/>
                <a:gd name="T10" fmla="*/ 14 w 178"/>
                <a:gd name="T11" fmla="*/ 140 h 225"/>
                <a:gd name="T12" fmla="*/ 39 w 178"/>
                <a:gd name="T13" fmla="*/ 61 h 225"/>
                <a:gd name="T14" fmla="*/ 98 w 178"/>
                <a:gd name="T15" fmla="*/ 14 h 225"/>
                <a:gd name="T16" fmla="*/ 163 w 178"/>
                <a:gd name="T17" fmla="*/ 0 h 225"/>
                <a:gd name="T18" fmla="*/ 177 w 178"/>
                <a:gd name="T19" fmla="*/ 14 h 225"/>
                <a:gd name="T20" fmla="*/ 163 w 178"/>
                <a:gd name="T21" fmla="*/ 3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225">
                  <a:moveTo>
                    <a:pt x="163" y="30"/>
                  </a:moveTo>
                  <a:lnTo>
                    <a:pt x="118" y="47"/>
                  </a:lnTo>
                  <a:lnTo>
                    <a:pt x="76" y="98"/>
                  </a:lnTo>
                  <a:lnTo>
                    <a:pt x="23" y="224"/>
                  </a:lnTo>
                  <a:lnTo>
                    <a:pt x="0" y="224"/>
                  </a:lnTo>
                  <a:lnTo>
                    <a:pt x="14" y="140"/>
                  </a:lnTo>
                  <a:lnTo>
                    <a:pt x="39" y="61"/>
                  </a:lnTo>
                  <a:lnTo>
                    <a:pt x="98" y="14"/>
                  </a:lnTo>
                  <a:lnTo>
                    <a:pt x="163" y="0"/>
                  </a:lnTo>
                  <a:lnTo>
                    <a:pt x="177" y="14"/>
                  </a:lnTo>
                  <a:lnTo>
                    <a:pt x="163" y="3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89" name="Freeform 285"/>
            <p:cNvSpPr>
              <a:spLocks noChangeArrowheads="1"/>
            </p:cNvSpPr>
            <p:nvPr/>
          </p:nvSpPr>
          <p:spPr bwMode="auto">
            <a:xfrm>
              <a:off x="1796" y="3866"/>
              <a:ext cx="67" cy="40"/>
            </a:xfrm>
            <a:custGeom>
              <a:avLst/>
              <a:gdLst>
                <a:gd name="T0" fmla="*/ 14 w 300"/>
                <a:gd name="T1" fmla="*/ 0 h 181"/>
                <a:gd name="T2" fmla="*/ 199 w 300"/>
                <a:gd name="T3" fmla="*/ 96 h 181"/>
                <a:gd name="T4" fmla="*/ 266 w 300"/>
                <a:gd name="T5" fmla="*/ 121 h 181"/>
                <a:gd name="T6" fmla="*/ 291 w 300"/>
                <a:gd name="T7" fmla="*/ 149 h 181"/>
                <a:gd name="T8" fmla="*/ 299 w 300"/>
                <a:gd name="T9" fmla="*/ 169 h 181"/>
                <a:gd name="T10" fmla="*/ 280 w 300"/>
                <a:gd name="T11" fmla="*/ 180 h 181"/>
                <a:gd name="T12" fmla="*/ 255 w 300"/>
                <a:gd name="T13" fmla="*/ 180 h 181"/>
                <a:gd name="T14" fmla="*/ 182 w 300"/>
                <a:gd name="T15" fmla="*/ 143 h 181"/>
                <a:gd name="T16" fmla="*/ 95 w 300"/>
                <a:gd name="T17" fmla="*/ 82 h 181"/>
                <a:gd name="T18" fmla="*/ 56 w 300"/>
                <a:gd name="T19" fmla="*/ 51 h 181"/>
                <a:gd name="T20" fmla="*/ 8 w 300"/>
                <a:gd name="T21" fmla="*/ 28 h 181"/>
                <a:gd name="T22" fmla="*/ 0 w 300"/>
                <a:gd name="T23" fmla="*/ 9 h 181"/>
                <a:gd name="T24" fmla="*/ 14 w 300"/>
                <a:gd name="T2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0" h="181">
                  <a:moveTo>
                    <a:pt x="14" y="0"/>
                  </a:moveTo>
                  <a:lnTo>
                    <a:pt x="199" y="96"/>
                  </a:lnTo>
                  <a:lnTo>
                    <a:pt x="266" y="121"/>
                  </a:lnTo>
                  <a:lnTo>
                    <a:pt x="291" y="149"/>
                  </a:lnTo>
                  <a:lnTo>
                    <a:pt x="299" y="169"/>
                  </a:lnTo>
                  <a:lnTo>
                    <a:pt x="280" y="180"/>
                  </a:lnTo>
                  <a:lnTo>
                    <a:pt x="255" y="180"/>
                  </a:lnTo>
                  <a:lnTo>
                    <a:pt x="182" y="143"/>
                  </a:lnTo>
                  <a:lnTo>
                    <a:pt x="95" y="82"/>
                  </a:lnTo>
                  <a:lnTo>
                    <a:pt x="56" y="51"/>
                  </a:lnTo>
                  <a:lnTo>
                    <a:pt x="8" y="28"/>
                  </a:lnTo>
                  <a:lnTo>
                    <a:pt x="0" y="9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0" name="Freeform 286"/>
            <p:cNvSpPr>
              <a:spLocks noChangeArrowheads="1"/>
            </p:cNvSpPr>
            <p:nvPr/>
          </p:nvSpPr>
          <p:spPr bwMode="auto">
            <a:xfrm>
              <a:off x="1607" y="3881"/>
              <a:ext cx="106" cy="31"/>
            </a:xfrm>
            <a:custGeom>
              <a:avLst/>
              <a:gdLst>
                <a:gd name="T0" fmla="*/ 14 w 472"/>
                <a:gd name="T1" fmla="*/ 0 h 141"/>
                <a:gd name="T2" fmla="*/ 87 w 472"/>
                <a:gd name="T3" fmla="*/ 19 h 141"/>
                <a:gd name="T4" fmla="*/ 263 w 472"/>
                <a:gd name="T5" fmla="*/ 50 h 141"/>
                <a:gd name="T6" fmla="*/ 462 w 472"/>
                <a:gd name="T7" fmla="*/ 109 h 141"/>
                <a:gd name="T8" fmla="*/ 471 w 472"/>
                <a:gd name="T9" fmla="*/ 126 h 141"/>
                <a:gd name="T10" fmla="*/ 457 w 472"/>
                <a:gd name="T11" fmla="*/ 140 h 141"/>
                <a:gd name="T12" fmla="*/ 258 w 472"/>
                <a:gd name="T13" fmla="*/ 89 h 141"/>
                <a:gd name="T14" fmla="*/ 81 w 472"/>
                <a:gd name="T15" fmla="*/ 53 h 141"/>
                <a:gd name="T16" fmla="*/ 8 w 472"/>
                <a:gd name="T17" fmla="*/ 31 h 141"/>
                <a:gd name="T18" fmla="*/ 0 w 472"/>
                <a:gd name="T19" fmla="*/ 14 h 141"/>
                <a:gd name="T20" fmla="*/ 14 w 472"/>
                <a:gd name="T2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141">
                  <a:moveTo>
                    <a:pt x="14" y="0"/>
                  </a:moveTo>
                  <a:lnTo>
                    <a:pt x="87" y="19"/>
                  </a:lnTo>
                  <a:lnTo>
                    <a:pt x="263" y="50"/>
                  </a:lnTo>
                  <a:lnTo>
                    <a:pt x="462" y="109"/>
                  </a:lnTo>
                  <a:lnTo>
                    <a:pt x="471" y="126"/>
                  </a:lnTo>
                  <a:lnTo>
                    <a:pt x="457" y="140"/>
                  </a:lnTo>
                  <a:lnTo>
                    <a:pt x="258" y="89"/>
                  </a:lnTo>
                  <a:lnTo>
                    <a:pt x="81" y="53"/>
                  </a:lnTo>
                  <a:lnTo>
                    <a:pt x="8" y="31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1" name="Freeform 287"/>
            <p:cNvSpPr>
              <a:spLocks noChangeArrowheads="1"/>
            </p:cNvSpPr>
            <p:nvPr/>
          </p:nvSpPr>
          <p:spPr bwMode="auto">
            <a:xfrm>
              <a:off x="1418" y="3805"/>
              <a:ext cx="21" cy="66"/>
            </a:xfrm>
            <a:custGeom>
              <a:avLst/>
              <a:gdLst>
                <a:gd name="T0" fmla="*/ 96 w 97"/>
                <a:gd name="T1" fmla="*/ 17 h 295"/>
                <a:gd name="T2" fmla="*/ 59 w 97"/>
                <a:gd name="T3" fmla="*/ 140 h 295"/>
                <a:gd name="T4" fmla="*/ 45 w 97"/>
                <a:gd name="T5" fmla="*/ 185 h 295"/>
                <a:gd name="T6" fmla="*/ 23 w 97"/>
                <a:gd name="T7" fmla="*/ 294 h 295"/>
                <a:gd name="T8" fmla="*/ 0 w 97"/>
                <a:gd name="T9" fmla="*/ 289 h 295"/>
                <a:gd name="T10" fmla="*/ 9 w 97"/>
                <a:gd name="T11" fmla="*/ 171 h 295"/>
                <a:gd name="T12" fmla="*/ 23 w 97"/>
                <a:gd name="T13" fmla="*/ 118 h 295"/>
                <a:gd name="T14" fmla="*/ 31 w 97"/>
                <a:gd name="T15" fmla="*/ 104 h 295"/>
                <a:gd name="T16" fmla="*/ 73 w 97"/>
                <a:gd name="T17" fmla="*/ 9 h 295"/>
                <a:gd name="T18" fmla="*/ 87 w 97"/>
                <a:gd name="T19" fmla="*/ 0 h 295"/>
                <a:gd name="T20" fmla="*/ 96 w 97"/>
                <a:gd name="T21" fmla="*/ 1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295">
                  <a:moveTo>
                    <a:pt x="96" y="17"/>
                  </a:moveTo>
                  <a:lnTo>
                    <a:pt x="59" y="140"/>
                  </a:lnTo>
                  <a:lnTo>
                    <a:pt x="45" y="185"/>
                  </a:lnTo>
                  <a:lnTo>
                    <a:pt x="23" y="294"/>
                  </a:lnTo>
                  <a:lnTo>
                    <a:pt x="0" y="289"/>
                  </a:lnTo>
                  <a:lnTo>
                    <a:pt x="9" y="171"/>
                  </a:lnTo>
                  <a:lnTo>
                    <a:pt x="23" y="118"/>
                  </a:lnTo>
                  <a:lnTo>
                    <a:pt x="31" y="104"/>
                  </a:lnTo>
                  <a:lnTo>
                    <a:pt x="73" y="9"/>
                  </a:lnTo>
                  <a:lnTo>
                    <a:pt x="87" y="0"/>
                  </a:lnTo>
                  <a:lnTo>
                    <a:pt x="96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2" name="Freeform 288"/>
            <p:cNvSpPr>
              <a:spLocks noChangeArrowheads="1"/>
            </p:cNvSpPr>
            <p:nvPr/>
          </p:nvSpPr>
          <p:spPr bwMode="auto">
            <a:xfrm>
              <a:off x="1440" y="3882"/>
              <a:ext cx="18" cy="30"/>
            </a:xfrm>
            <a:custGeom>
              <a:avLst/>
              <a:gdLst>
                <a:gd name="T0" fmla="*/ 81 w 82"/>
                <a:gd name="T1" fmla="*/ 23 h 136"/>
                <a:gd name="T2" fmla="*/ 75 w 82"/>
                <a:gd name="T3" fmla="*/ 68 h 136"/>
                <a:gd name="T4" fmla="*/ 61 w 82"/>
                <a:gd name="T5" fmla="*/ 104 h 136"/>
                <a:gd name="T6" fmla="*/ 50 w 82"/>
                <a:gd name="T7" fmla="*/ 121 h 136"/>
                <a:gd name="T8" fmla="*/ 3 w 82"/>
                <a:gd name="T9" fmla="*/ 135 h 136"/>
                <a:gd name="T10" fmla="*/ 0 w 82"/>
                <a:gd name="T11" fmla="*/ 82 h 136"/>
                <a:gd name="T12" fmla="*/ 8 w 82"/>
                <a:gd name="T13" fmla="*/ 54 h 136"/>
                <a:gd name="T14" fmla="*/ 36 w 82"/>
                <a:gd name="T15" fmla="*/ 31 h 136"/>
                <a:gd name="T16" fmla="*/ 39 w 82"/>
                <a:gd name="T17" fmla="*/ 9 h 136"/>
                <a:gd name="T18" fmla="*/ 53 w 82"/>
                <a:gd name="T19" fmla="*/ 0 h 136"/>
                <a:gd name="T20" fmla="*/ 81 w 82"/>
                <a:gd name="T21" fmla="*/ 2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36">
                  <a:moveTo>
                    <a:pt x="81" y="23"/>
                  </a:moveTo>
                  <a:lnTo>
                    <a:pt x="75" y="68"/>
                  </a:lnTo>
                  <a:lnTo>
                    <a:pt x="61" y="104"/>
                  </a:lnTo>
                  <a:lnTo>
                    <a:pt x="50" y="121"/>
                  </a:lnTo>
                  <a:lnTo>
                    <a:pt x="3" y="135"/>
                  </a:lnTo>
                  <a:lnTo>
                    <a:pt x="0" y="82"/>
                  </a:lnTo>
                  <a:lnTo>
                    <a:pt x="8" y="54"/>
                  </a:lnTo>
                  <a:lnTo>
                    <a:pt x="36" y="31"/>
                  </a:lnTo>
                  <a:lnTo>
                    <a:pt x="39" y="9"/>
                  </a:lnTo>
                  <a:lnTo>
                    <a:pt x="53" y="0"/>
                  </a:lnTo>
                  <a:lnTo>
                    <a:pt x="81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3" name="Freeform 289"/>
            <p:cNvSpPr>
              <a:spLocks noChangeArrowheads="1"/>
            </p:cNvSpPr>
            <p:nvPr/>
          </p:nvSpPr>
          <p:spPr bwMode="auto">
            <a:xfrm>
              <a:off x="1406" y="3909"/>
              <a:ext cx="36" cy="28"/>
            </a:xfrm>
            <a:custGeom>
              <a:avLst/>
              <a:gdLst>
                <a:gd name="T0" fmla="*/ 17 w 164"/>
                <a:gd name="T1" fmla="*/ 76 h 127"/>
                <a:gd name="T2" fmla="*/ 53 w 164"/>
                <a:gd name="T3" fmla="*/ 90 h 127"/>
                <a:gd name="T4" fmla="*/ 98 w 164"/>
                <a:gd name="T5" fmla="*/ 53 h 127"/>
                <a:gd name="T6" fmla="*/ 143 w 164"/>
                <a:gd name="T7" fmla="*/ 3 h 127"/>
                <a:gd name="T8" fmla="*/ 163 w 164"/>
                <a:gd name="T9" fmla="*/ 0 h 127"/>
                <a:gd name="T10" fmla="*/ 163 w 164"/>
                <a:gd name="T11" fmla="*/ 17 h 127"/>
                <a:gd name="T12" fmla="*/ 118 w 164"/>
                <a:gd name="T13" fmla="*/ 95 h 127"/>
                <a:gd name="T14" fmla="*/ 53 w 164"/>
                <a:gd name="T15" fmla="*/ 126 h 127"/>
                <a:gd name="T16" fmla="*/ 0 w 164"/>
                <a:gd name="T17" fmla="*/ 95 h 127"/>
                <a:gd name="T18" fmla="*/ 3 w 164"/>
                <a:gd name="T19" fmla="*/ 70 h 127"/>
                <a:gd name="T20" fmla="*/ 17 w 164"/>
                <a:gd name="T21" fmla="*/ 7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127">
                  <a:moveTo>
                    <a:pt x="17" y="76"/>
                  </a:moveTo>
                  <a:lnTo>
                    <a:pt x="53" y="90"/>
                  </a:lnTo>
                  <a:lnTo>
                    <a:pt x="98" y="53"/>
                  </a:lnTo>
                  <a:lnTo>
                    <a:pt x="143" y="3"/>
                  </a:lnTo>
                  <a:lnTo>
                    <a:pt x="163" y="0"/>
                  </a:lnTo>
                  <a:lnTo>
                    <a:pt x="163" y="17"/>
                  </a:lnTo>
                  <a:lnTo>
                    <a:pt x="118" y="95"/>
                  </a:lnTo>
                  <a:lnTo>
                    <a:pt x="53" y="126"/>
                  </a:lnTo>
                  <a:lnTo>
                    <a:pt x="0" y="95"/>
                  </a:lnTo>
                  <a:lnTo>
                    <a:pt x="3" y="70"/>
                  </a:lnTo>
                  <a:lnTo>
                    <a:pt x="17" y="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4" name="Freeform 290"/>
            <p:cNvSpPr>
              <a:spLocks noChangeArrowheads="1"/>
            </p:cNvSpPr>
            <p:nvPr/>
          </p:nvSpPr>
          <p:spPr bwMode="auto">
            <a:xfrm>
              <a:off x="1483" y="3888"/>
              <a:ext cx="111" cy="103"/>
            </a:xfrm>
            <a:custGeom>
              <a:avLst/>
              <a:gdLst>
                <a:gd name="T0" fmla="*/ 494 w 495"/>
                <a:gd name="T1" fmla="*/ 31 h 458"/>
                <a:gd name="T2" fmla="*/ 457 w 495"/>
                <a:gd name="T3" fmla="*/ 61 h 458"/>
                <a:gd name="T4" fmla="*/ 424 w 495"/>
                <a:gd name="T5" fmla="*/ 95 h 458"/>
                <a:gd name="T6" fmla="*/ 365 w 495"/>
                <a:gd name="T7" fmla="*/ 148 h 458"/>
                <a:gd name="T8" fmla="*/ 312 w 495"/>
                <a:gd name="T9" fmla="*/ 202 h 458"/>
                <a:gd name="T10" fmla="*/ 258 w 495"/>
                <a:gd name="T11" fmla="*/ 252 h 458"/>
                <a:gd name="T12" fmla="*/ 202 w 495"/>
                <a:gd name="T13" fmla="*/ 297 h 458"/>
                <a:gd name="T14" fmla="*/ 149 w 495"/>
                <a:gd name="T15" fmla="*/ 347 h 458"/>
                <a:gd name="T16" fmla="*/ 90 w 495"/>
                <a:gd name="T17" fmla="*/ 401 h 458"/>
                <a:gd name="T18" fmla="*/ 17 w 495"/>
                <a:gd name="T19" fmla="*/ 457 h 458"/>
                <a:gd name="T20" fmla="*/ 0 w 495"/>
                <a:gd name="T21" fmla="*/ 448 h 458"/>
                <a:gd name="T22" fmla="*/ 3 w 495"/>
                <a:gd name="T23" fmla="*/ 415 h 458"/>
                <a:gd name="T24" fmla="*/ 70 w 495"/>
                <a:gd name="T25" fmla="*/ 356 h 458"/>
                <a:gd name="T26" fmla="*/ 135 w 495"/>
                <a:gd name="T27" fmla="*/ 302 h 458"/>
                <a:gd name="T28" fmla="*/ 194 w 495"/>
                <a:gd name="T29" fmla="*/ 258 h 458"/>
                <a:gd name="T30" fmla="*/ 244 w 495"/>
                <a:gd name="T31" fmla="*/ 213 h 458"/>
                <a:gd name="T32" fmla="*/ 297 w 495"/>
                <a:gd name="T33" fmla="*/ 162 h 458"/>
                <a:gd name="T34" fmla="*/ 354 w 495"/>
                <a:gd name="T35" fmla="*/ 112 h 458"/>
                <a:gd name="T36" fmla="*/ 412 w 495"/>
                <a:gd name="T37" fmla="*/ 59 h 458"/>
                <a:gd name="T38" fmla="*/ 474 w 495"/>
                <a:gd name="T39" fmla="*/ 0 h 458"/>
                <a:gd name="T40" fmla="*/ 494 w 495"/>
                <a:gd name="T41" fmla="*/ 3 h 458"/>
                <a:gd name="T42" fmla="*/ 494 w 495"/>
                <a:gd name="T43" fmla="*/ 31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5" h="458">
                  <a:moveTo>
                    <a:pt x="494" y="31"/>
                  </a:moveTo>
                  <a:lnTo>
                    <a:pt x="457" y="61"/>
                  </a:lnTo>
                  <a:lnTo>
                    <a:pt x="424" y="95"/>
                  </a:lnTo>
                  <a:lnTo>
                    <a:pt x="365" y="148"/>
                  </a:lnTo>
                  <a:lnTo>
                    <a:pt x="312" y="202"/>
                  </a:lnTo>
                  <a:lnTo>
                    <a:pt x="258" y="252"/>
                  </a:lnTo>
                  <a:lnTo>
                    <a:pt x="202" y="297"/>
                  </a:lnTo>
                  <a:lnTo>
                    <a:pt x="149" y="347"/>
                  </a:lnTo>
                  <a:lnTo>
                    <a:pt x="90" y="401"/>
                  </a:lnTo>
                  <a:lnTo>
                    <a:pt x="17" y="457"/>
                  </a:lnTo>
                  <a:lnTo>
                    <a:pt x="0" y="448"/>
                  </a:lnTo>
                  <a:lnTo>
                    <a:pt x="3" y="415"/>
                  </a:lnTo>
                  <a:lnTo>
                    <a:pt x="70" y="356"/>
                  </a:lnTo>
                  <a:lnTo>
                    <a:pt x="135" y="302"/>
                  </a:lnTo>
                  <a:lnTo>
                    <a:pt x="194" y="258"/>
                  </a:lnTo>
                  <a:lnTo>
                    <a:pt x="244" y="213"/>
                  </a:lnTo>
                  <a:lnTo>
                    <a:pt x="297" y="162"/>
                  </a:lnTo>
                  <a:lnTo>
                    <a:pt x="354" y="112"/>
                  </a:lnTo>
                  <a:lnTo>
                    <a:pt x="412" y="59"/>
                  </a:lnTo>
                  <a:lnTo>
                    <a:pt x="474" y="0"/>
                  </a:lnTo>
                  <a:lnTo>
                    <a:pt x="494" y="3"/>
                  </a:lnTo>
                  <a:lnTo>
                    <a:pt x="494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5" name="Freeform 291"/>
            <p:cNvSpPr>
              <a:spLocks noChangeArrowheads="1"/>
            </p:cNvSpPr>
            <p:nvPr/>
          </p:nvSpPr>
          <p:spPr bwMode="auto">
            <a:xfrm>
              <a:off x="1470" y="3999"/>
              <a:ext cx="204" cy="109"/>
            </a:xfrm>
            <a:custGeom>
              <a:avLst/>
              <a:gdLst>
                <a:gd name="T0" fmla="*/ 875 w 904"/>
                <a:gd name="T1" fmla="*/ 460 h 486"/>
                <a:gd name="T2" fmla="*/ 855 w 904"/>
                <a:gd name="T3" fmla="*/ 390 h 486"/>
                <a:gd name="T4" fmla="*/ 808 w 904"/>
                <a:gd name="T5" fmla="*/ 353 h 486"/>
                <a:gd name="T6" fmla="*/ 676 w 904"/>
                <a:gd name="T7" fmla="*/ 342 h 486"/>
                <a:gd name="T8" fmla="*/ 530 w 904"/>
                <a:gd name="T9" fmla="*/ 283 h 486"/>
                <a:gd name="T10" fmla="*/ 457 w 904"/>
                <a:gd name="T11" fmla="*/ 244 h 486"/>
                <a:gd name="T12" fmla="*/ 382 w 904"/>
                <a:gd name="T13" fmla="*/ 202 h 486"/>
                <a:gd name="T14" fmla="*/ 281 w 904"/>
                <a:gd name="T15" fmla="*/ 157 h 486"/>
                <a:gd name="T16" fmla="*/ 197 w 904"/>
                <a:gd name="T17" fmla="*/ 118 h 486"/>
                <a:gd name="T18" fmla="*/ 110 w 904"/>
                <a:gd name="T19" fmla="*/ 76 h 486"/>
                <a:gd name="T20" fmla="*/ 11 w 904"/>
                <a:gd name="T21" fmla="*/ 36 h 486"/>
                <a:gd name="T22" fmla="*/ 0 w 904"/>
                <a:gd name="T23" fmla="*/ 14 h 486"/>
                <a:gd name="T24" fmla="*/ 20 w 904"/>
                <a:gd name="T25" fmla="*/ 0 h 486"/>
                <a:gd name="T26" fmla="*/ 396 w 904"/>
                <a:gd name="T27" fmla="*/ 118 h 486"/>
                <a:gd name="T28" fmla="*/ 536 w 904"/>
                <a:gd name="T29" fmla="*/ 179 h 486"/>
                <a:gd name="T30" fmla="*/ 597 w 904"/>
                <a:gd name="T31" fmla="*/ 207 h 486"/>
                <a:gd name="T32" fmla="*/ 676 w 904"/>
                <a:gd name="T33" fmla="*/ 221 h 486"/>
                <a:gd name="T34" fmla="*/ 757 w 904"/>
                <a:gd name="T35" fmla="*/ 230 h 486"/>
                <a:gd name="T36" fmla="*/ 830 w 904"/>
                <a:gd name="T37" fmla="*/ 275 h 486"/>
                <a:gd name="T38" fmla="*/ 880 w 904"/>
                <a:gd name="T39" fmla="*/ 353 h 486"/>
                <a:gd name="T40" fmla="*/ 903 w 904"/>
                <a:gd name="T41" fmla="*/ 460 h 486"/>
                <a:gd name="T42" fmla="*/ 889 w 904"/>
                <a:gd name="T43" fmla="*/ 485 h 486"/>
                <a:gd name="T44" fmla="*/ 875 w 904"/>
                <a:gd name="T45" fmla="*/ 46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4" h="486">
                  <a:moveTo>
                    <a:pt x="875" y="460"/>
                  </a:moveTo>
                  <a:lnTo>
                    <a:pt x="855" y="390"/>
                  </a:lnTo>
                  <a:lnTo>
                    <a:pt x="808" y="353"/>
                  </a:lnTo>
                  <a:lnTo>
                    <a:pt x="676" y="342"/>
                  </a:lnTo>
                  <a:lnTo>
                    <a:pt x="530" y="283"/>
                  </a:lnTo>
                  <a:lnTo>
                    <a:pt x="457" y="244"/>
                  </a:lnTo>
                  <a:lnTo>
                    <a:pt x="382" y="202"/>
                  </a:lnTo>
                  <a:lnTo>
                    <a:pt x="281" y="157"/>
                  </a:lnTo>
                  <a:lnTo>
                    <a:pt x="197" y="118"/>
                  </a:lnTo>
                  <a:lnTo>
                    <a:pt x="110" y="76"/>
                  </a:lnTo>
                  <a:lnTo>
                    <a:pt x="11" y="36"/>
                  </a:lnTo>
                  <a:lnTo>
                    <a:pt x="0" y="14"/>
                  </a:lnTo>
                  <a:lnTo>
                    <a:pt x="20" y="0"/>
                  </a:lnTo>
                  <a:lnTo>
                    <a:pt x="396" y="118"/>
                  </a:lnTo>
                  <a:lnTo>
                    <a:pt x="536" y="179"/>
                  </a:lnTo>
                  <a:lnTo>
                    <a:pt x="597" y="207"/>
                  </a:lnTo>
                  <a:lnTo>
                    <a:pt x="676" y="221"/>
                  </a:lnTo>
                  <a:lnTo>
                    <a:pt x="757" y="230"/>
                  </a:lnTo>
                  <a:lnTo>
                    <a:pt x="830" y="275"/>
                  </a:lnTo>
                  <a:lnTo>
                    <a:pt x="880" y="353"/>
                  </a:lnTo>
                  <a:lnTo>
                    <a:pt x="903" y="460"/>
                  </a:lnTo>
                  <a:lnTo>
                    <a:pt x="889" y="485"/>
                  </a:lnTo>
                  <a:lnTo>
                    <a:pt x="875" y="46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6" name="Freeform 292"/>
            <p:cNvSpPr>
              <a:spLocks noChangeArrowheads="1"/>
            </p:cNvSpPr>
            <p:nvPr/>
          </p:nvSpPr>
          <p:spPr bwMode="auto">
            <a:xfrm>
              <a:off x="1677" y="3994"/>
              <a:ext cx="124" cy="103"/>
            </a:xfrm>
            <a:custGeom>
              <a:avLst/>
              <a:gdLst>
                <a:gd name="T0" fmla="*/ 536 w 551"/>
                <a:gd name="T1" fmla="*/ 36 h 458"/>
                <a:gd name="T2" fmla="*/ 409 w 551"/>
                <a:gd name="T3" fmla="*/ 126 h 458"/>
                <a:gd name="T4" fmla="*/ 353 w 551"/>
                <a:gd name="T5" fmla="*/ 187 h 458"/>
                <a:gd name="T6" fmla="*/ 322 w 551"/>
                <a:gd name="T7" fmla="*/ 215 h 458"/>
                <a:gd name="T8" fmla="*/ 286 w 551"/>
                <a:gd name="T9" fmla="*/ 252 h 458"/>
                <a:gd name="T10" fmla="*/ 241 w 551"/>
                <a:gd name="T11" fmla="*/ 288 h 458"/>
                <a:gd name="T12" fmla="*/ 202 w 551"/>
                <a:gd name="T13" fmla="*/ 316 h 458"/>
                <a:gd name="T14" fmla="*/ 160 w 551"/>
                <a:gd name="T15" fmla="*/ 347 h 458"/>
                <a:gd name="T16" fmla="*/ 109 w 551"/>
                <a:gd name="T17" fmla="*/ 378 h 458"/>
                <a:gd name="T18" fmla="*/ 20 w 551"/>
                <a:gd name="T19" fmla="*/ 457 h 458"/>
                <a:gd name="T20" fmla="*/ 0 w 551"/>
                <a:gd name="T21" fmla="*/ 457 h 458"/>
                <a:gd name="T22" fmla="*/ 0 w 551"/>
                <a:gd name="T23" fmla="*/ 428 h 458"/>
                <a:gd name="T24" fmla="*/ 48 w 551"/>
                <a:gd name="T25" fmla="*/ 364 h 458"/>
                <a:gd name="T26" fmla="*/ 65 w 551"/>
                <a:gd name="T27" fmla="*/ 339 h 458"/>
                <a:gd name="T28" fmla="*/ 87 w 551"/>
                <a:gd name="T29" fmla="*/ 311 h 458"/>
                <a:gd name="T30" fmla="*/ 177 w 551"/>
                <a:gd name="T31" fmla="*/ 246 h 458"/>
                <a:gd name="T32" fmla="*/ 264 w 551"/>
                <a:gd name="T33" fmla="*/ 179 h 458"/>
                <a:gd name="T34" fmla="*/ 300 w 551"/>
                <a:gd name="T35" fmla="*/ 148 h 458"/>
                <a:gd name="T36" fmla="*/ 331 w 551"/>
                <a:gd name="T37" fmla="*/ 117 h 458"/>
                <a:gd name="T38" fmla="*/ 395 w 551"/>
                <a:gd name="T39" fmla="*/ 75 h 458"/>
                <a:gd name="T40" fmla="*/ 460 w 551"/>
                <a:gd name="T41" fmla="*/ 36 h 458"/>
                <a:gd name="T42" fmla="*/ 530 w 551"/>
                <a:gd name="T43" fmla="*/ 0 h 458"/>
                <a:gd name="T44" fmla="*/ 550 w 551"/>
                <a:gd name="T45" fmla="*/ 14 h 458"/>
                <a:gd name="T46" fmla="*/ 536 w 551"/>
                <a:gd name="T47" fmla="*/ 3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458">
                  <a:moveTo>
                    <a:pt x="536" y="36"/>
                  </a:moveTo>
                  <a:lnTo>
                    <a:pt x="409" y="126"/>
                  </a:lnTo>
                  <a:lnTo>
                    <a:pt x="353" y="187"/>
                  </a:lnTo>
                  <a:lnTo>
                    <a:pt x="322" y="215"/>
                  </a:lnTo>
                  <a:lnTo>
                    <a:pt x="286" y="252"/>
                  </a:lnTo>
                  <a:lnTo>
                    <a:pt x="241" y="288"/>
                  </a:lnTo>
                  <a:lnTo>
                    <a:pt x="202" y="316"/>
                  </a:lnTo>
                  <a:lnTo>
                    <a:pt x="160" y="347"/>
                  </a:lnTo>
                  <a:lnTo>
                    <a:pt x="109" y="378"/>
                  </a:lnTo>
                  <a:lnTo>
                    <a:pt x="20" y="457"/>
                  </a:lnTo>
                  <a:lnTo>
                    <a:pt x="0" y="457"/>
                  </a:lnTo>
                  <a:lnTo>
                    <a:pt x="0" y="428"/>
                  </a:lnTo>
                  <a:lnTo>
                    <a:pt x="48" y="364"/>
                  </a:lnTo>
                  <a:lnTo>
                    <a:pt x="65" y="339"/>
                  </a:lnTo>
                  <a:lnTo>
                    <a:pt x="87" y="311"/>
                  </a:lnTo>
                  <a:lnTo>
                    <a:pt x="177" y="246"/>
                  </a:lnTo>
                  <a:lnTo>
                    <a:pt x="264" y="179"/>
                  </a:lnTo>
                  <a:lnTo>
                    <a:pt x="300" y="148"/>
                  </a:lnTo>
                  <a:lnTo>
                    <a:pt x="331" y="117"/>
                  </a:lnTo>
                  <a:lnTo>
                    <a:pt x="395" y="75"/>
                  </a:lnTo>
                  <a:lnTo>
                    <a:pt x="460" y="36"/>
                  </a:lnTo>
                  <a:lnTo>
                    <a:pt x="530" y="0"/>
                  </a:lnTo>
                  <a:lnTo>
                    <a:pt x="550" y="14"/>
                  </a:lnTo>
                  <a:lnTo>
                    <a:pt x="536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7" name="Freeform 293"/>
            <p:cNvSpPr>
              <a:spLocks noChangeArrowheads="1"/>
            </p:cNvSpPr>
            <p:nvPr/>
          </p:nvSpPr>
          <p:spPr bwMode="auto">
            <a:xfrm>
              <a:off x="1423" y="3981"/>
              <a:ext cx="196" cy="160"/>
            </a:xfrm>
            <a:custGeom>
              <a:avLst/>
              <a:gdLst>
                <a:gd name="T0" fmla="*/ 182 w 870"/>
                <a:gd name="T1" fmla="*/ 59 h 710"/>
                <a:gd name="T2" fmla="*/ 148 w 870"/>
                <a:gd name="T3" fmla="*/ 39 h 710"/>
                <a:gd name="T4" fmla="*/ 118 w 870"/>
                <a:gd name="T5" fmla="*/ 39 h 710"/>
                <a:gd name="T6" fmla="*/ 64 w 870"/>
                <a:gd name="T7" fmla="*/ 120 h 710"/>
                <a:gd name="T8" fmla="*/ 53 w 870"/>
                <a:gd name="T9" fmla="*/ 185 h 710"/>
                <a:gd name="T10" fmla="*/ 64 w 870"/>
                <a:gd name="T11" fmla="*/ 252 h 710"/>
                <a:gd name="T12" fmla="*/ 123 w 870"/>
                <a:gd name="T13" fmla="*/ 325 h 710"/>
                <a:gd name="T14" fmla="*/ 190 w 870"/>
                <a:gd name="T15" fmla="*/ 375 h 710"/>
                <a:gd name="T16" fmla="*/ 322 w 870"/>
                <a:gd name="T17" fmla="*/ 392 h 710"/>
                <a:gd name="T18" fmla="*/ 448 w 870"/>
                <a:gd name="T19" fmla="*/ 434 h 710"/>
                <a:gd name="T20" fmla="*/ 560 w 870"/>
                <a:gd name="T21" fmla="*/ 501 h 710"/>
                <a:gd name="T22" fmla="*/ 605 w 870"/>
                <a:gd name="T23" fmla="*/ 538 h 710"/>
                <a:gd name="T24" fmla="*/ 653 w 870"/>
                <a:gd name="T25" fmla="*/ 569 h 710"/>
                <a:gd name="T26" fmla="*/ 698 w 870"/>
                <a:gd name="T27" fmla="*/ 605 h 710"/>
                <a:gd name="T28" fmla="*/ 745 w 870"/>
                <a:gd name="T29" fmla="*/ 633 h 710"/>
                <a:gd name="T30" fmla="*/ 855 w 870"/>
                <a:gd name="T31" fmla="*/ 670 h 710"/>
                <a:gd name="T32" fmla="*/ 869 w 870"/>
                <a:gd name="T33" fmla="*/ 692 h 710"/>
                <a:gd name="T34" fmla="*/ 855 w 870"/>
                <a:gd name="T35" fmla="*/ 709 h 710"/>
                <a:gd name="T36" fmla="*/ 639 w 870"/>
                <a:gd name="T37" fmla="*/ 647 h 710"/>
                <a:gd name="T38" fmla="*/ 538 w 870"/>
                <a:gd name="T39" fmla="*/ 605 h 710"/>
                <a:gd name="T40" fmla="*/ 426 w 870"/>
                <a:gd name="T41" fmla="*/ 546 h 710"/>
                <a:gd name="T42" fmla="*/ 359 w 870"/>
                <a:gd name="T43" fmla="*/ 507 h 710"/>
                <a:gd name="T44" fmla="*/ 300 w 870"/>
                <a:gd name="T45" fmla="*/ 479 h 710"/>
                <a:gd name="T46" fmla="*/ 182 w 870"/>
                <a:gd name="T47" fmla="*/ 429 h 710"/>
                <a:gd name="T48" fmla="*/ 14 w 870"/>
                <a:gd name="T49" fmla="*/ 305 h 710"/>
                <a:gd name="T50" fmla="*/ 0 w 870"/>
                <a:gd name="T51" fmla="*/ 213 h 710"/>
                <a:gd name="T52" fmla="*/ 17 w 870"/>
                <a:gd name="T53" fmla="*/ 120 h 710"/>
                <a:gd name="T54" fmla="*/ 36 w 870"/>
                <a:gd name="T55" fmla="*/ 81 h 710"/>
                <a:gd name="T56" fmla="*/ 59 w 870"/>
                <a:gd name="T57" fmla="*/ 45 h 710"/>
                <a:gd name="T58" fmla="*/ 87 w 870"/>
                <a:gd name="T59" fmla="*/ 17 h 710"/>
                <a:gd name="T60" fmla="*/ 112 w 870"/>
                <a:gd name="T61" fmla="*/ 3 h 710"/>
                <a:gd name="T62" fmla="*/ 148 w 870"/>
                <a:gd name="T63" fmla="*/ 0 h 710"/>
                <a:gd name="T64" fmla="*/ 185 w 870"/>
                <a:gd name="T65" fmla="*/ 17 h 710"/>
                <a:gd name="T66" fmla="*/ 199 w 870"/>
                <a:gd name="T67" fmla="*/ 45 h 710"/>
                <a:gd name="T68" fmla="*/ 182 w 870"/>
                <a:gd name="T69" fmla="*/ 59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0" h="710">
                  <a:moveTo>
                    <a:pt x="182" y="59"/>
                  </a:moveTo>
                  <a:lnTo>
                    <a:pt x="148" y="39"/>
                  </a:lnTo>
                  <a:lnTo>
                    <a:pt x="118" y="39"/>
                  </a:lnTo>
                  <a:lnTo>
                    <a:pt x="64" y="120"/>
                  </a:lnTo>
                  <a:lnTo>
                    <a:pt x="53" y="185"/>
                  </a:lnTo>
                  <a:lnTo>
                    <a:pt x="64" y="252"/>
                  </a:lnTo>
                  <a:lnTo>
                    <a:pt x="123" y="325"/>
                  </a:lnTo>
                  <a:lnTo>
                    <a:pt x="190" y="375"/>
                  </a:lnTo>
                  <a:lnTo>
                    <a:pt x="322" y="392"/>
                  </a:lnTo>
                  <a:lnTo>
                    <a:pt x="448" y="434"/>
                  </a:lnTo>
                  <a:lnTo>
                    <a:pt x="560" y="501"/>
                  </a:lnTo>
                  <a:lnTo>
                    <a:pt x="605" y="538"/>
                  </a:lnTo>
                  <a:lnTo>
                    <a:pt x="653" y="569"/>
                  </a:lnTo>
                  <a:lnTo>
                    <a:pt x="698" y="605"/>
                  </a:lnTo>
                  <a:lnTo>
                    <a:pt x="745" y="633"/>
                  </a:lnTo>
                  <a:lnTo>
                    <a:pt x="855" y="670"/>
                  </a:lnTo>
                  <a:lnTo>
                    <a:pt x="869" y="692"/>
                  </a:lnTo>
                  <a:lnTo>
                    <a:pt x="855" y="709"/>
                  </a:lnTo>
                  <a:lnTo>
                    <a:pt x="639" y="647"/>
                  </a:lnTo>
                  <a:lnTo>
                    <a:pt x="538" y="605"/>
                  </a:lnTo>
                  <a:lnTo>
                    <a:pt x="426" y="546"/>
                  </a:lnTo>
                  <a:lnTo>
                    <a:pt x="359" y="507"/>
                  </a:lnTo>
                  <a:lnTo>
                    <a:pt x="300" y="479"/>
                  </a:lnTo>
                  <a:lnTo>
                    <a:pt x="182" y="429"/>
                  </a:lnTo>
                  <a:lnTo>
                    <a:pt x="14" y="305"/>
                  </a:lnTo>
                  <a:lnTo>
                    <a:pt x="0" y="213"/>
                  </a:lnTo>
                  <a:lnTo>
                    <a:pt x="17" y="120"/>
                  </a:lnTo>
                  <a:lnTo>
                    <a:pt x="36" y="81"/>
                  </a:lnTo>
                  <a:lnTo>
                    <a:pt x="59" y="45"/>
                  </a:lnTo>
                  <a:lnTo>
                    <a:pt x="87" y="17"/>
                  </a:lnTo>
                  <a:lnTo>
                    <a:pt x="112" y="3"/>
                  </a:lnTo>
                  <a:lnTo>
                    <a:pt x="148" y="0"/>
                  </a:lnTo>
                  <a:lnTo>
                    <a:pt x="185" y="17"/>
                  </a:lnTo>
                  <a:lnTo>
                    <a:pt x="199" y="45"/>
                  </a:lnTo>
                  <a:lnTo>
                    <a:pt x="182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8" name="Freeform 294"/>
            <p:cNvSpPr>
              <a:spLocks noChangeArrowheads="1"/>
            </p:cNvSpPr>
            <p:nvPr/>
          </p:nvSpPr>
          <p:spPr bwMode="auto">
            <a:xfrm>
              <a:off x="1644" y="4031"/>
              <a:ext cx="141" cy="128"/>
            </a:xfrm>
            <a:custGeom>
              <a:avLst/>
              <a:gdLst>
                <a:gd name="T0" fmla="*/ 14 w 626"/>
                <a:gd name="T1" fmla="*/ 510 h 567"/>
                <a:gd name="T2" fmla="*/ 123 w 626"/>
                <a:gd name="T3" fmla="*/ 496 h 567"/>
                <a:gd name="T4" fmla="*/ 173 w 626"/>
                <a:gd name="T5" fmla="*/ 451 h 567"/>
                <a:gd name="T6" fmla="*/ 221 w 626"/>
                <a:gd name="T7" fmla="*/ 384 h 567"/>
                <a:gd name="T8" fmla="*/ 257 w 626"/>
                <a:gd name="T9" fmla="*/ 309 h 567"/>
                <a:gd name="T10" fmla="*/ 291 w 626"/>
                <a:gd name="T11" fmla="*/ 261 h 567"/>
                <a:gd name="T12" fmla="*/ 322 w 626"/>
                <a:gd name="T13" fmla="*/ 236 h 567"/>
                <a:gd name="T14" fmla="*/ 395 w 626"/>
                <a:gd name="T15" fmla="*/ 194 h 567"/>
                <a:gd name="T16" fmla="*/ 420 w 626"/>
                <a:gd name="T17" fmla="*/ 157 h 567"/>
                <a:gd name="T18" fmla="*/ 448 w 626"/>
                <a:gd name="T19" fmla="*/ 132 h 567"/>
                <a:gd name="T20" fmla="*/ 499 w 626"/>
                <a:gd name="T21" fmla="*/ 76 h 567"/>
                <a:gd name="T22" fmla="*/ 549 w 626"/>
                <a:gd name="T23" fmla="*/ 37 h 567"/>
                <a:gd name="T24" fmla="*/ 608 w 626"/>
                <a:gd name="T25" fmla="*/ 0 h 567"/>
                <a:gd name="T26" fmla="*/ 625 w 626"/>
                <a:gd name="T27" fmla="*/ 9 h 567"/>
                <a:gd name="T28" fmla="*/ 616 w 626"/>
                <a:gd name="T29" fmla="*/ 37 h 567"/>
                <a:gd name="T30" fmla="*/ 513 w 626"/>
                <a:gd name="T31" fmla="*/ 118 h 567"/>
                <a:gd name="T32" fmla="*/ 462 w 626"/>
                <a:gd name="T33" fmla="*/ 168 h 567"/>
                <a:gd name="T34" fmla="*/ 409 w 626"/>
                <a:gd name="T35" fmla="*/ 227 h 567"/>
                <a:gd name="T36" fmla="*/ 316 w 626"/>
                <a:gd name="T37" fmla="*/ 376 h 567"/>
                <a:gd name="T38" fmla="*/ 277 w 626"/>
                <a:gd name="T39" fmla="*/ 463 h 567"/>
                <a:gd name="T40" fmla="*/ 249 w 626"/>
                <a:gd name="T41" fmla="*/ 502 h 567"/>
                <a:gd name="T42" fmla="*/ 213 w 626"/>
                <a:gd name="T43" fmla="*/ 533 h 567"/>
                <a:gd name="T44" fmla="*/ 148 w 626"/>
                <a:gd name="T45" fmla="*/ 566 h 567"/>
                <a:gd name="T46" fmla="*/ 8 w 626"/>
                <a:gd name="T47" fmla="*/ 552 h 567"/>
                <a:gd name="T48" fmla="*/ 0 w 626"/>
                <a:gd name="T49" fmla="*/ 524 h 567"/>
                <a:gd name="T50" fmla="*/ 14 w 626"/>
                <a:gd name="T5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6" h="567">
                  <a:moveTo>
                    <a:pt x="14" y="510"/>
                  </a:moveTo>
                  <a:lnTo>
                    <a:pt x="123" y="496"/>
                  </a:lnTo>
                  <a:lnTo>
                    <a:pt x="173" y="451"/>
                  </a:lnTo>
                  <a:lnTo>
                    <a:pt x="221" y="384"/>
                  </a:lnTo>
                  <a:lnTo>
                    <a:pt x="257" y="309"/>
                  </a:lnTo>
                  <a:lnTo>
                    <a:pt x="291" y="261"/>
                  </a:lnTo>
                  <a:lnTo>
                    <a:pt x="322" y="236"/>
                  </a:lnTo>
                  <a:lnTo>
                    <a:pt x="395" y="194"/>
                  </a:lnTo>
                  <a:lnTo>
                    <a:pt x="420" y="157"/>
                  </a:lnTo>
                  <a:lnTo>
                    <a:pt x="448" y="132"/>
                  </a:lnTo>
                  <a:lnTo>
                    <a:pt x="499" y="76"/>
                  </a:lnTo>
                  <a:lnTo>
                    <a:pt x="549" y="37"/>
                  </a:lnTo>
                  <a:lnTo>
                    <a:pt x="608" y="0"/>
                  </a:lnTo>
                  <a:lnTo>
                    <a:pt x="625" y="9"/>
                  </a:lnTo>
                  <a:lnTo>
                    <a:pt x="616" y="37"/>
                  </a:lnTo>
                  <a:lnTo>
                    <a:pt x="513" y="118"/>
                  </a:lnTo>
                  <a:lnTo>
                    <a:pt x="462" y="168"/>
                  </a:lnTo>
                  <a:lnTo>
                    <a:pt x="409" y="227"/>
                  </a:lnTo>
                  <a:lnTo>
                    <a:pt x="316" y="376"/>
                  </a:lnTo>
                  <a:lnTo>
                    <a:pt x="277" y="463"/>
                  </a:lnTo>
                  <a:lnTo>
                    <a:pt x="249" y="502"/>
                  </a:lnTo>
                  <a:lnTo>
                    <a:pt x="213" y="533"/>
                  </a:lnTo>
                  <a:lnTo>
                    <a:pt x="148" y="566"/>
                  </a:lnTo>
                  <a:lnTo>
                    <a:pt x="8" y="552"/>
                  </a:lnTo>
                  <a:lnTo>
                    <a:pt x="0" y="524"/>
                  </a:lnTo>
                  <a:lnTo>
                    <a:pt x="14" y="51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799" name="Freeform 295"/>
            <p:cNvSpPr>
              <a:spLocks noChangeArrowheads="1"/>
            </p:cNvSpPr>
            <p:nvPr/>
          </p:nvSpPr>
          <p:spPr bwMode="auto">
            <a:xfrm>
              <a:off x="1622" y="4090"/>
              <a:ext cx="49" cy="65"/>
            </a:xfrm>
            <a:custGeom>
              <a:avLst/>
              <a:gdLst>
                <a:gd name="T0" fmla="*/ 205 w 220"/>
                <a:gd name="T1" fmla="*/ 84 h 292"/>
                <a:gd name="T2" fmla="*/ 132 w 220"/>
                <a:gd name="T3" fmla="*/ 78 h 292"/>
                <a:gd name="T4" fmla="*/ 73 w 220"/>
                <a:gd name="T5" fmla="*/ 154 h 292"/>
                <a:gd name="T6" fmla="*/ 73 w 220"/>
                <a:gd name="T7" fmla="*/ 188 h 292"/>
                <a:gd name="T8" fmla="*/ 73 w 220"/>
                <a:gd name="T9" fmla="*/ 213 h 292"/>
                <a:gd name="T10" fmla="*/ 96 w 220"/>
                <a:gd name="T11" fmla="*/ 255 h 292"/>
                <a:gd name="T12" fmla="*/ 96 w 220"/>
                <a:gd name="T13" fmla="*/ 283 h 292"/>
                <a:gd name="T14" fmla="*/ 82 w 220"/>
                <a:gd name="T15" fmla="*/ 291 h 292"/>
                <a:gd name="T16" fmla="*/ 45 w 220"/>
                <a:gd name="T17" fmla="*/ 249 h 292"/>
                <a:gd name="T18" fmla="*/ 14 w 220"/>
                <a:gd name="T19" fmla="*/ 204 h 292"/>
                <a:gd name="T20" fmla="*/ 0 w 220"/>
                <a:gd name="T21" fmla="*/ 101 h 292"/>
                <a:gd name="T22" fmla="*/ 6 w 220"/>
                <a:gd name="T23" fmla="*/ 87 h 292"/>
                <a:gd name="T24" fmla="*/ 51 w 220"/>
                <a:gd name="T25" fmla="*/ 25 h 292"/>
                <a:gd name="T26" fmla="*/ 101 w 220"/>
                <a:gd name="T27" fmla="*/ 0 h 292"/>
                <a:gd name="T28" fmla="*/ 213 w 220"/>
                <a:gd name="T29" fmla="*/ 48 h 292"/>
                <a:gd name="T30" fmla="*/ 219 w 220"/>
                <a:gd name="T31" fmla="*/ 73 h 292"/>
                <a:gd name="T32" fmla="*/ 205 w 220"/>
                <a:gd name="T33" fmla="*/ 8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292">
                  <a:moveTo>
                    <a:pt x="205" y="84"/>
                  </a:moveTo>
                  <a:lnTo>
                    <a:pt x="132" y="78"/>
                  </a:lnTo>
                  <a:lnTo>
                    <a:pt x="73" y="154"/>
                  </a:lnTo>
                  <a:lnTo>
                    <a:pt x="73" y="188"/>
                  </a:lnTo>
                  <a:lnTo>
                    <a:pt x="73" y="213"/>
                  </a:lnTo>
                  <a:lnTo>
                    <a:pt x="96" y="255"/>
                  </a:lnTo>
                  <a:lnTo>
                    <a:pt x="96" y="283"/>
                  </a:lnTo>
                  <a:lnTo>
                    <a:pt x="82" y="291"/>
                  </a:lnTo>
                  <a:lnTo>
                    <a:pt x="45" y="249"/>
                  </a:lnTo>
                  <a:lnTo>
                    <a:pt x="14" y="204"/>
                  </a:lnTo>
                  <a:lnTo>
                    <a:pt x="0" y="101"/>
                  </a:lnTo>
                  <a:lnTo>
                    <a:pt x="6" y="87"/>
                  </a:lnTo>
                  <a:lnTo>
                    <a:pt x="51" y="25"/>
                  </a:lnTo>
                  <a:lnTo>
                    <a:pt x="101" y="0"/>
                  </a:lnTo>
                  <a:lnTo>
                    <a:pt x="213" y="48"/>
                  </a:lnTo>
                  <a:lnTo>
                    <a:pt x="219" y="73"/>
                  </a:lnTo>
                  <a:lnTo>
                    <a:pt x="205" y="8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0" name="Freeform 296"/>
            <p:cNvSpPr>
              <a:spLocks noChangeArrowheads="1"/>
            </p:cNvSpPr>
            <p:nvPr/>
          </p:nvSpPr>
          <p:spPr bwMode="auto">
            <a:xfrm>
              <a:off x="503" y="3919"/>
              <a:ext cx="243" cy="138"/>
            </a:xfrm>
            <a:custGeom>
              <a:avLst/>
              <a:gdLst>
                <a:gd name="T0" fmla="*/ 14 w 1074"/>
                <a:gd name="T1" fmla="*/ 0 h 615"/>
                <a:gd name="T2" fmla="*/ 103 w 1074"/>
                <a:gd name="T3" fmla="*/ 45 h 615"/>
                <a:gd name="T4" fmla="*/ 182 w 1074"/>
                <a:gd name="T5" fmla="*/ 95 h 615"/>
                <a:gd name="T6" fmla="*/ 258 w 1074"/>
                <a:gd name="T7" fmla="*/ 140 h 615"/>
                <a:gd name="T8" fmla="*/ 344 w 1074"/>
                <a:gd name="T9" fmla="*/ 190 h 615"/>
                <a:gd name="T10" fmla="*/ 471 w 1074"/>
                <a:gd name="T11" fmla="*/ 244 h 615"/>
                <a:gd name="T12" fmla="*/ 580 w 1074"/>
                <a:gd name="T13" fmla="*/ 289 h 615"/>
                <a:gd name="T14" fmla="*/ 692 w 1074"/>
                <a:gd name="T15" fmla="*/ 339 h 615"/>
                <a:gd name="T16" fmla="*/ 815 w 1074"/>
                <a:gd name="T17" fmla="*/ 406 h 615"/>
                <a:gd name="T18" fmla="*/ 986 w 1074"/>
                <a:gd name="T19" fmla="*/ 518 h 615"/>
                <a:gd name="T20" fmla="*/ 1023 w 1074"/>
                <a:gd name="T21" fmla="*/ 560 h 615"/>
                <a:gd name="T22" fmla="*/ 1065 w 1074"/>
                <a:gd name="T23" fmla="*/ 588 h 615"/>
                <a:gd name="T24" fmla="*/ 1073 w 1074"/>
                <a:gd name="T25" fmla="*/ 603 h 615"/>
                <a:gd name="T26" fmla="*/ 1059 w 1074"/>
                <a:gd name="T27" fmla="*/ 614 h 615"/>
                <a:gd name="T28" fmla="*/ 950 w 1074"/>
                <a:gd name="T29" fmla="*/ 597 h 615"/>
                <a:gd name="T30" fmla="*/ 911 w 1074"/>
                <a:gd name="T31" fmla="*/ 566 h 615"/>
                <a:gd name="T32" fmla="*/ 869 w 1074"/>
                <a:gd name="T33" fmla="*/ 538 h 615"/>
                <a:gd name="T34" fmla="*/ 785 w 1074"/>
                <a:gd name="T35" fmla="*/ 488 h 615"/>
                <a:gd name="T36" fmla="*/ 720 w 1074"/>
                <a:gd name="T37" fmla="*/ 451 h 615"/>
                <a:gd name="T38" fmla="*/ 661 w 1074"/>
                <a:gd name="T39" fmla="*/ 415 h 615"/>
                <a:gd name="T40" fmla="*/ 611 w 1074"/>
                <a:gd name="T41" fmla="*/ 384 h 615"/>
                <a:gd name="T42" fmla="*/ 560 w 1074"/>
                <a:gd name="T43" fmla="*/ 353 h 615"/>
                <a:gd name="T44" fmla="*/ 454 w 1074"/>
                <a:gd name="T45" fmla="*/ 294 h 615"/>
                <a:gd name="T46" fmla="*/ 398 w 1074"/>
                <a:gd name="T47" fmla="*/ 266 h 615"/>
                <a:gd name="T48" fmla="*/ 336 w 1074"/>
                <a:gd name="T49" fmla="*/ 230 h 615"/>
                <a:gd name="T50" fmla="*/ 244 w 1074"/>
                <a:gd name="T51" fmla="*/ 179 h 615"/>
                <a:gd name="T52" fmla="*/ 173 w 1074"/>
                <a:gd name="T53" fmla="*/ 126 h 615"/>
                <a:gd name="T54" fmla="*/ 95 w 1074"/>
                <a:gd name="T55" fmla="*/ 73 h 615"/>
                <a:gd name="T56" fmla="*/ 5 w 1074"/>
                <a:gd name="T57" fmla="*/ 22 h 615"/>
                <a:gd name="T58" fmla="*/ 0 w 1074"/>
                <a:gd name="T59" fmla="*/ 3 h 615"/>
                <a:gd name="T60" fmla="*/ 14 w 1074"/>
                <a:gd name="T6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4" h="615">
                  <a:moveTo>
                    <a:pt x="14" y="0"/>
                  </a:moveTo>
                  <a:lnTo>
                    <a:pt x="103" y="45"/>
                  </a:lnTo>
                  <a:lnTo>
                    <a:pt x="182" y="95"/>
                  </a:lnTo>
                  <a:lnTo>
                    <a:pt x="258" y="140"/>
                  </a:lnTo>
                  <a:lnTo>
                    <a:pt x="344" y="190"/>
                  </a:lnTo>
                  <a:lnTo>
                    <a:pt x="471" y="244"/>
                  </a:lnTo>
                  <a:lnTo>
                    <a:pt x="580" y="289"/>
                  </a:lnTo>
                  <a:lnTo>
                    <a:pt x="692" y="339"/>
                  </a:lnTo>
                  <a:lnTo>
                    <a:pt x="815" y="406"/>
                  </a:lnTo>
                  <a:lnTo>
                    <a:pt x="986" y="518"/>
                  </a:lnTo>
                  <a:lnTo>
                    <a:pt x="1023" y="560"/>
                  </a:lnTo>
                  <a:lnTo>
                    <a:pt x="1065" y="588"/>
                  </a:lnTo>
                  <a:lnTo>
                    <a:pt x="1073" y="603"/>
                  </a:lnTo>
                  <a:lnTo>
                    <a:pt x="1059" y="614"/>
                  </a:lnTo>
                  <a:lnTo>
                    <a:pt x="950" y="597"/>
                  </a:lnTo>
                  <a:lnTo>
                    <a:pt x="911" y="566"/>
                  </a:lnTo>
                  <a:lnTo>
                    <a:pt x="869" y="538"/>
                  </a:lnTo>
                  <a:lnTo>
                    <a:pt x="785" y="488"/>
                  </a:lnTo>
                  <a:lnTo>
                    <a:pt x="720" y="451"/>
                  </a:lnTo>
                  <a:lnTo>
                    <a:pt x="661" y="415"/>
                  </a:lnTo>
                  <a:lnTo>
                    <a:pt x="611" y="384"/>
                  </a:lnTo>
                  <a:lnTo>
                    <a:pt x="560" y="353"/>
                  </a:lnTo>
                  <a:lnTo>
                    <a:pt x="454" y="294"/>
                  </a:lnTo>
                  <a:lnTo>
                    <a:pt x="398" y="266"/>
                  </a:lnTo>
                  <a:lnTo>
                    <a:pt x="336" y="230"/>
                  </a:lnTo>
                  <a:lnTo>
                    <a:pt x="244" y="179"/>
                  </a:lnTo>
                  <a:lnTo>
                    <a:pt x="173" y="126"/>
                  </a:lnTo>
                  <a:lnTo>
                    <a:pt x="95" y="73"/>
                  </a:lnTo>
                  <a:lnTo>
                    <a:pt x="5" y="22"/>
                  </a:lnTo>
                  <a:lnTo>
                    <a:pt x="0" y="3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1" name="Freeform 297"/>
            <p:cNvSpPr>
              <a:spLocks noChangeArrowheads="1"/>
            </p:cNvSpPr>
            <p:nvPr/>
          </p:nvSpPr>
          <p:spPr bwMode="auto">
            <a:xfrm>
              <a:off x="770" y="3945"/>
              <a:ext cx="161" cy="89"/>
            </a:xfrm>
            <a:custGeom>
              <a:avLst/>
              <a:gdLst>
                <a:gd name="T0" fmla="*/ 712 w 713"/>
                <a:gd name="T1" fmla="*/ 22 h 396"/>
                <a:gd name="T2" fmla="*/ 648 w 713"/>
                <a:gd name="T3" fmla="*/ 64 h 396"/>
                <a:gd name="T4" fmla="*/ 594 w 713"/>
                <a:gd name="T5" fmla="*/ 101 h 396"/>
                <a:gd name="T6" fmla="*/ 544 w 713"/>
                <a:gd name="T7" fmla="*/ 132 h 396"/>
                <a:gd name="T8" fmla="*/ 493 w 713"/>
                <a:gd name="T9" fmla="*/ 168 h 396"/>
                <a:gd name="T10" fmla="*/ 443 w 713"/>
                <a:gd name="T11" fmla="*/ 196 h 396"/>
                <a:gd name="T12" fmla="*/ 390 w 713"/>
                <a:gd name="T13" fmla="*/ 233 h 396"/>
                <a:gd name="T14" fmla="*/ 336 w 713"/>
                <a:gd name="T15" fmla="*/ 258 h 396"/>
                <a:gd name="T16" fmla="*/ 272 w 713"/>
                <a:gd name="T17" fmla="*/ 294 h 396"/>
                <a:gd name="T18" fmla="*/ 163 w 713"/>
                <a:gd name="T19" fmla="*/ 353 h 396"/>
                <a:gd name="T20" fmla="*/ 8 w 713"/>
                <a:gd name="T21" fmla="*/ 395 h 396"/>
                <a:gd name="T22" fmla="*/ 0 w 713"/>
                <a:gd name="T23" fmla="*/ 373 h 396"/>
                <a:gd name="T24" fmla="*/ 73 w 713"/>
                <a:gd name="T25" fmla="*/ 322 h 396"/>
                <a:gd name="T26" fmla="*/ 101 w 713"/>
                <a:gd name="T27" fmla="*/ 300 h 396"/>
                <a:gd name="T28" fmla="*/ 140 w 713"/>
                <a:gd name="T29" fmla="*/ 277 h 396"/>
                <a:gd name="T30" fmla="*/ 249 w 713"/>
                <a:gd name="T31" fmla="*/ 219 h 396"/>
                <a:gd name="T32" fmla="*/ 370 w 713"/>
                <a:gd name="T33" fmla="*/ 163 h 396"/>
                <a:gd name="T34" fmla="*/ 477 w 713"/>
                <a:gd name="T35" fmla="*/ 115 h 396"/>
                <a:gd name="T36" fmla="*/ 580 w 713"/>
                <a:gd name="T37" fmla="*/ 64 h 396"/>
                <a:gd name="T38" fmla="*/ 701 w 713"/>
                <a:gd name="T39" fmla="*/ 0 h 396"/>
                <a:gd name="T40" fmla="*/ 712 w 713"/>
                <a:gd name="T41" fmla="*/ 22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3" h="396">
                  <a:moveTo>
                    <a:pt x="712" y="22"/>
                  </a:moveTo>
                  <a:lnTo>
                    <a:pt x="648" y="64"/>
                  </a:lnTo>
                  <a:lnTo>
                    <a:pt x="594" y="101"/>
                  </a:lnTo>
                  <a:lnTo>
                    <a:pt x="544" y="132"/>
                  </a:lnTo>
                  <a:lnTo>
                    <a:pt x="493" y="168"/>
                  </a:lnTo>
                  <a:lnTo>
                    <a:pt x="443" y="196"/>
                  </a:lnTo>
                  <a:lnTo>
                    <a:pt x="390" y="233"/>
                  </a:lnTo>
                  <a:lnTo>
                    <a:pt x="336" y="258"/>
                  </a:lnTo>
                  <a:lnTo>
                    <a:pt x="272" y="294"/>
                  </a:lnTo>
                  <a:lnTo>
                    <a:pt x="163" y="353"/>
                  </a:lnTo>
                  <a:lnTo>
                    <a:pt x="8" y="395"/>
                  </a:lnTo>
                  <a:lnTo>
                    <a:pt x="0" y="373"/>
                  </a:lnTo>
                  <a:lnTo>
                    <a:pt x="73" y="322"/>
                  </a:lnTo>
                  <a:lnTo>
                    <a:pt x="101" y="300"/>
                  </a:lnTo>
                  <a:lnTo>
                    <a:pt x="140" y="277"/>
                  </a:lnTo>
                  <a:lnTo>
                    <a:pt x="249" y="219"/>
                  </a:lnTo>
                  <a:lnTo>
                    <a:pt x="370" y="163"/>
                  </a:lnTo>
                  <a:lnTo>
                    <a:pt x="477" y="115"/>
                  </a:lnTo>
                  <a:lnTo>
                    <a:pt x="580" y="64"/>
                  </a:lnTo>
                  <a:lnTo>
                    <a:pt x="701" y="0"/>
                  </a:lnTo>
                  <a:lnTo>
                    <a:pt x="712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2" name="Freeform 298"/>
            <p:cNvSpPr>
              <a:spLocks noChangeArrowheads="1"/>
            </p:cNvSpPr>
            <p:nvPr/>
          </p:nvSpPr>
          <p:spPr bwMode="auto">
            <a:xfrm>
              <a:off x="454" y="3912"/>
              <a:ext cx="280" cy="179"/>
            </a:xfrm>
            <a:custGeom>
              <a:avLst/>
              <a:gdLst>
                <a:gd name="T0" fmla="*/ 143 w 1240"/>
                <a:gd name="T1" fmla="*/ 28 h 794"/>
                <a:gd name="T2" fmla="*/ 61 w 1240"/>
                <a:gd name="T3" fmla="*/ 84 h 794"/>
                <a:gd name="T4" fmla="*/ 140 w 1240"/>
                <a:gd name="T5" fmla="*/ 107 h 794"/>
                <a:gd name="T6" fmla="*/ 244 w 1240"/>
                <a:gd name="T7" fmla="*/ 166 h 794"/>
                <a:gd name="T8" fmla="*/ 333 w 1240"/>
                <a:gd name="T9" fmla="*/ 224 h 794"/>
                <a:gd name="T10" fmla="*/ 423 w 1240"/>
                <a:gd name="T11" fmla="*/ 283 h 794"/>
                <a:gd name="T12" fmla="*/ 471 w 1240"/>
                <a:gd name="T13" fmla="*/ 314 h 794"/>
                <a:gd name="T14" fmla="*/ 524 w 1240"/>
                <a:gd name="T15" fmla="*/ 345 h 794"/>
                <a:gd name="T16" fmla="*/ 625 w 1240"/>
                <a:gd name="T17" fmla="*/ 404 h 794"/>
                <a:gd name="T18" fmla="*/ 709 w 1240"/>
                <a:gd name="T19" fmla="*/ 460 h 794"/>
                <a:gd name="T20" fmla="*/ 796 w 1240"/>
                <a:gd name="T21" fmla="*/ 508 h 794"/>
                <a:gd name="T22" fmla="*/ 877 w 1240"/>
                <a:gd name="T23" fmla="*/ 558 h 794"/>
                <a:gd name="T24" fmla="*/ 958 w 1240"/>
                <a:gd name="T25" fmla="*/ 603 h 794"/>
                <a:gd name="T26" fmla="*/ 1045 w 1240"/>
                <a:gd name="T27" fmla="*/ 659 h 794"/>
                <a:gd name="T28" fmla="*/ 1135 w 1240"/>
                <a:gd name="T29" fmla="*/ 707 h 794"/>
                <a:gd name="T30" fmla="*/ 1230 w 1240"/>
                <a:gd name="T31" fmla="*/ 765 h 794"/>
                <a:gd name="T32" fmla="*/ 1239 w 1240"/>
                <a:gd name="T33" fmla="*/ 785 h 794"/>
                <a:gd name="T34" fmla="*/ 1225 w 1240"/>
                <a:gd name="T35" fmla="*/ 793 h 794"/>
                <a:gd name="T36" fmla="*/ 1127 w 1240"/>
                <a:gd name="T37" fmla="*/ 735 h 794"/>
                <a:gd name="T38" fmla="*/ 1034 w 1240"/>
                <a:gd name="T39" fmla="*/ 690 h 794"/>
                <a:gd name="T40" fmla="*/ 944 w 1240"/>
                <a:gd name="T41" fmla="*/ 645 h 794"/>
                <a:gd name="T42" fmla="*/ 858 w 1240"/>
                <a:gd name="T43" fmla="*/ 603 h 794"/>
                <a:gd name="T44" fmla="*/ 776 w 1240"/>
                <a:gd name="T45" fmla="*/ 564 h 794"/>
                <a:gd name="T46" fmla="*/ 692 w 1240"/>
                <a:gd name="T47" fmla="*/ 519 h 794"/>
                <a:gd name="T48" fmla="*/ 597 w 1240"/>
                <a:gd name="T49" fmla="*/ 468 h 794"/>
                <a:gd name="T50" fmla="*/ 502 w 1240"/>
                <a:gd name="T51" fmla="*/ 412 h 794"/>
                <a:gd name="T52" fmla="*/ 448 w 1240"/>
                <a:gd name="T53" fmla="*/ 379 h 794"/>
                <a:gd name="T54" fmla="*/ 401 w 1240"/>
                <a:gd name="T55" fmla="*/ 342 h 794"/>
                <a:gd name="T56" fmla="*/ 356 w 1240"/>
                <a:gd name="T57" fmla="*/ 309 h 794"/>
                <a:gd name="T58" fmla="*/ 317 w 1240"/>
                <a:gd name="T59" fmla="*/ 278 h 794"/>
                <a:gd name="T60" fmla="*/ 272 w 1240"/>
                <a:gd name="T61" fmla="*/ 247 h 794"/>
                <a:gd name="T62" fmla="*/ 230 w 1240"/>
                <a:gd name="T63" fmla="*/ 213 h 794"/>
                <a:gd name="T64" fmla="*/ 179 w 1240"/>
                <a:gd name="T65" fmla="*/ 182 h 794"/>
                <a:gd name="T66" fmla="*/ 126 w 1240"/>
                <a:gd name="T67" fmla="*/ 154 h 794"/>
                <a:gd name="T68" fmla="*/ 14 w 1240"/>
                <a:gd name="T69" fmla="*/ 96 h 794"/>
                <a:gd name="T70" fmla="*/ 0 w 1240"/>
                <a:gd name="T71" fmla="*/ 79 h 794"/>
                <a:gd name="T72" fmla="*/ 14 w 1240"/>
                <a:gd name="T73" fmla="*/ 56 h 794"/>
                <a:gd name="T74" fmla="*/ 132 w 1240"/>
                <a:gd name="T75" fmla="*/ 0 h 794"/>
                <a:gd name="T76" fmla="*/ 143 w 1240"/>
                <a:gd name="T77" fmla="*/ 6 h 794"/>
                <a:gd name="T78" fmla="*/ 143 w 1240"/>
                <a:gd name="T79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0" h="794">
                  <a:moveTo>
                    <a:pt x="143" y="28"/>
                  </a:moveTo>
                  <a:lnTo>
                    <a:pt x="61" y="84"/>
                  </a:lnTo>
                  <a:lnTo>
                    <a:pt x="140" y="107"/>
                  </a:lnTo>
                  <a:lnTo>
                    <a:pt x="244" y="166"/>
                  </a:lnTo>
                  <a:lnTo>
                    <a:pt x="333" y="224"/>
                  </a:lnTo>
                  <a:lnTo>
                    <a:pt x="423" y="283"/>
                  </a:lnTo>
                  <a:lnTo>
                    <a:pt x="471" y="314"/>
                  </a:lnTo>
                  <a:lnTo>
                    <a:pt x="524" y="345"/>
                  </a:lnTo>
                  <a:lnTo>
                    <a:pt x="625" y="404"/>
                  </a:lnTo>
                  <a:lnTo>
                    <a:pt x="709" y="460"/>
                  </a:lnTo>
                  <a:lnTo>
                    <a:pt x="796" y="508"/>
                  </a:lnTo>
                  <a:lnTo>
                    <a:pt x="877" y="558"/>
                  </a:lnTo>
                  <a:lnTo>
                    <a:pt x="958" y="603"/>
                  </a:lnTo>
                  <a:lnTo>
                    <a:pt x="1045" y="659"/>
                  </a:lnTo>
                  <a:lnTo>
                    <a:pt x="1135" y="707"/>
                  </a:lnTo>
                  <a:lnTo>
                    <a:pt x="1230" y="765"/>
                  </a:lnTo>
                  <a:lnTo>
                    <a:pt x="1239" y="785"/>
                  </a:lnTo>
                  <a:lnTo>
                    <a:pt x="1225" y="793"/>
                  </a:lnTo>
                  <a:lnTo>
                    <a:pt x="1127" y="735"/>
                  </a:lnTo>
                  <a:lnTo>
                    <a:pt x="1034" y="690"/>
                  </a:lnTo>
                  <a:lnTo>
                    <a:pt x="944" y="645"/>
                  </a:lnTo>
                  <a:lnTo>
                    <a:pt x="858" y="603"/>
                  </a:lnTo>
                  <a:lnTo>
                    <a:pt x="776" y="564"/>
                  </a:lnTo>
                  <a:lnTo>
                    <a:pt x="692" y="519"/>
                  </a:lnTo>
                  <a:lnTo>
                    <a:pt x="597" y="468"/>
                  </a:lnTo>
                  <a:lnTo>
                    <a:pt x="502" y="412"/>
                  </a:lnTo>
                  <a:lnTo>
                    <a:pt x="448" y="379"/>
                  </a:lnTo>
                  <a:lnTo>
                    <a:pt x="401" y="342"/>
                  </a:lnTo>
                  <a:lnTo>
                    <a:pt x="356" y="309"/>
                  </a:lnTo>
                  <a:lnTo>
                    <a:pt x="317" y="278"/>
                  </a:lnTo>
                  <a:lnTo>
                    <a:pt x="272" y="247"/>
                  </a:lnTo>
                  <a:lnTo>
                    <a:pt x="230" y="213"/>
                  </a:lnTo>
                  <a:lnTo>
                    <a:pt x="179" y="182"/>
                  </a:lnTo>
                  <a:lnTo>
                    <a:pt x="126" y="154"/>
                  </a:lnTo>
                  <a:lnTo>
                    <a:pt x="14" y="96"/>
                  </a:lnTo>
                  <a:lnTo>
                    <a:pt x="0" y="79"/>
                  </a:lnTo>
                  <a:lnTo>
                    <a:pt x="14" y="56"/>
                  </a:lnTo>
                  <a:lnTo>
                    <a:pt x="132" y="0"/>
                  </a:lnTo>
                  <a:lnTo>
                    <a:pt x="143" y="6"/>
                  </a:lnTo>
                  <a:lnTo>
                    <a:pt x="14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3" name="Freeform 299"/>
            <p:cNvSpPr>
              <a:spLocks noChangeArrowheads="1"/>
            </p:cNvSpPr>
            <p:nvPr/>
          </p:nvSpPr>
          <p:spPr bwMode="auto">
            <a:xfrm>
              <a:off x="746" y="3973"/>
              <a:ext cx="140" cy="119"/>
            </a:xfrm>
            <a:custGeom>
              <a:avLst/>
              <a:gdLst>
                <a:gd name="T0" fmla="*/ 5 w 620"/>
                <a:gd name="T1" fmla="*/ 505 h 528"/>
                <a:gd name="T2" fmla="*/ 87 w 620"/>
                <a:gd name="T3" fmla="*/ 435 h 528"/>
                <a:gd name="T4" fmla="*/ 117 w 620"/>
                <a:gd name="T5" fmla="*/ 395 h 528"/>
                <a:gd name="T6" fmla="*/ 151 w 620"/>
                <a:gd name="T7" fmla="*/ 359 h 528"/>
                <a:gd name="T8" fmla="*/ 182 w 620"/>
                <a:gd name="T9" fmla="*/ 322 h 528"/>
                <a:gd name="T10" fmla="*/ 218 w 620"/>
                <a:gd name="T11" fmla="*/ 286 h 528"/>
                <a:gd name="T12" fmla="*/ 258 w 620"/>
                <a:gd name="T13" fmla="*/ 250 h 528"/>
                <a:gd name="T14" fmla="*/ 300 w 620"/>
                <a:gd name="T15" fmla="*/ 219 h 528"/>
                <a:gd name="T16" fmla="*/ 361 w 620"/>
                <a:gd name="T17" fmla="*/ 168 h 528"/>
                <a:gd name="T18" fmla="*/ 426 w 620"/>
                <a:gd name="T19" fmla="*/ 123 h 528"/>
                <a:gd name="T20" fmla="*/ 471 w 620"/>
                <a:gd name="T21" fmla="*/ 87 h 528"/>
                <a:gd name="T22" fmla="*/ 515 w 620"/>
                <a:gd name="T23" fmla="*/ 59 h 528"/>
                <a:gd name="T24" fmla="*/ 608 w 620"/>
                <a:gd name="T25" fmla="*/ 0 h 528"/>
                <a:gd name="T26" fmla="*/ 619 w 620"/>
                <a:gd name="T27" fmla="*/ 6 h 528"/>
                <a:gd name="T28" fmla="*/ 616 w 620"/>
                <a:gd name="T29" fmla="*/ 23 h 528"/>
                <a:gd name="T30" fmla="*/ 535 w 620"/>
                <a:gd name="T31" fmla="*/ 101 h 528"/>
                <a:gd name="T32" fmla="*/ 499 w 620"/>
                <a:gd name="T33" fmla="*/ 140 h 528"/>
                <a:gd name="T34" fmla="*/ 454 w 620"/>
                <a:gd name="T35" fmla="*/ 182 h 528"/>
                <a:gd name="T36" fmla="*/ 389 w 620"/>
                <a:gd name="T37" fmla="*/ 227 h 528"/>
                <a:gd name="T38" fmla="*/ 322 w 620"/>
                <a:gd name="T39" fmla="*/ 272 h 528"/>
                <a:gd name="T40" fmla="*/ 241 w 620"/>
                <a:gd name="T41" fmla="*/ 339 h 528"/>
                <a:gd name="T42" fmla="*/ 168 w 620"/>
                <a:gd name="T43" fmla="*/ 404 h 528"/>
                <a:gd name="T44" fmla="*/ 131 w 620"/>
                <a:gd name="T45" fmla="*/ 435 h 528"/>
                <a:gd name="T46" fmla="*/ 95 w 620"/>
                <a:gd name="T47" fmla="*/ 463 h 528"/>
                <a:gd name="T48" fmla="*/ 56 w 620"/>
                <a:gd name="T49" fmla="*/ 499 h 528"/>
                <a:gd name="T50" fmla="*/ 14 w 620"/>
                <a:gd name="T51" fmla="*/ 527 h 528"/>
                <a:gd name="T52" fmla="*/ 0 w 620"/>
                <a:gd name="T53" fmla="*/ 527 h 528"/>
                <a:gd name="T54" fmla="*/ 5 w 620"/>
                <a:gd name="T55" fmla="*/ 50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0" h="528">
                  <a:moveTo>
                    <a:pt x="5" y="505"/>
                  </a:moveTo>
                  <a:lnTo>
                    <a:pt x="87" y="435"/>
                  </a:lnTo>
                  <a:lnTo>
                    <a:pt x="117" y="395"/>
                  </a:lnTo>
                  <a:lnTo>
                    <a:pt x="151" y="359"/>
                  </a:lnTo>
                  <a:lnTo>
                    <a:pt x="182" y="322"/>
                  </a:lnTo>
                  <a:lnTo>
                    <a:pt x="218" y="286"/>
                  </a:lnTo>
                  <a:lnTo>
                    <a:pt x="258" y="250"/>
                  </a:lnTo>
                  <a:lnTo>
                    <a:pt x="300" y="219"/>
                  </a:lnTo>
                  <a:lnTo>
                    <a:pt x="361" y="168"/>
                  </a:lnTo>
                  <a:lnTo>
                    <a:pt x="426" y="123"/>
                  </a:lnTo>
                  <a:lnTo>
                    <a:pt x="471" y="87"/>
                  </a:lnTo>
                  <a:lnTo>
                    <a:pt x="515" y="59"/>
                  </a:lnTo>
                  <a:lnTo>
                    <a:pt x="608" y="0"/>
                  </a:lnTo>
                  <a:lnTo>
                    <a:pt x="619" y="6"/>
                  </a:lnTo>
                  <a:lnTo>
                    <a:pt x="616" y="23"/>
                  </a:lnTo>
                  <a:lnTo>
                    <a:pt x="535" y="101"/>
                  </a:lnTo>
                  <a:lnTo>
                    <a:pt x="499" y="140"/>
                  </a:lnTo>
                  <a:lnTo>
                    <a:pt x="454" y="182"/>
                  </a:lnTo>
                  <a:lnTo>
                    <a:pt x="389" y="227"/>
                  </a:lnTo>
                  <a:lnTo>
                    <a:pt x="322" y="272"/>
                  </a:lnTo>
                  <a:lnTo>
                    <a:pt x="241" y="339"/>
                  </a:lnTo>
                  <a:lnTo>
                    <a:pt x="168" y="404"/>
                  </a:lnTo>
                  <a:lnTo>
                    <a:pt x="131" y="435"/>
                  </a:lnTo>
                  <a:lnTo>
                    <a:pt x="95" y="463"/>
                  </a:lnTo>
                  <a:lnTo>
                    <a:pt x="56" y="499"/>
                  </a:lnTo>
                  <a:lnTo>
                    <a:pt x="14" y="527"/>
                  </a:lnTo>
                  <a:lnTo>
                    <a:pt x="0" y="527"/>
                  </a:lnTo>
                  <a:lnTo>
                    <a:pt x="5" y="50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4" name="Freeform 300"/>
            <p:cNvSpPr>
              <a:spLocks noChangeArrowheads="1"/>
            </p:cNvSpPr>
            <p:nvPr/>
          </p:nvSpPr>
          <p:spPr bwMode="auto">
            <a:xfrm>
              <a:off x="792" y="3919"/>
              <a:ext cx="11" cy="36"/>
            </a:xfrm>
            <a:custGeom>
              <a:avLst/>
              <a:gdLst>
                <a:gd name="T0" fmla="*/ 31 w 52"/>
                <a:gd name="T1" fmla="*/ 14 h 163"/>
                <a:gd name="T2" fmla="*/ 51 w 52"/>
                <a:gd name="T3" fmla="*/ 104 h 163"/>
                <a:gd name="T4" fmla="*/ 23 w 52"/>
                <a:gd name="T5" fmla="*/ 148 h 163"/>
                <a:gd name="T6" fmla="*/ 9 w 52"/>
                <a:gd name="T7" fmla="*/ 162 h 163"/>
                <a:gd name="T8" fmla="*/ 0 w 52"/>
                <a:gd name="T9" fmla="*/ 143 h 163"/>
                <a:gd name="T10" fmla="*/ 0 w 52"/>
                <a:gd name="T11" fmla="*/ 98 h 163"/>
                <a:gd name="T12" fmla="*/ 9 w 52"/>
                <a:gd name="T13" fmla="*/ 17 h 163"/>
                <a:gd name="T14" fmla="*/ 17 w 52"/>
                <a:gd name="T15" fmla="*/ 0 h 163"/>
                <a:gd name="T16" fmla="*/ 31 w 52"/>
                <a:gd name="T17" fmla="*/ 1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63">
                  <a:moveTo>
                    <a:pt x="31" y="14"/>
                  </a:moveTo>
                  <a:lnTo>
                    <a:pt x="51" y="104"/>
                  </a:lnTo>
                  <a:lnTo>
                    <a:pt x="23" y="148"/>
                  </a:lnTo>
                  <a:lnTo>
                    <a:pt x="9" y="162"/>
                  </a:lnTo>
                  <a:lnTo>
                    <a:pt x="0" y="143"/>
                  </a:lnTo>
                  <a:lnTo>
                    <a:pt x="0" y="98"/>
                  </a:lnTo>
                  <a:lnTo>
                    <a:pt x="9" y="17"/>
                  </a:lnTo>
                  <a:lnTo>
                    <a:pt x="17" y="0"/>
                  </a:lnTo>
                  <a:lnTo>
                    <a:pt x="31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5" name="Freeform 301"/>
            <p:cNvSpPr>
              <a:spLocks noChangeArrowheads="1"/>
            </p:cNvSpPr>
            <p:nvPr/>
          </p:nvSpPr>
          <p:spPr bwMode="auto">
            <a:xfrm>
              <a:off x="1044" y="3458"/>
              <a:ext cx="89" cy="91"/>
            </a:xfrm>
            <a:custGeom>
              <a:avLst/>
              <a:gdLst>
                <a:gd name="T0" fmla="*/ 9 w 396"/>
                <a:gd name="T1" fmla="*/ 361 h 407"/>
                <a:gd name="T2" fmla="*/ 115 w 396"/>
                <a:gd name="T3" fmla="*/ 370 h 407"/>
                <a:gd name="T4" fmla="*/ 205 w 396"/>
                <a:gd name="T5" fmla="*/ 333 h 407"/>
                <a:gd name="T6" fmla="*/ 250 w 396"/>
                <a:gd name="T7" fmla="*/ 249 h 407"/>
                <a:gd name="T8" fmla="*/ 280 w 396"/>
                <a:gd name="T9" fmla="*/ 140 h 407"/>
                <a:gd name="T10" fmla="*/ 325 w 396"/>
                <a:gd name="T11" fmla="*/ 73 h 407"/>
                <a:gd name="T12" fmla="*/ 376 w 396"/>
                <a:gd name="T13" fmla="*/ 0 h 407"/>
                <a:gd name="T14" fmla="*/ 395 w 396"/>
                <a:gd name="T15" fmla="*/ 0 h 407"/>
                <a:gd name="T16" fmla="*/ 395 w 396"/>
                <a:gd name="T17" fmla="*/ 22 h 407"/>
                <a:gd name="T18" fmla="*/ 325 w 396"/>
                <a:gd name="T19" fmla="*/ 179 h 407"/>
                <a:gd name="T20" fmla="*/ 286 w 396"/>
                <a:gd name="T21" fmla="*/ 288 h 407"/>
                <a:gd name="T22" fmla="*/ 264 w 396"/>
                <a:gd name="T23" fmla="*/ 333 h 407"/>
                <a:gd name="T24" fmla="*/ 227 w 396"/>
                <a:gd name="T25" fmla="*/ 375 h 407"/>
                <a:gd name="T26" fmla="*/ 174 w 396"/>
                <a:gd name="T27" fmla="*/ 401 h 407"/>
                <a:gd name="T28" fmla="*/ 123 w 396"/>
                <a:gd name="T29" fmla="*/ 406 h 407"/>
                <a:gd name="T30" fmla="*/ 9 w 396"/>
                <a:gd name="T31" fmla="*/ 392 h 407"/>
                <a:gd name="T32" fmla="*/ 0 w 396"/>
                <a:gd name="T33" fmla="*/ 378 h 407"/>
                <a:gd name="T34" fmla="*/ 9 w 396"/>
                <a:gd name="T35" fmla="*/ 361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407">
                  <a:moveTo>
                    <a:pt x="9" y="361"/>
                  </a:moveTo>
                  <a:lnTo>
                    <a:pt x="115" y="370"/>
                  </a:lnTo>
                  <a:lnTo>
                    <a:pt x="205" y="333"/>
                  </a:lnTo>
                  <a:lnTo>
                    <a:pt x="250" y="249"/>
                  </a:lnTo>
                  <a:lnTo>
                    <a:pt x="280" y="140"/>
                  </a:lnTo>
                  <a:lnTo>
                    <a:pt x="325" y="73"/>
                  </a:lnTo>
                  <a:lnTo>
                    <a:pt x="376" y="0"/>
                  </a:lnTo>
                  <a:lnTo>
                    <a:pt x="395" y="0"/>
                  </a:lnTo>
                  <a:lnTo>
                    <a:pt x="395" y="22"/>
                  </a:lnTo>
                  <a:lnTo>
                    <a:pt x="325" y="179"/>
                  </a:lnTo>
                  <a:lnTo>
                    <a:pt x="286" y="288"/>
                  </a:lnTo>
                  <a:lnTo>
                    <a:pt x="264" y="333"/>
                  </a:lnTo>
                  <a:lnTo>
                    <a:pt x="227" y="375"/>
                  </a:lnTo>
                  <a:lnTo>
                    <a:pt x="174" y="401"/>
                  </a:lnTo>
                  <a:lnTo>
                    <a:pt x="123" y="406"/>
                  </a:lnTo>
                  <a:lnTo>
                    <a:pt x="9" y="392"/>
                  </a:lnTo>
                  <a:lnTo>
                    <a:pt x="0" y="378"/>
                  </a:lnTo>
                  <a:lnTo>
                    <a:pt x="9" y="36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6" name="Freeform 302"/>
            <p:cNvSpPr>
              <a:spLocks noChangeArrowheads="1"/>
            </p:cNvSpPr>
            <p:nvPr/>
          </p:nvSpPr>
          <p:spPr bwMode="auto">
            <a:xfrm>
              <a:off x="1121" y="3493"/>
              <a:ext cx="43" cy="48"/>
            </a:xfrm>
            <a:custGeom>
              <a:avLst/>
              <a:gdLst>
                <a:gd name="T0" fmla="*/ 20 w 192"/>
                <a:gd name="T1" fmla="*/ 0 h 214"/>
                <a:gd name="T2" fmla="*/ 110 w 192"/>
                <a:gd name="T3" fmla="*/ 134 h 214"/>
                <a:gd name="T4" fmla="*/ 177 w 192"/>
                <a:gd name="T5" fmla="*/ 134 h 214"/>
                <a:gd name="T6" fmla="*/ 191 w 192"/>
                <a:gd name="T7" fmla="*/ 143 h 214"/>
                <a:gd name="T8" fmla="*/ 185 w 192"/>
                <a:gd name="T9" fmla="*/ 162 h 214"/>
                <a:gd name="T10" fmla="*/ 138 w 192"/>
                <a:gd name="T11" fmla="*/ 193 h 214"/>
                <a:gd name="T12" fmla="*/ 96 w 192"/>
                <a:gd name="T13" fmla="*/ 213 h 214"/>
                <a:gd name="T14" fmla="*/ 65 w 192"/>
                <a:gd name="T15" fmla="*/ 193 h 214"/>
                <a:gd name="T16" fmla="*/ 37 w 192"/>
                <a:gd name="T17" fmla="*/ 104 h 214"/>
                <a:gd name="T18" fmla="*/ 23 w 192"/>
                <a:gd name="T19" fmla="*/ 62 h 214"/>
                <a:gd name="T20" fmla="*/ 0 w 192"/>
                <a:gd name="T21" fmla="*/ 22 h 214"/>
                <a:gd name="T22" fmla="*/ 6 w 192"/>
                <a:gd name="T23" fmla="*/ 0 h 214"/>
                <a:gd name="T24" fmla="*/ 20 w 192"/>
                <a:gd name="T2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214">
                  <a:moveTo>
                    <a:pt x="20" y="0"/>
                  </a:moveTo>
                  <a:lnTo>
                    <a:pt x="110" y="134"/>
                  </a:lnTo>
                  <a:lnTo>
                    <a:pt x="177" y="134"/>
                  </a:lnTo>
                  <a:lnTo>
                    <a:pt x="191" y="143"/>
                  </a:lnTo>
                  <a:lnTo>
                    <a:pt x="185" y="162"/>
                  </a:lnTo>
                  <a:lnTo>
                    <a:pt x="138" y="193"/>
                  </a:lnTo>
                  <a:lnTo>
                    <a:pt x="96" y="213"/>
                  </a:lnTo>
                  <a:lnTo>
                    <a:pt x="65" y="193"/>
                  </a:lnTo>
                  <a:lnTo>
                    <a:pt x="37" y="104"/>
                  </a:lnTo>
                  <a:lnTo>
                    <a:pt x="23" y="62"/>
                  </a:lnTo>
                  <a:lnTo>
                    <a:pt x="0" y="22"/>
                  </a:lnTo>
                  <a:lnTo>
                    <a:pt x="6" y="0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7" name="Freeform 303"/>
            <p:cNvSpPr>
              <a:spLocks noChangeArrowheads="1"/>
            </p:cNvSpPr>
            <p:nvPr/>
          </p:nvSpPr>
          <p:spPr bwMode="auto">
            <a:xfrm>
              <a:off x="1081" y="3169"/>
              <a:ext cx="26" cy="29"/>
            </a:xfrm>
            <a:custGeom>
              <a:avLst/>
              <a:gdLst>
                <a:gd name="T0" fmla="*/ 22 w 119"/>
                <a:gd name="T1" fmla="*/ 28 h 132"/>
                <a:gd name="T2" fmla="*/ 25 w 119"/>
                <a:gd name="T3" fmla="*/ 56 h 132"/>
                <a:gd name="T4" fmla="*/ 39 w 119"/>
                <a:gd name="T5" fmla="*/ 70 h 132"/>
                <a:gd name="T6" fmla="*/ 81 w 119"/>
                <a:gd name="T7" fmla="*/ 36 h 132"/>
                <a:gd name="T8" fmla="*/ 73 w 119"/>
                <a:gd name="T9" fmla="*/ 22 h 132"/>
                <a:gd name="T10" fmla="*/ 73 w 119"/>
                <a:gd name="T11" fmla="*/ 5 h 132"/>
                <a:gd name="T12" fmla="*/ 84 w 119"/>
                <a:gd name="T13" fmla="*/ 0 h 132"/>
                <a:gd name="T14" fmla="*/ 118 w 119"/>
                <a:gd name="T15" fmla="*/ 28 h 132"/>
                <a:gd name="T16" fmla="*/ 112 w 119"/>
                <a:gd name="T17" fmla="*/ 78 h 132"/>
                <a:gd name="T18" fmla="*/ 90 w 119"/>
                <a:gd name="T19" fmla="*/ 123 h 132"/>
                <a:gd name="T20" fmla="*/ 48 w 119"/>
                <a:gd name="T21" fmla="*/ 131 h 132"/>
                <a:gd name="T22" fmla="*/ 17 w 119"/>
                <a:gd name="T23" fmla="*/ 92 h 132"/>
                <a:gd name="T24" fmla="*/ 0 w 119"/>
                <a:gd name="T25" fmla="*/ 33 h 132"/>
                <a:gd name="T26" fmla="*/ 8 w 119"/>
                <a:gd name="T27" fmla="*/ 14 h 132"/>
                <a:gd name="T28" fmla="*/ 22 w 119"/>
                <a:gd name="T29" fmla="*/ 2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32">
                  <a:moveTo>
                    <a:pt x="22" y="28"/>
                  </a:moveTo>
                  <a:lnTo>
                    <a:pt x="25" y="56"/>
                  </a:lnTo>
                  <a:lnTo>
                    <a:pt x="39" y="70"/>
                  </a:lnTo>
                  <a:lnTo>
                    <a:pt x="81" y="36"/>
                  </a:lnTo>
                  <a:lnTo>
                    <a:pt x="73" y="22"/>
                  </a:lnTo>
                  <a:lnTo>
                    <a:pt x="73" y="5"/>
                  </a:lnTo>
                  <a:lnTo>
                    <a:pt x="84" y="0"/>
                  </a:lnTo>
                  <a:lnTo>
                    <a:pt x="118" y="28"/>
                  </a:lnTo>
                  <a:lnTo>
                    <a:pt x="112" y="78"/>
                  </a:lnTo>
                  <a:lnTo>
                    <a:pt x="90" y="123"/>
                  </a:lnTo>
                  <a:lnTo>
                    <a:pt x="48" y="131"/>
                  </a:lnTo>
                  <a:lnTo>
                    <a:pt x="17" y="92"/>
                  </a:lnTo>
                  <a:lnTo>
                    <a:pt x="0" y="33"/>
                  </a:lnTo>
                  <a:lnTo>
                    <a:pt x="8" y="14"/>
                  </a:lnTo>
                  <a:lnTo>
                    <a:pt x="22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8" name="Freeform 304"/>
            <p:cNvSpPr>
              <a:spLocks noChangeArrowheads="1"/>
            </p:cNvSpPr>
            <p:nvPr/>
          </p:nvSpPr>
          <p:spPr bwMode="auto">
            <a:xfrm>
              <a:off x="1108" y="3177"/>
              <a:ext cx="29" cy="31"/>
            </a:xfrm>
            <a:custGeom>
              <a:avLst/>
              <a:gdLst>
                <a:gd name="T0" fmla="*/ 23 w 133"/>
                <a:gd name="T1" fmla="*/ 59 h 141"/>
                <a:gd name="T2" fmla="*/ 28 w 133"/>
                <a:gd name="T3" fmla="*/ 81 h 141"/>
                <a:gd name="T4" fmla="*/ 65 w 133"/>
                <a:gd name="T5" fmla="*/ 81 h 141"/>
                <a:gd name="T6" fmla="*/ 87 w 133"/>
                <a:gd name="T7" fmla="*/ 45 h 141"/>
                <a:gd name="T8" fmla="*/ 79 w 133"/>
                <a:gd name="T9" fmla="*/ 34 h 141"/>
                <a:gd name="T10" fmla="*/ 65 w 133"/>
                <a:gd name="T11" fmla="*/ 20 h 141"/>
                <a:gd name="T12" fmla="*/ 79 w 133"/>
                <a:gd name="T13" fmla="*/ 0 h 141"/>
                <a:gd name="T14" fmla="*/ 132 w 133"/>
                <a:gd name="T15" fmla="*/ 34 h 141"/>
                <a:gd name="T16" fmla="*/ 132 w 133"/>
                <a:gd name="T17" fmla="*/ 42 h 141"/>
                <a:gd name="T18" fmla="*/ 124 w 133"/>
                <a:gd name="T19" fmla="*/ 87 h 141"/>
                <a:gd name="T20" fmla="*/ 96 w 133"/>
                <a:gd name="T21" fmla="*/ 123 h 141"/>
                <a:gd name="T22" fmla="*/ 65 w 133"/>
                <a:gd name="T23" fmla="*/ 140 h 141"/>
                <a:gd name="T24" fmla="*/ 28 w 133"/>
                <a:gd name="T25" fmla="*/ 132 h 141"/>
                <a:gd name="T26" fmla="*/ 0 w 133"/>
                <a:gd name="T27" fmla="*/ 59 h 141"/>
                <a:gd name="T28" fmla="*/ 23 w 133"/>
                <a:gd name="T29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41">
                  <a:moveTo>
                    <a:pt x="23" y="59"/>
                  </a:moveTo>
                  <a:lnTo>
                    <a:pt x="28" y="81"/>
                  </a:lnTo>
                  <a:lnTo>
                    <a:pt x="65" y="81"/>
                  </a:lnTo>
                  <a:lnTo>
                    <a:pt x="87" y="45"/>
                  </a:lnTo>
                  <a:lnTo>
                    <a:pt x="79" y="34"/>
                  </a:lnTo>
                  <a:lnTo>
                    <a:pt x="65" y="20"/>
                  </a:lnTo>
                  <a:lnTo>
                    <a:pt x="79" y="0"/>
                  </a:lnTo>
                  <a:lnTo>
                    <a:pt x="132" y="34"/>
                  </a:lnTo>
                  <a:lnTo>
                    <a:pt x="132" y="42"/>
                  </a:lnTo>
                  <a:lnTo>
                    <a:pt x="124" y="87"/>
                  </a:lnTo>
                  <a:lnTo>
                    <a:pt x="96" y="123"/>
                  </a:lnTo>
                  <a:lnTo>
                    <a:pt x="65" y="140"/>
                  </a:lnTo>
                  <a:lnTo>
                    <a:pt x="28" y="132"/>
                  </a:lnTo>
                  <a:lnTo>
                    <a:pt x="0" y="59"/>
                  </a:lnTo>
                  <a:lnTo>
                    <a:pt x="23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09" name="Freeform 305"/>
            <p:cNvSpPr>
              <a:spLocks noChangeArrowheads="1"/>
            </p:cNvSpPr>
            <p:nvPr/>
          </p:nvSpPr>
          <p:spPr bwMode="auto">
            <a:xfrm>
              <a:off x="1139" y="3153"/>
              <a:ext cx="21" cy="34"/>
            </a:xfrm>
            <a:custGeom>
              <a:avLst/>
              <a:gdLst>
                <a:gd name="T0" fmla="*/ 17 w 96"/>
                <a:gd name="T1" fmla="*/ 107 h 153"/>
                <a:gd name="T2" fmla="*/ 39 w 96"/>
                <a:gd name="T3" fmla="*/ 104 h 153"/>
                <a:gd name="T4" fmla="*/ 53 w 96"/>
                <a:gd name="T5" fmla="*/ 62 h 153"/>
                <a:gd name="T6" fmla="*/ 45 w 96"/>
                <a:gd name="T7" fmla="*/ 40 h 153"/>
                <a:gd name="T8" fmla="*/ 22 w 96"/>
                <a:gd name="T9" fmla="*/ 26 h 153"/>
                <a:gd name="T10" fmla="*/ 17 w 96"/>
                <a:gd name="T11" fmla="*/ 12 h 153"/>
                <a:gd name="T12" fmla="*/ 31 w 96"/>
                <a:gd name="T13" fmla="*/ 0 h 153"/>
                <a:gd name="T14" fmla="*/ 95 w 96"/>
                <a:gd name="T15" fmla="*/ 76 h 153"/>
                <a:gd name="T16" fmla="*/ 84 w 96"/>
                <a:gd name="T17" fmla="*/ 121 h 153"/>
                <a:gd name="T18" fmla="*/ 61 w 96"/>
                <a:gd name="T19" fmla="*/ 152 h 153"/>
                <a:gd name="T20" fmla="*/ 31 w 96"/>
                <a:gd name="T21" fmla="*/ 152 h 153"/>
                <a:gd name="T22" fmla="*/ 0 w 96"/>
                <a:gd name="T23" fmla="*/ 121 h 153"/>
                <a:gd name="T24" fmla="*/ 3 w 96"/>
                <a:gd name="T25" fmla="*/ 99 h 153"/>
                <a:gd name="T26" fmla="*/ 17 w 96"/>
                <a:gd name="T27" fmla="*/ 10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53">
                  <a:moveTo>
                    <a:pt x="17" y="107"/>
                  </a:moveTo>
                  <a:lnTo>
                    <a:pt x="39" y="104"/>
                  </a:lnTo>
                  <a:lnTo>
                    <a:pt x="53" y="62"/>
                  </a:lnTo>
                  <a:lnTo>
                    <a:pt x="45" y="40"/>
                  </a:lnTo>
                  <a:lnTo>
                    <a:pt x="22" y="26"/>
                  </a:lnTo>
                  <a:lnTo>
                    <a:pt x="17" y="12"/>
                  </a:lnTo>
                  <a:lnTo>
                    <a:pt x="31" y="0"/>
                  </a:lnTo>
                  <a:lnTo>
                    <a:pt x="95" y="76"/>
                  </a:lnTo>
                  <a:lnTo>
                    <a:pt x="84" y="121"/>
                  </a:lnTo>
                  <a:lnTo>
                    <a:pt x="61" y="152"/>
                  </a:lnTo>
                  <a:lnTo>
                    <a:pt x="31" y="152"/>
                  </a:lnTo>
                  <a:lnTo>
                    <a:pt x="0" y="121"/>
                  </a:lnTo>
                  <a:lnTo>
                    <a:pt x="3" y="99"/>
                  </a:lnTo>
                  <a:lnTo>
                    <a:pt x="17" y="10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810" name="Group 306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1811" name="Text Box 307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1812" name="Line 308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1"/>
          <p:cNvGrpSpPr>
            <a:grpSpLocks/>
          </p:cNvGrpSpPr>
          <p:nvPr/>
        </p:nvGrpSpPr>
        <p:grpSpPr bwMode="auto">
          <a:xfrm>
            <a:off x="563563" y="887413"/>
            <a:ext cx="8701087" cy="5915025"/>
            <a:chOff x="355" y="559"/>
            <a:chExt cx="5481" cy="3726"/>
          </a:xfrm>
        </p:grpSpPr>
        <p:sp>
          <p:nvSpPr>
            <p:cNvPr id="22530" name="Freeform 2"/>
            <p:cNvSpPr>
              <a:spLocks noChangeArrowheads="1"/>
            </p:cNvSpPr>
            <p:nvPr/>
          </p:nvSpPr>
          <p:spPr bwMode="auto">
            <a:xfrm>
              <a:off x="542" y="1035"/>
              <a:ext cx="1128" cy="374"/>
            </a:xfrm>
            <a:custGeom>
              <a:avLst/>
              <a:gdLst>
                <a:gd name="T0" fmla="*/ 0 w 4979"/>
                <a:gd name="T1" fmla="*/ 1654 h 1655"/>
                <a:gd name="T2" fmla="*/ 4978 w 4979"/>
                <a:gd name="T3" fmla="*/ 1654 h 1655"/>
                <a:gd name="T4" fmla="*/ 4978 w 4979"/>
                <a:gd name="T5" fmla="*/ 0 h 1655"/>
                <a:gd name="T6" fmla="*/ 0 w 4979"/>
                <a:gd name="T7" fmla="*/ 0 h 1655"/>
                <a:gd name="T8" fmla="*/ 0 w 4979"/>
                <a:gd name="T9" fmla="*/ 1654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79" h="1655">
                  <a:moveTo>
                    <a:pt x="0" y="1654"/>
                  </a:moveTo>
                  <a:lnTo>
                    <a:pt x="4978" y="1654"/>
                  </a:lnTo>
                  <a:lnTo>
                    <a:pt x="4978" y="0"/>
                  </a:lnTo>
                  <a:lnTo>
                    <a:pt x="0" y="0"/>
                  </a:lnTo>
                  <a:lnTo>
                    <a:pt x="0" y="1654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31" name="Text Box 3"/>
            <p:cNvSpPr txBox="1">
              <a:spLocks noChangeArrowheads="1"/>
            </p:cNvSpPr>
            <p:nvPr/>
          </p:nvSpPr>
          <p:spPr bwMode="auto">
            <a:xfrm>
              <a:off x="609" y="1042"/>
              <a:ext cx="938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3100" b="1">
                  <a:solidFill>
                    <a:srgbClr val="00FF00"/>
                  </a:solidFill>
                  <a:latin typeface="Gill Sans" charset="0"/>
                </a:rPr>
                <a:t>2° étape</a:t>
              </a:r>
            </a:p>
          </p:txBody>
        </p:sp>
        <p:sp>
          <p:nvSpPr>
            <p:cNvPr id="22532" name="Freeform 4"/>
            <p:cNvSpPr>
              <a:spLocks noChangeArrowheads="1"/>
            </p:cNvSpPr>
            <p:nvPr/>
          </p:nvSpPr>
          <p:spPr bwMode="auto">
            <a:xfrm>
              <a:off x="591" y="1492"/>
              <a:ext cx="119" cy="196"/>
            </a:xfrm>
            <a:custGeom>
              <a:avLst/>
              <a:gdLst>
                <a:gd name="T0" fmla="*/ 0 w 528"/>
                <a:gd name="T1" fmla="*/ 869 h 870"/>
                <a:gd name="T2" fmla="*/ 527 w 528"/>
                <a:gd name="T3" fmla="*/ 869 h 870"/>
                <a:gd name="T4" fmla="*/ 527 w 528"/>
                <a:gd name="T5" fmla="*/ 0 h 870"/>
                <a:gd name="T6" fmla="*/ 0 w 528"/>
                <a:gd name="T7" fmla="*/ 0 h 870"/>
                <a:gd name="T8" fmla="*/ 0 w 528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870">
                  <a:moveTo>
                    <a:pt x="0" y="869"/>
                  </a:moveTo>
                  <a:lnTo>
                    <a:pt x="527" y="869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33" name="Freeform 5"/>
            <p:cNvSpPr>
              <a:spLocks noChangeArrowheads="1"/>
            </p:cNvSpPr>
            <p:nvPr/>
          </p:nvSpPr>
          <p:spPr bwMode="auto">
            <a:xfrm>
              <a:off x="591" y="1492"/>
              <a:ext cx="119" cy="196"/>
            </a:xfrm>
            <a:custGeom>
              <a:avLst/>
              <a:gdLst>
                <a:gd name="T0" fmla="*/ 0 w 528"/>
                <a:gd name="T1" fmla="*/ 869 h 870"/>
                <a:gd name="T2" fmla="*/ 527 w 528"/>
                <a:gd name="T3" fmla="*/ 869 h 870"/>
                <a:gd name="T4" fmla="*/ 527 w 528"/>
                <a:gd name="T5" fmla="*/ 0 h 870"/>
                <a:gd name="T6" fmla="*/ 0 w 528"/>
                <a:gd name="T7" fmla="*/ 0 h 870"/>
                <a:gd name="T8" fmla="*/ 0 w 528"/>
                <a:gd name="T9" fmla="*/ 8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870">
                  <a:moveTo>
                    <a:pt x="0" y="869"/>
                  </a:moveTo>
                  <a:lnTo>
                    <a:pt x="527" y="869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86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34" name="Freeform 6"/>
            <p:cNvSpPr>
              <a:spLocks noChangeArrowheads="1"/>
            </p:cNvSpPr>
            <p:nvPr/>
          </p:nvSpPr>
          <p:spPr bwMode="auto">
            <a:xfrm>
              <a:off x="552" y="1478"/>
              <a:ext cx="1477" cy="2659"/>
            </a:xfrm>
            <a:custGeom>
              <a:avLst/>
              <a:gdLst>
                <a:gd name="T0" fmla="*/ 0 w 6518"/>
                <a:gd name="T1" fmla="*/ 11731 h 11732"/>
                <a:gd name="T2" fmla="*/ 6517 w 6518"/>
                <a:gd name="T3" fmla="*/ 11731 h 11732"/>
                <a:gd name="T4" fmla="*/ 6517 w 6518"/>
                <a:gd name="T5" fmla="*/ 0 h 11732"/>
                <a:gd name="T6" fmla="*/ 0 w 6518"/>
                <a:gd name="T7" fmla="*/ 0 h 11732"/>
                <a:gd name="T8" fmla="*/ 0 w 6518"/>
                <a:gd name="T9" fmla="*/ 11731 h 1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8" h="11732">
                  <a:moveTo>
                    <a:pt x="0" y="11731"/>
                  </a:moveTo>
                  <a:lnTo>
                    <a:pt x="6517" y="11731"/>
                  </a:lnTo>
                  <a:lnTo>
                    <a:pt x="6517" y="0"/>
                  </a:lnTo>
                  <a:lnTo>
                    <a:pt x="0" y="0"/>
                  </a:lnTo>
                  <a:lnTo>
                    <a:pt x="0" y="117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35" name="Freeform 7"/>
            <p:cNvSpPr>
              <a:spLocks noChangeArrowheads="1"/>
            </p:cNvSpPr>
            <p:nvPr/>
          </p:nvSpPr>
          <p:spPr bwMode="auto">
            <a:xfrm>
              <a:off x="552" y="1478"/>
              <a:ext cx="1477" cy="2659"/>
            </a:xfrm>
            <a:custGeom>
              <a:avLst/>
              <a:gdLst>
                <a:gd name="T0" fmla="*/ 0 w 6518"/>
                <a:gd name="T1" fmla="*/ 11731 h 11732"/>
                <a:gd name="T2" fmla="*/ 6517 w 6518"/>
                <a:gd name="T3" fmla="*/ 11731 h 11732"/>
                <a:gd name="T4" fmla="*/ 6517 w 6518"/>
                <a:gd name="T5" fmla="*/ 0 h 11732"/>
                <a:gd name="T6" fmla="*/ 0 w 6518"/>
                <a:gd name="T7" fmla="*/ 0 h 11732"/>
                <a:gd name="T8" fmla="*/ 0 w 6518"/>
                <a:gd name="T9" fmla="*/ 11731 h 1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8" h="11732">
                  <a:moveTo>
                    <a:pt x="0" y="11731"/>
                  </a:moveTo>
                  <a:lnTo>
                    <a:pt x="6517" y="11731"/>
                  </a:lnTo>
                  <a:lnTo>
                    <a:pt x="6517" y="0"/>
                  </a:lnTo>
                  <a:lnTo>
                    <a:pt x="0" y="0"/>
                  </a:lnTo>
                  <a:lnTo>
                    <a:pt x="0" y="11731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552" y="4287"/>
              <a:ext cx="5074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37" name="Freeform 9"/>
            <p:cNvSpPr>
              <a:spLocks noChangeArrowheads="1"/>
            </p:cNvSpPr>
            <p:nvPr/>
          </p:nvSpPr>
          <p:spPr bwMode="auto">
            <a:xfrm>
              <a:off x="718" y="1577"/>
              <a:ext cx="1170" cy="1041"/>
            </a:xfrm>
            <a:custGeom>
              <a:avLst/>
              <a:gdLst>
                <a:gd name="T0" fmla="*/ 0 w 5165"/>
                <a:gd name="T1" fmla="*/ 4594 h 4595"/>
                <a:gd name="T2" fmla="*/ 5164 w 5165"/>
                <a:gd name="T3" fmla="*/ 4594 h 4595"/>
                <a:gd name="T4" fmla="*/ 5164 w 5165"/>
                <a:gd name="T5" fmla="*/ 0 h 4595"/>
                <a:gd name="T6" fmla="*/ 0 w 5165"/>
                <a:gd name="T7" fmla="*/ 0 h 4595"/>
                <a:gd name="T8" fmla="*/ 0 w 5165"/>
                <a:gd name="T9" fmla="*/ 4594 h 4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5" h="4595">
                  <a:moveTo>
                    <a:pt x="0" y="4594"/>
                  </a:moveTo>
                  <a:lnTo>
                    <a:pt x="5164" y="4594"/>
                  </a:lnTo>
                  <a:lnTo>
                    <a:pt x="5164" y="0"/>
                  </a:lnTo>
                  <a:lnTo>
                    <a:pt x="0" y="0"/>
                  </a:lnTo>
                  <a:lnTo>
                    <a:pt x="0" y="459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38" name="Freeform 10"/>
            <p:cNvSpPr>
              <a:spLocks noChangeArrowheads="1"/>
            </p:cNvSpPr>
            <p:nvPr/>
          </p:nvSpPr>
          <p:spPr bwMode="auto">
            <a:xfrm>
              <a:off x="718" y="1577"/>
              <a:ext cx="1170" cy="1041"/>
            </a:xfrm>
            <a:custGeom>
              <a:avLst/>
              <a:gdLst>
                <a:gd name="T0" fmla="*/ 0 w 5165"/>
                <a:gd name="T1" fmla="*/ 4594 h 4595"/>
                <a:gd name="T2" fmla="*/ 5164 w 5165"/>
                <a:gd name="T3" fmla="*/ 4594 h 4595"/>
                <a:gd name="T4" fmla="*/ 5164 w 5165"/>
                <a:gd name="T5" fmla="*/ 0 h 4595"/>
                <a:gd name="T6" fmla="*/ 0 w 5165"/>
                <a:gd name="T7" fmla="*/ 0 h 4595"/>
                <a:gd name="T8" fmla="*/ 0 w 5165"/>
                <a:gd name="T9" fmla="*/ 4594 h 4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5" h="4595">
                  <a:moveTo>
                    <a:pt x="0" y="4594"/>
                  </a:moveTo>
                  <a:lnTo>
                    <a:pt x="5164" y="4594"/>
                  </a:lnTo>
                  <a:lnTo>
                    <a:pt x="5164" y="0"/>
                  </a:lnTo>
                  <a:lnTo>
                    <a:pt x="0" y="0"/>
                  </a:lnTo>
                  <a:lnTo>
                    <a:pt x="0" y="459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107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39" name="Text Box 11"/>
            <p:cNvSpPr txBox="1">
              <a:spLocks noChangeArrowheads="1"/>
            </p:cNvSpPr>
            <p:nvPr/>
          </p:nvSpPr>
          <p:spPr bwMode="auto">
            <a:xfrm>
              <a:off x="945" y="1642"/>
              <a:ext cx="68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CORDÉES</a:t>
              </a:r>
            </a:p>
          </p:txBody>
        </p:sp>
        <p:sp>
          <p:nvSpPr>
            <p:cNvPr id="22540" name="Text Box 12"/>
            <p:cNvSpPr txBox="1">
              <a:spLocks noChangeArrowheads="1"/>
            </p:cNvSpPr>
            <p:nvPr/>
          </p:nvSpPr>
          <p:spPr bwMode="auto">
            <a:xfrm>
              <a:off x="1283" y="1812"/>
              <a:ext cx="3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 </a:t>
              </a:r>
            </a:p>
          </p:txBody>
        </p:sp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882" y="1983"/>
              <a:ext cx="79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(Groupes de</a:t>
              </a:r>
            </a:p>
          </p:txBody>
        </p:sp>
        <p:sp>
          <p:nvSpPr>
            <p:cNvPr id="22542" name="Text Box 14"/>
            <p:cNvSpPr txBox="1">
              <a:spLocks noChangeArrowheads="1"/>
            </p:cNvSpPr>
            <p:nvPr/>
          </p:nvSpPr>
          <p:spPr bwMode="auto">
            <a:xfrm>
              <a:off x="1037" y="2153"/>
              <a:ext cx="49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Travail)</a:t>
              </a:r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>
              <a:off x="913" y="2324"/>
              <a:ext cx="72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par thèmes</a:t>
              </a:r>
            </a:p>
          </p:txBody>
        </p:sp>
        <p:sp>
          <p:nvSpPr>
            <p:cNvPr id="22544" name="Freeform 16"/>
            <p:cNvSpPr>
              <a:spLocks noChangeArrowheads="1"/>
            </p:cNvSpPr>
            <p:nvPr/>
          </p:nvSpPr>
          <p:spPr bwMode="auto">
            <a:xfrm>
              <a:off x="2178" y="1642"/>
              <a:ext cx="3658" cy="1363"/>
            </a:xfrm>
            <a:custGeom>
              <a:avLst/>
              <a:gdLst>
                <a:gd name="T0" fmla="*/ 0 w 16136"/>
                <a:gd name="T1" fmla="*/ 6013 h 6014"/>
                <a:gd name="T2" fmla="*/ 16135 w 16136"/>
                <a:gd name="T3" fmla="*/ 6013 h 6014"/>
                <a:gd name="T4" fmla="*/ 16135 w 16136"/>
                <a:gd name="T5" fmla="*/ 0 h 6014"/>
                <a:gd name="T6" fmla="*/ 0 w 16136"/>
                <a:gd name="T7" fmla="*/ 0 h 6014"/>
                <a:gd name="T8" fmla="*/ 0 w 16136"/>
                <a:gd name="T9" fmla="*/ 6013 h 6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36" h="6014">
                  <a:moveTo>
                    <a:pt x="0" y="6013"/>
                  </a:moveTo>
                  <a:lnTo>
                    <a:pt x="16135" y="6013"/>
                  </a:lnTo>
                  <a:lnTo>
                    <a:pt x="16135" y="0"/>
                  </a:lnTo>
                  <a:lnTo>
                    <a:pt x="0" y="0"/>
                  </a:lnTo>
                  <a:lnTo>
                    <a:pt x="0" y="601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45" name="Text Box 17"/>
            <p:cNvSpPr txBox="1">
              <a:spLocks noChangeArrowheads="1"/>
            </p:cNvSpPr>
            <p:nvPr/>
          </p:nvSpPr>
          <p:spPr bwMode="auto">
            <a:xfrm>
              <a:off x="2268" y="1660"/>
              <a:ext cx="325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établir par priorités d’intérêt les «cordées» de traitement</a:t>
              </a:r>
            </a:p>
          </p:txBody>
        </p:sp>
        <p:sp>
          <p:nvSpPr>
            <p:cNvPr id="22546" name="Text Box 18"/>
            <p:cNvSpPr txBox="1">
              <a:spLocks noChangeArrowheads="1"/>
            </p:cNvSpPr>
            <p:nvPr/>
          </p:nvSpPr>
          <p:spPr bwMode="auto">
            <a:xfrm>
              <a:off x="2255" y="1831"/>
              <a:ext cx="302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du plan de travail installé par le CODIR, </a:t>
              </a:r>
              <a:r>
                <a:rPr lang="fr-FR" sz="1700" i="1">
                  <a:latin typeface="Gill Sans" charset="0"/>
                </a:rPr>
                <a:t>par exemple :</a:t>
              </a:r>
            </a:p>
          </p:txBody>
        </p:sp>
        <p:sp>
          <p:nvSpPr>
            <p:cNvPr id="22547" name="Text Box 19"/>
            <p:cNvSpPr txBox="1">
              <a:spLocks noChangeArrowheads="1"/>
            </p:cNvSpPr>
            <p:nvPr/>
          </p:nvSpPr>
          <p:spPr bwMode="auto">
            <a:xfrm>
              <a:off x="2238" y="2009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48" name="Text Box 20"/>
            <p:cNvSpPr txBox="1">
              <a:spLocks noChangeArrowheads="1"/>
            </p:cNvSpPr>
            <p:nvPr/>
          </p:nvSpPr>
          <p:spPr bwMode="auto">
            <a:xfrm>
              <a:off x="2717" y="2001"/>
              <a:ext cx="1261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- définitions de fonctions,</a:t>
              </a:r>
            </a:p>
          </p:txBody>
        </p:sp>
        <p:sp>
          <p:nvSpPr>
            <p:cNvPr id="22549" name="Text Box 21"/>
            <p:cNvSpPr txBox="1">
              <a:spLocks noChangeArrowheads="1"/>
            </p:cNvSpPr>
            <p:nvPr/>
          </p:nvSpPr>
          <p:spPr bwMode="auto">
            <a:xfrm>
              <a:off x="2238" y="2161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50" name="Text Box 22"/>
            <p:cNvSpPr txBox="1">
              <a:spLocks noChangeArrowheads="1"/>
            </p:cNvSpPr>
            <p:nvPr/>
          </p:nvSpPr>
          <p:spPr bwMode="auto">
            <a:xfrm>
              <a:off x="2726" y="2153"/>
              <a:ext cx="1087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- processus de travail,</a:t>
              </a:r>
            </a:p>
          </p:txBody>
        </p:sp>
        <p:sp>
          <p:nvSpPr>
            <p:cNvPr id="22551" name="Text Box 23"/>
            <p:cNvSpPr txBox="1">
              <a:spLocks noChangeArrowheads="1"/>
            </p:cNvSpPr>
            <p:nvPr/>
          </p:nvSpPr>
          <p:spPr bwMode="auto">
            <a:xfrm>
              <a:off x="2238" y="2313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52" name="Text Box 24"/>
            <p:cNvSpPr txBox="1">
              <a:spLocks noChangeArrowheads="1"/>
            </p:cNvSpPr>
            <p:nvPr/>
          </p:nvSpPr>
          <p:spPr bwMode="auto">
            <a:xfrm>
              <a:off x="2721" y="2305"/>
              <a:ext cx="2003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- structuration de la base documentaire,</a:t>
              </a:r>
            </a:p>
          </p:txBody>
        </p:sp>
        <p:sp>
          <p:nvSpPr>
            <p:cNvPr id="22553" name="Text Box 25"/>
            <p:cNvSpPr txBox="1">
              <a:spLocks noChangeArrowheads="1"/>
            </p:cNvSpPr>
            <p:nvPr/>
          </p:nvSpPr>
          <p:spPr bwMode="auto">
            <a:xfrm>
              <a:off x="2238" y="2465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54" name="Text Box 26"/>
            <p:cNvSpPr txBox="1">
              <a:spLocks noChangeArrowheads="1"/>
            </p:cNvSpPr>
            <p:nvPr/>
          </p:nvSpPr>
          <p:spPr bwMode="auto">
            <a:xfrm>
              <a:off x="2724" y="2457"/>
              <a:ext cx="156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- processus d’assurance qualité,</a:t>
              </a:r>
            </a:p>
          </p:txBody>
        </p:sp>
        <p:sp>
          <p:nvSpPr>
            <p:cNvPr id="22555" name="Text Box 27"/>
            <p:cNvSpPr txBox="1">
              <a:spLocks noChangeArrowheads="1"/>
            </p:cNvSpPr>
            <p:nvPr/>
          </p:nvSpPr>
          <p:spPr bwMode="auto">
            <a:xfrm>
              <a:off x="2238" y="2616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56" name="Text Box 28"/>
            <p:cNvSpPr txBox="1">
              <a:spLocks noChangeArrowheads="1"/>
            </p:cNvSpPr>
            <p:nvPr/>
          </p:nvSpPr>
          <p:spPr bwMode="auto">
            <a:xfrm>
              <a:off x="2709" y="2609"/>
              <a:ext cx="2634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- etc...(plan détaillé construit avec le CODIR (comité</a:t>
              </a:r>
            </a:p>
          </p:txBody>
        </p:sp>
        <p:sp>
          <p:nvSpPr>
            <p:cNvPr id="22557" name="Text Box 29"/>
            <p:cNvSpPr txBox="1">
              <a:spLocks noChangeArrowheads="1"/>
            </p:cNvSpPr>
            <p:nvPr/>
          </p:nvSpPr>
          <p:spPr bwMode="auto">
            <a:xfrm>
              <a:off x="2238" y="2768"/>
              <a:ext cx="0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58" name="Text Box 30"/>
            <p:cNvSpPr txBox="1">
              <a:spLocks noChangeArrowheads="1"/>
            </p:cNvSpPr>
            <p:nvPr/>
          </p:nvSpPr>
          <p:spPr bwMode="auto">
            <a:xfrm>
              <a:off x="2717" y="2761"/>
              <a:ext cx="2630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  de pilotage ou de direction selon exemple ci-après)</a:t>
              </a:r>
            </a:p>
          </p:txBody>
        </p:sp>
        <p:sp>
          <p:nvSpPr>
            <p:cNvPr id="22559" name="Line 31"/>
            <p:cNvSpPr>
              <a:spLocks noChangeShapeType="1"/>
            </p:cNvSpPr>
            <p:nvPr/>
          </p:nvSpPr>
          <p:spPr bwMode="auto">
            <a:xfrm>
              <a:off x="2276" y="3062"/>
              <a:ext cx="3349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60" name="Freeform 32"/>
            <p:cNvSpPr>
              <a:spLocks noChangeArrowheads="1"/>
            </p:cNvSpPr>
            <p:nvPr/>
          </p:nvSpPr>
          <p:spPr bwMode="auto">
            <a:xfrm>
              <a:off x="2167" y="1413"/>
              <a:ext cx="1382" cy="236"/>
            </a:xfrm>
            <a:custGeom>
              <a:avLst/>
              <a:gdLst>
                <a:gd name="T0" fmla="*/ 0 w 6098"/>
                <a:gd name="T1" fmla="*/ 1046 h 1047"/>
                <a:gd name="T2" fmla="*/ 6097 w 6098"/>
                <a:gd name="T3" fmla="*/ 1046 h 1047"/>
                <a:gd name="T4" fmla="*/ 6097 w 6098"/>
                <a:gd name="T5" fmla="*/ 0 h 1047"/>
                <a:gd name="T6" fmla="*/ 0 w 6098"/>
                <a:gd name="T7" fmla="*/ 0 h 1047"/>
                <a:gd name="T8" fmla="*/ 0 w 6098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8" h="1047">
                  <a:moveTo>
                    <a:pt x="0" y="1046"/>
                  </a:moveTo>
                  <a:lnTo>
                    <a:pt x="6097" y="1046"/>
                  </a:lnTo>
                  <a:lnTo>
                    <a:pt x="6097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61" name="Text Box 33"/>
            <p:cNvSpPr txBox="1">
              <a:spLocks noChangeArrowheads="1"/>
            </p:cNvSpPr>
            <p:nvPr/>
          </p:nvSpPr>
          <p:spPr bwMode="auto">
            <a:xfrm>
              <a:off x="2235" y="1431"/>
              <a:ext cx="116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 i="1">
                  <a:latin typeface="Gill Sans" charset="0"/>
                </a:rPr>
                <a:t>Thèmes de l’étape :</a:t>
              </a:r>
            </a:p>
          </p:txBody>
        </p:sp>
        <p:sp>
          <p:nvSpPr>
            <p:cNvPr id="22562" name="Freeform 34"/>
            <p:cNvSpPr>
              <a:spLocks noChangeArrowheads="1"/>
            </p:cNvSpPr>
            <p:nvPr/>
          </p:nvSpPr>
          <p:spPr bwMode="auto">
            <a:xfrm>
              <a:off x="2128" y="3339"/>
              <a:ext cx="3649" cy="947"/>
            </a:xfrm>
            <a:custGeom>
              <a:avLst/>
              <a:gdLst>
                <a:gd name="T0" fmla="*/ 0 w 16097"/>
                <a:gd name="T1" fmla="*/ 4179 h 4180"/>
                <a:gd name="T2" fmla="*/ 16096 w 16097"/>
                <a:gd name="T3" fmla="*/ 4179 h 4180"/>
                <a:gd name="T4" fmla="*/ 16096 w 16097"/>
                <a:gd name="T5" fmla="*/ 0 h 4180"/>
                <a:gd name="T6" fmla="*/ 0 w 16097"/>
                <a:gd name="T7" fmla="*/ 0 h 4180"/>
                <a:gd name="T8" fmla="*/ 0 w 16097"/>
                <a:gd name="T9" fmla="*/ 4179 h 4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97" h="4180">
                  <a:moveTo>
                    <a:pt x="0" y="4179"/>
                  </a:moveTo>
                  <a:lnTo>
                    <a:pt x="16096" y="4179"/>
                  </a:lnTo>
                  <a:lnTo>
                    <a:pt x="16096" y="0"/>
                  </a:lnTo>
                  <a:lnTo>
                    <a:pt x="0" y="0"/>
                  </a:lnTo>
                  <a:lnTo>
                    <a:pt x="0" y="417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63" name="Text Box 35"/>
            <p:cNvSpPr txBox="1">
              <a:spLocks noChangeArrowheads="1"/>
            </p:cNvSpPr>
            <p:nvPr/>
          </p:nvSpPr>
          <p:spPr bwMode="auto">
            <a:xfrm>
              <a:off x="2221" y="3357"/>
              <a:ext cx="310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un système qualité compris et intégré par le plus grand</a:t>
              </a:r>
            </a:p>
          </p:txBody>
        </p:sp>
        <p:sp>
          <p:nvSpPr>
            <p:cNvPr id="22564" name="Text Box 36"/>
            <p:cNvSpPr txBox="1">
              <a:spLocks noChangeArrowheads="1"/>
            </p:cNvSpPr>
            <p:nvPr/>
          </p:nvSpPr>
          <p:spPr bwMode="auto">
            <a:xfrm>
              <a:off x="2194" y="3528"/>
              <a:ext cx="539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nombre,</a:t>
              </a:r>
            </a:p>
          </p:txBody>
        </p:sp>
        <p:sp>
          <p:nvSpPr>
            <p:cNvPr id="22565" name="Text Box 37"/>
            <p:cNvSpPr txBox="1">
              <a:spLocks noChangeArrowheads="1"/>
            </p:cNvSpPr>
            <p:nvPr/>
          </p:nvSpPr>
          <p:spPr bwMode="auto">
            <a:xfrm>
              <a:off x="2218" y="3698"/>
              <a:ext cx="3252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le consensus sur les pratiques et la maîtrise collective des</a:t>
              </a:r>
            </a:p>
          </p:txBody>
        </p:sp>
        <p:sp>
          <p:nvSpPr>
            <p:cNvPr id="22566" name="Text Box 38"/>
            <p:cNvSpPr txBox="1">
              <a:spLocks noChangeArrowheads="1"/>
            </p:cNvSpPr>
            <p:nvPr/>
          </p:nvSpPr>
          <p:spPr bwMode="auto">
            <a:xfrm>
              <a:off x="2197" y="3868"/>
              <a:ext cx="672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évolutions,</a:t>
              </a:r>
            </a:p>
          </p:txBody>
        </p:sp>
        <p:sp>
          <p:nvSpPr>
            <p:cNvPr id="22567" name="Text Box 39"/>
            <p:cNvSpPr txBox="1">
              <a:spLocks noChangeArrowheads="1"/>
            </p:cNvSpPr>
            <p:nvPr/>
          </p:nvSpPr>
          <p:spPr bwMode="auto">
            <a:xfrm>
              <a:off x="2226" y="4039"/>
              <a:ext cx="2779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un schéma opérationnel d’amélioration continue.</a:t>
              </a:r>
            </a:p>
          </p:txBody>
        </p:sp>
        <p:sp>
          <p:nvSpPr>
            <p:cNvPr id="22568" name="Freeform 40"/>
            <p:cNvSpPr>
              <a:spLocks noChangeArrowheads="1"/>
            </p:cNvSpPr>
            <p:nvPr/>
          </p:nvSpPr>
          <p:spPr bwMode="auto">
            <a:xfrm>
              <a:off x="2167" y="3138"/>
              <a:ext cx="1219" cy="236"/>
            </a:xfrm>
            <a:custGeom>
              <a:avLst/>
              <a:gdLst>
                <a:gd name="T0" fmla="*/ 0 w 5378"/>
                <a:gd name="T1" fmla="*/ 1045 h 1046"/>
                <a:gd name="T2" fmla="*/ 5377 w 5378"/>
                <a:gd name="T3" fmla="*/ 1045 h 1046"/>
                <a:gd name="T4" fmla="*/ 5377 w 5378"/>
                <a:gd name="T5" fmla="*/ 0 h 1046"/>
                <a:gd name="T6" fmla="*/ 0 w 5378"/>
                <a:gd name="T7" fmla="*/ 0 h 1046"/>
                <a:gd name="T8" fmla="*/ 0 w 5378"/>
                <a:gd name="T9" fmla="*/ 1045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8" h="1046">
                  <a:moveTo>
                    <a:pt x="0" y="1045"/>
                  </a:moveTo>
                  <a:lnTo>
                    <a:pt x="5377" y="1045"/>
                  </a:lnTo>
                  <a:lnTo>
                    <a:pt x="5377" y="0"/>
                  </a:lnTo>
                  <a:lnTo>
                    <a:pt x="0" y="0"/>
                  </a:lnTo>
                  <a:lnTo>
                    <a:pt x="0" y="104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69" name="Text Box 41"/>
            <p:cNvSpPr txBox="1">
              <a:spLocks noChangeArrowheads="1"/>
            </p:cNvSpPr>
            <p:nvPr/>
          </p:nvSpPr>
          <p:spPr bwMode="auto">
            <a:xfrm>
              <a:off x="2236" y="3156"/>
              <a:ext cx="101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 i="1">
                  <a:latin typeface="Gill Sans" charset="0"/>
                </a:rPr>
                <a:t>Acquis attendus :</a:t>
              </a:r>
            </a:p>
          </p:txBody>
        </p:sp>
        <p:sp>
          <p:nvSpPr>
            <p:cNvPr id="22570" name="Freeform 42"/>
            <p:cNvSpPr>
              <a:spLocks noChangeArrowheads="1"/>
            </p:cNvSpPr>
            <p:nvPr/>
          </p:nvSpPr>
          <p:spPr bwMode="auto">
            <a:xfrm>
              <a:off x="355" y="2987"/>
              <a:ext cx="1762" cy="1126"/>
            </a:xfrm>
            <a:custGeom>
              <a:avLst/>
              <a:gdLst>
                <a:gd name="T0" fmla="*/ 2231 w 7774"/>
                <a:gd name="T1" fmla="*/ 106 h 4970"/>
                <a:gd name="T2" fmla="*/ 2127 w 7774"/>
                <a:gd name="T3" fmla="*/ 84 h 4970"/>
                <a:gd name="T4" fmla="*/ 1956 w 7774"/>
                <a:gd name="T5" fmla="*/ 16 h 4970"/>
                <a:gd name="T6" fmla="*/ 1797 w 7774"/>
                <a:gd name="T7" fmla="*/ 16 h 4970"/>
                <a:gd name="T8" fmla="*/ 1640 w 7774"/>
                <a:gd name="T9" fmla="*/ 0 h 4970"/>
                <a:gd name="T10" fmla="*/ 1488 w 7774"/>
                <a:gd name="T11" fmla="*/ 89 h 4970"/>
                <a:gd name="T12" fmla="*/ 1354 w 7774"/>
                <a:gd name="T13" fmla="*/ 199 h 4970"/>
                <a:gd name="T14" fmla="*/ 1334 w 7774"/>
                <a:gd name="T15" fmla="*/ 406 h 4970"/>
                <a:gd name="T16" fmla="*/ 1356 w 7774"/>
                <a:gd name="T17" fmla="*/ 656 h 4970"/>
                <a:gd name="T18" fmla="*/ 1415 w 7774"/>
                <a:gd name="T19" fmla="*/ 745 h 4970"/>
                <a:gd name="T20" fmla="*/ 1382 w 7774"/>
                <a:gd name="T21" fmla="*/ 799 h 4970"/>
                <a:gd name="T22" fmla="*/ 1415 w 7774"/>
                <a:gd name="T23" fmla="*/ 894 h 4970"/>
                <a:gd name="T24" fmla="*/ 1525 w 7774"/>
                <a:gd name="T25" fmla="*/ 1121 h 4970"/>
                <a:gd name="T26" fmla="*/ 1480 w 7774"/>
                <a:gd name="T27" fmla="*/ 1163 h 4970"/>
                <a:gd name="T28" fmla="*/ 1390 w 7774"/>
                <a:gd name="T29" fmla="*/ 1239 h 4970"/>
                <a:gd name="T30" fmla="*/ 1281 w 7774"/>
                <a:gd name="T31" fmla="*/ 1261 h 4970"/>
                <a:gd name="T32" fmla="*/ 1054 w 7774"/>
                <a:gd name="T33" fmla="*/ 1398 h 4970"/>
                <a:gd name="T34" fmla="*/ 911 w 7774"/>
                <a:gd name="T35" fmla="*/ 1466 h 4970"/>
                <a:gd name="T36" fmla="*/ 723 w 7774"/>
                <a:gd name="T37" fmla="*/ 1673 h 4970"/>
                <a:gd name="T38" fmla="*/ 535 w 7774"/>
                <a:gd name="T39" fmla="*/ 1878 h 4970"/>
                <a:gd name="T40" fmla="*/ 443 w 7774"/>
                <a:gd name="T41" fmla="*/ 2270 h 4970"/>
                <a:gd name="T42" fmla="*/ 361 w 7774"/>
                <a:gd name="T43" fmla="*/ 2755 h 4970"/>
                <a:gd name="T44" fmla="*/ 207 w 7774"/>
                <a:gd name="T45" fmla="*/ 3055 h 4970"/>
                <a:gd name="T46" fmla="*/ 168 w 7774"/>
                <a:gd name="T47" fmla="*/ 3417 h 4970"/>
                <a:gd name="T48" fmla="*/ 75 w 7774"/>
                <a:gd name="T49" fmla="*/ 3439 h 4970"/>
                <a:gd name="T50" fmla="*/ 0 w 7774"/>
                <a:gd name="T51" fmla="*/ 3582 h 4970"/>
                <a:gd name="T52" fmla="*/ 182 w 7774"/>
                <a:gd name="T53" fmla="*/ 3784 h 4970"/>
                <a:gd name="T54" fmla="*/ 684 w 7774"/>
                <a:gd name="T55" fmla="*/ 4008 h 4970"/>
                <a:gd name="T56" fmla="*/ 1774 w 7774"/>
                <a:gd name="T57" fmla="*/ 4398 h 4970"/>
                <a:gd name="T58" fmla="*/ 3358 w 7774"/>
                <a:gd name="T59" fmla="*/ 4969 h 4970"/>
                <a:gd name="T60" fmla="*/ 4454 w 7774"/>
                <a:gd name="T61" fmla="*/ 4955 h 4970"/>
                <a:gd name="T62" fmla="*/ 5926 w 7774"/>
                <a:gd name="T63" fmla="*/ 4832 h 4970"/>
                <a:gd name="T64" fmla="*/ 6811 w 7774"/>
                <a:gd name="T65" fmla="*/ 4625 h 4970"/>
                <a:gd name="T66" fmla="*/ 7622 w 7774"/>
                <a:gd name="T67" fmla="*/ 4112 h 4970"/>
                <a:gd name="T68" fmla="*/ 7773 w 7774"/>
                <a:gd name="T69" fmla="*/ 3901 h 4970"/>
                <a:gd name="T70" fmla="*/ 7714 w 7774"/>
                <a:gd name="T71" fmla="*/ 3784 h 4970"/>
                <a:gd name="T72" fmla="*/ 7736 w 7774"/>
                <a:gd name="T73" fmla="*/ 3691 h 4970"/>
                <a:gd name="T74" fmla="*/ 7725 w 7774"/>
                <a:gd name="T75" fmla="*/ 3588 h 4970"/>
                <a:gd name="T76" fmla="*/ 7722 w 7774"/>
                <a:gd name="T77" fmla="*/ 3461 h 4970"/>
                <a:gd name="T78" fmla="*/ 7596 w 7774"/>
                <a:gd name="T79" fmla="*/ 2853 h 4970"/>
                <a:gd name="T80" fmla="*/ 7324 w 7774"/>
                <a:gd name="T81" fmla="*/ 2276 h 4970"/>
                <a:gd name="T82" fmla="*/ 7022 w 7774"/>
                <a:gd name="T83" fmla="*/ 1782 h 4970"/>
                <a:gd name="T84" fmla="*/ 6856 w 7774"/>
                <a:gd name="T85" fmla="*/ 1578 h 4970"/>
                <a:gd name="T86" fmla="*/ 6803 w 7774"/>
                <a:gd name="T87" fmla="*/ 1527 h 4970"/>
                <a:gd name="T88" fmla="*/ 6809 w 7774"/>
                <a:gd name="T89" fmla="*/ 1401 h 4970"/>
                <a:gd name="T90" fmla="*/ 6876 w 7774"/>
                <a:gd name="T91" fmla="*/ 1171 h 4970"/>
                <a:gd name="T92" fmla="*/ 6938 w 7774"/>
                <a:gd name="T93" fmla="*/ 1070 h 4970"/>
                <a:gd name="T94" fmla="*/ 6912 w 7774"/>
                <a:gd name="T95" fmla="*/ 796 h 4970"/>
                <a:gd name="T96" fmla="*/ 6870 w 7774"/>
                <a:gd name="T97" fmla="*/ 611 h 4970"/>
                <a:gd name="T98" fmla="*/ 6730 w 7774"/>
                <a:gd name="T99" fmla="*/ 434 h 4970"/>
                <a:gd name="T100" fmla="*/ 6626 w 7774"/>
                <a:gd name="T101" fmla="*/ 302 h 4970"/>
                <a:gd name="T102" fmla="*/ 6301 w 7774"/>
                <a:gd name="T103" fmla="*/ 280 h 4970"/>
                <a:gd name="T104" fmla="*/ 6223 w 7774"/>
                <a:gd name="T105" fmla="*/ 316 h 4970"/>
                <a:gd name="T106" fmla="*/ 4813 w 7774"/>
                <a:gd name="T107" fmla="*/ 2853 h 4970"/>
                <a:gd name="T108" fmla="*/ 4712 w 7774"/>
                <a:gd name="T109" fmla="*/ 3044 h 4970"/>
                <a:gd name="T110" fmla="*/ 4586 w 7774"/>
                <a:gd name="T111" fmla="*/ 2996 h 4970"/>
                <a:gd name="T112" fmla="*/ 4403 w 7774"/>
                <a:gd name="T113" fmla="*/ 3094 h 4970"/>
                <a:gd name="T114" fmla="*/ 3770 w 7774"/>
                <a:gd name="T115" fmla="*/ 2904 h 4970"/>
                <a:gd name="T116" fmla="*/ 3579 w 7774"/>
                <a:gd name="T117" fmla="*/ 2814 h 4970"/>
                <a:gd name="T118" fmla="*/ 3871 w 7774"/>
                <a:gd name="T119" fmla="*/ 2307 h 4970"/>
                <a:gd name="T120" fmla="*/ 3364 w 7774"/>
                <a:gd name="T121" fmla="*/ 1637 h 4970"/>
                <a:gd name="T122" fmla="*/ 2231 w 7774"/>
                <a:gd name="T123" fmla="*/ 106 h 4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74" h="4970">
                  <a:moveTo>
                    <a:pt x="2231" y="106"/>
                  </a:moveTo>
                  <a:lnTo>
                    <a:pt x="2127" y="84"/>
                  </a:lnTo>
                  <a:lnTo>
                    <a:pt x="1956" y="16"/>
                  </a:lnTo>
                  <a:lnTo>
                    <a:pt x="1797" y="16"/>
                  </a:lnTo>
                  <a:lnTo>
                    <a:pt x="1640" y="0"/>
                  </a:lnTo>
                  <a:lnTo>
                    <a:pt x="1488" y="89"/>
                  </a:lnTo>
                  <a:lnTo>
                    <a:pt x="1354" y="199"/>
                  </a:lnTo>
                  <a:lnTo>
                    <a:pt x="1334" y="406"/>
                  </a:lnTo>
                  <a:lnTo>
                    <a:pt x="1356" y="656"/>
                  </a:lnTo>
                  <a:lnTo>
                    <a:pt x="1415" y="745"/>
                  </a:lnTo>
                  <a:lnTo>
                    <a:pt x="1382" y="799"/>
                  </a:lnTo>
                  <a:lnTo>
                    <a:pt x="1415" y="894"/>
                  </a:lnTo>
                  <a:lnTo>
                    <a:pt x="1525" y="1121"/>
                  </a:lnTo>
                  <a:lnTo>
                    <a:pt x="1480" y="1163"/>
                  </a:lnTo>
                  <a:lnTo>
                    <a:pt x="1390" y="1239"/>
                  </a:lnTo>
                  <a:lnTo>
                    <a:pt x="1281" y="1261"/>
                  </a:lnTo>
                  <a:lnTo>
                    <a:pt x="1054" y="1398"/>
                  </a:lnTo>
                  <a:lnTo>
                    <a:pt x="911" y="1466"/>
                  </a:lnTo>
                  <a:lnTo>
                    <a:pt x="723" y="1673"/>
                  </a:lnTo>
                  <a:lnTo>
                    <a:pt x="535" y="1878"/>
                  </a:lnTo>
                  <a:lnTo>
                    <a:pt x="443" y="2270"/>
                  </a:lnTo>
                  <a:lnTo>
                    <a:pt x="361" y="2755"/>
                  </a:lnTo>
                  <a:lnTo>
                    <a:pt x="207" y="3055"/>
                  </a:lnTo>
                  <a:lnTo>
                    <a:pt x="168" y="3417"/>
                  </a:lnTo>
                  <a:lnTo>
                    <a:pt x="75" y="3439"/>
                  </a:lnTo>
                  <a:lnTo>
                    <a:pt x="0" y="3582"/>
                  </a:lnTo>
                  <a:lnTo>
                    <a:pt x="182" y="3784"/>
                  </a:lnTo>
                  <a:lnTo>
                    <a:pt x="684" y="4008"/>
                  </a:lnTo>
                  <a:lnTo>
                    <a:pt x="1774" y="4398"/>
                  </a:lnTo>
                  <a:lnTo>
                    <a:pt x="3358" y="4969"/>
                  </a:lnTo>
                  <a:lnTo>
                    <a:pt x="4454" y="4955"/>
                  </a:lnTo>
                  <a:lnTo>
                    <a:pt x="5926" y="4832"/>
                  </a:lnTo>
                  <a:lnTo>
                    <a:pt x="6811" y="4625"/>
                  </a:lnTo>
                  <a:lnTo>
                    <a:pt x="7622" y="4112"/>
                  </a:lnTo>
                  <a:lnTo>
                    <a:pt x="7773" y="3901"/>
                  </a:lnTo>
                  <a:lnTo>
                    <a:pt x="7714" y="3784"/>
                  </a:lnTo>
                  <a:lnTo>
                    <a:pt x="7736" y="3691"/>
                  </a:lnTo>
                  <a:lnTo>
                    <a:pt x="7725" y="3588"/>
                  </a:lnTo>
                  <a:lnTo>
                    <a:pt x="7722" y="3461"/>
                  </a:lnTo>
                  <a:lnTo>
                    <a:pt x="7596" y="2853"/>
                  </a:lnTo>
                  <a:lnTo>
                    <a:pt x="7324" y="2276"/>
                  </a:lnTo>
                  <a:lnTo>
                    <a:pt x="7022" y="1782"/>
                  </a:lnTo>
                  <a:lnTo>
                    <a:pt x="6856" y="1578"/>
                  </a:lnTo>
                  <a:lnTo>
                    <a:pt x="6803" y="1527"/>
                  </a:lnTo>
                  <a:lnTo>
                    <a:pt x="6809" y="1401"/>
                  </a:lnTo>
                  <a:lnTo>
                    <a:pt x="6876" y="1171"/>
                  </a:lnTo>
                  <a:lnTo>
                    <a:pt x="6938" y="1070"/>
                  </a:lnTo>
                  <a:lnTo>
                    <a:pt x="6912" y="796"/>
                  </a:lnTo>
                  <a:lnTo>
                    <a:pt x="6870" y="611"/>
                  </a:lnTo>
                  <a:lnTo>
                    <a:pt x="6730" y="434"/>
                  </a:lnTo>
                  <a:lnTo>
                    <a:pt x="6626" y="302"/>
                  </a:lnTo>
                  <a:lnTo>
                    <a:pt x="6301" y="280"/>
                  </a:lnTo>
                  <a:lnTo>
                    <a:pt x="6223" y="316"/>
                  </a:lnTo>
                  <a:lnTo>
                    <a:pt x="4813" y="2853"/>
                  </a:lnTo>
                  <a:lnTo>
                    <a:pt x="4712" y="3044"/>
                  </a:lnTo>
                  <a:lnTo>
                    <a:pt x="4586" y="2996"/>
                  </a:lnTo>
                  <a:lnTo>
                    <a:pt x="4403" y="3094"/>
                  </a:lnTo>
                  <a:lnTo>
                    <a:pt x="3770" y="2904"/>
                  </a:lnTo>
                  <a:lnTo>
                    <a:pt x="3579" y="2814"/>
                  </a:lnTo>
                  <a:lnTo>
                    <a:pt x="3871" y="2307"/>
                  </a:lnTo>
                  <a:lnTo>
                    <a:pt x="3364" y="1637"/>
                  </a:lnTo>
                  <a:lnTo>
                    <a:pt x="2231" y="10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1" name="Freeform 43"/>
            <p:cNvSpPr>
              <a:spLocks noChangeArrowheads="1"/>
            </p:cNvSpPr>
            <p:nvPr/>
          </p:nvSpPr>
          <p:spPr bwMode="auto">
            <a:xfrm>
              <a:off x="400" y="3715"/>
              <a:ext cx="192" cy="118"/>
            </a:xfrm>
            <a:custGeom>
              <a:avLst/>
              <a:gdLst>
                <a:gd name="T0" fmla="*/ 0 w 853"/>
                <a:gd name="T1" fmla="*/ 295 h 523"/>
                <a:gd name="T2" fmla="*/ 566 w 853"/>
                <a:gd name="T3" fmla="*/ 0 h 523"/>
                <a:gd name="T4" fmla="*/ 852 w 853"/>
                <a:gd name="T5" fmla="*/ 93 h 523"/>
                <a:gd name="T6" fmla="*/ 126 w 853"/>
                <a:gd name="T7" fmla="*/ 410 h 523"/>
                <a:gd name="T8" fmla="*/ 168 w 853"/>
                <a:gd name="T9" fmla="*/ 440 h 523"/>
                <a:gd name="T10" fmla="*/ 36 w 853"/>
                <a:gd name="T11" fmla="*/ 522 h 523"/>
                <a:gd name="T12" fmla="*/ 0 w 853"/>
                <a:gd name="T13" fmla="*/ 29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23">
                  <a:moveTo>
                    <a:pt x="0" y="295"/>
                  </a:moveTo>
                  <a:lnTo>
                    <a:pt x="566" y="0"/>
                  </a:lnTo>
                  <a:lnTo>
                    <a:pt x="852" y="93"/>
                  </a:lnTo>
                  <a:lnTo>
                    <a:pt x="126" y="410"/>
                  </a:lnTo>
                  <a:lnTo>
                    <a:pt x="168" y="440"/>
                  </a:lnTo>
                  <a:lnTo>
                    <a:pt x="36" y="522"/>
                  </a:lnTo>
                  <a:lnTo>
                    <a:pt x="0" y="295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2" name="Freeform 44"/>
            <p:cNvSpPr>
              <a:spLocks noChangeArrowheads="1"/>
            </p:cNvSpPr>
            <p:nvPr/>
          </p:nvSpPr>
          <p:spPr bwMode="auto">
            <a:xfrm>
              <a:off x="1144" y="3679"/>
              <a:ext cx="390" cy="240"/>
            </a:xfrm>
            <a:custGeom>
              <a:avLst/>
              <a:gdLst>
                <a:gd name="T0" fmla="*/ 0 w 1725"/>
                <a:gd name="T1" fmla="*/ 59 h 1064"/>
                <a:gd name="T2" fmla="*/ 578 w 1725"/>
                <a:gd name="T3" fmla="*/ 0 h 1064"/>
                <a:gd name="T4" fmla="*/ 900 w 1725"/>
                <a:gd name="T5" fmla="*/ 98 h 1064"/>
                <a:gd name="T6" fmla="*/ 805 w 1725"/>
                <a:gd name="T7" fmla="*/ 205 h 1064"/>
                <a:gd name="T8" fmla="*/ 805 w 1725"/>
                <a:gd name="T9" fmla="*/ 331 h 1064"/>
                <a:gd name="T10" fmla="*/ 833 w 1725"/>
                <a:gd name="T11" fmla="*/ 443 h 1064"/>
                <a:gd name="T12" fmla="*/ 897 w 1725"/>
                <a:gd name="T13" fmla="*/ 533 h 1064"/>
                <a:gd name="T14" fmla="*/ 965 w 1725"/>
                <a:gd name="T15" fmla="*/ 679 h 1064"/>
                <a:gd name="T16" fmla="*/ 1724 w 1725"/>
                <a:gd name="T17" fmla="*/ 522 h 1064"/>
                <a:gd name="T18" fmla="*/ 1172 w 1725"/>
                <a:gd name="T19" fmla="*/ 1063 h 1064"/>
                <a:gd name="T20" fmla="*/ 920 w 1725"/>
                <a:gd name="T21" fmla="*/ 1004 h 1064"/>
                <a:gd name="T22" fmla="*/ 920 w 1725"/>
                <a:gd name="T23" fmla="*/ 709 h 1064"/>
                <a:gd name="T24" fmla="*/ 250 w 1725"/>
                <a:gd name="T25" fmla="*/ 474 h 1064"/>
                <a:gd name="T26" fmla="*/ 14 w 1725"/>
                <a:gd name="T27" fmla="*/ 354 h 1064"/>
                <a:gd name="T28" fmla="*/ 0 w 1725"/>
                <a:gd name="T29" fmla="*/ 59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5" h="1064">
                  <a:moveTo>
                    <a:pt x="0" y="59"/>
                  </a:moveTo>
                  <a:lnTo>
                    <a:pt x="578" y="0"/>
                  </a:lnTo>
                  <a:lnTo>
                    <a:pt x="900" y="98"/>
                  </a:lnTo>
                  <a:lnTo>
                    <a:pt x="805" y="205"/>
                  </a:lnTo>
                  <a:lnTo>
                    <a:pt x="805" y="331"/>
                  </a:lnTo>
                  <a:lnTo>
                    <a:pt x="833" y="443"/>
                  </a:lnTo>
                  <a:lnTo>
                    <a:pt x="897" y="533"/>
                  </a:lnTo>
                  <a:lnTo>
                    <a:pt x="965" y="679"/>
                  </a:lnTo>
                  <a:lnTo>
                    <a:pt x="1724" y="522"/>
                  </a:lnTo>
                  <a:lnTo>
                    <a:pt x="1172" y="1063"/>
                  </a:lnTo>
                  <a:lnTo>
                    <a:pt x="920" y="1004"/>
                  </a:lnTo>
                  <a:lnTo>
                    <a:pt x="920" y="709"/>
                  </a:lnTo>
                  <a:lnTo>
                    <a:pt x="250" y="474"/>
                  </a:lnTo>
                  <a:lnTo>
                    <a:pt x="14" y="354"/>
                  </a:lnTo>
                  <a:lnTo>
                    <a:pt x="0" y="59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3" name="Freeform 45"/>
            <p:cNvSpPr>
              <a:spLocks noChangeArrowheads="1"/>
            </p:cNvSpPr>
            <p:nvPr/>
          </p:nvSpPr>
          <p:spPr bwMode="auto">
            <a:xfrm>
              <a:off x="730" y="3849"/>
              <a:ext cx="1371" cy="273"/>
            </a:xfrm>
            <a:custGeom>
              <a:avLst/>
              <a:gdLst>
                <a:gd name="T0" fmla="*/ 0 w 6048"/>
                <a:gd name="T1" fmla="*/ 560 h 1209"/>
                <a:gd name="T2" fmla="*/ 1621 w 6048"/>
                <a:gd name="T3" fmla="*/ 1185 h 1209"/>
                <a:gd name="T4" fmla="*/ 2955 w 6048"/>
                <a:gd name="T5" fmla="*/ 1208 h 1209"/>
                <a:gd name="T6" fmla="*/ 4314 w 6048"/>
                <a:gd name="T7" fmla="*/ 1104 h 1209"/>
                <a:gd name="T8" fmla="*/ 5001 w 6048"/>
                <a:gd name="T9" fmla="*/ 981 h 1209"/>
                <a:gd name="T10" fmla="*/ 5893 w 6048"/>
                <a:gd name="T11" fmla="*/ 507 h 1209"/>
                <a:gd name="T12" fmla="*/ 6047 w 6048"/>
                <a:gd name="T13" fmla="*/ 213 h 1209"/>
                <a:gd name="T14" fmla="*/ 5604 w 6048"/>
                <a:gd name="T15" fmla="*/ 64 h 1209"/>
                <a:gd name="T16" fmla="*/ 4550 w 6048"/>
                <a:gd name="T17" fmla="*/ 484 h 1209"/>
                <a:gd name="T18" fmla="*/ 3975 w 6048"/>
                <a:gd name="T19" fmla="*/ 810 h 1209"/>
                <a:gd name="T20" fmla="*/ 3120 w 6048"/>
                <a:gd name="T21" fmla="*/ 583 h 1209"/>
                <a:gd name="T22" fmla="*/ 2403 w 6048"/>
                <a:gd name="T23" fmla="*/ 403 h 1209"/>
                <a:gd name="T24" fmla="*/ 1618 w 6048"/>
                <a:gd name="T25" fmla="*/ 675 h 1209"/>
                <a:gd name="T26" fmla="*/ 875 w 6048"/>
                <a:gd name="T27" fmla="*/ 162 h 1209"/>
                <a:gd name="T28" fmla="*/ 889 w 6048"/>
                <a:gd name="T29" fmla="*/ 0 h 1209"/>
                <a:gd name="T30" fmla="*/ 253 w 6048"/>
                <a:gd name="T31" fmla="*/ 311 h 1209"/>
                <a:gd name="T32" fmla="*/ 0 w 6048"/>
                <a:gd name="T33" fmla="*/ 560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48" h="1209">
                  <a:moveTo>
                    <a:pt x="0" y="560"/>
                  </a:moveTo>
                  <a:lnTo>
                    <a:pt x="1621" y="1185"/>
                  </a:lnTo>
                  <a:lnTo>
                    <a:pt x="2955" y="1208"/>
                  </a:lnTo>
                  <a:lnTo>
                    <a:pt x="4314" y="1104"/>
                  </a:lnTo>
                  <a:lnTo>
                    <a:pt x="5001" y="981"/>
                  </a:lnTo>
                  <a:lnTo>
                    <a:pt x="5893" y="507"/>
                  </a:lnTo>
                  <a:lnTo>
                    <a:pt x="6047" y="213"/>
                  </a:lnTo>
                  <a:lnTo>
                    <a:pt x="5604" y="64"/>
                  </a:lnTo>
                  <a:lnTo>
                    <a:pt x="4550" y="484"/>
                  </a:lnTo>
                  <a:lnTo>
                    <a:pt x="3975" y="810"/>
                  </a:lnTo>
                  <a:lnTo>
                    <a:pt x="3120" y="583"/>
                  </a:lnTo>
                  <a:lnTo>
                    <a:pt x="2403" y="403"/>
                  </a:lnTo>
                  <a:lnTo>
                    <a:pt x="1618" y="675"/>
                  </a:lnTo>
                  <a:lnTo>
                    <a:pt x="875" y="162"/>
                  </a:lnTo>
                  <a:lnTo>
                    <a:pt x="889" y="0"/>
                  </a:lnTo>
                  <a:lnTo>
                    <a:pt x="253" y="311"/>
                  </a:lnTo>
                  <a:lnTo>
                    <a:pt x="0" y="560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4" name="Freeform 46"/>
            <p:cNvSpPr>
              <a:spLocks noChangeArrowheads="1"/>
            </p:cNvSpPr>
            <p:nvPr/>
          </p:nvSpPr>
          <p:spPr bwMode="auto">
            <a:xfrm>
              <a:off x="847" y="2628"/>
              <a:ext cx="924" cy="1004"/>
            </a:xfrm>
            <a:custGeom>
              <a:avLst/>
              <a:gdLst>
                <a:gd name="T0" fmla="*/ 171 w 4080"/>
                <a:gd name="T1" fmla="*/ 1550 h 4433"/>
                <a:gd name="T2" fmla="*/ 337 w 4080"/>
                <a:gd name="T3" fmla="*/ 1250 h 4433"/>
                <a:gd name="T4" fmla="*/ 395 w 4080"/>
                <a:gd name="T5" fmla="*/ 807 h 4433"/>
                <a:gd name="T6" fmla="*/ 550 w 4080"/>
                <a:gd name="T7" fmla="*/ 381 h 4433"/>
                <a:gd name="T8" fmla="*/ 906 w 4080"/>
                <a:gd name="T9" fmla="*/ 199 h 4433"/>
                <a:gd name="T10" fmla="*/ 1169 w 4080"/>
                <a:gd name="T11" fmla="*/ 247 h 4433"/>
                <a:gd name="T12" fmla="*/ 1371 w 4080"/>
                <a:gd name="T13" fmla="*/ 398 h 4433"/>
                <a:gd name="T14" fmla="*/ 1405 w 4080"/>
                <a:gd name="T15" fmla="*/ 704 h 4433"/>
                <a:gd name="T16" fmla="*/ 1463 w 4080"/>
                <a:gd name="T17" fmla="*/ 962 h 4433"/>
                <a:gd name="T18" fmla="*/ 1391 w 4080"/>
                <a:gd name="T19" fmla="*/ 1205 h 4433"/>
                <a:gd name="T20" fmla="*/ 1693 w 4080"/>
                <a:gd name="T21" fmla="*/ 1287 h 4433"/>
                <a:gd name="T22" fmla="*/ 1833 w 4080"/>
                <a:gd name="T23" fmla="*/ 1573 h 4433"/>
                <a:gd name="T24" fmla="*/ 2111 w 4080"/>
                <a:gd name="T25" fmla="*/ 1236 h 4433"/>
                <a:gd name="T26" fmla="*/ 2041 w 4080"/>
                <a:gd name="T27" fmla="*/ 821 h 4433"/>
                <a:gd name="T28" fmla="*/ 1946 w 4080"/>
                <a:gd name="T29" fmla="*/ 639 h 4433"/>
                <a:gd name="T30" fmla="*/ 2133 w 4080"/>
                <a:gd name="T31" fmla="*/ 294 h 4433"/>
                <a:gd name="T32" fmla="*/ 2274 w 4080"/>
                <a:gd name="T33" fmla="*/ 182 h 4433"/>
                <a:gd name="T34" fmla="*/ 2523 w 4080"/>
                <a:gd name="T35" fmla="*/ 0 h 4433"/>
                <a:gd name="T36" fmla="*/ 2803 w 4080"/>
                <a:gd name="T37" fmla="*/ 34 h 4433"/>
                <a:gd name="T38" fmla="*/ 2997 w 4080"/>
                <a:gd name="T39" fmla="*/ 322 h 4433"/>
                <a:gd name="T40" fmla="*/ 2969 w 4080"/>
                <a:gd name="T41" fmla="*/ 670 h 4433"/>
                <a:gd name="T42" fmla="*/ 3028 w 4080"/>
                <a:gd name="T43" fmla="*/ 793 h 4433"/>
                <a:gd name="T44" fmla="*/ 3409 w 4080"/>
                <a:gd name="T45" fmla="*/ 962 h 4433"/>
                <a:gd name="T46" fmla="*/ 3754 w 4080"/>
                <a:gd name="T47" fmla="*/ 1219 h 4433"/>
                <a:gd name="T48" fmla="*/ 3925 w 4080"/>
                <a:gd name="T49" fmla="*/ 1581 h 4433"/>
                <a:gd name="T50" fmla="*/ 2812 w 4080"/>
                <a:gd name="T51" fmla="*/ 4432 h 4433"/>
                <a:gd name="T52" fmla="*/ 2487 w 4080"/>
                <a:gd name="T53" fmla="*/ 4207 h 4433"/>
                <a:gd name="T54" fmla="*/ 2509 w 4080"/>
                <a:gd name="T55" fmla="*/ 3546 h 4433"/>
                <a:gd name="T56" fmla="*/ 2173 w 4080"/>
                <a:gd name="T57" fmla="*/ 2898 h 4433"/>
                <a:gd name="T58" fmla="*/ 2075 w 4080"/>
                <a:gd name="T59" fmla="*/ 3193 h 4433"/>
                <a:gd name="T60" fmla="*/ 2046 w 4080"/>
                <a:gd name="T61" fmla="*/ 3445 h 4433"/>
                <a:gd name="T62" fmla="*/ 1828 w 4080"/>
                <a:gd name="T63" fmla="*/ 3826 h 4433"/>
                <a:gd name="T64" fmla="*/ 0 w 4080"/>
                <a:gd name="T65" fmla="*/ 1766 h 4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0" h="4433">
                  <a:moveTo>
                    <a:pt x="0" y="1766"/>
                  </a:moveTo>
                  <a:lnTo>
                    <a:pt x="171" y="1550"/>
                  </a:lnTo>
                  <a:lnTo>
                    <a:pt x="432" y="1287"/>
                  </a:lnTo>
                  <a:lnTo>
                    <a:pt x="337" y="1250"/>
                  </a:lnTo>
                  <a:lnTo>
                    <a:pt x="314" y="942"/>
                  </a:lnTo>
                  <a:lnTo>
                    <a:pt x="395" y="807"/>
                  </a:lnTo>
                  <a:lnTo>
                    <a:pt x="421" y="566"/>
                  </a:lnTo>
                  <a:lnTo>
                    <a:pt x="550" y="381"/>
                  </a:lnTo>
                  <a:lnTo>
                    <a:pt x="712" y="306"/>
                  </a:lnTo>
                  <a:lnTo>
                    <a:pt x="906" y="199"/>
                  </a:lnTo>
                  <a:lnTo>
                    <a:pt x="1051" y="272"/>
                  </a:lnTo>
                  <a:lnTo>
                    <a:pt x="1169" y="247"/>
                  </a:lnTo>
                  <a:lnTo>
                    <a:pt x="1301" y="272"/>
                  </a:lnTo>
                  <a:lnTo>
                    <a:pt x="1371" y="398"/>
                  </a:lnTo>
                  <a:lnTo>
                    <a:pt x="1360" y="611"/>
                  </a:lnTo>
                  <a:lnTo>
                    <a:pt x="1405" y="704"/>
                  </a:lnTo>
                  <a:lnTo>
                    <a:pt x="1421" y="844"/>
                  </a:lnTo>
                  <a:lnTo>
                    <a:pt x="1463" y="962"/>
                  </a:lnTo>
                  <a:lnTo>
                    <a:pt x="1371" y="1127"/>
                  </a:lnTo>
                  <a:lnTo>
                    <a:pt x="1391" y="1205"/>
                  </a:lnTo>
                  <a:lnTo>
                    <a:pt x="1595" y="1295"/>
                  </a:lnTo>
                  <a:lnTo>
                    <a:pt x="1693" y="1287"/>
                  </a:lnTo>
                  <a:lnTo>
                    <a:pt x="1803" y="1354"/>
                  </a:lnTo>
                  <a:lnTo>
                    <a:pt x="1833" y="1573"/>
                  </a:lnTo>
                  <a:lnTo>
                    <a:pt x="2024" y="1295"/>
                  </a:lnTo>
                  <a:lnTo>
                    <a:pt x="2111" y="1236"/>
                  </a:lnTo>
                  <a:lnTo>
                    <a:pt x="2052" y="1093"/>
                  </a:lnTo>
                  <a:lnTo>
                    <a:pt x="2041" y="821"/>
                  </a:lnTo>
                  <a:lnTo>
                    <a:pt x="1971" y="763"/>
                  </a:lnTo>
                  <a:lnTo>
                    <a:pt x="1946" y="639"/>
                  </a:lnTo>
                  <a:lnTo>
                    <a:pt x="1996" y="471"/>
                  </a:lnTo>
                  <a:lnTo>
                    <a:pt x="2133" y="294"/>
                  </a:lnTo>
                  <a:lnTo>
                    <a:pt x="2181" y="233"/>
                  </a:lnTo>
                  <a:lnTo>
                    <a:pt x="2274" y="182"/>
                  </a:lnTo>
                  <a:lnTo>
                    <a:pt x="2400" y="70"/>
                  </a:lnTo>
                  <a:lnTo>
                    <a:pt x="2523" y="0"/>
                  </a:lnTo>
                  <a:lnTo>
                    <a:pt x="2708" y="34"/>
                  </a:lnTo>
                  <a:lnTo>
                    <a:pt x="2803" y="34"/>
                  </a:lnTo>
                  <a:lnTo>
                    <a:pt x="2910" y="191"/>
                  </a:lnTo>
                  <a:lnTo>
                    <a:pt x="2997" y="322"/>
                  </a:lnTo>
                  <a:lnTo>
                    <a:pt x="2969" y="522"/>
                  </a:lnTo>
                  <a:lnTo>
                    <a:pt x="2969" y="670"/>
                  </a:lnTo>
                  <a:lnTo>
                    <a:pt x="3016" y="707"/>
                  </a:lnTo>
                  <a:lnTo>
                    <a:pt x="3028" y="793"/>
                  </a:lnTo>
                  <a:lnTo>
                    <a:pt x="3196" y="816"/>
                  </a:lnTo>
                  <a:lnTo>
                    <a:pt x="3409" y="962"/>
                  </a:lnTo>
                  <a:lnTo>
                    <a:pt x="3555" y="1001"/>
                  </a:lnTo>
                  <a:lnTo>
                    <a:pt x="3754" y="1219"/>
                  </a:lnTo>
                  <a:lnTo>
                    <a:pt x="3793" y="1332"/>
                  </a:lnTo>
                  <a:lnTo>
                    <a:pt x="3925" y="1581"/>
                  </a:lnTo>
                  <a:lnTo>
                    <a:pt x="4079" y="1948"/>
                  </a:lnTo>
                  <a:lnTo>
                    <a:pt x="2812" y="4432"/>
                  </a:lnTo>
                  <a:lnTo>
                    <a:pt x="2590" y="4409"/>
                  </a:lnTo>
                  <a:lnTo>
                    <a:pt x="2487" y="4207"/>
                  </a:lnTo>
                  <a:lnTo>
                    <a:pt x="2540" y="3739"/>
                  </a:lnTo>
                  <a:lnTo>
                    <a:pt x="2509" y="3546"/>
                  </a:lnTo>
                  <a:lnTo>
                    <a:pt x="2265" y="3103"/>
                  </a:lnTo>
                  <a:lnTo>
                    <a:pt x="2173" y="2898"/>
                  </a:lnTo>
                  <a:lnTo>
                    <a:pt x="2097" y="3075"/>
                  </a:lnTo>
                  <a:lnTo>
                    <a:pt x="2075" y="3193"/>
                  </a:lnTo>
                  <a:lnTo>
                    <a:pt x="2030" y="3333"/>
                  </a:lnTo>
                  <a:lnTo>
                    <a:pt x="2046" y="3445"/>
                  </a:lnTo>
                  <a:lnTo>
                    <a:pt x="2002" y="3650"/>
                  </a:lnTo>
                  <a:lnTo>
                    <a:pt x="1828" y="3826"/>
                  </a:lnTo>
                  <a:lnTo>
                    <a:pt x="1522" y="3997"/>
                  </a:lnTo>
                  <a:lnTo>
                    <a:pt x="0" y="176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5" name="Freeform 47"/>
            <p:cNvSpPr>
              <a:spLocks noChangeArrowheads="1"/>
            </p:cNvSpPr>
            <p:nvPr/>
          </p:nvSpPr>
          <p:spPr bwMode="auto">
            <a:xfrm>
              <a:off x="790" y="3597"/>
              <a:ext cx="63" cy="61"/>
            </a:xfrm>
            <a:custGeom>
              <a:avLst/>
              <a:gdLst>
                <a:gd name="T0" fmla="*/ 0 w 281"/>
                <a:gd name="T1" fmla="*/ 50 h 275"/>
                <a:gd name="T2" fmla="*/ 202 w 281"/>
                <a:gd name="T3" fmla="*/ 0 h 275"/>
                <a:gd name="T4" fmla="*/ 249 w 281"/>
                <a:gd name="T5" fmla="*/ 81 h 275"/>
                <a:gd name="T6" fmla="*/ 280 w 281"/>
                <a:gd name="T7" fmla="*/ 274 h 275"/>
                <a:gd name="T8" fmla="*/ 67 w 281"/>
                <a:gd name="T9" fmla="*/ 185 h 275"/>
                <a:gd name="T10" fmla="*/ 0 w 281"/>
                <a:gd name="T11" fmla="*/ 5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275">
                  <a:moveTo>
                    <a:pt x="0" y="50"/>
                  </a:moveTo>
                  <a:lnTo>
                    <a:pt x="202" y="0"/>
                  </a:lnTo>
                  <a:lnTo>
                    <a:pt x="249" y="81"/>
                  </a:lnTo>
                  <a:lnTo>
                    <a:pt x="280" y="274"/>
                  </a:lnTo>
                  <a:lnTo>
                    <a:pt x="67" y="185"/>
                  </a:lnTo>
                  <a:lnTo>
                    <a:pt x="0" y="50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6" name="Freeform 48"/>
            <p:cNvSpPr>
              <a:spLocks noChangeArrowheads="1"/>
            </p:cNvSpPr>
            <p:nvPr/>
          </p:nvSpPr>
          <p:spPr bwMode="auto">
            <a:xfrm>
              <a:off x="1704" y="3776"/>
              <a:ext cx="39" cy="66"/>
            </a:xfrm>
            <a:custGeom>
              <a:avLst/>
              <a:gdLst>
                <a:gd name="T0" fmla="*/ 176 w 177"/>
                <a:gd name="T1" fmla="*/ 17 h 296"/>
                <a:gd name="T2" fmla="*/ 109 w 177"/>
                <a:gd name="T3" fmla="*/ 0 h 296"/>
                <a:gd name="T4" fmla="*/ 36 w 177"/>
                <a:gd name="T5" fmla="*/ 90 h 296"/>
                <a:gd name="T6" fmla="*/ 0 w 177"/>
                <a:gd name="T7" fmla="*/ 230 h 296"/>
                <a:gd name="T8" fmla="*/ 70 w 177"/>
                <a:gd name="T9" fmla="*/ 295 h 296"/>
                <a:gd name="T10" fmla="*/ 118 w 177"/>
                <a:gd name="T11" fmla="*/ 84 h 296"/>
                <a:gd name="T12" fmla="*/ 176 w 177"/>
                <a:gd name="T13" fmla="*/ 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296">
                  <a:moveTo>
                    <a:pt x="176" y="17"/>
                  </a:moveTo>
                  <a:lnTo>
                    <a:pt x="109" y="0"/>
                  </a:lnTo>
                  <a:lnTo>
                    <a:pt x="36" y="90"/>
                  </a:lnTo>
                  <a:lnTo>
                    <a:pt x="0" y="230"/>
                  </a:lnTo>
                  <a:lnTo>
                    <a:pt x="70" y="295"/>
                  </a:lnTo>
                  <a:lnTo>
                    <a:pt x="118" y="84"/>
                  </a:lnTo>
                  <a:lnTo>
                    <a:pt x="176" y="17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7" name="Freeform 49"/>
            <p:cNvSpPr>
              <a:spLocks noChangeArrowheads="1"/>
            </p:cNvSpPr>
            <p:nvPr/>
          </p:nvSpPr>
          <p:spPr bwMode="auto">
            <a:xfrm>
              <a:off x="951" y="3736"/>
              <a:ext cx="828" cy="351"/>
            </a:xfrm>
            <a:custGeom>
              <a:avLst/>
              <a:gdLst>
                <a:gd name="T0" fmla="*/ 0 w 3654"/>
                <a:gd name="T1" fmla="*/ 751 h 1551"/>
                <a:gd name="T2" fmla="*/ 160 w 3654"/>
                <a:gd name="T3" fmla="*/ 1110 h 1551"/>
                <a:gd name="T4" fmla="*/ 962 w 3654"/>
                <a:gd name="T5" fmla="*/ 1550 h 1551"/>
                <a:gd name="T6" fmla="*/ 1780 w 3654"/>
                <a:gd name="T7" fmla="*/ 1323 h 1551"/>
                <a:gd name="T8" fmla="*/ 1699 w 3654"/>
                <a:gd name="T9" fmla="*/ 1082 h 1551"/>
                <a:gd name="T10" fmla="*/ 2016 w 3654"/>
                <a:gd name="T11" fmla="*/ 1168 h 1551"/>
                <a:gd name="T12" fmla="*/ 2652 w 3654"/>
                <a:gd name="T13" fmla="*/ 1516 h 1551"/>
                <a:gd name="T14" fmla="*/ 2946 w 3654"/>
                <a:gd name="T15" fmla="*/ 1530 h 1551"/>
                <a:gd name="T16" fmla="*/ 3137 w 3654"/>
                <a:gd name="T17" fmla="*/ 1412 h 1551"/>
                <a:gd name="T18" fmla="*/ 3512 w 3654"/>
                <a:gd name="T19" fmla="*/ 997 h 1551"/>
                <a:gd name="T20" fmla="*/ 3653 w 3654"/>
                <a:gd name="T21" fmla="*/ 941 h 1551"/>
                <a:gd name="T22" fmla="*/ 3605 w 3654"/>
                <a:gd name="T23" fmla="*/ 658 h 1551"/>
                <a:gd name="T24" fmla="*/ 3028 w 3654"/>
                <a:gd name="T25" fmla="*/ 308 h 1551"/>
                <a:gd name="T26" fmla="*/ 2929 w 3654"/>
                <a:gd name="T27" fmla="*/ 137 h 1551"/>
                <a:gd name="T28" fmla="*/ 2559 w 3654"/>
                <a:gd name="T29" fmla="*/ 0 h 1551"/>
                <a:gd name="T30" fmla="*/ 2231 w 3654"/>
                <a:gd name="T31" fmla="*/ 50 h 1551"/>
                <a:gd name="T32" fmla="*/ 1856 w 3654"/>
                <a:gd name="T33" fmla="*/ 412 h 1551"/>
                <a:gd name="T34" fmla="*/ 2041 w 3654"/>
                <a:gd name="T35" fmla="*/ 434 h 1551"/>
                <a:gd name="T36" fmla="*/ 2523 w 3654"/>
                <a:gd name="T37" fmla="*/ 350 h 1551"/>
                <a:gd name="T38" fmla="*/ 2032 w 3654"/>
                <a:gd name="T39" fmla="*/ 751 h 1551"/>
                <a:gd name="T40" fmla="*/ 1690 w 3654"/>
                <a:gd name="T41" fmla="*/ 740 h 1551"/>
                <a:gd name="T42" fmla="*/ 869 w 3654"/>
                <a:gd name="T43" fmla="*/ 1073 h 1551"/>
                <a:gd name="T44" fmla="*/ 0 w 3654"/>
                <a:gd name="T45" fmla="*/ 751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54" h="1551">
                  <a:moveTo>
                    <a:pt x="0" y="751"/>
                  </a:moveTo>
                  <a:lnTo>
                    <a:pt x="160" y="1110"/>
                  </a:lnTo>
                  <a:lnTo>
                    <a:pt x="962" y="1550"/>
                  </a:lnTo>
                  <a:lnTo>
                    <a:pt x="1780" y="1323"/>
                  </a:lnTo>
                  <a:lnTo>
                    <a:pt x="1699" y="1082"/>
                  </a:lnTo>
                  <a:lnTo>
                    <a:pt x="2016" y="1168"/>
                  </a:lnTo>
                  <a:lnTo>
                    <a:pt x="2652" y="1516"/>
                  </a:lnTo>
                  <a:lnTo>
                    <a:pt x="2946" y="1530"/>
                  </a:lnTo>
                  <a:lnTo>
                    <a:pt x="3137" y="1412"/>
                  </a:lnTo>
                  <a:lnTo>
                    <a:pt x="3512" y="997"/>
                  </a:lnTo>
                  <a:lnTo>
                    <a:pt x="3653" y="941"/>
                  </a:lnTo>
                  <a:lnTo>
                    <a:pt x="3605" y="658"/>
                  </a:lnTo>
                  <a:lnTo>
                    <a:pt x="3028" y="308"/>
                  </a:lnTo>
                  <a:lnTo>
                    <a:pt x="2929" y="137"/>
                  </a:lnTo>
                  <a:lnTo>
                    <a:pt x="2559" y="0"/>
                  </a:lnTo>
                  <a:lnTo>
                    <a:pt x="2231" y="50"/>
                  </a:lnTo>
                  <a:lnTo>
                    <a:pt x="1856" y="412"/>
                  </a:lnTo>
                  <a:lnTo>
                    <a:pt x="2041" y="434"/>
                  </a:lnTo>
                  <a:lnTo>
                    <a:pt x="2523" y="350"/>
                  </a:lnTo>
                  <a:lnTo>
                    <a:pt x="2032" y="751"/>
                  </a:lnTo>
                  <a:lnTo>
                    <a:pt x="1690" y="740"/>
                  </a:lnTo>
                  <a:lnTo>
                    <a:pt x="869" y="1073"/>
                  </a:lnTo>
                  <a:lnTo>
                    <a:pt x="0" y="75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8" name="Freeform 50"/>
            <p:cNvSpPr>
              <a:spLocks noChangeArrowheads="1"/>
            </p:cNvSpPr>
            <p:nvPr/>
          </p:nvSpPr>
          <p:spPr bwMode="auto">
            <a:xfrm>
              <a:off x="438" y="3741"/>
              <a:ext cx="463" cy="252"/>
            </a:xfrm>
            <a:custGeom>
              <a:avLst/>
              <a:gdLst>
                <a:gd name="T0" fmla="*/ 832 w 2047"/>
                <a:gd name="T1" fmla="*/ 0 h 1117"/>
                <a:gd name="T2" fmla="*/ 154 w 2047"/>
                <a:gd name="T3" fmla="*/ 306 h 1117"/>
                <a:gd name="T4" fmla="*/ 796 w 2047"/>
                <a:gd name="T5" fmla="*/ 743 h 1117"/>
                <a:gd name="T6" fmla="*/ 90 w 2047"/>
                <a:gd name="T7" fmla="*/ 359 h 1117"/>
                <a:gd name="T8" fmla="*/ 0 w 2047"/>
                <a:gd name="T9" fmla="*/ 412 h 1117"/>
                <a:gd name="T10" fmla="*/ 1132 w 2047"/>
                <a:gd name="T11" fmla="*/ 1116 h 1117"/>
                <a:gd name="T12" fmla="*/ 1659 w 2047"/>
                <a:gd name="T13" fmla="*/ 648 h 1117"/>
                <a:gd name="T14" fmla="*/ 2046 w 2047"/>
                <a:gd name="T15" fmla="*/ 390 h 1117"/>
                <a:gd name="T16" fmla="*/ 1592 w 2047"/>
                <a:gd name="T17" fmla="*/ 146 h 1117"/>
                <a:gd name="T18" fmla="*/ 1245 w 2047"/>
                <a:gd name="T19" fmla="*/ 50 h 1117"/>
                <a:gd name="T20" fmla="*/ 832 w 2047"/>
                <a:gd name="T21" fmla="*/ 0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7" h="1117">
                  <a:moveTo>
                    <a:pt x="832" y="0"/>
                  </a:moveTo>
                  <a:lnTo>
                    <a:pt x="154" y="306"/>
                  </a:lnTo>
                  <a:lnTo>
                    <a:pt x="796" y="743"/>
                  </a:lnTo>
                  <a:lnTo>
                    <a:pt x="90" y="359"/>
                  </a:lnTo>
                  <a:lnTo>
                    <a:pt x="0" y="412"/>
                  </a:lnTo>
                  <a:lnTo>
                    <a:pt x="1132" y="1116"/>
                  </a:lnTo>
                  <a:lnTo>
                    <a:pt x="1659" y="648"/>
                  </a:lnTo>
                  <a:lnTo>
                    <a:pt x="2046" y="390"/>
                  </a:lnTo>
                  <a:lnTo>
                    <a:pt x="1592" y="146"/>
                  </a:lnTo>
                  <a:lnTo>
                    <a:pt x="1245" y="50"/>
                  </a:lnTo>
                  <a:lnTo>
                    <a:pt x="832" y="0"/>
                  </a:lnTo>
                </a:path>
              </a:pathLst>
            </a:custGeom>
            <a:solidFill>
              <a:srgbClr val="FAFA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9" name="Freeform 51"/>
            <p:cNvSpPr>
              <a:spLocks noChangeArrowheads="1"/>
            </p:cNvSpPr>
            <p:nvPr/>
          </p:nvSpPr>
          <p:spPr bwMode="auto">
            <a:xfrm>
              <a:off x="1382" y="3786"/>
              <a:ext cx="387" cy="266"/>
            </a:xfrm>
            <a:custGeom>
              <a:avLst/>
              <a:gdLst>
                <a:gd name="T0" fmla="*/ 92 w 1713"/>
                <a:gd name="T1" fmla="*/ 446 h 1178"/>
                <a:gd name="T2" fmla="*/ 199 w 1713"/>
                <a:gd name="T3" fmla="*/ 482 h 1178"/>
                <a:gd name="T4" fmla="*/ 771 w 1713"/>
                <a:gd name="T5" fmla="*/ 0 h 1178"/>
                <a:gd name="T6" fmla="*/ 1432 w 1713"/>
                <a:gd name="T7" fmla="*/ 160 h 1178"/>
                <a:gd name="T8" fmla="*/ 1668 w 1713"/>
                <a:gd name="T9" fmla="*/ 491 h 1178"/>
                <a:gd name="T10" fmla="*/ 1712 w 1713"/>
                <a:gd name="T11" fmla="*/ 563 h 1178"/>
                <a:gd name="T12" fmla="*/ 1508 w 1713"/>
                <a:gd name="T13" fmla="*/ 698 h 1178"/>
                <a:gd name="T14" fmla="*/ 1269 w 1713"/>
                <a:gd name="T15" fmla="*/ 947 h 1178"/>
                <a:gd name="T16" fmla="*/ 1087 w 1713"/>
                <a:gd name="T17" fmla="*/ 1177 h 1178"/>
                <a:gd name="T18" fmla="*/ 911 w 1713"/>
                <a:gd name="T19" fmla="*/ 1169 h 1178"/>
                <a:gd name="T20" fmla="*/ 616 w 1713"/>
                <a:gd name="T21" fmla="*/ 998 h 1178"/>
                <a:gd name="T22" fmla="*/ 0 w 1713"/>
                <a:gd name="T23" fmla="*/ 743 h 1178"/>
                <a:gd name="T24" fmla="*/ 11 w 1713"/>
                <a:gd name="T25" fmla="*/ 552 h 1178"/>
                <a:gd name="T26" fmla="*/ 42 w 1713"/>
                <a:gd name="T27" fmla="*/ 446 h 1178"/>
                <a:gd name="T28" fmla="*/ 92 w 1713"/>
                <a:gd name="T29" fmla="*/ 446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13" h="1178">
                  <a:moveTo>
                    <a:pt x="92" y="446"/>
                  </a:moveTo>
                  <a:lnTo>
                    <a:pt x="199" y="482"/>
                  </a:lnTo>
                  <a:lnTo>
                    <a:pt x="771" y="0"/>
                  </a:lnTo>
                  <a:lnTo>
                    <a:pt x="1432" y="160"/>
                  </a:lnTo>
                  <a:lnTo>
                    <a:pt x="1668" y="491"/>
                  </a:lnTo>
                  <a:lnTo>
                    <a:pt x="1712" y="563"/>
                  </a:lnTo>
                  <a:lnTo>
                    <a:pt x="1508" y="698"/>
                  </a:lnTo>
                  <a:lnTo>
                    <a:pt x="1269" y="947"/>
                  </a:lnTo>
                  <a:lnTo>
                    <a:pt x="1087" y="1177"/>
                  </a:lnTo>
                  <a:lnTo>
                    <a:pt x="911" y="1169"/>
                  </a:lnTo>
                  <a:lnTo>
                    <a:pt x="616" y="998"/>
                  </a:lnTo>
                  <a:lnTo>
                    <a:pt x="0" y="743"/>
                  </a:lnTo>
                  <a:lnTo>
                    <a:pt x="11" y="552"/>
                  </a:lnTo>
                  <a:lnTo>
                    <a:pt x="42" y="446"/>
                  </a:lnTo>
                  <a:lnTo>
                    <a:pt x="92" y="446"/>
                  </a:lnTo>
                </a:path>
              </a:pathLst>
            </a:custGeom>
            <a:solidFill>
              <a:srgbClr val="FFFF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0" name="Freeform 52"/>
            <p:cNvSpPr>
              <a:spLocks noChangeArrowheads="1"/>
            </p:cNvSpPr>
            <p:nvPr/>
          </p:nvSpPr>
          <p:spPr bwMode="auto">
            <a:xfrm>
              <a:off x="1133" y="3632"/>
              <a:ext cx="189" cy="68"/>
            </a:xfrm>
            <a:custGeom>
              <a:avLst/>
              <a:gdLst>
                <a:gd name="T0" fmla="*/ 45 w 839"/>
                <a:gd name="T1" fmla="*/ 305 h 306"/>
                <a:gd name="T2" fmla="*/ 838 w 839"/>
                <a:gd name="T3" fmla="*/ 193 h 306"/>
                <a:gd name="T4" fmla="*/ 109 w 839"/>
                <a:gd name="T5" fmla="*/ 0 h 306"/>
                <a:gd name="T6" fmla="*/ 0 w 839"/>
                <a:gd name="T7" fmla="*/ 53 h 306"/>
                <a:gd name="T8" fmla="*/ 45 w 839"/>
                <a:gd name="T9" fmla="*/ 30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9" h="306">
                  <a:moveTo>
                    <a:pt x="45" y="305"/>
                  </a:moveTo>
                  <a:lnTo>
                    <a:pt x="838" y="193"/>
                  </a:lnTo>
                  <a:lnTo>
                    <a:pt x="109" y="0"/>
                  </a:lnTo>
                  <a:lnTo>
                    <a:pt x="0" y="53"/>
                  </a:lnTo>
                  <a:lnTo>
                    <a:pt x="45" y="305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1" name="Freeform 53"/>
            <p:cNvSpPr>
              <a:spLocks noChangeArrowheads="1"/>
            </p:cNvSpPr>
            <p:nvPr/>
          </p:nvSpPr>
          <p:spPr bwMode="auto">
            <a:xfrm>
              <a:off x="1747" y="3859"/>
              <a:ext cx="335" cy="158"/>
            </a:xfrm>
            <a:custGeom>
              <a:avLst/>
              <a:gdLst>
                <a:gd name="T0" fmla="*/ 141 w 1482"/>
                <a:gd name="T1" fmla="*/ 400 h 701"/>
                <a:gd name="T2" fmla="*/ 0 w 1482"/>
                <a:gd name="T3" fmla="*/ 456 h 701"/>
                <a:gd name="T4" fmla="*/ 110 w 1482"/>
                <a:gd name="T5" fmla="*/ 597 h 701"/>
                <a:gd name="T6" fmla="*/ 435 w 1482"/>
                <a:gd name="T7" fmla="*/ 700 h 701"/>
                <a:gd name="T8" fmla="*/ 833 w 1482"/>
                <a:gd name="T9" fmla="*/ 613 h 701"/>
                <a:gd name="T10" fmla="*/ 1091 w 1482"/>
                <a:gd name="T11" fmla="*/ 297 h 701"/>
                <a:gd name="T12" fmla="*/ 1481 w 1482"/>
                <a:gd name="T13" fmla="*/ 126 h 701"/>
                <a:gd name="T14" fmla="*/ 1147 w 1482"/>
                <a:gd name="T15" fmla="*/ 0 h 701"/>
                <a:gd name="T16" fmla="*/ 1024 w 1482"/>
                <a:gd name="T17" fmla="*/ 70 h 701"/>
                <a:gd name="T18" fmla="*/ 617 w 1482"/>
                <a:gd name="T19" fmla="*/ 456 h 701"/>
                <a:gd name="T20" fmla="*/ 141 w 1482"/>
                <a:gd name="T21" fmla="*/ 40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2" h="701">
                  <a:moveTo>
                    <a:pt x="141" y="400"/>
                  </a:moveTo>
                  <a:lnTo>
                    <a:pt x="0" y="456"/>
                  </a:lnTo>
                  <a:lnTo>
                    <a:pt x="110" y="597"/>
                  </a:lnTo>
                  <a:lnTo>
                    <a:pt x="435" y="700"/>
                  </a:lnTo>
                  <a:lnTo>
                    <a:pt x="833" y="613"/>
                  </a:lnTo>
                  <a:lnTo>
                    <a:pt x="1091" y="297"/>
                  </a:lnTo>
                  <a:lnTo>
                    <a:pt x="1481" y="126"/>
                  </a:lnTo>
                  <a:lnTo>
                    <a:pt x="1147" y="0"/>
                  </a:lnTo>
                  <a:lnTo>
                    <a:pt x="1024" y="70"/>
                  </a:lnTo>
                  <a:lnTo>
                    <a:pt x="617" y="456"/>
                  </a:lnTo>
                  <a:lnTo>
                    <a:pt x="141" y="400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2" name="Freeform 54"/>
            <p:cNvSpPr>
              <a:spLocks noChangeArrowheads="1"/>
            </p:cNvSpPr>
            <p:nvPr/>
          </p:nvSpPr>
          <p:spPr bwMode="auto">
            <a:xfrm>
              <a:off x="849" y="3558"/>
              <a:ext cx="493" cy="416"/>
            </a:xfrm>
            <a:custGeom>
              <a:avLst/>
              <a:gdLst>
                <a:gd name="T0" fmla="*/ 1051 w 2179"/>
                <a:gd name="T1" fmla="*/ 426 h 1840"/>
                <a:gd name="T2" fmla="*/ 1174 w 2179"/>
                <a:gd name="T3" fmla="*/ 381 h 1840"/>
                <a:gd name="T4" fmla="*/ 1432 w 2179"/>
                <a:gd name="T5" fmla="*/ 1463 h 1840"/>
                <a:gd name="T6" fmla="*/ 2178 w 2179"/>
                <a:gd name="T7" fmla="*/ 1309 h 1840"/>
                <a:gd name="T8" fmla="*/ 1384 w 2179"/>
                <a:gd name="T9" fmla="*/ 1839 h 1840"/>
                <a:gd name="T10" fmla="*/ 1110 w 2179"/>
                <a:gd name="T11" fmla="*/ 1690 h 1840"/>
                <a:gd name="T12" fmla="*/ 0 w 2179"/>
                <a:gd name="T13" fmla="*/ 73 h 1840"/>
                <a:gd name="T14" fmla="*/ 151 w 2179"/>
                <a:gd name="T15" fmla="*/ 0 h 1840"/>
                <a:gd name="T16" fmla="*/ 1124 w 2179"/>
                <a:gd name="T17" fmla="*/ 263 h 1840"/>
                <a:gd name="T18" fmla="*/ 1051 w 2179"/>
                <a:gd name="T19" fmla="*/ 426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9" h="1840">
                  <a:moveTo>
                    <a:pt x="1051" y="426"/>
                  </a:moveTo>
                  <a:lnTo>
                    <a:pt x="1174" y="381"/>
                  </a:lnTo>
                  <a:lnTo>
                    <a:pt x="1432" y="1463"/>
                  </a:lnTo>
                  <a:lnTo>
                    <a:pt x="2178" y="1309"/>
                  </a:lnTo>
                  <a:lnTo>
                    <a:pt x="1384" y="1839"/>
                  </a:lnTo>
                  <a:lnTo>
                    <a:pt x="1110" y="1690"/>
                  </a:lnTo>
                  <a:lnTo>
                    <a:pt x="0" y="73"/>
                  </a:lnTo>
                  <a:lnTo>
                    <a:pt x="151" y="0"/>
                  </a:lnTo>
                  <a:lnTo>
                    <a:pt x="1124" y="263"/>
                  </a:lnTo>
                  <a:lnTo>
                    <a:pt x="1051" y="426"/>
                  </a:lnTo>
                </a:path>
              </a:pathLst>
            </a:custGeom>
            <a:solidFill>
              <a:srgbClr val="E6D7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3" name="Freeform 55"/>
            <p:cNvSpPr>
              <a:spLocks noChangeArrowheads="1"/>
            </p:cNvSpPr>
            <p:nvPr/>
          </p:nvSpPr>
          <p:spPr bwMode="auto">
            <a:xfrm>
              <a:off x="849" y="3574"/>
              <a:ext cx="503" cy="450"/>
            </a:xfrm>
            <a:custGeom>
              <a:avLst/>
              <a:gdLst>
                <a:gd name="T0" fmla="*/ 0 w 2221"/>
                <a:gd name="T1" fmla="*/ 0 h 1988"/>
                <a:gd name="T2" fmla="*/ 1051 w 2221"/>
                <a:gd name="T3" fmla="*/ 353 h 1988"/>
                <a:gd name="T4" fmla="*/ 1281 w 2221"/>
                <a:gd name="T5" fmla="*/ 1634 h 1988"/>
                <a:gd name="T6" fmla="*/ 1477 w 2221"/>
                <a:gd name="T7" fmla="*/ 1572 h 1988"/>
                <a:gd name="T8" fmla="*/ 1499 w 2221"/>
                <a:gd name="T9" fmla="*/ 1648 h 1988"/>
                <a:gd name="T10" fmla="*/ 2178 w 2221"/>
                <a:gd name="T11" fmla="*/ 1236 h 1988"/>
                <a:gd name="T12" fmla="*/ 2220 w 2221"/>
                <a:gd name="T13" fmla="*/ 1466 h 1988"/>
                <a:gd name="T14" fmla="*/ 1398 w 2221"/>
                <a:gd name="T15" fmla="*/ 1987 h 1988"/>
                <a:gd name="T16" fmla="*/ 448 w 2221"/>
                <a:gd name="T17" fmla="*/ 1466 h 1988"/>
                <a:gd name="T18" fmla="*/ 448 w 2221"/>
                <a:gd name="T19" fmla="*/ 1236 h 1988"/>
                <a:gd name="T20" fmla="*/ 210 w 2221"/>
                <a:gd name="T21" fmla="*/ 1087 h 1988"/>
                <a:gd name="T22" fmla="*/ 0 w 2221"/>
                <a:gd name="T23" fmla="*/ 0 h 1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21" h="1988">
                  <a:moveTo>
                    <a:pt x="0" y="0"/>
                  </a:moveTo>
                  <a:lnTo>
                    <a:pt x="1051" y="353"/>
                  </a:lnTo>
                  <a:lnTo>
                    <a:pt x="1281" y="1634"/>
                  </a:lnTo>
                  <a:lnTo>
                    <a:pt x="1477" y="1572"/>
                  </a:lnTo>
                  <a:lnTo>
                    <a:pt x="1499" y="1648"/>
                  </a:lnTo>
                  <a:lnTo>
                    <a:pt x="2178" y="1236"/>
                  </a:lnTo>
                  <a:lnTo>
                    <a:pt x="2220" y="1466"/>
                  </a:lnTo>
                  <a:lnTo>
                    <a:pt x="1398" y="1987"/>
                  </a:lnTo>
                  <a:lnTo>
                    <a:pt x="448" y="1466"/>
                  </a:lnTo>
                  <a:lnTo>
                    <a:pt x="448" y="1236"/>
                  </a:lnTo>
                  <a:lnTo>
                    <a:pt x="210" y="1087"/>
                  </a:lnTo>
                  <a:lnTo>
                    <a:pt x="0" y="0"/>
                  </a:lnTo>
                </a:path>
              </a:pathLst>
            </a:custGeom>
            <a:solidFill>
              <a:srgbClr val="ADD8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4" name="Freeform 56"/>
            <p:cNvSpPr>
              <a:spLocks noChangeArrowheads="1"/>
            </p:cNvSpPr>
            <p:nvPr/>
          </p:nvSpPr>
          <p:spPr bwMode="auto">
            <a:xfrm>
              <a:off x="1704" y="3065"/>
              <a:ext cx="224" cy="241"/>
            </a:xfrm>
            <a:custGeom>
              <a:avLst/>
              <a:gdLst>
                <a:gd name="T0" fmla="*/ 126 w 991"/>
                <a:gd name="T1" fmla="*/ 552 h 1069"/>
                <a:gd name="T2" fmla="*/ 0 w 991"/>
                <a:gd name="T3" fmla="*/ 527 h 1069"/>
                <a:gd name="T4" fmla="*/ 3 w 991"/>
                <a:gd name="T5" fmla="*/ 403 h 1069"/>
                <a:gd name="T6" fmla="*/ 36 w 991"/>
                <a:gd name="T7" fmla="*/ 291 h 1069"/>
                <a:gd name="T8" fmla="*/ 163 w 991"/>
                <a:gd name="T9" fmla="*/ 221 h 1069"/>
                <a:gd name="T10" fmla="*/ 185 w 991"/>
                <a:gd name="T11" fmla="*/ 140 h 1069"/>
                <a:gd name="T12" fmla="*/ 362 w 991"/>
                <a:gd name="T13" fmla="*/ 0 h 1069"/>
                <a:gd name="T14" fmla="*/ 471 w 991"/>
                <a:gd name="T15" fmla="*/ 19 h 1069"/>
                <a:gd name="T16" fmla="*/ 580 w 991"/>
                <a:gd name="T17" fmla="*/ 0 h 1069"/>
                <a:gd name="T18" fmla="*/ 544 w 991"/>
                <a:gd name="T19" fmla="*/ 78 h 1069"/>
                <a:gd name="T20" fmla="*/ 507 w 991"/>
                <a:gd name="T21" fmla="*/ 145 h 1069"/>
                <a:gd name="T22" fmla="*/ 547 w 991"/>
                <a:gd name="T23" fmla="*/ 190 h 1069"/>
                <a:gd name="T24" fmla="*/ 479 w 991"/>
                <a:gd name="T25" fmla="*/ 221 h 1069"/>
                <a:gd name="T26" fmla="*/ 485 w 991"/>
                <a:gd name="T27" fmla="*/ 314 h 1069"/>
                <a:gd name="T28" fmla="*/ 552 w 991"/>
                <a:gd name="T29" fmla="*/ 350 h 1069"/>
                <a:gd name="T30" fmla="*/ 628 w 991"/>
                <a:gd name="T31" fmla="*/ 199 h 1069"/>
                <a:gd name="T32" fmla="*/ 620 w 991"/>
                <a:gd name="T33" fmla="*/ 109 h 1069"/>
                <a:gd name="T34" fmla="*/ 715 w 991"/>
                <a:gd name="T35" fmla="*/ 92 h 1069"/>
                <a:gd name="T36" fmla="*/ 765 w 991"/>
                <a:gd name="T37" fmla="*/ 221 h 1069"/>
                <a:gd name="T38" fmla="*/ 900 w 991"/>
                <a:gd name="T39" fmla="*/ 294 h 1069"/>
                <a:gd name="T40" fmla="*/ 886 w 991"/>
                <a:gd name="T41" fmla="*/ 513 h 1069"/>
                <a:gd name="T42" fmla="*/ 990 w 991"/>
                <a:gd name="T43" fmla="*/ 692 h 1069"/>
                <a:gd name="T44" fmla="*/ 905 w 991"/>
                <a:gd name="T45" fmla="*/ 815 h 1069"/>
                <a:gd name="T46" fmla="*/ 922 w 991"/>
                <a:gd name="T47" fmla="*/ 969 h 1069"/>
                <a:gd name="T48" fmla="*/ 838 w 991"/>
                <a:gd name="T49" fmla="*/ 1059 h 1069"/>
                <a:gd name="T50" fmla="*/ 779 w 991"/>
                <a:gd name="T51" fmla="*/ 1068 h 1069"/>
                <a:gd name="T52" fmla="*/ 855 w 991"/>
                <a:gd name="T53" fmla="*/ 874 h 1069"/>
                <a:gd name="T54" fmla="*/ 833 w 991"/>
                <a:gd name="T55" fmla="*/ 801 h 1069"/>
                <a:gd name="T56" fmla="*/ 732 w 991"/>
                <a:gd name="T57" fmla="*/ 748 h 1069"/>
                <a:gd name="T58" fmla="*/ 650 w 991"/>
                <a:gd name="T59" fmla="*/ 793 h 1069"/>
                <a:gd name="T60" fmla="*/ 670 w 991"/>
                <a:gd name="T61" fmla="*/ 689 h 1069"/>
                <a:gd name="T62" fmla="*/ 603 w 991"/>
                <a:gd name="T63" fmla="*/ 625 h 1069"/>
                <a:gd name="T64" fmla="*/ 628 w 991"/>
                <a:gd name="T65" fmla="*/ 574 h 1069"/>
                <a:gd name="T66" fmla="*/ 555 w 991"/>
                <a:gd name="T67" fmla="*/ 535 h 1069"/>
                <a:gd name="T68" fmla="*/ 407 w 991"/>
                <a:gd name="T69" fmla="*/ 420 h 1069"/>
                <a:gd name="T70" fmla="*/ 275 w 991"/>
                <a:gd name="T71" fmla="*/ 403 h 1069"/>
                <a:gd name="T72" fmla="*/ 149 w 991"/>
                <a:gd name="T73" fmla="*/ 543 h 1069"/>
                <a:gd name="T74" fmla="*/ 126 w 991"/>
                <a:gd name="T75" fmla="*/ 552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1" h="1069">
                  <a:moveTo>
                    <a:pt x="126" y="552"/>
                  </a:moveTo>
                  <a:lnTo>
                    <a:pt x="0" y="527"/>
                  </a:lnTo>
                  <a:lnTo>
                    <a:pt x="3" y="403"/>
                  </a:lnTo>
                  <a:lnTo>
                    <a:pt x="36" y="291"/>
                  </a:lnTo>
                  <a:lnTo>
                    <a:pt x="163" y="221"/>
                  </a:lnTo>
                  <a:lnTo>
                    <a:pt x="185" y="140"/>
                  </a:lnTo>
                  <a:lnTo>
                    <a:pt x="362" y="0"/>
                  </a:lnTo>
                  <a:lnTo>
                    <a:pt x="471" y="19"/>
                  </a:lnTo>
                  <a:lnTo>
                    <a:pt x="580" y="0"/>
                  </a:lnTo>
                  <a:lnTo>
                    <a:pt x="544" y="78"/>
                  </a:lnTo>
                  <a:lnTo>
                    <a:pt x="507" y="145"/>
                  </a:lnTo>
                  <a:lnTo>
                    <a:pt x="547" y="190"/>
                  </a:lnTo>
                  <a:lnTo>
                    <a:pt x="479" y="221"/>
                  </a:lnTo>
                  <a:lnTo>
                    <a:pt x="485" y="314"/>
                  </a:lnTo>
                  <a:lnTo>
                    <a:pt x="552" y="350"/>
                  </a:lnTo>
                  <a:lnTo>
                    <a:pt x="628" y="199"/>
                  </a:lnTo>
                  <a:lnTo>
                    <a:pt x="620" y="109"/>
                  </a:lnTo>
                  <a:lnTo>
                    <a:pt x="715" y="92"/>
                  </a:lnTo>
                  <a:lnTo>
                    <a:pt x="765" y="221"/>
                  </a:lnTo>
                  <a:lnTo>
                    <a:pt x="900" y="294"/>
                  </a:lnTo>
                  <a:lnTo>
                    <a:pt x="886" y="513"/>
                  </a:lnTo>
                  <a:lnTo>
                    <a:pt x="990" y="692"/>
                  </a:lnTo>
                  <a:lnTo>
                    <a:pt x="905" y="815"/>
                  </a:lnTo>
                  <a:lnTo>
                    <a:pt x="922" y="969"/>
                  </a:lnTo>
                  <a:lnTo>
                    <a:pt x="838" y="1059"/>
                  </a:lnTo>
                  <a:lnTo>
                    <a:pt x="779" y="1068"/>
                  </a:lnTo>
                  <a:lnTo>
                    <a:pt x="855" y="874"/>
                  </a:lnTo>
                  <a:lnTo>
                    <a:pt x="833" y="801"/>
                  </a:lnTo>
                  <a:lnTo>
                    <a:pt x="732" y="748"/>
                  </a:lnTo>
                  <a:lnTo>
                    <a:pt x="650" y="793"/>
                  </a:lnTo>
                  <a:lnTo>
                    <a:pt x="670" y="689"/>
                  </a:lnTo>
                  <a:lnTo>
                    <a:pt x="603" y="625"/>
                  </a:lnTo>
                  <a:lnTo>
                    <a:pt x="628" y="574"/>
                  </a:lnTo>
                  <a:lnTo>
                    <a:pt x="555" y="535"/>
                  </a:lnTo>
                  <a:lnTo>
                    <a:pt x="407" y="420"/>
                  </a:lnTo>
                  <a:lnTo>
                    <a:pt x="275" y="403"/>
                  </a:lnTo>
                  <a:lnTo>
                    <a:pt x="149" y="543"/>
                  </a:lnTo>
                  <a:lnTo>
                    <a:pt x="126" y="552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5" name="Freeform 57"/>
            <p:cNvSpPr>
              <a:spLocks noChangeArrowheads="1"/>
            </p:cNvSpPr>
            <p:nvPr/>
          </p:nvSpPr>
          <p:spPr bwMode="auto">
            <a:xfrm>
              <a:off x="1309" y="2663"/>
              <a:ext cx="210" cy="179"/>
            </a:xfrm>
            <a:custGeom>
              <a:avLst/>
              <a:gdLst>
                <a:gd name="T0" fmla="*/ 17 w 932"/>
                <a:gd name="T1" fmla="*/ 435 h 795"/>
                <a:gd name="T2" fmla="*/ 67 w 932"/>
                <a:gd name="T3" fmla="*/ 373 h 795"/>
                <a:gd name="T4" fmla="*/ 179 w 932"/>
                <a:gd name="T5" fmla="*/ 353 h 795"/>
                <a:gd name="T6" fmla="*/ 320 w 932"/>
                <a:gd name="T7" fmla="*/ 269 h 795"/>
                <a:gd name="T8" fmla="*/ 362 w 932"/>
                <a:gd name="T9" fmla="*/ 197 h 795"/>
                <a:gd name="T10" fmla="*/ 507 w 932"/>
                <a:gd name="T11" fmla="*/ 104 h 795"/>
                <a:gd name="T12" fmla="*/ 569 w 932"/>
                <a:gd name="T13" fmla="*/ 0 h 795"/>
                <a:gd name="T14" fmla="*/ 678 w 932"/>
                <a:gd name="T15" fmla="*/ 23 h 795"/>
                <a:gd name="T16" fmla="*/ 636 w 932"/>
                <a:gd name="T17" fmla="*/ 115 h 795"/>
                <a:gd name="T18" fmla="*/ 684 w 932"/>
                <a:gd name="T19" fmla="*/ 152 h 795"/>
                <a:gd name="T20" fmla="*/ 746 w 932"/>
                <a:gd name="T21" fmla="*/ 118 h 795"/>
                <a:gd name="T22" fmla="*/ 819 w 932"/>
                <a:gd name="T23" fmla="*/ 185 h 795"/>
                <a:gd name="T24" fmla="*/ 872 w 932"/>
                <a:gd name="T25" fmla="*/ 227 h 795"/>
                <a:gd name="T26" fmla="*/ 883 w 932"/>
                <a:gd name="T27" fmla="*/ 309 h 795"/>
                <a:gd name="T28" fmla="*/ 928 w 932"/>
                <a:gd name="T29" fmla="*/ 421 h 795"/>
                <a:gd name="T30" fmla="*/ 931 w 932"/>
                <a:gd name="T31" fmla="*/ 516 h 795"/>
                <a:gd name="T32" fmla="*/ 849 w 932"/>
                <a:gd name="T33" fmla="*/ 639 h 795"/>
                <a:gd name="T34" fmla="*/ 849 w 932"/>
                <a:gd name="T35" fmla="*/ 721 h 795"/>
                <a:gd name="T36" fmla="*/ 791 w 932"/>
                <a:gd name="T37" fmla="*/ 794 h 795"/>
                <a:gd name="T38" fmla="*/ 782 w 932"/>
                <a:gd name="T39" fmla="*/ 698 h 795"/>
                <a:gd name="T40" fmla="*/ 810 w 932"/>
                <a:gd name="T41" fmla="*/ 586 h 795"/>
                <a:gd name="T42" fmla="*/ 751 w 932"/>
                <a:gd name="T43" fmla="*/ 536 h 795"/>
                <a:gd name="T44" fmla="*/ 782 w 932"/>
                <a:gd name="T45" fmla="*/ 446 h 795"/>
                <a:gd name="T46" fmla="*/ 720 w 932"/>
                <a:gd name="T47" fmla="*/ 468 h 795"/>
                <a:gd name="T48" fmla="*/ 692 w 932"/>
                <a:gd name="T49" fmla="*/ 353 h 795"/>
                <a:gd name="T50" fmla="*/ 592 w 932"/>
                <a:gd name="T51" fmla="*/ 494 h 795"/>
                <a:gd name="T52" fmla="*/ 485 w 932"/>
                <a:gd name="T53" fmla="*/ 505 h 795"/>
                <a:gd name="T54" fmla="*/ 384 w 932"/>
                <a:gd name="T55" fmla="*/ 639 h 795"/>
                <a:gd name="T56" fmla="*/ 266 w 932"/>
                <a:gd name="T57" fmla="*/ 684 h 795"/>
                <a:gd name="T58" fmla="*/ 59 w 932"/>
                <a:gd name="T59" fmla="*/ 690 h 795"/>
                <a:gd name="T60" fmla="*/ 0 w 932"/>
                <a:gd name="T61" fmla="*/ 631 h 795"/>
                <a:gd name="T62" fmla="*/ 98 w 932"/>
                <a:gd name="T63" fmla="*/ 631 h 795"/>
                <a:gd name="T64" fmla="*/ 280 w 932"/>
                <a:gd name="T65" fmla="*/ 595 h 795"/>
                <a:gd name="T66" fmla="*/ 320 w 932"/>
                <a:gd name="T67" fmla="*/ 457 h 795"/>
                <a:gd name="T68" fmla="*/ 135 w 932"/>
                <a:gd name="T69" fmla="*/ 572 h 795"/>
                <a:gd name="T70" fmla="*/ 14 w 932"/>
                <a:gd name="T71" fmla="*/ 536 h 795"/>
                <a:gd name="T72" fmla="*/ 73 w 932"/>
                <a:gd name="T73" fmla="*/ 468 h 795"/>
                <a:gd name="T74" fmla="*/ 17 w 932"/>
                <a:gd name="T75" fmla="*/ 435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2" h="795">
                  <a:moveTo>
                    <a:pt x="17" y="435"/>
                  </a:moveTo>
                  <a:lnTo>
                    <a:pt x="67" y="373"/>
                  </a:lnTo>
                  <a:lnTo>
                    <a:pt x="179" y="353"/>
                  </a:lnTo>
                  <a:lnTo>
                    <a:pt x="320" y="269"/>
                  </a:lnTo>
                  <a:lnTo>
                    <a:pt x="362" y="197"/>
                  </a:lnTo>
                  <a:lnTo>
                    <a:pt x="507" y="104"/>
                  </a:lnTo>
                  <a:lnTo>
                    <a:pt x="569" y="0"/>
                  </a:lnTo>
                  <a:lnTo>
                    <a:pt x="678" y="23"/>
                  </a:lnTo>
                  <a:lnTo>
                    <a:pt x="636" y="115"/>
                  </a:lnTo>
                  <a:lnTo>
                    <a:pt x="684" y="152"/>
                  </a:lnTo>
                  <a:lnTo>
                    <a:pt x="746" y="118"/>
                  </a:lnTo>
                  <a:lnTo>
                    <a:pt x="819" y="185"/>
                  </a:lnTo>
                  <a:lnTo>
                    <a:pt x="872" y="227"/>
                  </a:lnTo>
                  <a:lnTo>
                    <a:pt x="883" y="309"/>
                  </a:lnTo>
                  <a:lnTo>
                    <a:pt x="928" y="421"/>
                  </a:lnTo>
                  <a:lnTo>
                    <a:pt x="931" y="516"/>
                  </a:lnTo>
                  <a:lnTo>
                    <a:pt x="849" y="639"/>
                  </a:lnTo>
                  <a:lnTo>
                    <a:pt x="849" y="721"/>
                  </a:lnTo>
                  <a:lnTo>
                    <a:pt x="791" y="794"/>
                  </a:lnTo>
                  <a:lnTo>
                    <a:pt x="782" y="698"/>
                  </a:lnTo>
                  <a:lnTo>
                    <a:pt x="810" y="586"/>
                  </a:lnTo>
                  <a:lnTo>
                    <a:pt x="751" y="536"/>
                  </a:lnTo>
                  <a:lnTo>
                    <a:pt x="782" y="446"/>
                  </a:lnTo>
                  <a:lnTo>
                    <a:pt x="720" y="468"/>
                  </a:lnTo>
                  <a:lnTo>
                    <a:pt x="692" y="353"/>
                  </a:lnTo>
                  <a:lnTo>
                    <a:pt x="592" y="494"/>
                  </a:lnTo>
                  <a:lnTo>
                    <a:pt x="485" y="505"/>
                  </a:lnTo>
                  <a:lnTo>
                    <a:pt x="384" y="639"/>
                  </a:lnTo>
                  <a:lnTo>
                    <a:pt x="266" y="684"/>
                  </a:lnTo>
                  <a:lnTo>
                    <a:pt x="59" y="690"/>
                  </a:lnTo>
                  <a:lnTo>
                    <a:pt x="0" y="631"/>
                  </a:lnTo>
                  <a:lnTo>
                    <a:pt x="98" y="631"/>
                  </a:lnTo>
                  <a:lnTo>
                    <a:pt x="280" y="595"/>
                  </a:lnTo>
                  <a:lnTo>
                    <a:pt x="320" y="457"/>
                  </a:lnTo>
                  <a:lnTo>
                    <a:pt x="135" y="572"/>
                  </a:lnTo>
                  <a:lnTo>
                    <a:pt x="14" y="536"/>
                  </a:lnTo>
                  <a:lnTo>
                    <a:pt x="73" y="468"/>
                  </a:lnTo>
                  <a:lnTo>
                    <a:pt x="17" y="435"/>
                  </a:lnTo>
                </a:path>
              </a:pathLst>
            </a:custGeom>
            <a:solidFill>
              <a:srgbClr val="C0A2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6" name="Freeform 58"/>
            <p:cNvSpPr>
              <a:spLocks noChangeArrowheads="1"/>
            </p:cNvSpPr>
            <p:nvPr/>
          </p:nvSpPr>
          <p:spPr bwMode="auto">
            <a:xfrm>
              <a:off x="1330" y="2773"/>
              <a:ext cx="165" cy="286"/>
            </a:xfrm>
            <a:custGeom>
              <a:avLst/>
              <a:gdLst>
                <a:gd name="T0" fmla="*/ 0 w 730"/>
                <a:gd name="T1" fmla="*/ 205 h 1265"/>
                <a:gd name="T2" fmla="*/ 19 w 730"/>
                <a:gd name="T3" fmla="*/ 309 h 1265"/>
                <a:gd name="T4" fmla="*/ 19 w 730"/>
                <a:gd name="T5" fmla="*/ 477 h 1265"/>
                <a:gd name="T6" fmla="*/ 89 w 730"/>
                <a:gd name="T7" fmla="*/ 580 h 1265"/>
                <a:gd name="T8" fmla="*/ 148 w 730"/>
                <a:gd name="T9" fmla="*/ 634 h 1265"/>
                <a:gd name="T10" fmla="*/ 118 w 730"/>
                <a:gd name="T11" fmla="*/ 816 h 1265"/>
                <a:gd name="T12" fmla="*/ 227 w 730"/>
                <a:gd name="T13" fmla="*/ 981 h 1265"/>
                <a:gd name="T14" fmla="*/ 325 w 730"/>
                <a:gd name="T15" fmla="*/ 1032 h 1265"/>
                <a:gd name="T16" fmla="*/ 381 w 730"/>
                <a:gd name="T17" fmla="*/ 1194 h 1265"/>
                <a:gd name="T18" fmla="*/ 448 w 730"/>
                <a:gd name="T19" fmla="*/ 1264 h 1265"/>
                <a:gd name="T20" fmla="*/ 583 w 730"/>
                <a:gd name="T21" fmla="*/ 1163 h 1265"/>
                <a:gd name="T22" fmla="*/ 729 w 730"/>
                <a:gd name="T23" fmla="*/ 906 h 1265"/>
                <a:gd name="T24" fmla="*/ 720 w 730"/>
                <a:gd name="T25" fmla="*/ 723 h 1265"/>
                <a:gd name="T26" fmla="*/ 639 w 730"/>
                <a:gd name="T27" fmla="*/ 757 h 1265"/>
                <a:gd name="T28" fmla="*/ 544 w 730"/>
                <a:gd name="T29" fmla="*/ 603 h 1265"/>
                <a:gd name="T30" fmla="*/ 412 w 730"/>
                <a:gd name="T31" fmla="*/ 603 h 1265"/>
                <a:gd name="T32" fmla="*/ 300 w 730"/>
                <a:gd name="T33" fmla="*/ 552 h 1265"/>
                <a:gd name="T34" fmla="*/ 530 w 730"/>
                <a:gd name="T35" fmla="*/ 522 h 1265"/>
                <a:gd name="T36" fmla="*/ 513 w 730"/>
                <a:gd name="T37" fmla="*/ 418 h 1265"/>
                <a:gd name="T38" fmla="*/ 403 w 730"/>
                <a:gd name="T39" fmla="*/ 236 h 1265"/>
                <a:gd name="T40" fmla="*/ 457 w 730"/>
                <a:gd name="T41" fmla="*/ 118 h 1265"/>
                <a:gd name="T42" fmla="*/ 448 w 730"/>
                <a:gd name="T43" fmla="*/ 0 h 1265"/>
                <a:gd name="T44" fmla="*/ 266 w 730"/>
                <a:gd name="T45" fmla="*/ 219 h 1265"/>
                <a:gd name="T46" fmla="*/ 0 w 730"/>
                <a:gd name="T47" fmla="*/ 205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0" h="1265">
                  <a:moveTo>
                    <a:pt x="0" y="205"/>
                  </a:moveTo>
                  <a:lnTo>
                    <a:pt x="19" y="309"/>
                  </a:lnTo>
                  <a:lnTo>
                    <a:pt x="19" y="477"/>
                  </a:lnTo>
                  <a:lnTo>
                    <a:pt x="89" y="580"/>
                  </a:lnTo>
                  <a:lnTo>
                    <a:pt x="148" y="634"/>
                  </a:lnTo>
                  <a:lnTo>
                    <a:pt x="118" y="816"/>
                  </a:lnTo>
                  <a:lnTo>
                    <a:pt x="227" y="981"/>
                  </a:lnTo>
                  <a:lnTo>
                    <a:pt x="325" y="1032"/>
                  </a:lnTo>
                  <a:lnTo>
                    <a:pt x="381" y="1194"/>
                  </a:lnTo>
                  <a:lnTo>
                    <a:pt x="448" y="1264"/>
                  </a:lnTo>
                  <a:lnTo>
                    <a:pt x="583" y="1163"/>
                  </a:lnTo>
                  <a:lnTo>
                    <a:pt x="729" y="906"/>
                  </a:lnTo>
                  <a:lnTo>
                    <a:pt x="720" y="723"/>
                  </a:lnTo>
                  <a:lnTo>
                    <a:pt x="639" y="757"/>
                  </a:lnTo>
                  <a:lnTo>
                    <a:pt x="544" y="603"/>
                  </a:lnTo>
                  <a:lnTo>
                    <a:pt x="412" y="603"/>
                  </a:lnTo>
                  <a:lnTo>
                    <a:pt x="300" y="552"/>
                  </a:lnTo>
                  <a:lnTo>
                    <a:pt x="530" y="522"/>
                  </a:lnTo>
                  <a:lnTo>
                    <a:pt x="513" y="418"/>
                  </a:lnTo>
                  <a:lnTo>
                    <a:pt x="403" y="236"/>
                  </a:lnTo>
                  <a:lnTo>
                    <a:pt x="457" y="118"/>
                  </a:lnTo>
                  <a:lnTo>
                    <a:pt x="448" y="0"/>
                  </a:lnTo>
                  <a:lnTo>
                    <a:pt x="266" y="219"/>
                  </a:lnTo>
                  <a:lnTo>
                    <a:pt x="0" y="205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7" name="Freeform 59"/>
            <p:cNvSpPr>
              <a:spLocks noChangeArrowheads="1"/>
            </p:cNvSpPr>
            <p:nvPr/>
          </p:nvSpPr>
          <p:spPr bwMode="auto">
            <a:xfrm>
              <a:off x="985" y="2754"/>
              <a:ext cx="149" cy="423"/>
            </a:xfrm>
            <a:custGeom>
              <a:avLst/>
              <a:gdLst>
                <a:gd name="T0" fmla="*/ 365 w 660"/>
                <a:gd name="T1" fmla="*/ 0 h 1871"/>
                <a:gd name="T2" fmla="*/ 410 w 660"/>
                <a:gd name="T3" fmla="*/ 81 h 1871"/>
                <a:gd name="T4" fmla="*/ 393 w 660"/>
                <a:gd name="T5" fmla="*/ 235 h 1871"/>
                <a:gd name="T6" fmla="*/ 480 w 660"/>
                <a:gd name="T7" fmla="*/ 317 h 1871"/>
                <a:gd name="T8" fmla="*/ 575 w 660"/>
                <a:gd name="T9" fmla="*/ 353 h 1871"/>
                <a:gd name="T10" fmla="*/ 623 w 660"/>
                <a:gd name="T11" fmla="*/ 406 h 1871"/>
                <a:gd name="T12" fmla="*/ 606 w 660"/>
                <a:gd name="T13" fmla="*/ 566 h 1871"/>
                <a:gd name="T14" fmla="*/ 502 w 660"/>
                <a:gd name="T15" fmla="*/ 678 h 1871"/>
                <a:gd name="T16" fmla="*/ 592 w 660"/>
                <a:gd name="T17" fmla="*/ 760 h 1871"/>
                <a:gd name="T18" fmla="*/ 539 w 660"/>
                <a:gd name="T19" fmla="*/ 900 h 1871"/>
                <a:gd name="T20" fmla="*/ 474 w 660"/>
                <a:gd name="T21" fmla="*/ 1003 h 1871"/>
                <a:gd name="T22" fmla="*/ 527 w 660"/>
                <a:gd name="T23" fmla="*/ 1090 h 1871"/>
                <a:gd name="T24" fmla="*/ 592 w 660"/>
                <a:gd name="T25" fmla="*/ 1045 h 1871"/>
                <a:gd name="T26" fmla="*/ 659 w 660"/>
                <a:gd name="T27" fmla="*/ 1194 h 1871"/>
                <a:gd name="T28" fmla="*/ 609 w 660"/>
                <a:gd name="T29" fmla="*/ 1357 h 1871"/>
                <a:gd name="T30" fmla="*/ 578 w 660"/>
                <a:gd name="T31" fmla="*/ 1463 h 1871"/>
                <a:gd name="T32" fmla="*/ 606 w 660"/>
                <a:gd name="T33" fmla="*/ 1685 h 1871"/>
                <a:gd name="T34" fmla="*/ 516 w 660"/>
                <a:gd name="T35" fmla="*/ 1825 h 1871"/>
                <a:gd name="T36" fmla="*/ 424 w 660"/>
                <a:gd name="T37" fmla="*/ 1870 h 1871"/>
                <a:gd name="T38" fmla="*/ 342 w 660"/>
                <a:gd name="T39" fmla="*/ 1729 h 1871"/>
                <a:gd name="T40" fmla="*/ 328 w 660"/>
                <a:gd name="T41" fmla="*/ 1533 h 1871"/>
                <a:gd name="T42" fmla="*/ 225 w 660"/>
                <a:gd name="T43" fmla="*/ 1309 h 1871"/>
                <a:gd name="T44" fmla="*/ 202 w 660"/>
                <a:gd name="T45" fmla="*/ 1194 h 1871"/>
                <a:gd name="T46" fmla="*/ 258 w 660"/>
                <a:gd name="T47" fmla="*/ 1172 h 1871"/>
                <a:gd name="T48" fmla="*/ 163 w 660"/>
                <a:gd name="T49" fmla="*/ 1059 h 1871"/>
                <a:gd name="T50" fmla="*/ 127 w 660"/>
                <a:gd name="T51" fmla="*/ 914 h 1871"/>
                <a:gd name="T52" fmla="*/ 129 w 660"/>
                <a:gd name="T53" fmla="*/ 751 h 1871"/>
                <a:gd name="T54" fmla="*/ 0 w 660"/>
                <a:gd name="T55" fmla="*/ 684 h 1871"/>
                <a:gd name="T56" fmla="*/ 180 w 660"/>
                <a:gd name="T57" fmla="*/ 462 h 1871"/>
                <a:gd name="T58" fmla="*/ 180 w 660"/>
                <a:gd name="T59" fmla="*/ 171 h 1871"/>
                <a:gd name="T60" fmla="*/ 270 w 660"/>
                <a:gd name="T61" fmla="*/ 76 h 1871"/>
                <a:gd name="T62" fmla="*/ 365 w 660"/>
                <a:gd name="T63" fmla="*/ 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0" h="1871">
                  <a:moveTo>
                    <a:pt x="365" y="0"/>
                  </a:moveTo>
                  <a:lnTo>
                    <a:pt x="410" y="81"/>
                  </a:lnTo>
                  <a:lnTo>
                    <a:pt x="393" y="235"/>
                  </a:lnTo>
                  <a:lnTo>
                    <a:pt x="480" y="317"/>
                  </a:lnTo>
                  <a:lnTo>
                    <a:pt x="575" y="353"/>
                  </a:lnTo>
                  <a:lnTo>
                    <a:pt x="623" y="406"/>
                  </a:lnTo>
                  <a:lnTo>
                    <a:pt x="606" y="566"/>
                  </a:lnTo>
                  <a:lnTo>
                    <a:pt x="502" y="678"/>
                  </a:lnTo>
                  <a:lnTo>
                    <a:pt x="592" y="760"/>
                  </a:lnTo>
                  <a:lnTo>
                    <a:pt x="539" y="900"/>
                  </a:lnTo>
                  <a:lnTo>
                    <a:pt x="474" y="1003"/>
                  </a:lnTo>
                  <a:lnTo>
                    <a:pt x="527" y="1090"/>
                  </a:lnTo>
                  <a:lnTo>
                    <a:pt x="592" y="1045"/>
                  </a:lnTo>
                  <a:lnTo>
                    <a:pt x="659" y="1194"/>
                  </a:lnTo>
                  <a:lnTo>
                    <a:pt x="609" y="1357"/>
                  </a:lnTo>
                  <a:lnTo>
                    <a:pt x="578" y="1463"/>
                  </a:lnTo>
                  <a:lnTo>
                    <a:pt x="606" y="1685"/>
                  </a:lnTo>
                  <a:lnTo>
                    <a:pt x="516" y="1825"/>
                  </a:lnTo>
                  <a:lnTo>
                    <a:pt x="424" y="1870"/>
                  </a:lnTo>
                  <a:lnTo>
                    <a:pt x="342" y="1729"/>
                  </a:lnTo>
                  <a:lnTo>
                    <a:pt x="328" y="1533"/>
                  </a:lnTo>
                  <a:lnTo>
                    <a:pt x="225" y="1309"/>
                  </a:lnTo>
                  <a:lnTo>
                    <a:pt x="202" y="1194"/>
                  </a:lnTo>
                  <a:lnTo>
                    <a:pt x="258" y="1172"/>
                  </a:lnTo>
                  <a:lnTo>
                    <a:pt x="163" y="1059"/>
                  </a:lnTo>
                  <a:lnTo>
                    <a:pt x="127" y="914"/>
                  </a:lnTo>
                  <a:lnTo>
                    <a:pt x="129" y="751"/>
                  </a:lnTo>
                  <a:lnTo>
                    <a:pt x="0" y="684"/>
                  </a:lnTo>
                  <a:lnTo>
                    <a:pt x="180" y="462"/>
                  </a:lnTo>
                  <a:lnTo>
                    <a:pt x="180" y="171"/>
                  </a:lnTo>
                  <a:lnTo>
                    <a:pt x="270" y="76"/>
                  </a:lnTo>
                  <a:lnTo>
                    <a:pt x="365" y="0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8" name="Freeform 60"/>
            <p:cNvSpPr>
              <a:spLocks noChangeArrowheads="1"/>
            </p:cNvSpPr>
            <p:nvPr/>
          </p:nvSpPr>
          <p:spPr bwMode="auto">
            <a:xfrm>
              <a:off x="1068" y="2869"/>
              <a:ext cx="36" cy="18"/>
            </a:xfrm>
            <a:custGeom>
              <a:avLst/>
              <a:gdLst>
                <a:gd name="T0" fmla="*/ 36 w 163"/>
                <a:gd name="T1" fmla="*/ 9 h 83"/>
                <a:gd name="T2" fmla="*/ 0 w 163"/>
                <a:gd name="T3" fmla="*/ 31 h 83"/>
                <a:gd name="T4" fmla="*/ 0 w 163"/>
                <a:gd name="T5" fmla="*/ 73 h 83"/>
                <a:gd name="T6" fmla="*/ 95 w 163"/>
                <a:gd name="T7" fmla="*/ 82 h 83"/>
                <a:gd name="T8" fmla="*/ 146 w 163"/>
                <a:gd name="T9" fmla="*/ 62 h 83"/>
                <a:gd name="T10" fmla="*/ 162 w 163"/>
                <a:gd name="T11" fmla="*/ 0 h 83"/>
                <a:gd name="T12" fmla="*/ 36 w 163"/>
                <a:gd name="T13" fmla="*/ 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83">
                  <a:moveTo>
                    <a:pt x="36" y="9"/>
                  </a:moveTo>
                  <a:lnTo>
                    <a:pt x="0" y="31"/>
                  </a:lnTo>
                  <a:lnTo>
                    <a:pt x="0" y="73"/>
                  </a:lnTo>
                  <a:lnTo>
                    <a:pt x="95" y="82"/>
                  </a:lnTo>
                  <a:lnTo>
                    <a:pt x="146" y="62"/>
                  </a:lnTo>
                  <a:lnTo>
                    <a:pt x="162" y="0"/>
                  </a:lnTo>
                  <a:lnTo>
                    <a:pt x="36" y="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9" name="Freeform 61"/>
            <p:cNvSpPr>
              <a:spLocks noChangeArrowheads="1"/>
            </p:cNvSpPr>
            <p:nvPr/>
          </p:nvSpPr>
          <p:spPr bwMode="auto">
            <a:xfrm>
              <a:off x="1400" y="3614"/>
              <a:ext cx="74" cy="126"/>
            </a:xfrm>
            <a:custGeom>
              <a:avLst/>
              <a:gdLst>
                <a:gd name="T0" fmla="*/ 0 w 329"/>
                <a:gd name="T1" fmla="*/ 561 h 562"/>
                <a:gd name="T2" fmla="*/ 269 w 329"/>
                <a:gd name="T3" fmla="*/ 73 h 562"/>
                <a:gd name="T4" fmla="*/ 314 w 329"/>
                <a:gd name="T5" fmla="*/ 0 h 562"/>
                <a:gd name="T6" fmla="*/ 328 w 329"/>
                <a:gd name="T7" fmla="*/ 68 h 562"/>
                <a:gd name="T8" fmla="*/ 241 w 329"/>
                <a:gd name="T9" fmla="*/ 272 h 562"/>
                <a:gd name="T10" fmla="*/ 84 w 329"/>
                <a:gd name="T11" fmla="*/ 561 h 562"/>
                <a:gd name="T12" fmla="*/ 0 w 329"/>
                <a:gd name="T13" fmla="*/ 561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562">
                  <a:moveTo>
                    <a:pt x="0" y="561"/>
                  </a:moveTo>
                  <a:lnTo>
                    <a:pt x="269" y="73"/>
                  </a:lnTo>
                  <a:lnTo>
                    <a:pt x="314" y="0"/>
                  </a:lnTo>
                  <a:lnTo>
                    <a:pt x="328" y="68"/>
                  </a:lnTo>
                  <a:lnTo>
                    <a:pt x="241" y="272"/>
                  </a:lnTo>
                  <a:lnTo>
                    <a:pt x="84" y="561"/>
                  </a:lnTo>
                  <a:lnTo>
                    <a:pt x="0" y="561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0" name="Freeform 62"/>
            <p:cNvSpPr>
              <a:spLocks noChangeArrowheads="1"/>
            </p:cNvSpPr>
            <p:nvPr/>
          </p:nvSpPr>
          <p:spPr bwMode="auto">
            <a:xfrm>
              <a:off x="1413" y="3071"/>
              <a:ext cx="97" cy="567"/>
            </a:xfrm>
            <a:custGeom>
              <a:avLst/>
              <a:gdLst>
                <a:gd name="T0" fmla="*/ 135 w 430"/>
                <a:gd name="T1" fmla="*/ 28 h 2504"/>
                <a:gd name="T2" fmla="*/ 157 w 430"/>
                <a:gd name="T3" fmla="*/ 148 h 2504"/>
                <a:gd name="T4" fmla="*/ 118 w 430"/>
                <a:gd name="T5" fmla="*/ 286 h 2504"/>
                <a:gd name="T6" fmla="*/ 81 w 430"/>
                <a:gd name="T7" fmla="*/ 426 h 2504"/>
                <a:gd name="T8" fmla="*/ 126 w 430"/>
                <a:gd name="T9" fmla="*/ 392 h 2504"/>
                <a:gd name="T10" fmla="*/ 146 w 430"/>
                <a:gd name="T11" fmla="*/ 616 h 2504"/>
                <a:gd name="T12" fmla="*/ 118 w 430"/>
                <a:gd name="T13" fmla="*/ 824 h 2504"/>
                <a:gd name="T14" fmla="*/ 104 w 430"/>
                <a:gd name="T15" fmla="*/ 1236 h 2504"/>
                <a:gd name="T16" fmla="*/ 179 w 430"/>
                <a:gd name="T17" fmla="*/ 1575 h 2504"/>
                <a:gd name="T18" fmla="*/ 135 w 430"/>
                <a:gd name="T19" fmla="*/ 1872 h 2504"/>
                <a:gd name="T20" fmla="*/ 59 w 430"/>
                <a:gd name="T21" fmla="*/ 2122 h 2504"/>
                <a:gd name="T22" fmla="*/ 0 w 430"/>
                <a:gd name="T23" fmla="*/ 2357 h 2504"/>
                <a:gd name="T24" fmla="*/ 140 w 430"/>
                <a:gd name="T25" fmla="*/ 2503 h 2504"/>
                <a:gd name="T26" fmla="*/ 235 w 430"/>
                <a:gd name="T27" fmla="*/ 2393 h 2504"/>
                <a:gd name="T28" fmla="*/ 272 w 430"/>
                <a:gd name="T29" fmla="*/ 2461 h 2504"/>
                <a:gd name="T30" fmla="*/ 348 w 430"/>
                <a:gd name="T31" fmla="*/ 2363 h 2504"/>
                <a:gd name="T32" fmla="*/ 429 w 430"/>
                <a:gd name="T33" fmla="*/ 2032 h 2504"/>
                <a:gd name="T34" fmla="*/ 384 w 430"/>
                <a:gd name="T35" fmla="*/ 1850 h 2504"/>
                <a:gd name="T36" fmla="*/ 334 w 430"/>
                <a:gd name="T37" fmla="*/ 1539 h 2504"/>
                <a:gd name="T38" fmla="*/ 221 w 430"/>
                <a:gd name="T39" fmla="*/ 913 h 2504"/>
                <a:gd name="T40" fmla="*/ 238 w 430"/>
                <a:gd name="T41" fmla="*/ 605 h 2504"/>
                <a:gd name="T42" fmla="*/ 216 w 430"/>
                <a:gd name="T43" fmla="*/ 420 h 2504"/>
                <a:gd name="T44" fmla="*/ 294 w 430"/>
                <a:gd name="T45" fmla="*/ 193 h 2504"/>
                <a:gd name="T46" fmla="*/ 244 w 430"/>
                <a:gd name="T47" fmla="*/ 44 h 2504"/>
                <a:gd name="T48" fmla="*/ 185 w 430"/>
                <a:gd name="T49" fmla="*/ 0 h 2504"/>
                <a:gd name="T50" fmla="*/ 135 w 430"/>
                <a:gd name="T51" fmla="*/ 28 h 2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0" h="2504">
                  <a:moveTo>
                    <a:pt x="135" y="28"/>
                  </a:moveTo>
                  <a:lnTo>
                    <a:pt x="157" y="148"/>
                  </a:lnTo>
                  <a:lnTo>
                    <a:pt x="118" y="286"/>
                  </a:lnTo>
                  <a:lnTo>
                    <a:pt x="81" y="426"/>
                  </a:lnTo>
                  <a:lnTo>
                    <a:pt x="126" y="392"/>
                  </a:lnTo>
                  <a:lnTo>
                    <a:pt x="146" y="616"/>
                  </a:lnTo>
                  <a:lnTo>
                    <a:pt x="118" y="824"/>
                  </a:lnTo>
                  <a:lnTo>
                    <a:pt x="104" y="1236"/>
                  </a:lnTo>
                  <a:lnTo>
                    <a:pt x="179" y="1575"/>
                  </a:lnTo>
                  <a:lnTo>
                    <a:pt x="135" y="1872"/>
                  </a:lnTo>
                  <a:lnTo>
                    <a:pt x="59" y="2122"/>
                  </a:lnTo>
                  <a:lnTo>
                    <a:pt x="0" y="2357"/>
                  </a:lnTo>
                  <a:lnTo>
                    <a:pt x="140" y="2503"/>
                  </a:lnTo>
                  <a:lnTo>
                    <a:pt x="235" y="2393"/>
                  </a:lnTo>
                  <a:lnTo>
                    <a:pt x="272" y="2461"/>
                  </a:lnTo>
                  <a:lnTo>
                    <a:pt x="348" y="2363"/>
                  </a:lnTo>
                  <a:lnTo>
                    <a:pt x="429" y="2032"/>
                  </a:lnTo>
                  <a:lnTo>
                    <a:pt x="384" y="1850"/>
                  </a:lnTo>
                  <a:lnTo>
                    <a:pt x="334" y="1539"/>
                  </a:lnTo>
                  <a:lnTo>
                    <a:pt x="221" y="913"/>
                  </a:lnTo>
                  <a:lnTo>
                    <a:pt x="238" y="605"/>
                  </a:lnTo>
                  <a:lnTo>
                    <a:pt x="216" y="420"/>
                  </a:lnTo>
                  <a:lnTo>
                    <a:pt x="294" y="193"/>
                  </a:lnTo>
                  <a:lnTo>
                    <a:pt x="244" y="44"/>
                  </a:lnTo>
                  <a:lnTo>
                    <a:pt x="185" y="0"/>
                  </a:lnTo>
                  <a:lnTo>
                    <a:pt x="135" y="28"/>
                  </a:lnTo>
                </a:path>
              </a:pathLst>
            </a:custGeom>
            <a:solidFill>
              <a:srgbClr val="8675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1" name="Freeform 63"/>
            <p:cNvSpPr>
              <a:spLocks noChangeArrowheads="1"/>
            </p:cNvSpPr>
            <p:nvPr/>
          </p:nvSpPr>
          <p:spPr bwMode="auto">
            <a:xfrm>
              <a:off x="1829" y="3115"/>
              <a:ext cx="84" cy="140"/>
            </a:xfrm>
            <a:custGeom>
              <a:avLst/>
              <a:gdLst>
                <a:gd name="T0" fmla="*/ 0 w 377"/>
                <a:gd name="T1" fmla="*/ 314 h 623"/>
                <a:gd name="T2" fmla="*/ 79 w 377"/>
                <a:gd name="T3" fmla="*/ 264 h 623"/>
                <a:gd name="T4" fmla="*/ 73 w 377"/>
                <a:gd name="T5" fmla="*/ 129 h 623"/>
                <a:gd name="T6" fmla="*/ 101 w 377"/>
                <a:gd name="T7" fmla="*/ 0 h 623"/>
                <a:gd name="T8" fmla="*/ 182 w 377"/>
                <a:gd name="T9" fmla="*/ 81 h 623"/>
                <a:gd name="T10" fmla="*/ 210 w 377"/>
                <a:gd name="T11" fmla="*/ 0 h 623"/>
                <a:gd name="T12" fmla="*/ 328 w 377"/>
                <a:gd name="T13" fmla="*/ 129 h 623"/>
                <a:gd name="T14" fmla="*/ 308 w 377"/>
                <a:gd name="T15" fmla="*/ 286 h 623"/>
                <a:gd name="T16" fmla="*/ 376 w 377"/>
                <a:gd name="T17" fmla="*/ 482 h 623"/>
                <a:gd name="T18" fmla="*/ 300 w 377"/>
                <a:gd name="T19" fmla="*/ 558 h 623"/>
                <a:gd name="T20" fmla="*/ 283 w 377"/>
                <a:gd name="T21" fmla="*/ 622 h 623"/>
                <a:gd name="T22" fmla="*/ 227 w 377"/>
                <a:gd name="T23" fmla="*/ 527 h 623"/>
                <a:gd name="T24" fmla="*/ 123 w 377"/>
                <a:gd name="T25" fmla="*/ 530 h 623"/>
                <a:gd name="T26" fmla="*/ 160 w 377"/>
                <a:gd name="T27" fmla="*/ 435 h 623"/>
                <a:gd name="T28" fmla="*/ 95 w 377"/>
                <a:gd name="T29" fmla="*/ 398 h 623"/>
                <a:gd name="T30" fmla="*/ 0 w 377"/>
                <a:gd name="T31" fmla="*/ 314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7" h="623">
                  <a:moveTo>
                    <a:pt x="0" y="314"/>
                  </a:moveTo>
                  <a:lnTo>
                    <a:pt x="79" y="264"/>
                  </a:lnTo>
                  <a:lnTo>
                    <a:pt x="73" y="129"/>
                  </a:lnTo>
                  <a:lnTo>
                    <a:pt x="101" y="0"/>
                  </a:lnTo>
                  <a:lnTo>
                    <a:pt x="182" y="81"/>
                  </a:lnTo>
                  <a:lnTo>
                    <a:pt x="210" y="0"/>
                  </a:lnTo>
                  <a:lnTo>
                    <a:pt x="328" y="129"/>
                  </a:lnTo>
                  <a:lnTo>
                    <a:pt x="308" y="286"/>
                  </a:lnTo>
                  <a:lnTo>
                    <a:pt x="376" y="482"/>
                  </a:lnTo>
                  <a:lnTo>
                    <a:pt x="300" y="558"/>
                  </a:lnTo>
                  <a:lnTo>
                    <a:pt x="283" y="622"/>
                  </a:lnTo>
                  <a:lnTo>
                    <a:pt x="227" y="527"/>
                  </a:lnTo>
                  <a:lnTo>
                    <a:pt x="123" y="530"/>
                  </a:lnTo>
                  <a:lnTo>
                    <a:pt x="160" y="435"/>
                  </a:lnTo>
                  <a:lnTo>
                    <a:pt x="95" y="398"/>
                  </a:lnTo>
                  <a:lnTo>
                    <a:pt x="0" y="314"/>
                  </a:lnTo>
                </a:path>
              </a:pathLst>
            </a:custGeom>
            <a:solidFill>
              <a:srgbClr val="A669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2" name="Freeform 64"/>
            <p:cNvSpPr>
              <a:spLocks noChangeArrowheads="1"/>
            </p:cNvSpPr>
            <p:nvPr/>
          </p:nvSpPr>
          <p:spPr bwMode="auto">
            <a:xfrm>
              <a:off x="1140" y="3000"/>
              <a:ext cx="291" cy="512"/>
            </a:xfrm>
            <a:custGeom>
              <a:avLst/>
              <a:gdLst>
                <a:gd name="T0" fmla="*/ 0 w 1287"/>
                <a:gd name="T1" fmla="*/ 2085 h 2260"/>
                <a:gd name="T2" fmla="*/ 0 w 1287"/>
                <a:gd name="T3" fmla="*/ 1951 h 2260"/>
                <a:gd name="T4" fmla="*/ 44 w 1287"/>
                <a:gd name="T5" fmla="*/ 1802 h 2260"/>
                <a:gd name="T6" fmla="*/ 196 w 1287"/>
                <a:gd name="T7" fmla="*/ 1847 h 2260"/>
                <a:gd name="T8" fmla="*/ 364 w 1287"/>
                <a:gd name="T9" fmla="*/ 1892 h 2260"/>
                <a:gd name="T10" fmla="*/ 454 w 1287"/>
                <a:gd name="T11" fmla="*/ 1743 h 2260"/>
                <a:gd name="T12" fmla="*/ 204 w 1287"/>
                <a:gd name="T13" fmla="*/ 1710 h 2260"/>
                <a:gd name="T14" fmla="*/ 131 w 1287"/>
                <a:gd name="T15" fmla="*/ 1606 h 2260"/>
                <a:gd name="T16" fmla="*/ 232 w 1287"/>
                <a:gd name="T17" fmla="*/ 1567 h 2260"/>
                <a:gd name="T18" fmla="*/ 375 w 1287"/>
                <a:gd name="T19" fmla="*/ 1614 h 2260"/>
                <a:gd name="T20" fmla="*/ 409 w 1287"/>
                <a:gd name="T21" fmla="*/ 1508 h 2260"/>
                <a:gd name="T22" fmla="*/ 322 w 1287"/>
                <a:gd name="T23" fmla="*/ 1404 h 2260"/>
                <a:gd name="T24" fmla="*/ 277 w 1287"/>
                <a:gd name="T25" fmla="*/ 1180 h 2260"/>
                <a:gd name="T26" fmla="*/ 426 w 1287"/>
                <a:gd name="T27" fmla="*/ 1345 h 2260"/>
                <a:gd name="T28" fmla="*/ 571 w 1287"/>
                <a:gd name="T29" fmla="*/ 1385 h 2260"/>
                <a:gd name="T30" fmla="*/ 588 w 1287"/>
                <a:gd name="T31" fmla="*/ 1253 h 2260"/>
                <a:gd name="T32" fmla="*/ 423 w 1287"/>
                <a:gd name="T33" fmla="*/ 1037 h 2260"/>
                <a:gd name="T34" fmla="*/ 468 w 1287"/>
                <a:gd name="T35" fmla="*/ 802 h 2260"/>
                <a:gd name="T36" fmla="*/ 574 w 1287"/>
                <a:gd name="T37" fmla="*/ 451 h 2260"/>
                <a:gd name="T38" fmla="*/ 543 w 1287"/>
                <a:gd name="T39" fmla="*/ 339 h 2260"/>
                <a:gd name="T40" fmla="*/ 597 w 1287"/>
                <a:gd name="T41" fmla="*/ 308 h 2260"/>
                <a:gd name="T42" fmla="*/ 726 w 1287"/>
                <a:gd name="T43" fmla="*/ 398 h 2260"/>
                <a:gd name="T44" fmla="*/ 807 w 1287"/>
                <a:gd name="T45" fmla="*/ 353 h 2260"/>
                <a:gd name="T46" fmla="*/ 891 w 1287"/>
                <a:gd name="T47" fmla="*/ 479 h 2260"/>
                <a:gd name="T48" fmla="*/ 992 w 1287"/>
                <a:gd name="T49" fmla="*/ 774 h 2260"/>
                <a:gd name="T50" fmla="*/ 1031 w 1287"/>
                <a:gd name="T51" fmla="*/ 443 h 2260"/>
                <a:gd name="T52" fmla="*/ 956 w 1287"/>
                <a:gd name="T53" fmla="*/ 157 h 2260"/>
                <a:gd name="T54" fmla="*/ 986 w 1287"/>
                <a:gd name="T55" fmla="*/ 0 h 2260"/>
                <a:gd name="T56" fmla="*/ 1155 w 1287"/>
                <a:gd name="T57" fmla="*/ 213 h 2260"/>
                <a:gd name="T58" fmla="*/ 1141 w 1287"/>
                <a:gd name="T59" fmla="*/ 381 h 2260"/>
                <a:gd name="T60" fmla="*/ 1163 w 1287"/>
                <a:gd name="T61" fmla="*/ 580 h 2260"/>
                <a:gd name="T62" fmla="*/ 1241 w 1287"/>
                <a:gd name="T63" fmla="*/ 443 h 2260"/>
                <a:gd name="T64" fmla="*/ 1255 w 1287"/>
                <a:gd name="T65" fmla="*/ 633 h 2260"/>
                <a:gd name="T66" fmla="*/ 1286 w 1287"/>
                <a:gd name="T67" fmla="*/ 743 h 2260"/>
                <a:gd name="T68" fmla="*/ 1177 w 1287"/>
                <a:gd name="T69" fmla="*/ 1357 h 2260"/>
                <a:gd name="T70" fmla="*/ 1222 w 1287"/>
                <a:gd name="T71" fmla="*/ 1833 h 2260"/>
                <a:gd name="T72" fmla="*/ 1014 w 1287"/>
                <a:gd name="T73" fmla="*/ 1567 h 2260"/>
                <a:gd name="T74" fmla="*/ 883 w 1287"/>
                <a:gd name="T75" fmla="*/ 1258 h 2260"/>
                <a:gd name="T76" fmla="*/ 807 w 1287"/>
                <a:gd name="T77" fmla="*/ 1435 h 2260"/>
                <a:gd name="T78" fmla="*/ 773 w 1287"/>
                <a:gd name="T79" fmla="*/ 1598 h 2260"/>
                <a:gd name="T80" fmla="*/ 630 w 1287"/>
                <a:gd name="T81" fmla="*/ 1780 h 2260"/>
                <a:gd name="T82" fmla="*/ 698 w 1287"/>
                <a:gd name="T83" fmla="*/ 1870 h 2260"/>
                <a:gd name="T84" fmla="*/ 571 w 1287"/>
                <a:gd name="T85" fmla="*/ 1965 h 2260"/>
                <a:gd name="T86" fmla="*/ 549 w 1287"/>
                <a:gd name="T87" fmla="*/ 2155 h 2260"/>
                <a:gd name="T88" fmla="*/ 426 w 1287"/>
                <a:gd name="T89" fmla="*/ 2259 h 2260"/>
                <a:gd name="T90" fmla="*/ 241 w 1287"/>
                <a:gd name="T91" fmla="*/ 2254 h 2260"/>
                <a:gd name="T92" fmla="*/ 0 w 1287"/>
                <a:gd name="T93" fmla="*/ 2085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87" h="2260">
                  <a:moveTo>
                    <a:pt x="0" y="2085"/>
                  </a:moveTo>
                  <a:lnTo>
                    <a:pt x="0" y="1951"/>
                  </a:lnTo>
                  <a:lnTo>
                    <a:pt x="44" y="1802"/>
                  </a:lnTo>
                  <a:lnTo>
                    <a:pt x="196" y="1847"/>
                  </a:lnTo>
                  <a:lnTo>
                    <a:pt x="364" y="1892"/>
                  </a:lnTo>
                  <a:lnTo>
                    <a:pt x="454" y="1743"/>
                  </a:lnTo>
                  <a:lnTo>
                    <a:pt x="204" y="1710"/>
                  </a:lnTo>
                  <a:lnTo>
                    <a:pt x="131" y="1606"/>
                  </a:lnTo>
                  <a:lnTo>
                    <a:pt x="232" y="1567"/>
                  </a:lnTo>
                  <a:lnTo>
                    <a:pt x="375" y="1614"/>
                  </a:lnTo>
                  <a:lnTo>
                    <a:pt x="409" y="1508"/>
                  </a:lnTo>
                  <a:lnTo>
                    <a:pt x="322" y="1404"/>
                  </a:lnTo>
                  <a:lnTo>
                    <a:pt x="277" y="1180"/>
                  </a:lnTo>
                  <a:lnTo>
                    <a:pt x="426" y="1345"/>
                  </a:lnTo>
                  <a:lnTo>
                    <a:pt x="571" y="1385"/>
                  </a:lnTo>
                  <a:lnTo>
                    <a:pt x="588" y="1253"/>
                  </a:lnTo>
                  <a:lnTo>
                    <a:pt x="423" y="1037"/>
                  </a:lnTo>
                  <a:lnTo>
                    <a:pt x="468" y="802"/>
                  </a:lnTo>
                  <a:lnTo>
                    <a:pt x="574" y="451"/>
                  </a:lnTo>
                  <a:lnTo>
                    <a:pt x="543" y="339"/>
                  </a:lnTo>
                  <a:lnTo>
                    <a:pt x="597" y="308"/>
                  </a:lnTo>
                  <a:lnTo>
                    <a:pt x="726" y="398"/>
                  </a:lnTo>
                  <a:lnTo>
                    <a:pt x="807" y="353"/>
                  </a:lnTo>
                  <a:lnTo>
                    <a:pt x="891" y="479"/>
                  </a:lnTo>
                  <a:lnTo>
                    <a:pt x="992" y="774"/>
                  </a:lnTo>
                  <a:lnTo>
                    <a:pt x="1031" y="443"/>
                  </a:lnTo>
                  <a:lnTo>
                    <a:pt x="956" y="157"/>
                  </a:lnTo>
                  <a:lnTo>
                    <a:pt x="986" y="0"/>
                  </a:lnTo>
                  <a:lnTo>
                    <a:pt x="1155" y="213"/>
                  </a:lnTo>
                  <a:lnTo>
                    <a:pt x="1141" y="381"/>
                  </a:lnTo>
                  <a:lnTo>
                    <a:pt x="1163" y="580"/>
                  </a:lnTo>
                  <a:lnTo>
                    <a:pt x="1241" y="443"/>
                  </a:lnTo>
                  <a:lnTo>
                    <a:pt x="1255" y="633"/>
                  </a:lnTo>
                  <a:lnTo>
                    <a:pt x="1286" y="743"/>
                  </a:lnTo>
                  <a:lnTo>
                    <a:pt x="1177" y="1357"/>
                  </a:lnTo>
                  <a:lnTo>
                    <a:pt x="1222" y="1833"/>
                  </a:lnTo>
                  <a:lnTo>
                    <a:pt x="1014" y="1567"/>
                  </a:lnTo>
                  <a:lnTo>
                    <a:pt x="883" y="1258"/>
                  </a:lnTo>
                  <a:lnTo>
                    <a:pt x="807" y="1435"/>
                  </a:lnTo>
                  <a:lnTo>
                    <a:pt x="773" y="1598"/>
                  </a:lnTo>
                  <a:lnTo>
                    <a:pt x="630" y="1780"/>
                  </a:lnTo>
                  <a:lnTo>
                    <a:pt x="698" y="1870"/>
                  </a:lnTo>
                  <a:lnTo>
                    <a:pt x="571" y="1965"/>
                  </a:lnTo>
                  <a:lnTo>
                    <a:pt x="549" y="2155"/>
                  </a:lnTo>
                  <a:lnTo>
                    <a:pt x="426" y="2259"/>
                  </a:lnTo>
                  <a:lnTo>
                    <a:pt x="241" y="2254"/>
                  </a:lnTo>
                  <a:lnTo>
                    <a:pt x="0" y="2085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3" name="Freeform 65"/>
            <p:cNvSpPr>
              <a:spLocks noChangeArrowheads="1"/>
            </p:cNvSpPr>
            <p:nvPr/>
          </p:nvSpPr>
          <p:spPr bwMode="auto">
            <a:xfrm>
              <a:off x="1455" y="2834"/>
              <a:ext cx="298" cy="690"/>
            </a:xfrm>
            <a:custGeom>
              <a:avLst/>
              <a:gdLst>
                <a:gd name="T0" fmla="*/ 406 w 1319"/>
                <a:gd name="T1" fmla="*/ 9 h 3048"/>
                <a:gd name="T2" fmla="*/ 390 w 1319"/>
                <a:gd name="T3" fmla="*/ 149 h 3048"/>
                <a:gd name="T4" fmla="*/ 580 w 1319"/>
                <a:gd name="T5" fmla="*/ 146 h 3048"/>
                <a:gd name="T6" fmla="*/ 617 w 1319"/>
                <a:gd name="T7" fmla="*/ 252 h 3048"/>
                <a:gd name="T8" fmla="*/ 793 w 1319"/>
                <a:gd name="T9" fmla="*/ 303 h 3048"/>
                <a:gd name="T10" fmla="*/ 933 w 1319"/>
                <a:gd name="T11" fmla="*/ 547 h 3048"/>
                <a:gd name="T12" fmla="*/ 1015 w 1319"/>
                <a:gd name="T13" fmla="*/ 1163 h 3048"/>
                <a:gd name="T14" fmla="*/ 1096 w 1319"/>
                <a:gd name="T15" fmla="*/ 833 h 3048"/>
                <a:gd name="T16" fmla="*/ 1132 w 1319"/>
                <a:gd name="T17" fmla="*/ 701 h 3048"/>
                <a:gd name="T18" fmla="*/ 1318 w 1319"/>
                <a:gd name="T19" fmla="*/ 1037 h 3048"/>
                <a:gd name="T20" fmla="*/ 1186 w 1319"/>
                <a:gd name="T21" fmla="*/ 1217 h 3048"/>
                <a:gd name="T22" fmla="*/ 1082 w 1319"/>
                <a:gd name="T23" fmla="*/ 1399 h 3048"/>
                <a:gd name="T24" fmla="*/ 1054 w 1319"/>
                <a:gd name="T25" fmla="*/ 1547 h 3048"/>
                <a:gd name="T26" fmla="*/ 1096 w 1319"/>
                <a:gd name="T27" fmla="*/ 1959 h 3048"/>
                <a:gd name="T28" fmla="*/ 1060 w 1319"/>
                <a:gd name="T29" fmla="*/ 2307 h 3048"/>
                <a:gd name="T30" fmla="*/ 1132 w 1319"/>
                <a:gd name="T31" fmla="*/ 2509 h 3048"/>
                <a:gd name="T32" fmla="*/ 816 w 1319"/>
                <a:gd name="T33" fmla="*/ 2733 h 3048"/>
                <a:gd name="T34" fmla="*/ 406 w 1319"/>
                <a:gd name="T35" fmla="*/ 3047 h 3048"/>
                <a:gd name="T36" fmla="*/ 266 w 1319"/>
                <a:gd name="T37" fmla="*/ 2837 h 3048"/>
                <a:gd name="T38" fmla="*/ 426 w 1319"/>
                <a:gd name="T39" fmla="*/ 2688 h 3048"/>
                <a:gd name="T40" fmla="*/ 597 w 1319"/>
                <a:gd name="T41" fmla="*/ 2458 h 3048"/>
                <a:gd name="T42" fmla="*/ 426 w 1319"/>
                <a:gd name="T43" fmla="*/ 2458 h 3048"/>
                <a:gd name="T44" fmla="*/ 471 w 1319"/>
                <a:gd name="T45" fmla="*/ 1710 h 3048"/>
                <a:gd name="T46" fmla="*/ 493 w 1319"/>
                <a:gd name="T47" fmla="*/ 964 h 3048"/>
                <a:gd name="T48" fmla="*/ 429 w 1319"/>
                <a:gd name="T49" fmla="*/ 945 h 3048"/>
                <a:gd name="T50" fmla="*/ 348 w 1319"/>
                <a:gd name="T51" fmla="*/ 1637 h 3048"/>
                <a:gd name="T52" fmla="*/ 311 w 1319"/>
                <a:gd name="T53" fmla="*/ 2495 h 3048"/>
                <a:gd name="T54" fmla="*/ 168 w 1319"/>
                <a:gd name="T55" fmla="*/ 2694 h 3048"/>
                <a:gd name="T56" fmla="*/ 28 w 1319"/>
                <a:gd name="T57" fmla="*/ 1629 h 3048"/>
                <a:gd name="T58" fmla="*/ 109 w 1319"/>
                <a:gd name="T59" fmla="*/ 1194 h 3048"/>
                <a:gd name="T60" fmla="*/ 146 w 1319"/>
                <a:gd name="T61" fmla="*/ 1074 h 3048"/>
                <a:gd name="T62" fmla="*/ 149 w 1319"/>
                <a:gd name="T63" fmla="*/ 701 h 3048"/>
                <a:gd name="T64" fmla="*/ 325 w 1319"/>
                <a:gd name="T65" fmla="*/ 0 h 3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9" h="3048">
                  <a:moveTo>
                    <a:pt x="325" y="0"/>
                  </a:moveTo>
                  <a:lnTo>
                    <a:pt x="406" y="9"/>
                  </a:lnTo>
                  <a:lnTo>
                    <a:pt x="449" y="51"/>
                  </a:lnTo>
                  <a:lnTo>
                    <a:pt x="390" y="149"/>
                  </a:lnTo>
                  <a:lnTo>
                    <a:pt x="418" y="280"/>
                  </a:lnTo>
                  <a:lnTo>
                    <a:pt x="580" y="146"/>
                  </a:lnTo>
                  <a:lnTo>
                    <a:pt x="720" y="191"/>
                  </a:lnTo>
                  <a:lnTo>
                    <a:pt x="617" y="252"/>
                  </a:lnTo>
                  <a:lnTo>
                    <a:pt x="653" y="367"/>
                  </a:lnTo>
                  <a:lnTo>
                    <a:pt x="793" y="303"/>
                  </a:lnTo>
                  <a:lnTo>
                    <a:pt x="891" y="367"/>
                  </a:lnTo>
                  <a:lnTo>
                    <a:pt x="933" y="547"/>
                  </a:lnTo>
                  <a:lnTo>
                    <a:pt x="1018" y="796"/>
                  </a:lnTo>
                  <a:lnTo>
                    <a:pt x="1015" y="1163"/>
                  </a:lnTo>
                  <a:lnTo>
                    <a:pt x="1090" y="1015"/>
                  </a:lnTo>
                  <a:lnTo>
                    <a:pt x="1096" y="833"/>
                  </a:lnTo>
                  <a:lnTo>
                    <a:pt x="1037" y="580"/>
                  </a:lnTo>
                  <a:lnTo>
                    <a:pt x="1132" y="701"/>
                  </a:lnTo>
                  <a:lnTo>
                    <a:pt x="1259" y="886"/>
                  </a:lnTo>
                  <a:lnTo>
                    <a:pt x="1318" y="1037"/>
                  </a:lnTo>
                  <a:lnTo>
                    <a:pt x="1250" y="1090"/>
                  </a:lnTo>
                  <a:lnTo>
                    <a:pt x="1186" y="1217"/>
                  </a:lnTo>
                  <a:lnTo>
                    <a:pt x="1090" y="1273"/>
                  </a:lnTo>
                  <a:lnTo>
                    <a:pt x="1082" y="1399"/>
                  </a:lnTo>
                  <a:lnTo>
                    <a:pt x="1082" y="1475"/>
                  </a:lnTo>
                  <a:lnTo>
                    <a:pt x="1054" y="1547"/>
                  </a:lnTo>
                  <a:lnTo>
                    <a:pt x="1037" y="1833"/>
                  </a:lnTo>
                  <a:lnTo>
                    <a:pt x="1096" y="1959"/>
                  </a:lnTo>
                  <a:lnTo>
                    <a:pt x="1065" y="2231"/>
                  </a:lnTo>
                  <a:lnTo>
                    <a:pt x="1060" y="2307"/>
                  </a:lnTo>
                  <a:lnTo>
                    <a:pt x="1113" y="2313"/>
                  </a:lnTo>
                  <a:lnTo>
                    <a:pt x="1132" y="2509"/>
                  </a:lnTo>
                  <a:lnTo>
                    <a:pt x="1029" y="2554"/>
                  </a:lnTo>
                  <a:lnTo>
                    <a:pt x="816" y="2733"/>
                  </a:lnTo>
                  <a:lnTo>
                    <a:pt x="572" y="3033"/>
                  </a:lnTo>
                  <a:lnTo>
                    <a:pt x="406" y="3047"/>
                  </a:lnTo>
                  <a:lnTo>
                    <a:pt x="264" y="3041"/>
                  </a:lnTo>
                  <a:lnTo>
                    <a:pt x="266" y="2837"/>
                  </a:lnTo>
                  <a:lnTo>
                    <a:pt x="286" y="2666"/>
                  </a:lnTo>
                  <a:lnTo>
                    <a:pt x="426" y="2688"/>
                  </a:lnTo>
                  <a:lnTo>
                    <a:pt x="561" y="2607"/>
                  </a:lnTo>
                  <a:lnTo>
                    <a:pt x="597" y="2458"/>
                  </a:lnTo>
                  <a:lnTo>
                    <a:pt x="440" y="2554"/>
                  </a:lnTo>
                  <a:lnTo>
                    <a:pt x="426" y="2458"/>
                  </a:lnTo>
                  <a:lnTo>
                    <a:pt x="493" y="2254"/>
                  </a:lnTo>
                  <a:lnTo>
                    <a:pt x="471" y="1710"/>
                  </a:lnTo>
                  <a:lnTo>
                    <a:pt x="471" y="1180"/>
                  </a:lnTo>
                  <a:lnTo>
                    <a:pt x="493" y="964"/>
                  </a:lnTo>
                  <a:lnTo>
                    <a:pt x="547" y="701"/>
                  </a:lnTo>
                  <a:lnTo>
                    <a:pt x="429" y="945"/>
                  </a:lnTo>
                  <a:lnTo>
                    <a:pt x="348" y="1309"/>
                  </a:lnTo>
                  <a:lnTo>
                    <a:pt x="348" y="1637"/>
                  </a:lnTo>
                  <a:lnTo>
                    <a:pt x="370" y="2133"/>
                  </a:lnTo>
                  <a:lnTo>
                    <a:pt x="311" y="2495"/>
                  </a:lnTo>
                  <a:lnTo>
                    <a:pt x="230" y="2531"/>
                  </a:lnTo>
                  <a:lnTo>
                    <a:pt x="168" y="2694"/>
                  </a:lnTo>
                  <a:lnTo>
                    <a:pt x="78" y="2203"/>
                  </a:lnTo>
                  <a:lnTo>
                    <a:pt x="28" y="1629"/>
                  </a:lnTo>
                  <a:lnTo>
                    <a:pt x="8" y="1489"/>
                  </a:lnTo>
                  <a:lnTo>
                    <a:pt x="109" y="1194"/>
                  </a:lnTo>
                  <a:lnTo>
                    <a:pt x="0" y="1046"/>
                  </a:lnTo>
                  <a:lnTo>
                    <a:pt x="146" y="1074"/>
                  </a:lnTo>
                  <a:lnTo>
                    <a:pt x="163" y="911"/>
                  </a:lnTo>
                  <a:lnTo>
                    <a:pt x="149" y="701"/>
                  </a:lnTo>
                  <a:lnTo>
                    <a:pt x="308" y="126"/>
                  </a:lnTo>
                  <a:lnTo>
                    <a:pt x="325" y="0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4" name="Freeform 66"/>
            <p:cNvSpPr>
              <a:spLocks noChangeArrowheads="1"/>
            </p:cNvSpPr>
            <p:nvPr/>
          </p:nvSpPr>
          <p:spPr bwMode="auto">
            <a:xfrm>
              <a:off x="1752" y="3397"/>
              <a:ext cx="341" cy="583"/>
            </a:xfrm>
            <a:custGeom>
              <a:avLst/>
              <a:gdLst>
                <a:gd name="T0" fmla="*/ 174 w 1509"/>
                <a:gd name="T1" fmla="*/ 470 h 2577"/>
                <a:gd name="T2" fmla="*/ 294 w 1509"/>
                <a:gd name="T3" fmla="*/ 580 h 2577"/>
                <a:gd name="T4" fmla="*/ 387 w 1509"/>
                <a:gd name="T5" fmla="*/ 330 h 2577"/>
                <a:gd name="T6" fmla="*/ 359 w 1509"/>
                <a:gd name="T7" fmla="*/ 190 h 2577"/>
                <a:gd name="T8" fmla="*/ 434 w 1509"/>
                <a:gd name="T9" fmla="*/ 47 h 2577"/>
                <a:gd name="T10" fmla="*/ 530 w 1509"/>
                <a:gd name="T11" fmla="*/ 19 h 2577"/>
                <a:gd name="T12" fmla="*/ 521 w 1509"/>
                <a:gd name="T13" fmla="*/ 168 h 2577"/>
                <a:gd name="T14" fmla="*/ 661 w 1509"/>
                <a:gd name="T15" fmla="*/ 36 h 2577"/>
                <a:gd name="T16" fmla="*/ 715 w 1509"/>
                <a:gd name="T17" fmla="*/ 0 h 2577"/>
                <a:gd name="T18" fmla="*/ 846 w 1509"/>
                <a:gd name="T19" fmla="*/ 137 h 2577"/>
                <a:gd name="T20" fmla="*/ 903 w 1509"/>
                <a:gd name="T21" fmla="*/ 389 h 2577"/>
                <a:gd name="T22" fmla="*/ 1068 w 1509"/>
                <a:gd name="T23" fmla="*/ 602 h 2577"/>
                <a:gd name="T24" fmla="*/ 919 w 1509"/>
                <a:gd name="T25" fmla="*/ 608 h 2577"/>
                <a:gd name="T26" fmla="*/ 810 w 1509"/>
                <a:gd name="T27" fmla="*/ 765 h 2577"/>
                <a:gd name="T28" fmla="*/ 978 w 1509"/>
                <a:gd name="T29" fmla="*/ 740 h 2577"/>
                <a:gd name="T30" fmla="*/ 1169 w 1509"/>
                <a:gd name="T31" fmla="*/ 787 h 2577"/>
                <a:gd name="T32" fmla="*/ 1242 w 1509"/>
                <a:gd name="T33" fmla="*/ 997 h 2577"/>
                <a:gd name="T34" fmla="*/ 1233 w 1509"/>
                <a:gd name="T35" fmla="*/ 1154 h 2577"/>
                <a:gd name="T36" fmla="*/ 1197 w 1509"/>
                <a:gd name="T37" fmla="*/ 1292 h 2577"/>
                <a:gd name="T38" fmla="*/ 1116 w 1509"/>
                <a:gd name="T39" fmla="*/ 1292 h 2577"/>
                <a:gd name="T40" fmla="*/ 1096 w 1509"/>
                <a:gd name="T41" fmla="*/ 1432 h 2577"/>
                <a:gd name="T42" fmla="*/ 1124 w 1509"/>
                <a:gd name="T43" fmla="*/ 1597 h 2577"/>
                <a:gd name="T44" fmla="*/ 1174 w 1509"/>
                <a:gd name="T45" fmla="*/ 1816 h 2577"/>
                <a:gd name="T46" fmla="*/ 1208 w 1509"/>
                <a:gd name="T47" fmla="*/ 1454 h 2577"/>
                <a:gd name="T48" fmla="*/ 1292 w 1509"/>
                <a:gd name="T49" fmla="*/ 1323 h 2577"/>
                <a:gd name="T50" fmla="*/ 1281 w 1509"/>
                <a:gd name="T51" fmla="*/ 1210 h 2577"/>
                <a:gd name="T52" fmla="*/ 1309 w 1509"/>
                <a:gd name="T53" fmla="*/ 1087 h 2577"/>
                <a:gd name="T54" fmla="*/ 1399 w 1509"/>
                <a:gd name="T55" fmla="*/ 1306 h 2577"/>
                <a:gd name="T56" fmla="*/ 1486 w 1509"/>
                <a:gd name="T57" fmla="*/ 1609 h 2577"/>
                <a:gd name="T58" fmla="*/ 1508 w 1509"/>
                <a:gd name="T59" fmla="*/ 1875 h 2577"/>
                <a:gd name="T60" fmla="*/ 1494 w 1509"/>
                <a:gd name="T61" fmla="*/ 2079 h 2577"/>
                <a:gd name="T62" fmla="*/ 1174 w 1509"/>
                <a:gd name="T63" fmla="*/ 1993 h 2577"/>
                <a:gd name="T64" fmla="*/ 942 w 1509"/>
                <a:gd name="T65" fmla="*/ 2234 h 2577"/>
                <a:gd name="T66" fmla="*/ 852 w 1509"/>
                <a:gd name="T67" fmla="*/ 2410 h 2577"/>
                <a:gd name="T68" fmla="*/ 692 w 1509"/>
                <a:gd name="T69" fmla="*/ 2576 h 2577"/>
                <a:gd name="T70" fmla="*/ 647 w 1509"/>
                <a:gd name="T71" fmla="*/ 2539 h 2577"/>
                <a:gd name="T72" fmla="*/ 527 w 1509"/>
                <a:gd name="T73" fmla="*/ 2576 h 2577"/>
                <a:gd name="T74" fmla="*/ 339 w 1509"/>
                <a:gd name="T75" fmla="*/ 2562 h 2577"/>
                <a:gd name="T76" fmla="*/ 146 w 1509"/>
                <a:gd name="T77" fmla="*/ 2433 h 2577"/>
                <a:gd name="T78" fmla="*/ 162 w 1509"/>
                <a:gd name="T79" fmla="*/ 2236 h 2577"/>
                <a:gd name="T80" fmla="*/ 280 w 1509"/>
                <a:gd name="T81" fmla="*/ 2079 h 2577"/>
                <a:gd name="T82" fmla="*/ 359 w 1509"/>
                <a:gd name="T83" fmla="*/ 1903 h 2577"/>
                <a:gd name="T84" fmla="*/ 485 w 1509"/>
                <a:gd name="T85" fmla="*/ 1774 h 2577"/>
                <a:gd name="T86" fmla="*/ 454 w 1509"/>
                <a:gd name="T87" fmla="*/ 1939 h 2577"/>
                <a:gd name="T88" fmla="*/ 521 w 1509"/>
                <a:gd name="T89" fmla="*/ 2065 h 2577"/>
                <a:gd name="T90" fmla="*/ 625 w 1509"/>
                <a:gd name="T91" fmla="*/ 1838 h 2577"/>
                <a:gd name="T92" fmla="*/ 689 w 1509"/>
                <a:gd name="T93" fmla="*/ 1412 h 2577"/>
                <a:gd name="T94" fmla="*/ 603 w 1509"/>
                <a:gd name="T95" fmla="*/ 1051 h 2577"/>
                <a:gd name="T96" fmla="*/ 656 w 1509"/>
                <a:gd name="T97" fmla="*/ 742 h 2577"/>
                <a:gd name="T98" fmla="*/ 572 w 1509"/>
                <a:gd name="T99" fmla="*/ 843 h 2577"/>
                <a:gd name="T100" fmla="*/ 482 w 1509"/>
                <a:gd name="T101" fmla="*/ 1045 h 2577"/>
                <a:gd name="T102" fmla="*/ 530 w 1509"/>
                <a:gd name="T103" fmla="*/ 1449 h 2577"/>
                <a:gd name="T104" fmla="*/ 499 w 1509"/>
                <a:gd name="T105" fmla="*/ 1653 h 2577"/>
                <a:gd name="T106" fmla="*/ 353 w 1509"/>
                <a:gd name="T107" fmla="*/ 1653 h 2577"/>
                <a:gd name="T108" fmla="*/ 280 w 1509"/>
                <a:gd name="T109" fmla="*/ 1802 h 2577"/>
                <a:gd name="T110" fmla="*/ 0 w 1509"/>
                <a:gd name="T111" fmla="*/ 1645 h 2577"/>
                <a:gd name="T112" fmla="*/ 272 w 1509"/>
                <a:gd name="T113" fmla="*/ 1527 h 2577"/>
                <a:gd name="T114" fmla="*/ 129 w 1509"/>
                <a:gd name="T115" fmla="*/ 776 h 2577"/>
                <a:gd name="T116" fmla="*/ 174 w 1509"/>
                <a:gd name="T117" fmla="*/ 470 h 2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9" h="2577">
                  <a:moveTo>
                    <a:pt x="174" y="470"/>
                  </a:moveTo>
                  <a:lnTo>
                    <a:pt x="294" y="580"/>
                  </a:lnTo>
                  <a:lnTo>
                    <a:pt x="387" y="330"/>
                  </a:lnTo>
                  <a:lnTo>
                    <a:pt x="359" y="190"/>
                  </a:lnTo>
                  <a:lnTo>
                    <a:pt x="434" y="47"/>
                  </a:lnTo>
                  <a:lnTo>
                    <a:pt x="530" y="19"/>
                  </a:lnTo>
                  <a:lnTo>
                    <a:pt x="521" y="168"/>
                  </a:lnTo>
                  <a:lnTo>
                    <a:pt x="661" y="36"/>
                  </a:lnTo>
                  <a:lnTo>
                    <a:pt x="715" y="0"/>
                  </a:lnTo>
                  <a:lnTo>
                    <a:pt x="846" y="137"/>
                  </a:lnTo>
                  <a:lnTo>
                    <a:pt x="903" y="389"/>
                  </a:lnTo>
                  <a:lnTo>
                    <a:pt x="1068" y="602"/>
                  </a:lnTo>
                  <a:lnTo>
                    <a:pt x="919" y="608"/>
                  </a:lnTo>
                  <a:lnTo>
                    <a:pt x="810" y="765"/>
                  </a:lnTo>
                  <a:lnTo>
                    <a:pt x="978" y="740"/>
                  </a:lnTo>
                  <a:lnTo>
                    <a:pt x="1169" y="787"/>
                  </a:lnTo>
                  <a:lnTo>
                    <a:pt x="1242" y="997"/>
                  </a:lnTo>
                  <a:lnTo>
                    <a:pt x="1233" y="1154"/>
                  </a:lnTo>
                  <a:lnTo>
                    <a:pt x="1197" y="1292"/>
                  </a:lnTo>
                  <a:lnTo>
                    <a:pt x="1116" y="1292"/>
                  </a:lnTo>
                  <a:lnTo>
                    <a:pt x="1096" y="1432"/>
                  </a:lnTo>
                  <a:lnTo>
                    <a:pt x="1124" y="1597"/>
                  </a:lnTo>
                  <a:lnTo>
                    <a:pt x="1174" y="1816"/>
                  </a:lnTo>
                  <a:lnTo>
                    <a:pt x="1208" y="1454"/>
                  </a:lnTo>
                  <a:lnTo>
                    <a:pt x="1292" y="1323"/>
                  </a:lnTo>
                  <a:lnTo>
                    <a:pt x="1281" y="1210"/>
                  </a:lnTo>
                  <a:lnTo>
                    <a:pt x="1309" y="1087"/>
                  </a:lnTo>
                  <a:lnTo>
                    <a:pt x="1399" y="1306"/>
                  </a:lnTo>
                  <a:lnTo>
                    <a:pt x="1486" y="1609"/>
                  </a:lnTo>
                  <a:lnTo>
                    <a:pt x="1508" y="1875"/>
                  </a:lnTo>
                  <a:lnTo>
                    <a:pt x="1494" y="2079"/>
                  </a:lnTo>
                  <a:lnTo>
                    <a:pt x="1174" y="1993"/>
                  </a:lnTo>
                  <a:lnTo>
                    <a:pt x="942" y="2234"/>
                  </a:lnTo>
                  <a:lnTo>
                    <a:pt x="852" y="2410"/>
                  </a:lnTo>
                  <a:lnTo>
                    <a:pt x="692" y="2576"/>
                  </a:lnTo>
                  <a:lnTo>
                    <a:pt x="647" y="2539"/>
                  </a:lnTo>
                  <a:lnTo>
                    <a:pt x="527" y="2576"/>
                  </a:lnTo>
                  <a:lnTo>
                    <a:pt x="339" y="2562"/>
                  </a:lnTo>
                  <a:lnTo>
                    <a:pt x="146" y="2433"/>
                  </a:lnTo>
                  <a:lnTo>
                    <a:pt x="162" y="2236"/>
                  </a:lnTo>
                  <a:lnTo>
                    <a:pt x="280" y="2079"/>
                  </a:lnTo>
                  <a:lnTo>
                    <a:pt x="359" y="1903"/>
                  </a:lnTo>
                  <a:lnTo>
                    <a:pt x="485" y="1774"/>
                  </a:lnTo>
                  <a:lnTo>
                    <a:pt x="454" y="1939"/>
                  </a:lnTo>
                  <a:lnTo>
                    <a:pt x="521" y="2065"/>
                  </a:lnTo>
                  <a:lnTo>
                    <a:pt x="625" y="1838"/>
                  </a:lnTo>
                  <a:lnTo>
                    <a:pt x="689" y="1412"/>
                  </a:lnTo>
                  <a:lnTo>
                    <a:pt x="603" y="1051"/>
                  </a:lnTo>
                  <a:lnTo>
                    <a:pt x="656" y="742"/>
                  </a:lnTo>
                  <a:lnTo>
                    <a:pt x="572" y="843"/>
                  </a:lnTo>
                  <a:lnTo>
                    <a:pt x="482" y="1045"/>
                  </a:lnTo>
                  <a:lnTo>
                    <a:pt x="530" y="1449"/>
                  </a:lnTo>
                  <a:lnTo>
                    <a:pt x="499" y="1653"/>
                  </a:lnTo>
                  <a:lnTo>
                    <a:pt x="353" y="1653"/>
                  </a:lnTo>
                  <a:lnTo>
                    <a:pt x="280" y="1802"/>
                  </a:lnTo>
                  <a:lnTo>
                    <a:pt x="0" y="1645"/>
                  </a:lnTo>
                  <a:lnTo>
                    <a:pt x="272" y="1527"/>
                  </a:lnTo>
                  <a:lnTo>
                    <a:pt x="129" y="776"/>
                  </a:lnTo>
                  <a:lnTo>
                    <a:pt x="174" y="470"/>
                  </a:lnTo>
                </a:path>
              </a:pathLst>
            </a:custGeom>
            <a:solidFill>
              <a:srgbClr val="AE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5" name="Freeform 67"/>
            <p:cNvSpPr>
              <a:spLocks noChangeArrowheads="1"/>
            </p:cNvSpPr>
            <p:nvPr/>
          </p:nvSpPr>
          <p:spPr bwMode="auto">
            <a:xfrm>
              <a:off x="1752" y="3495"/>
              <a:ext cx="61" cy="305"/>
            </a:xfrm>
            <a:custGeom>
              <a:avLst/>
              <a:gdLst>
                <a:gd name="T0" fmla="*/ 115 w 273"/>
                <a:gd name="T1" fmla="*/ 0 h 1350"/>
                <a:gd name="T2" fmla="*/ 81 w 273"/>
                <a:gd name="T3" fmla="*/ 132 h 1350"/>
                <a:gd name="T4" fmla="*/ 118 w 273"/>
                <a:gd name="T5" fmla="*/ 258 h 1350"/>
                <a:gd name="T6" fmla="*/ 59 w 273"/>
                <a:gd name="T7" fmla="*/ 412 h 1350"/>
                <a:gd name="T8" fmla="*/ 129 w 273"/>
                <a:gd name="T9" fmla="*/ 614 h 1350"/>
                <a:gd name="T10" fmla="*/ 104 w 273"/>
                <a:gd name="T11" fmla="*/ 723 h 1350"/>
                <a:gd name="T12" fmla="*/ 59 w 273"/>
                <a:gd name="T13" fmla="*/ 544 h 1350"/>
                <a:gd name="T14" fmla="*/ 34 w 273"/>
                <a:gd name="T15" fmla="*/ 687 h 1350"/>
                <a:gd name="T16" fmla="*/ 11 w 273"/>
                <a:gd name="T17" fmla="*/ 875 h 1350"/>
                <a:gd name="T18" fmla="*/ 64 w 273"/>
                <a:gd name="T19" fmla="*/ 1077 h 1350"/>
                <a:gd name="T20" fmla="*/ 0 w 273"/>
                <a:gd name="T21" fmla="*/ 1214 h 1350"/>
                <a:gd name="T22" fmla="*/ 247 w 273"/>
                <a:gd name="T23" fmla="*/ 1349 h 1350"/>
                <a:gd name="T24" fmla="*/ 272 w 273"/>
                <a:gd name="T25" fmla="*/ 1096 h 1350"/>
                <a:gd name="T26" fmla="*/ 247 w 273"/>
                <a:gd name="T27" fmla="*/ 634 h 1350"/>
                <a:gd name="T28" fmla="*/ 129 w 273"/>
                <a:gd name="T29" fmla="*/ 345 h 1350"/>
                <a:gd name="T30" fmla="*/ 210 w 273"/>
                <a:gd name="T31" fmla="*/ 185 h 1350"/>
                <a:gd name="T32" fmla="*/ 140 w 273"/>
                <a:gd name="T33" fmla="*/ 14 h 1350"/>
                <a:gd name="T34" fmla="*/ 115 w 273"/>
                <a:gd name="T35" fmla="*/ 0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1350">
                  <a:moveTo>
                    <a:pt x="115" y="0"/>
                  </a:moveTo>
                  <a:lnTo>
                    <a:pt x="81" y="132"/>
                  </a:lnTo>
                  <a:lnTo>
                    <a:pt x="118" y="258"/>
                  </a:lnTo>
                  <a:lnTo>
                    <a:pt x="59" y="412"/>
                  </a:lnTo>
                  <a:lnTo>
                    <a:pt x="129" y="614"/>
                  </a:lnTo>
                  <a:lnTo>
                    <a:pt x="104" y="723"/>
                  </a:lnTo>
                  <a:lnTo>
                    <a:pt x="59" y="544"/>
                  </a:lnTo>
                  <a:lnTo>
                    <a:pt x="34" y="687"/>
                  </a:lnTo>
                  <a:lnTo>
                    <a:pt x="11" y="875"/>
                  </a:lnTo>
                  <a:lnTo>
                    <a:pt x="64" y="1077"/>
                  </a:lnTo>
                  <a:lnTo>
                    <a:pt x="0" y="1214"/>
                  </a:lnTo>
                  <a:lnTo>
                    <a:pt x="247" y="1349"/>
                  </a:lnTo>
                  <a:lnTo>
                    <a:pt x="272" y="1096"/>
                  </a:lnTo>
                  <a:lnTo>
                    <a:pt x="247" y="634"/>
                  </a:lnTo>
                  <a:lnTo>
                    <a:pt x="129" y="345"/>
                  </a:lnTo>
                  <a:lnTo>
                    <a:pt x="210" y="185"/>
                  </a:lnTo>
                  <a:lnTo>
                    <a:pt x="140" y="14"/>
                  </a:lnTo>
                  <a:lnTo>
                    <a:pt x="115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6" name="Freeform 68"/>
            <p:cNvSpPr>
              <a:spLocks noChangeArrowheads="1"/>
            </p:cNvSpPr>
            <p:nvPr/>
          </p:nvSpPr>
          <p:spPr bwMode="auto">
            <a:xfrm>
              <a:off x="1483" y="3472"/>
              <a:ext cx="279" cy="294"/>
            </a:xfrm>
            <a:custGeom>
              <a:avLst/>
              <a:gdLst>
                <a:gd name="T0" fmla="*/ 0 w 1235"/>
                <a:gd name="T1" fmla="*/ 833 h 1302"/>
                <a:gd name="T2" fmla="*/ 82 w 1235"/>
                <a:gd name="T3" fmla="*/ 766 h 1302"/>
                <a:gd name="T4" fmla="*/ 247 w 1235"/>
                <a:gd name="T5" fmla="*/ 822 h 1302"/>
                <a:gd name="T6" fmla="*/ 362 w 1235"/>
                <a:gd name="T7" fmla="*/ 1029 h 1302"/>
                <a:gd name="T8" fmla="*/ 429 w 1235"/>
                <a:gd name="T9" fmla="*/ 869 h 1302"/>
                <a:gd name="T10" fmla="*/ 354 w 1235"/>
                <a:gd name="T11" fmla="*/ 721 h 1302"/>
                <a:gd name="T12" fmla="*/ 438 w 1235"/>
                <a:gd name="T13" fmla="*/ 609 h 1302"/>
                <a:gd name="T14" fmla="*/ 508 w 1235"/>
                <a:gd name="T15" fmla="*/ 794 h 1302"/>
                <a:gd name="T16" fmla="*/ 606 w 1235"/>
                <a:gd name="T17" fmla="*/ 752 h 1302"/>
                <a:gd name="T18" fmla="*/ 578 w 1235"/>
                <a:gd name="T19" fmla="*/ 398 h 1302"/>
                <a:gd name="T20" fmla="*/ 648 w 1235"/>
                <a:gd name="T21" fmla="*/ 205 h 1302"/>
                <a:gd name="T22" fmla="*/ 768 w 1235"/>
                <a:gd name="T23" fmla="*/ 59 h 1302"/>
                <a:gd name="T24" fmla="*/ 732 w 1235"/>
                <a:gd name="T25" fmla="*/ 227 h 1302"/>
                <a:gd name="T26" fmla="*/ 819 w 1235"/>
                <a:gd name="T27" fmla="*/ 309 h 1302"/>
                <a:gd name="T28" fmla="*/ 895 w 1235"/>
                <a:gd name="T29" fmla="*/ 104 h 1302"/>
                <a:gd name="T30" fmla="*/ 1024 w 1235"/>
                <a:gd name="T31" fmla="*/ 0 h 1302"/>
                <a:gd name="T32" fmla="*/ 923 w 1235"/>
                <a:gd name="T33" fmla="*/ 233 h 1302"/>
                <a:gd name="T34" fmla="*/ 892 w 1235"/>
                <a:gd name="T35" fmla="*/ 387 h 1302"/>
                <a:gd name="T36" fmla="*/ 976 w 1235"/>
                <a:gd name="T37" fmla="*/ 631 h 1302"/>
                <a:gd name="T38" fmla="*/ 1054 w 1235"/>
                <a:gd name="T39" fmla="*/ 309 h 1302"/>
                <a:gd name="T40" fmla="*/ 1144 w 1235"/>
                <a:gd name="T41" fmla="*/ 104 h 1302"/>
                <a:gd name="T42" fmla="*/ 1144 w 1235"/>
                <a:gd name="T43" fmla="*/ 359 h 1302"/>
                <a:gd name="T44" fmla="*/ 1186 w 1235"/>
                <a:gd name="T45" fmla="*/ 278 h 1302"/>
                <a:gd name="T46" fmla="*/ 1234 w 1235"/>
                <a:gd name="T47" fmla="*/ 468 h 1302"/>
                <a:gd name="T48" fmla="*/ 1180 w 1235"/>
                <a:gd name="T49" fmla="*/ 575 h 1302"/>
                <a:gd name="T50" fmla="*/ 1127 w 1235"/>
                <a:gd name="T51" fmla="*/ 1096 h 1302"/>
                <a:gd name="T52" fmla="*/ 1071 w 1235"/>
                <a:gd name="T53" fmla="*/ 1051 h 1302"/>
                <a:gd name="T54" fmla="*/ 1024 w 1235"/>
                <a:gd name="T55" fmla="*/ 939 h 1302"/>
                <a:gd name="T56" fmla="*/ 953 w 1235"/>
                <a:gd name="T57" fmla="*/ 948 h 1302"/>
                <a:gd name="T58" fmla="*/ 942 w 1235"/>
                <a:gd name="T59" fmla="*/ 752 h 1302"/>
                <a:gd name="T60" fmla="*/ 819 w 1235"/>
                <a:gd name="T61" fmla="*/ 869 h 1302"/>
                <a:gd name="T62" fmla="*/ 710 w 1235"/>
                <a:gd name="T63" fmla="*/ 998 h 1302"/>
                <a:gd name="T64" fmla="*/ 642 w 1235"/>
                <a:gd name="T65" fmla="*/ 1102 h 1302"/>
                <a:gd name="T66" fmla="*/ 583 w 1235"/>
                <a:gd name="T67" fmla="*/ 1301 h 1302"/>
                <a:gd name="T68" fmla="*/ 247 w 1235"/>
                <a:gd name="T69" fmla="*/ 1211 h 1302"/>
                <a:gd name="T70" fmla="*/ 129 w 1235"/>
                <a:gd name="T71" fmla="*/ 1178 h 1302"/>
                <a:gd name="T72" fmla="*/ 0 w 1235"/>
                <a:gd name="T73" fmla="*/ 833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5" h="1302">
                  <a:moveTo>
                    <a:pt x="0" y="833"/>
                  </a:moveTo>
                  <a:lnTo>
                    <a:pt x="82" y="766"/>
                  </a:lnTo>
                  <a:lnTo>
                    <a:pt x="247" y="822"/>
                  </a:lnTo>
                  <a:lnTo>
                    <a:pt x="362" y="1029"/>
                  </a:lnTo>
                  <a:lnTo>
                    <a:pt x="429" y="869"/>
                  </a:lnTo>
                  <a:lnTo>
                    <a:pt x="354" y="721"/>
                  </a:lnTo>
                  <a:lnTo>
                    <a:pt x="438" y="609"/>
                  </a:lnTo>
                  <a:lnTo>
                    <a:pt x="508" y="794"/>
                  </a:lnTo>
                  <a:lnTo>
                    <a:pt x="606" y="752"/>
                  </a:lnTo>
                  <a:lnTo>
                    <a:pt x="578" y="398"/>
                  </a:lnTo>
                  <a:lnTo>
                    <a:pt x="648" y="205"/>
                  </a:lnTo>
                  <a:lnTo>
                    <a:pt x="768" y="59"/>
                  </a:lnTo>
                  <a:lnTo>
                    <a:pt x="732" y="227"/>
                  </a:lnTo>
                  <a:lnTo>
                    <a:pt x="819" y="309"/>
                  </a:lnTo>
                  <a:lnTo>
                    <a:pt x="895" y="104"/>
                  </a:lnTo>
                  <a:lnTo>
                    <a:pt x="1024" y="0"/>
                  </a:lnTo>
                  <a:lnTo>
                    <a:pt x="923" y="233"/>
                  </a:lnTo>
                  <a:lnTo>
                    <a:pt x="892" y="387"/>
                  </a:lnTo>
                  <a:lnTo>
                    <a:pt x="976" y="631"/>
                  </a:lnTo>
                  <a:lnTo>
                    <a:pt x="1054" y="309"/>
                  </a:lnTo>
                  <a:lnTo>
                    <a:pt x="1144" y="104"/>
                  </a:lnTo>
                  <a:lnTo>
                    <a:pt x="1144" y="359"/>
                  </a:lnTo>
                  <a:lnTo>
                    <a:pt x="1186" y="278"/>
                  </a:lnTo>
                  <a:lnTo>
                    <a:pt x="1234" y="468"/>
                  </a:lnTo>
                  <a:lnTo>
                    <a:pt x="1180" y="575"/>
                  </a:lnTo>
                  <a:lnTo>
                    <a:pt x="1127" y="1096"/>
                  </a:lnTo>
                  <a:lnTo>
                    <a:pt x="1071" y="1051"/>
                  </a:lnTo>
                  <a:lnTo>
                    <a:pt x="1024" y="939"/>
                  </a:lnTo>
                  <a:lnTo>
                    <a:pt x="953" y="948"/>
                  </a:lnTo>
                  <a:lnTo>
                    <a:pt x="942" y="752"/>
                  </a:lnTo>
                  <a:lnTo>
                    <a:pt x="819" y="869"/>
                  </a:lnTo>
                  <a:lnTo>
                    <a:pt x="710" y="998"/>
                  </a:lnTo>
                  <a:lnTo>
                    <a:pt x="642" y="1102"/>
                  </a:lnTo>
                  <a:lnTo>
                    <a:pt x="583" y="1301"/>
                  </a:lnTo>
                  <a:lnTo>
                    <a:pt x="247" y="1211"/>
                  </a:lnTo>
                  <a:lnTo>
                    <a:pt x="129" y="1178"/>
                  </a:lnTo>
                  <a:lnTo>
                    <a:pt x="0" y="833"/>
                  </a:lnTo>
                </a:path>
              </a:pathLst>
            </a:custGeom>
            <a:solidFill>
              <a:srgbClr val="AE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7" name="Freeform 69"/>
            <p:cNvSpPr>
              <a:spLocks noChangeArrowheads="1"/>
            </p:cNvSpPr>
            <p:nvPr/>
          </p:nvSpPr>
          <p:spPr bwMode="auto">
            <a:xfrm>
              <a:off x="1057" y="3155"/>
              <a:ext cx="73" cy="152"/>
            </a:xfrm>
            <a:custGeom>
              <a:avLst/>
              <a:gdLst>
                <a:gd name="T0" fmla="*/ 62 w 326"/>
                <a:gd name="T1" fmla="*/ 398 h 674"/>
                <a:gd name="T2" fmla="*/ 121 w 326"/>
                <a:gd name="T3" fmla="*/ 202 h 674"/>
                <a:gd name="T4" fmla="*/ 224 w 326"/>
                <a:gd name="T5" fmla="*/ 53 h 674"/>
                <a:gd name="T6" fmla="*/ 289 w 326"/>
                <a:gd name="T7" fmla="*/ 0 h 674"/>
                <a:gd name="T8" fmla="*/ 325 w 326"/>
                <a:gd name="T9" fmla="*/ 59 h 674"/>
                <a:gd name="T10" fmla="*/ 236 w 326"/>
                <a:gd name="T11" fmla="*/ 230 h 674"/>
                <a:gd name="T12" fmla="*/ 118 w 326"/>
                <a:gd name="T13" fmla="*/ 457 h 674"/>
                <a:gd name="T14" fmla="*/ 25 w 326"/>
                <a:gd name="T15" fmla="*/ 673 h 674"/>
                <a:gd name="T16" fmla="*/ 0 w 326"/>
                <a:gd name="T17" fmla="*/ 317 h 674"/>
                <a:gd name="T18" fmla="*/ 62 w 326"/>
                <a:gd name="T19" fmla="*/ 398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6" h="674">
                  <a:moveTo>
                    <a:pt x="62" y="398"/>
                  </a:moveTo>
                  <a:lnTo>
                    <a:pt x="121" y="202"/>
                  </a:lnTo>
                  <a:lnTo>
                    <a:pt x="224" y="53"/>
                  </a:lnTo>
                  <a:lnTo>
                    <a:pt x="289" y="0"/>
                  </a:lnTo>
                  <a:lnTo>
                    <a:pt x="325" y="59"/>
                  </a:lnTo>
                  <a:lnTo>
                    <a:pt x="236" y="230"/>
                  </a:lnTo>
                  <a:lnTo>
                    <a:pt x="118" y="457"/>
                  </a:lnTo>
                  <a:lnTo>
                    <a:pt x="25" y="673"/>
                  </a:lnTo>
                  <a:lnTo>
                    <a:pt x="0" y="317"/>
                  </a:lnTo>
                  <a:lnTo>
                    <a:pt x="62" y="398"/>
                  </a:lnTo>
                </a:path>
              </a:pathLst>
            </a:custGeom>
            <a:solidFill>
              <a:srgbClr val="FFFF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8" name="Freeform 70"/>
            <p:cNvSpPr>
              <a:spLocks noChangeArrowheads="1"/>
            </p:cNvSpPr>
            <p:nvPr/>
          </p:nvSpPr>
          <p:spPr bwMode="auto">
            <a:xfrm>
              <a:off x="871" y="2914"/>
              <a:ext cx="379" cy="670"/>
            </a:xfrm>
            <a:custGeom>
              <a:avLst/>
              <a:gdLst>
                <a:gd name="T0" fmla="*/ 0 w 1677"/>
                <a:gd name="T1" fmla="*/ 665 h 2961"/>
                <a:gd name="T2" fmla="*/ 45 w 1677"/>
                <a:gd name="T3" fmla="*/ 617 h 2961"/>
                <a:gd name="T4" fmla="*/ 123 w 1677"/>
                <a:gd name="T5" fmla="*/ 819 h 2961"/>
                <a:gd name="T6" fmla="*/ 258 w 1677"/>
                <a:gd name="T7" fmla="*/ 959 h 2961"/>
                <a:gd name="T8" fmla="*/ 244 w 1677"/>
                <a:gd name="T9" fmla="*/ 768 h 2961"/>
                <a:gd name="T10" fmla="*/ 190 w 1677"/>
                <a:gd name="T11" fmla="*/ 533 h 2961"/>
                <a:gd name="T12" fmla="*/ 118 w 1677"/>
                <a:gd name="T13" fmla="*/ 412 h 2961"/>
                <a:gd name="T14" fmla="*/ 205 w 1677"/>
                <a:gd name="T15" fmla="*/ 384 h 2961"/>
                <a:gd name="T16" fmla="*/ 359 w 1677"/>
                <a:gd name="T17" fmla="*/ 435 h 2961"/>
                <a:gd name="T18" fmla="*/ 434 w 1677"/>
                <a:gd name="T19" fmla="*/ 323 h 2961"/>
                <a:gd name="T20" fmla="*/ 404 w 1677"/>
                <a:gd name="T21" fmla="*/ 168 h 2961"/>
                <a:gd name="T22" fmla="*/ 479 w 1677"/>
                <a:gd name="T23" fmla="*/ 0 h 2961"/>
                <a:gd name="T24" fmla="*/ 513 w 1677"/>
                <a:gd name="T25" fmla="*/ 132 h 2961"/>
                <a:gd name="T26" fmla="*/ 580 w 1677"/>
                <a:gd name="T27" fmla="*/ 353 h 2961"/>
                <a:gd name="T28" fmla="*/ 603 w 1677"/>
                <a:gd name="T29" fmla="*/ 398 h 2961"/>
                <a:gd name="T30" fmla="*/ 608 w 1677"/>
                <a:gd name="T31" fmla="*/ 488 h 2961"/>
                <a:gd name="T32" fmla="*/ 706 w 1677"/>
                <a:gd name="T33" fmla="*/ 693 h 2961"/>
                <a:gd name="T34" fmla="*/ 726 w 1677"/>
                <a:gd name="T35" fmla="*/ 920 h 2961"/>
                <a:gd name="T36" fmla="*/ 816 w 1677"/>
                <a:gd name="T37" fmla="*/ 1164 h 2961"/>
                <a:gd name="T38" fmla="*/ 821 w 1677"/>
                <a:gd name="T39" fmla="*/ 1416 h 2961"/>
                <a:gd name="T40" fmla="*/ 846 w 1677"/>
                <a:gd name="T41" fmla="*/ 1733 h 2961"/>
                <a:gd name="T42" fmla="*/ 961 w 1677"/>
                <a:gd name="T43" fmla="*/ 1486 h 2961"/>
                <a:gd name="T44" fmla="*/ 1146 w 1677"/>
                <a:gd name="T45" fmla="*/ 1164 h 2961"/>
                <a:gd name="T46" fmla="*/ 1132 w 1677"/>
                <a:gd name="T47" fmla="*/ 937 h 2961"/>
                <a:gd name="T48" fmla="*/ 1082 w 1677"/>
                <a:gd name="T49" fmla="*/ 757 h 2961"/>
                <a:gd name="T50" fmla="*/ 1163 w 1677"/>
                <a:gd name="T51" fmla="*/ 488 h 2961"/>
                <a:gd name="T52" fmla="*/ 1110 w 1677"/>
                <a:gd name="T53" fmla="*/ 295 h 2961"/>
                <a:gd name="T54" fmla="*/ 1197 w 1677"/>
                <a:gd name="T55" fmla="*/ 54 h 2961"/>
                <a:gd name="T56" fmla="*/ 1303 w 1677"/>
                <a:gd name="T57" fmla="*/ 40 h 2961"/>
                <a:gd name="T58" fmla="*/ 1399 w 1677"/>
                <a:gd name="T59" fmla="*/ 90 h 2961"/>
                <a:gd name="T60" fmla="*/ 1486 w 1677"/>
                <a:gd name="T61" fmla="*/ 227 h 2961"/>
                <a:gd name="T62" fmla="*/ 1567 w 1677"/>
                <a:gd name="T63" fmla="*/ 353 h 2961"/>
                <a:gd name="T64" fmla="*/ 1539 w 1677"/>
                <a:gd name="T65" fmla="*/ 154 h 2961"/>
                <a:gd name="T66" fmla="*/ 1617 w 1677"/>
                <a:gd name="T67" fmla="*/ 154 h 2961"/>
                <a:gd name="T68" fmla="*/ 1612 w 1677"/>
                <a:gd name="T69" fmla="*/ 230 h 2961"/>
                <a:gd name="T70" fmla="*/ 1648 w 1677"/>
                <a:gd name="T71" fmla="*/ 295 h 2961"/>
                <a:gd name="T72" fmla="*/ 1631 w 1677"/>
                <a:gd name="T73" fmla="*/ 412 h 2961"/>
                <a:gd name="T74" fmla="*/ 1676 w 1677"/>
                <a:gd name="T75" fmla="*/ 488 h 2961"/>
                <a:gd name="T76" fmla="*/ 1572 w 1677"/>
                <a:gd name="T77" fmla="*/ 625 h 2961"/>
                <a:gd name="T78" fmla="*/ 1530 w 1677"/>
                <a:gd name="T79" fmla="*/ 743 h 2961"/>
                <a:gd name="T80" fmla="*/ 1486 w 1677"/>
                <a:gd name="T81" fmla="*/ 937 h 2961"/>
                <a:gd name="T82" fmla="*/ 1421 w 1677"/>
                <a:gd name="T83" fmla="*/ 1113 h 2961"/>
                <a:gd name="T84" fmla="*/ 1301 w 1677"/>
                <a:gd name="T85" fmla="*/ 1444 h 2961"/>
                <a:gd name="T86" fmla="*/ 1301 w 1677"/>
                <a:gd name="T87" fmla="*/ 1724 h 2961"/>
                <a:gd name="T88" fmla="*/ 1267 w 1677"/>
                <a:gd name="T89" fmla="*/ 1814 h 2961"/>
                <a:gd name="T90" fmla="*/ 1186 w 1677"/>
                <a:gd name="T91" fmla="*/ 1811 h 2961"/>
                <a:gd name="T92" fmla="*/ 1110 w 1677"/>
                <a:gd name="T93" fmla="*/ 1937 h 2961"/>
                <a:gd name="T94" fmla="*/ 1090 w 1677"/>
                <a:gd name="T95" fmla="*/ 2237 h 2961"/>
                <a:gd name="T96" fmla="*/ 1088 w 1677"/>
                <a:gd name="T97" fmla="*/ 2380 h 2961"/>
                <a:gd name="T98" fmla="*/ 1149 w 1677"/>
                <a:gd name="T99" fmla="*/ 2475 h 2961"/>
                <a:gd name="T100" fmla="*/ 970 w 1677"/>
                <a:gd name="T101" fmla="*/ 2960 h 2961"/>
                <a:gd name="T102" fmla="*/ 852 w 1677"/>
                <a:gd name="T103" fmla="*/ 2943 h 2961"/>
                <a:gd name="T104" fmla="*/ 751 w 1677"/>
                <a:gd name="T105" fmla="*/ 2702 h 2961"/>
                <a:gd name="T106" fmla="*/ 734 w 1677"/>
                <a:gd name="T107" fmla="*/ 2576 h 2961"/>
                <a:gd name="T108" fmla="*/ 544 w 1677"/>
                <a:gd name="T109" fmla="*/ 2416 h 2961"/>
                <a:gd name="T110" fmla="*/ 350 w 1677"/>
                <a:gd name="T111" fmla="*/ 2004 h 2961"/>
                <a:gd name="T112" fmla="*/ 196 w 1677"/>
                <a:gd name="T113" fmla="*/ 1562 h 2961"/>
                <a:gd name="T114" fmla="*/ 14 w 1677"/>
                <a:gd name="T115" fmla="*/ 1444 h 2961"/>
                <a:gd name="T116" fmla="*/ 59 w 1677"/>
                <a:gd name="T117" fmla="*/ 1136 h 2961"/>
                <a:gd name="T118" fmla="*/ 34 w 1677"/>
                <a:gd name="T119" fmla="*/ 937 h 2961"/>
                <a:gd name="T120" fmla="*/ 42 w 1677"/>
                <a:gd name="T121" fmla="*/ 827 h 2961"/>
                <a:gd name="T122" fmla="*/ 0 w 1677"/>
                <a:gd name="T123" fmla="*/ 665 h 2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77" h="2961">
                  <a:moveTo>
                    <a:pt x="0" y="665"/>
                  </a:moveTo>
                  <a:lnTo>
                    <a:pt x="45" y="617"/>
                  </a:lnTo>
                  <a:lnTo>
                    <a:pt x="123" y="819"/>
                  </a:lnTo>
                  <a:lnTo>
                    <a:pt x="258" y="959"/>
                  </a:lnTo>
                  <a:lnTo>
                    <a:pt x="244" y="768"/>
                  </a:lnTo>
                  <a:lnTo>
                    <a:pt x="190" y="533"/>
                  </a:lnTo>
                  <a:lnTo>
                    <a:pt x="118" y="412"/>
                  </a:lnTo>
                  <a:lnTo>
                    <a:pt x="205" y="384"/>
                  </a:lnTo>
                  <a:lnTo>
                    <a:pt x="359" y="435"/>
                  </a:lnTo>
                  <a:lnTo>
                    <a:pt x="434" y="323"/>
                  </a:lnTo>
                  <a:lnTo>
                    <a:pt x="404" y="168"/>
                  </a:lnTo>
                  <a:lnTo>
                    <a:pt x="479" y="0"/>
                  </a:lnTo>
                  <a:lnTo>
                    <a:pt x="513" y="132"/>
                  </a:lnTo>
                  <a:lnTo>
                    <a:pt x="580" y="353"/>
                  </a:lnTo>
                  <a:lnTo>
                    <a:pt x="603" y="398"/>
                  </a:lnTo>
                  <a:lnTo>
                    <a:pt x="608" y="488"/>
                  </a:lnTo>
                  <a:lnTo>
                    <a:pt x="706" y="693"/>
                  </a:lnTo>
                  <a:lnTo>
                    <a:pt x="726" y="920"/>
                  </a:lnTo>
                  <a:lnTo>
                    <a:pt x="816" y="1164"/>
                  </a:lnTo>
                  <a:lnTo>
                    <a:pt x="821" y="1416"/>
                  </a:lnTo>
                  <a:lnTo>
                    <a:pt x="846" y="1733"/>
                  </a:lnTo>
                  <a:lnTo>
                    <a:pt x="961" y="1486"/>
                  </a:lnTo>
                  <a:lnTo>
                    <a:pt x="1146" y="1164"/>
                  </a:lnTo>
                  <a:lnTo>
                    <a:pt x="1132" y="937"/>
                  </a:lnTo>
                  <a:lnTo>
                    <a:pt x="1082" y="757"/>
                  </a:lnTo>
                  <a:lnTo>
                    <a:pt x="1163" y="488"/>
                  </a:lnTo>
                  <a:lnTo>
                    <a:pt x="1110" y="295"/>
                  </a:lnTo>
                  <a:lnTo>
                    <a:pt x="1197" y="54"/>
                  </a:lnTo>
                  <a:lnTo>
                    <a:pt x="1303" y="40"/>
                  </a:lnTo>
                  <a:lnTo>
                    <a:pt x="1399" y="90"/>
                  </a:lnTo>
                  <a:lnTo>
                    <a:pt x="1486" y="227"/>
                  </a:lnTo>
                  <a:lnTo>
                    <a:pt x="1567" y="353"/>
                  </a:lnTo>
                  <a:lnTo>
                    <a:pt x="1539" y="154"/>
                  </a:lnTo>
                  <a:lnTo>
                    <a:pt x="1617" y="154"/>
                  </a:lnTo>
                  <a:lnTo>
                    <a:pt x="1612" y="230"/>
                  </a:lnTo>
                  <a:lnTo>
                    <a:pt x="1648" y="295"/>
                  </a:lnTo>
                  <a:lnTo>
                    <a:pt x="1631" y="412"/>
                  </a:lnTo>
                  <a:lnTo>
                    <a:pt x="1676" y="488"/>
                  </a:lnTo>
                  <a:lnTo>
                    <a:pt x="1572" y="625"/>
                  </a:lnTo>
                  <a:lnTo>
                    <a:pt x="1530" y="743"/>
                  </a:lnTo>
                  <a:lnTo>
                    <a:pt x="1486" y="937"/>
                  </a:lnTo>
                  <a:lnTo>
                    <a:pt x="1421" y="1113"/>
                  </a:lnTo>
                  <a:lnTo>
                    <a:pt x="1301" y="1444"/>
                  </a:lnTo>
                  <a:lnTo>
                    <a:pt x="1301" y="1724"/>
                  </a:lnTo>
                  <a:lnTo>
                    <a:pt x="1267" y="1814"/>
                  </a:lnTo>
                  <a:lnTo>
                    <a:pt x="1186" y="1811"/>
                  </a:lnTo>
                  <a:lnTo>
                    <a:pt x="1110" y="1937"/>
                  </a:lnTo>
                  <a:lnTo>
                    <a:pt x="1090" y="2237"/>
                  </a:lnTo>
                  <a:lnTo>
                    <a:pt x="1088" y="2380"/>
                  </a:lnTo>
                  <a:lnTo>
                    <a:pt x="1149" y="2475"/>
                  </a:lnTo>
                  <a:lnTo>
                    <a:pt x="970" y="2960"/>
                  </a:lnTo>
                  <a:lnTo>
                    <a:pt x="852" y="2943"/>
                  </a:lnTo>
                  <a:lnTo>
                    <a:pt x="751" y="2702"/>
                  </a:lnTo>
                  <a:lnTo>
                    <a:pt x="734" y="2576"/>
                  </a:lnTo>
                  <a:lnTo>
                    <a:pt x="544" y="2416"/>
                  </a:lnTo>
                  <a:lnTo>
                    <a:pt x="350" y="2004"/>
                  </a:lnTo>
                  <a:lnTo>
                    <a:pt x="196" y="1562"/>
                  </a:lnTo>
                  <a:lnTo>
                    <a:pt x="14" y="1444"/>
                  </a:lnTo>
                  <a:lnTo>
                    <a:pt x="59" y="1136"/>
                  </a:lnTo>
                  <a:lnTo>
                    <a:pt x="34" y="937"/>
                  </a:lnTo>
                  <a:lnTo>
                    <a:pt x="42" y="827"/>
                  </a:lnTo>
                  <a:lnTo>
                    <a:pt x="0" y="665"/>
                  </a:lnTo>
                </a:path>
              </a:pathLst>
            </a:custGeom>
            <a:solidFill>
              <a:srgbClr val="AAAA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9" name="Freeform 71"/>
            <p:cNvSpPr>
              <a:spLocks noChangeArrowheads="1"/>
            </p:cNvSpPr>
            <p:nvPr/>
          </p:nvSpPr>
          <p:spPr bwMode="auto">
            <a:xfrm>
              <a:off x="1086" y="2712"/>
              <a:ext cx="76" cy="165"/>
            </a:xfrm>
            <a:custGeom>
              <a:avLst/>
              <a:gdLst>
                <a:gd name="T0" fmla="*/ 278 w 338"/>
                <a:gd name="T1" fmla="*/ 729 h 730"/>
                <a:gd name="T2" fmla="*/ 337 w 338"/>
                <a:gd name="T3" fmla="*/ 628 h 730"/>
                <a:gd name="T4" fmla="*/ 317 w 338"/>
                <a:gd name="T5" fmla="*/ 479 h 730"/>
                <a:gd name="T6" fmla="*/ 196 w 338"/>
                <a:gd name="T7" fmla="*/ 376 h 730"/>
                <a:gd name="T8" fmla="*/ 233 w 338"/>
                <a:gd name="T9" fmla="*/ 317 h 730"/>
                <a:gd name="T10" fmla="*/ 168 w 338"/>
                <a:gd name="T11" fmla="*/ 230 h 730"/>
                <a:gd name="T12" fmla="*/ 196 w 338"/>
                <a:gd name="T13" fmla="*/ 104 h 730"/>
                <a:gd name="T14" fmla="*/ 87 w 338"/>
                <a:gd name="T15" fmla="*/ 0 h 730"/>
                <a:gd name="T16" fmla="*/ 28 w 338"/>
                <a:gd name="T17" fmla="*/ 22 h 730"/>
                <a:gd name="T18" fmla="*/ 70 w 338"/>
                <a:gd name="T19" fmla="*/ 76 h 730"/>
                <a:gd name="T20" fmla="*/ 107 w 338"/>
                <a:gd name="T21" fmla="*/ 140 h 730"/>
                <a:gd name="T22" fmla="*/ 65 w 338"/>
                <a:gd name="T23" fmla="*/ 294 h 730"/>
                <a:gd name="T24" fmla="*/ 37 w 338"/>
                <a:gd name="T25" fmla="*/ 149 h 730"/>
                <a:gd name="T26" fmla="*/ 0 w 338"/>
                <a:gd name="T27" fmla="*/ 319 h 730"/>
                <a:gd name="T28" fmla="*/ 20 w 338"/>
                <a:gd name="T29" fmla="*/ 471 h 730"/>
                <a:gd name="T30" fmla="*/ 199 w 338"/>
                <a:gd name="T31" fmla="*/ 533 h 730"/>
                <a:gd name="T32" fmla="*/ 278 w 338"/>
                <a:gd name="T33" fmla="*/ 729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8" h="730">
                  <a:moveTo>
                    <a:pt x="278" y="729"/>
                  </a:moveTo>
                  <a:lnTo>
                    <a:pt x="337" y="628"/>
                  </a:lnTo>
                  <a:lnTo>
                    <a:pt x="317" y="479"/>
                  </a:lnTo>
                  <a:lnTo>
                    <a:pt x="196" y="376"/>
                  </a:lnTo>
                  <a:lnTo>
                    <a:pt x="233" y="317"/>
                  </a:lnTo>
                  <a:lnTo>
                    <a:pt x="168" y="230"/>
                  </a:lnTo>
                  <a:lnTo>
                    <a:pt x="196" y="104"/>
                  </a:lnTo>
                  <a:lnTo>
                    <a:pt x="87" y="0"/>
                  </a:lnTo>
                  <a:lnTo>
                    <a:pt x="28" y="22"/>
                  </a:lnTo>
                  <a:lnTo>
                    <a:pt x="70" y="76"/>
                  </a:lnTo>
                  <a:lnTo>
                    <a:pt x="107" y="140"/>
                  </a:lnTo>
                  <a:lnTo>
                    <a:pt x="65" y="294"/>
                  </a:lnTo>
                  <a:lnTo>
                    <a:pt x="37" y="149"/>
                  </a:lnTo>
                  <a:lnTo>
                    <a:pt x="0" y="319"/>
                  </a:lnTo>
                  <a:lnTo>
                    <a:pt x="20" y="471"/>
                  </a:lnTo>
                  <a:lnTo>
                    <a:pt x="199" y="533"/>
                  </a:lnTo>
                  <a:lnTo>
                    <a:pt x="278" y="729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0" name="Freeform 72"/>
            <p:cNvSpPr>
              <a:spLocks noChangeArrowheads="1"/>
            </p:cNvSpPr>
            <p:nvPr/>
          </p:nvSpPr>
          <p:spPr bwMode="auto">
            <a:xfrm>
              <a:off x="939" y="2714"/>
              <a:ext cx="141" cy="203"/>
            </a:xfrm>
            <a:custGeom>
              <a:avLst/>
              <a:gdLst>
                <a:gd name="T0" fmla="*/ 625 w 626"/>
                <a:gd name="T1" fmla="*/ 110 h 898"/>
                <a:gd name="T2" fmla="*/ 493 w 626"/>
                <a:gd name="T3" fmla="*/ 219 h 898"/>
                <a:gd name="T4" fmla="*/ 384 w 626"/>
                <a:gd name="T5" fmla="*/ 348 h 898"/>
                <a:gd name="T6" fmla="*/ 384 w 626"/>
                <a:gd name="T7" fmla="*/ 639 h 898"/>
                <a:gd name="T8" fmla="*/ 311 w 626"/>
                <a:gd name="T9" fmla="*/ 735 h 898"/>
                <a:gd name="T10" fmla="*/ 179 w 626"/>
                <a:gd name="T11" fmla="*/ 883 h 898"/>
                <a:gd name="T12" fmla="*/ 50 w 626"/>
                <a:gd name="T13" fmla="*/ 897 h 898"/>
                <a:gd name="T14" fmla="*/ 0 w 626"/>
                <a:gd name="T15" fmla="*/ 816 h 898"/>
                <a:gd name="T16" fmla="*/ 59 w 626"/>
                <a:gd name="T17" fmla="*/ 771 h 898"/>
                <a:gd name="T18" fmla="*/ 17 w 626"/>
                <a:gd name="T19" fmla="*/ 687 h 898"/>
                <a:gd name="T20" fmla="*/ 36 w 626"/>
                <a:gd name="T21" fmla="*/ 595 h 898"/>
                <a:gd name="T22" fmla="*/ 95 w 626"/>
                <a:gd name="T23" fmla="*/ 617 h 898"/>
                <a:gd name="T24" fmla="*/ 162 w 626"/>
                <a:gd name="T25" fmla="*/ 488 h 898"/>
                <a:gd name="T26" fmla="*/ 148 w 626"/>
                <a:gd name="T27" fmla="*/ 348 h 898"/>
                <a:gd name="T28" fmla="*/ 112 w 626"/>
                <a:gd name="T29" fmla="*/ 323 h 898"/>
                <a:gd name="T30" fmla="*/ 146 w 626"/>
                <a:gd name="T31" fmla="*/ 222 h 898"/>
                <a:gd name="T32" fmla="*/ 235 w 626"/>
                <a:gd name="T33" fmla="*/ 110 h 898"/>
                <a:gd name="T34" fmla="*/ 384 w 626"/>
                <a:gd name="T35" fmla="*/ 96 h 898"/>
                <a:gd name="T36" fmla="*/ 493 w 626"/>
                <a:gd name="T37" fmla="*/ 0 h 898"/>
                <a:gd name="T38" fmla="*/ 574 w 626"/>
                <a:gd name="T39" fmla="*/ 42 h 898"/>
                <a:gd name="T40" fmla="*/ 625 w 626"/>
                <a:gd name="T41" fmla="*/ 11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6" h="898">
                  <a:moveTo>
                    <a:pt x="625" y="110"/>
                  </a:moveTo>
                  <a:lnTo>
                    <a:pt x="493" y="219"/>
                  </a:lnTo>
                  <a:lnTo>
                    <a:pt x="384" y="348"/>
                  </a:lnTo>
                  <a:lnTo>
                    <a:pt x="384" y="639"/>
                  </a:lnTo>
                  <a:lnTo>
                    <a:pt x="311" y="735"/>
                  </a:lnTo>
                  <a:lnTo>
                    <a:pt x="179" y="883"/>
                  </a:lnTo>
                  <a:lnTo>
                    <a:pt x="50" y="897"/>
                  </a:lnTo>
                  <a:lnTo>
                    <a:pt x="0" y="816"/>
                  </a:lnTo>
                  <a:lnTo>
                    <a:pt x="59" y="771"/>
                  </a:lnTo>
                  <a:lnTo>
                    <a:pt x="17" y="687"/>
                  </a:lnTo>
                  <a:lnTo>
                    <a:pt x="36" y="595"/>
                  </a:lnTo>
                  <a:lnTo>
                    <a:pt x="95" y="617"/>
                  </a:lnTo>
                  <a:lnTo>
                    <a:pt x="162" y="488"/>
                  </a:lnTo>
                  <a:lnTo>
                    <a:pt x="148" y="348"/>
                  </a:lnTo>
                  <a:lnTo>
                    <a:pt x="112" y="323"/>
                  </a:lnTo>
                  <a:lnTo>
                    <a:pt x="146" y="222"/>
                  </a:lnTo>
                  <a:lnTo>
                    <a:pt x="235" y="110"/>
                  </a:lnTo>
                  <a:lnTo>
                    <a:pt x="384" y="96"/>
                  </a:lnTo>
                  <a:lnTo>
                    <a:pt x="493" y="0"/>
                  </a:lnTo>
                  <a:lnTo>
                    <a:pt x="574" y="42"/>
                  </a:lnTo>
                  <a:lnTo>
                    <a:pt x="625" y="110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1" name="Freeform 73"/>
            <p:cNvSpPr>
              <a:spLocks noChangeArrowheads="1"/>
            </p:cNvSpPr>
            <p:nvPr/>
          </p:nvSpPr>
          <p:spPr bwMode="auto">
            <a:xfrm>
              <a:off x="675" y="3016"/>
              <a:ext cx="190" cy="126"/>
            </a:xfrm>
            <a:custGeom>
              <a:avLst/>
              <a:gdLst>
                <a:gd name="T0" fmla="*/ 51 w 842"/>
                <a:gd name="T1" fmla="*/ 560 h 561"/>
                <a:gd name="T2" fmla="*/ 118 w 842"/>
                <a:gd name="T3" fmla="*/ 451 h 561"/>
                <a:gd name="T4" fmla="*/ 194 w 842"/>
                <a:gd name="T5" fmla="*/ 308 h 561"/>
                <a:gd name="T6" fmla="*/ 404 w 842"/>
                <a:gd name="T7" fmla="*/ 288 h 561"/>
                <a:gd name="T8" fmla="*/ 553 w 842"/>
                <a:gd name="T9" fmla="*/ 143 h 561"/>
                <a:gd name="T10" fmla="*/ 698 w 842"/>
                <a:gd name="T11" fmla="*/ 168 h 561"/>
                <a:gd name="T12" fmla="*/ 841 w 842"/>
                <a:gd name="T13" fmla="*/ 53 h 561"/>
                <a:gd name="T14" fmla="*/ 715 w 842"/>
                <a:gd name="T15" fmla="*/ 53 h 561"/>
                <a:gd name="T16" fmla="*/ 628 w 842"/>
                <a:gd name="T17" fmla="*/ 0 h 561"/>
                <a:gd name="T18" fmla="*/ 502 w 842"/>
                <a:gd name="T19" fmla="*/ 17 h 561"/>
                <a:gd name="T20" fmla="*/ 407 w 842"/>
                <a:gd name="T21" fmla="*/ 98 h 561"/>
                <a:gd name="T22" fmla="*/ 303 w 842"/>
                <a:gd name="T23" fmla="*/ 143 h 561"/>
                <a:gd name="T24" fmla="*/ 216 w 842"/>
                <a:gd name="T25" fmla="*/ 120 h 561"/>
                <a:gd name="T26" fmla="*/ 281 w 842"/>
                <a:gd name="T27" fmla="*/ 73 h 561"/>
                <a:gd name="T28" fmla="*/ 368 w 842"/>
                <a:gd name="T29" fmla="*/ 17 h 561"/>
                <a:gd name="T30" fmla="*/ 258 w 842"/>
                <a:gd name="T31" fmla="*/ 0 h 561"/>
                <a:gd name="T32" fmla="*/ 169 w 842"/>
                <a:gd name="T33" fmla="*/ 39 h 561"/>
                <a:gd name="T34" fmla="*/ 96 w 842"/>
                <a:gd name="T35" fmla="*/ 132 h 561"/>
                <a:gd name="T36" fmla="*/ 29 w 842"/>
                <a:gd name="T37" fmla="*/ 176 h 561"/>
                <a:gd name="T38" fmla="*/ 9 w 842"/>
                <a:gd name="T39" fmla="*/ 244 h 561"/>
                <a:gd name="T40" fmla="*/ 73 w 842"/>
                <a:gd name="T41" fmla="*/ 266 h 561"/>
                <a:gd name="T42" fmla="*/ 29 w 842"/>
                <a:gd name="T43" fmla="*/ 370 h 561"/>
                <a:gd name="T44" fmla="*/ 9 w 842"/>
                <a:gd name="T45" fmla="*/ 420 h 561"/>
                <a:gd name="T46" fmla="*/ 0 w 842"/>
                <a:gd name="T47" fmla="*/ 560 h 561"/>
                <a:gd name="T48" fmla="*/ 51 w 842"/>
                <a:gd name="T49" fmla="*/ 56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2" h="561">
                  <a:moveTo>
                    <a:pt x="51" y="560"/>
                  </a:moveTo>
                  <a:lnTo>
                    <a:pt x="118" y="451"/>
                  </a:lnTo>
                  <a:lnTo>
                    <a:pt x="194" y="308"/>
                  </a:lnTo>
                  <a:lnTo>
                    <a:pt x="404" y="288"/>
                  </a:lnTo>
                  <a:lnTo>
                    <a:pt x="553" y="143"/>
                  </a:lnTo>
                  <a:lnTo>
                    <a:pt x="698" y="168"/>
                  </a:lnTo>
                  <a:lnTo>
                    <a:pt x="841" y="53"/>
                  </a:lnTo>
                  <a:lnTo>
                    <a:pt x="715" y="53"/>
                  </a:lnTo>
                  <a:lnTo>
                    <a:pt x="628" y="0"/>
                  </a:lnTo>
                  <a:lnTo>
                    <a:pt x="502" y="17"/>
                  </a:lnTo>
                  <a:lnTo>
                    <a:pt x="407" y="98"/>
                  </a:lnTo>
                  <a:lnTo>
                    <a:pt x="303" y="143"/>
                  </a:lnTo>
                  <a:lnTo>
                    <a:pt x="216" y="120"/>
                  </a:lnTo>
                  <a:lnTo>
                    <a:pt x="281" y="73"/>
                  </a:lnTo>
                  <a:lnTo>
                    <a:pt x="368" y="17"/>
                  </a:lnTo>
                  <a:lnTo>
                    <a:pt x="258" y="0"/>
                  </a:lnTo>
                  <a:lnTo>
                    <a:pt x="169" y="39"/>
                  </a:lnTo>
                  <a:lnTo>
                    <a:pt x="96" y="132"/>
                  </a:lnTo>
                  <a:lnTo>
                    <a:pt x="29" y="176"/>
                  </a:lnTo>
                  <a:lnTo>
                    <a:pt x="9" y="244"/>
                  </a:lnTo>
                  <a:lnTo>
                    <a:pt x="73" y="266"/>
                  </a:lnTo>
                  <a:lnTo>
                    <a:pt x="29" y="370"/>
                  </a:lnTo>
                  <a:lnTo>
                    <a:pt x="9" y="420"/>
                  </a:lnTo>
                  <a:lnTo>
                    <a:pt x="0" y="560"/>
                  </a:lnTo>
                  <a:lnTo>
                    <a:pt x="51" y="560"/>
                  </a:lnTo>
                </a:path>
              </a:pathLst>
            </a:cu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2" name="Freeform 74"/>
            <p:cNvSpPr>
              <a:spLocks noChangeArrowheads="1"/>
            </p:cNvSpPr>
            <p:nvPr/>
          </p:nvSpPr>
          <p:spPr bwMode="auto">
            <a:xfrm>
              <a:off x="535" y="3280"/>
              <a:ext cx="502" cy="487"/>
            </a:xfrm>
            <a:custGeom>
              <a:avLst/>
              <a:gdLst>
                <a:gd name="T0" fmla="*/ 135 w 2218"/>
                <a:gd name="T1" fmla="*/ 687 h 2154"/>
                <a:gd name="T2" fmla="*/ 289 w 2218"/>
                <a:gd name="T3" fmla="*/ 471 h 2154"/>
                <a:gd name="T4" fmla="*/ 412 w 2218"/>
                <a:gd name="T5" fmla="*/ 353 h 2154"/>
                <a:gd name="T6" fmla="*/ 348 w 2218"/>
                <a:gd name="T7" fmla="*/ 244 h 2154"/>
                <a:gd name="T8" fmla="*/ 583 w 2218"/>
                <a:gd name="T9" fmla="*/ 163 h 2154"/>
                <a:gd name="T10" fmla="*/ 681 w 2218"/>
                <a:gd name="T11" fmla="*/ 0 h 2154"/>
                <a:gd name="T12" fmla="*/ 835 w 2218"/>
                <a:gd name="T13" fmla="*/ 342 h 2154"/>
                <a:gd name="T14" fmla="*/ 931 w 2218"/>
                <a:gd name="T15" fmla="*/ 238 h 2154"/>
                <a:gd name="T16" fmla="*/ 1208 w 2218"/>
                <a:gd name="T17" fmla="*/ 516 h 2154"/>
                <a:gd name="T18" fmla="*/ 1393 w 2218"/>
                <a:gd name="T19" fmla="*/ 202 h 2154"/>
                <a:gd name="T20" fmla="*/ 1542 w 2218"/>
                <a:gd name="T21" fmla="*/ 3 h 2154"/>
                <a:gd name="T22" fmla="*/ 1620 w 2218"/>
                <a:gd name="T23" fmla="*/ 303 h 2154"/>
                <a:gd name="T24" fmla="*/ 1909 w 2218"/>
                <a:gd name="T25" fmla="*/ 847 h 2154"/>
                <a:gd name="T26" fmla="*/ 1987 w 2218"/>
                <a:gd name="T27" fmla="*/ 1054 h 2154"/>
                <a:gd name="T28" fmla="*/ 2217 w 2218"/>
                <a:gd name="T29" fmla="*/ 1320 h 2154"/>
                <a:gd name="T30" fmla="*/ 1416 w 2218"/>
                <a:gd name="T31" fmla="*/ 1144 h 2154"/>
                <a:gd name="T32" fmla="*/ 1233 w 2218"/>
                <a:gd name="T33" fmla="*/ 1261 h 2154"/>
                <a:gd name="T34" fmla="*/ 1127 w 2218"/>
                <a:gd name="T35" fmla="*/ 1449 h 2154"/>
                <a:gd name="T36" fmla="*/ 950 w 2218"/>
                <a:gd name="T37" fmla="*/ 1539 h 2154"/>
                <a:gd name="T38" fmla="*/ 709 w 2218"/>
                <a:gd name="T39" fmla="*/ 1906 h 2154"/>
                <a:gd name="T40" fmla="*/ 706 w 2218"/>
                <a:gd name="T41" fmla="*/ 2153 h 2154"/>
                <a:gd name="T42" fmla="*/ 406 w 2218"/>
                <a:gd name="T43" fmla="*/ 2035 h 2154"/>
                <a:gd name="T44" fmla="*/ 600 w 2218"/>
                <a:gd name="T45" fmla="*/ 1746 h 2154"/>
                <a:gd name="T46" fmla="*/ 774 w 2218"/>
                <a:gd name="T47" fmla="*/ 1497 h 2154"/>
                <a:gd name="T48" fmla="*/ 886 w 2218"/>
                <a:gd name="T49" fmla="*/ 1334 h 2154"/>
                <a:gd name="T50" fmla="*/ 650 w 2218"/>
                <a:gd name="T51" fmla="*/ 1474 h 2154"/>
                <a:gd name="T52" fmla="*/ 429 w 2218"/>
                <a:gd name="T53" fmla="*/ 1472 h 2154"/>
                <a:gd name="T54" fmla="*/ 563 w 2218"/>
                <a:gd name="T55" fmla="*/ 1144 h 2154"/>
                <a:gd name="T56" fmla="*/ 213 w 2218"/>
                <a:gd name="T57" fmla="*/ 1144 h 2154"/>
                <a:gd name="T58" fmla="*/ 261 w 2218"/>
                <a:gd name="T59" fmla="*/ 1032 h 2154"/>
                <a:gd name="T60" fmla="*/ 709 w 2218"/>
                <a:gd name="T61" fmla="*/ 1118 h 2154"/>
                <a:gd name="T62" fmla="*/ 516 w 2218"/>
                <a:gd name="T63" fmla="*/ 877 h 2154"/>
                <a:gd name="T64" fmla="*/ 39 w 2218"/>
                <a:gd name="T65" fmla="*/ 813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18" h="2154">
                  <a:moveTo>
                    <a:pt x="0" y="701"/>
                  </a:moveTo>
                  <a:lnTo>
                    <a:pt x="135" y="687"/>
                  </a:lnTo>
                  <a:lnTo>
                    <a:pt x="283" y="597"/>
                  </a:lnTo>
                  <a:lnTo>
                    <a:pt x="289" y="471"/>
                  </a:lnTo>
                  <a:lnTo>
                    <a:pt x="471" y="420"/>
                  </a:lnTo>
                  <a:lnTo>
                    <a:pt x="412" y="353"/>
                  </a:lnTo>
                  <a:lnTo>
                    <a:pt x="261" y="320"/>
                  </a:lnTo>
                  <a:lnTo>
                    <a:pt x="348" y="244"/>
                  </a:lnTo>
                  <a:lnTo>
                    <a:pt x="493" y="252"/>
                  </a:lnTo>
                  <a:lnTo>
                    <a:pt x="583" y="163"/>
                  </a:lnTo>
                  <a:lnTo>
                    <a:pt x="634" y="73"/>
                  </a:lnTo>
                  <a:lnTo>
                    <a:pt x="681" y="0"/>
                  </a:lnTo>
                  <a:lnTo>
                    <a:pt x="718" y="140"/>
                  </a:lnTo>
                  <a:lnTo>
                    <a:pt x="835" y="342"/>
                  </a:lnTo>
                  <a:lnTo>
                    <a:pt x="936" y="493"/>
                  </a:lnTo>
                  <a:lnTo>
                    <a:pt x="931" y="238"/>
                  </a:lnTo>
                  <a:lnTo>
                    <a:pt x="1057" y="449"/>
                  </a:lnTo>
                  <a:lnTo>
                    <a:pt x="1208" y="516"/>
                  </a:lnTo>
                  <a:lnTo>
                    <a:pt x="1261" y="297"/>
                  </a:lnTo>
                  <a:lnTo>
                    <a:pt x="1393" y="202"/>
                  </a:lnTo>
                  <a:lnTo>
                    <a:pt x="1466" y="0"/>
                  </a:lnTo>
                  <a:lnTo>
                    <a:pt x="1542" y="3"/>
                  </a:lnTo>
                  <a:lnTo>
                    <a:pt x="1606" y="126"/>
                  </a:lnTo>
                  <a:lnTo>
                    <a:pt x="1620" y="303"/>
                  </a:lnTo>
                  <a:lnTo>
                    <a:pt x="1786" y="597"/>
                  </a:lnTo>
                  <a:lnTo>
                    <a:pt x="1909" y="847"/>
                  </a:lnTo>
                  <a:lnTo>
                    <a:pt x="1887" y="973"/>
                  </a:lnTo>
                  <a:lnTo>
                    <a:pt x="1987" y="1054"/>
                  </a:lnTo>
                  <a:lnTo>
                    <a:pt x="2108" y="1107"/>
                  </a:lnTo>
                  <a:lnTo>
                    <a:pt x="2217" y="1320"/>
                  </a:lnTo>
                  <a:lnTo>
                    <a:pt x="1528" y="1172"/>
                  </a:lnTo>
                  <a:lnTo>
                    <a:pt x="1416" y="1144"/>
                  </a:lnTo>
                  <a:lnTo>
                    <a:pt x="1284" y="1214"/>
                  </a:lnTo>
                  <a:lnTo>
                    <a:pt x="1233" y="1261"/>
                  </a:lnTo>
                  <a:lnTo>
                    <a:pt x="1292" y="1407"/>
                  </a:lnTo>
                  <a:lnTo>
                    <a:pt x="1127" y="1449"/>
                  </a:lnTo>
                  <a:lnTo>
                    <a:pt x="1152" y="1556"/>
                  </a:lnTo>
                  <a:lnTo>
                    <a:pt x="950" y="1539"/>
                  </a:lnTo>
                  <a:lnTo>
                    <a:pt x="841" y="1564"/>
                  </a:lnTo>
                  <a:lnTo>
                    <a:pt x="709" y="1906"/>
                  </a:lnTo>
                  <a:lnTo>
                    <a:pt x="765" y="2099"/>
                  </a:lnTo>
                  <a:lnTo>
                    <a:pt x="706" y="2153"/>
                  </a:lnTo>
                  <a:lnTo>
                    <a:pt x="493" y="2105"/>
                  </a:lnTo>
                  <a:lnTo>
                    <a:pt x="406" y="2035"/>
                  </a:lnTo>
                  <a:lnTo>
                    <a:pt x="429" y="1864"/>
                  </a:lnTo>
                  <a:lnTo>
                    <a:pt x="600" y="1746"/>
                  </a:lnTo>
                  <a:lnTo>
                    <a:pt x="622" y="1629"/>
                  </a:lnTo>
                  <a:lnTo>
                    <a:pt x="774" y="1497"/>
                  </a:lnTo>
                  <a:lnTo>
                    <a:pt x="939" y="1407"/>
                  </a:lnTo>
                  <a:lnTo>
                    <a:pt x="886" y="1334"/>
                  </a:lnTo>
                  <a:lnTo>
                    <a:pt x="723" y="1340"/>
                  </a:lnTo>
                  <a:lnTo>
                    <a:pt x="650" y="1474"/>
                  </a:lnTo>
                  <a:lnTo>
                    <a:pt x="429" y="1578"/>
                  </a:lnTo>
                  <a:lnTo>
                    <a:pt x="429" y="1472"/>
                  </a:lnTo>
                  <a:lnTo>
                    <a:pt x="577" y="1303"/>
                  </a:lnTo>
                  <a:lnTo>
                    <a:pt x="563" y="1144"/>
                  </a:lnTo>
                  <a:lnTo>
                    <a:pt x="353" y="1099"/>
                  </a:lnTo>
                  <a:lnTo>
                    <a:pt x="213" y="1144"/>
                  </a:lnTo>
                  <a:lnTo>
                    <a:pt x="135" y="1082"/>
                  </a:lnTo>
                  <a:lnTo>
                    <a:pt x="261" y="1032"/>
                  </a:lnTo>
                  <a:lnTo>
                    <a:pt x="496" y="1012"/>
                  </a:lnTo>
                  <a:lnTo>
                    <a:pt x="709" y="1118"/>
                  </a:lnTo>
                  <a:lnTo>
                    <a:pt x="681" y="1012"/>
                  </a:lnTo>
                  <a:lnTo>
                    <a:pt x="516" y="877"/>
                  </a:lnTo>
                  <a:lnTo>
                    <a:pt x="185" y="869"/>
                  </a:lnTo>
                  <a:lnTo>
                    <a:pt x="39" y="813"/>
                  </a:lnTo>
                  <a:lnTo>
                    <a:pt x="0" y="701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3" name="Freeform 75"/>
            <p:cNvSpPr>
              <a:spLocks noChangeArrowheads="1"/>
            </p:cNvSpPr>
            <p:nvPr/>
          </p:nvSpPr>
          <p:spPr bwMode="auto">
            <a:xfrm>
              <a:off x="428" y="3464"/>
              <a:ext cx="171" cy="274"/>
            </a:xfrm>
            <a:custGeom>
              <a:avLst/>
              <a:gdLst>
                <a:gd name="T0" fmla="*/ 0 w 758"/>
                <a:gd name="T1" fmla="*/ 1211 h 1212"/>
                <a:gd name="T2" fmla="*/ 87 w 758"/>
                <a:gd name="T3" fmla="*/ 902 h 1212"/>
                <a:gd name="T4" fmla="*/ 247 w 758"/>
                <a:gd name="T5" fmla="*/ 751 h 1212"/>
                <a:gd name="T6" fmla="*/ 359 w 758"/>
                <a:gd name="T7" fmla="*/ 552 h 1212"/>
                <a:gd name="T8" fmla="*/ 387 w 758"/>
                <a:gd name="T9" fmla="*/ 331 h 1212"/>
                <a:gd name="T10" fmla="*/ 395 w 758"/>
                <a:gd name="T11" fmla="*/ 0 h 1212"/>
                <a:gd name="T12" fmla="*/ 566 w 758"/>
                <a:gd name="T13" fmla="*/ 446 h 1212"/>
                <a:gd name="T14" fmla="*/ 757 w 758"/>
                <a:gd name="T15" fmla="*/ 883 h 1212"/>
                <a:gd name="T16" fmla="*/ 280 w 758"/>
                <a:gd name="T17" fmla="*/ 1082 h 1212"/>
                <a:gd name="T18" fmla="*/ 0 w 758"/>
                <a:gd name="T19" fmla="*/ 1211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8" h="1212">
                  <a:moveTo>
                    <a:pt x="0" y="1211"/>
                  </a:moveTo>
                  <a:lnTo>
                    <a:pt x="87" y="902"/>
                  </a:lnTo>
                  <a:lnTo>
                    <a:pt x="247" y="751"/>
                  </a:lnTo>
                  <a:lnTo>
                    <a:pt x="359" y="552"/>
                  </a:lnTo>
                  <a:lnTo>
                    <a:pt x="387" y="331"/>
                  </a:lnTo>
                  <a:lnTo>
                    <a:pt x="395" y="0"/>
                  </a:lnTo>
                  <a:lnTo>
                    <a:pt x="566" y="446"/>
                  </a:lnTo>
                  <a:lnTo>
                    <a:pt x="757" y="883"/>
                  </a:lnTo>
                  <a:lnTo>
                    <a:pt x="280" y="1082"/>
                  </a:lnTo>
                  <a:lnTo>
                    <a:pt x="0" y="1211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4" name="Freeform 76"/>
            <p:cNvSpPr>
              <a:spLocks noChangeArrowheads="1"/>
            </p:cNvSpPr>
            <p:nvPr/>
          </p:nvSpPr>
          <p:spPr bwMode="auto">
            <a:xfrm>
              <a:off x="1403" y="3669"/>
              <a:ext cx="118" cy="123"/>
            </a:xfrm>
            <a:custGeom>
              <a:avLst/>
              <a:gdLst>
                <a:gd name="T0" fmla="*/ 348 w 525"/>
                <a:gd name="T1" fmla="*/ 0 h 548"/>
                <a:gd name="T2" fmla="*/ 460 w 525"/>
                <a:gd name="T3" fmla="*/ 40 h 548"/>
                <a:gd name="T4" fmla="*/ 524 w 525"/>
                <a:gd name="T5" fmla="*/ 185 h 548"/>
                <a:gd name="T6" fmla="*/ 519 w 525"/>
                <a:gd name="T7" fmla="*/ 286 h 548"/>
                <a:gd name="T8" fmla="*/ 398 w 525"/>
                <a:gd name="T9" fmla="*/ 320 h 548"/>
                <a:gd name="T10" fmla="*/ 261 w 525"/>
                <a:gd name="T11" fmla="*/ 399 h 548"/>
                <a:gd name="T12" fmla="*/ 213 w 525"/>
                <a:gd name="T13" fmla="*/ 525 h 548"/>
                <a:gd name="T14" fmla="*/ 126 w 525"/>
                <a:gd name="T15" fmla="*/ 547 h 548"/>
                <a:gd name="T16" fmla="*/ 0 w 525"/>
                <a:gd name="T17" fmla="*/ 525 h 548"/>
                <a:gd name="T18" fmla="*/ 14 w 525"/>
                <a:gd name="T19" fmla="*/ 401 h 548"/>
                <a:gd name="T20" fmla="*/ 98 w 525"/>
                <a:gd name="T21" fmla="*/ 348 h 548"/>
                <a:gd name="T22" fmla="*/ 76 w 525"/>
                <a:gd name="T23" fmla="*/ 289 h 548"/>
                <a:gd name="T24" fmla="*/ 213 w 525"/>
                <a:gd name="T25" fmla="*/ 51 h 548"/>
                <a:gd name="T26" fmla="*/ 348 w 525"/>
                <a:gd name="T2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5" h="548">
                  <a:moveTo>
                    <a:pt x="348" y="0"/>
                  </a:moveTo>
                  <a:lnTo>
                    <a:pt x="460" y="40"/>
                  </a:lnTo>
                  <a:lnTo>
                    <a:pt x="524" y="185"/>
                  </a:lnTo>
                  <a:lnTo>
                    <a:pt x="519" y="286"/>
                  </a:lnTo>
                  <a:lnTo>
                    <a:pt x="398" y="320"/>
                  </a:lnTo>
                  <a:lnTo>
                    <a:pt x="261" y="399"/>
                  </a:lnTo>
                  <a:lnTo>
                    <a:pt x="213" y="525"/>
                  </a:lnTo>
                  <a:lnTo>
                    <a:pt x="126" y="547"/>
                  </a:lnTo>
                  <a:lnTo>
                    <a:pt x="0" y="525"/>
                  </a:lnTo>
                  <a:lnTo>
                    <a:pt x="14" y="401"/>
                  </a:lnTo>
                  <a:lnTo>
                    <a:pt x="98" y="348"/>
                  </a:lnTo>
                  <a:lnTo>
                    <a:pt x="76" y="289"/>
                  </a:lnTo>
                  <a:lnTo>
                    <a:pt x="213" y="51"/>
                  </a:lnTo>
                  <a:lnTo>
                    <a:pt x="348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5" name="Freeform 77"/>
            <p:cNvSpPr>
              <a:spLocks noChangeArrowheads="1"/>
            </p:cNvSpPr>
            <p:nvPr/>
          </p:nvSpPr>
          <p:spPr bwMode="auto">
            <a:xfrm>
              <a:off x="1327" y="3678"/>
              <a:ext cx="96" cy="151"/>
            </a:xfrm>
            <a:custGeom>
              <a:avLst/>
              <a:gdLst>
                <a:gd name="T0" fmla="*/ 426 w 427"/>
                <a:gd name="T1" fmla="*/ 0 h 671"/>
                <a:gd name="T2" fmla="*/ 350 w 427"/>
                <a:gd name="T3" fmla="*/ 159 h 671"/>
                <a:gd name="T4" fmla="*/ 325 w 427"/>
                <a:gd name="T5" fmla="*/ 280 h 671"/>
                <a:gd name="T6" fmla="*/ 280 w 427"/>
                <a:gd name="T7" fmla="*/ 359 h 671"/>
                <a:gd name="T8" fmla="*/ 336 w 427"/>
                <a:gd name="T9" fmla="*/ 485 h 671"/>
                <a:gd name="T10" fmla="*/ 272 w 427"/>
                <a:gd name="T11" fmla="*/ 602 h 671"/>
                <a:gd name="T12" fmla="*/ 199 w 427"/>
                <a:gd name="T13" fmla="*/ 670 h 671"/>
                <a:gd name="T14" fmla="*/ 182 w 427"/>
                <a:gd name="T15" fmla="*/ 616 h 671"/>
                <a:gd name="T16" fmla="*/ 227 w 427"/>
                <a:gd name="T17" fmla="*/ 434 h 671"/>
                <a:gd name="T18" fmla="*/ 221 w 427"/>
                <a:gd name="T19" fmla="*/ 269 h 671"/>
                <a:gd name="T20" fmla="*/ 132 w 427"/>
                <a:gd name="T21" fmla="*/ 574 h 671"/>
                <a:gd name="T22" fmla="*/ 123 w 427"/>
                <a:gd name="T23" fmla="*/ 373 h 671"/>
                <a:gd name="T24" fmla="*/ 92 w 427"/>
                <a:gd name="T25" fmla="*/ 538 h 671"/>
                <a:gd name="T26" fmla="*/ 36 w 427"/>
                <a:gd name="T27" fmla="*/ 521 h 671"/>
                <a:gd name="T28" fmla="*/ 0 w 427"/>
                <a:gd name="T29" fmla="*/ 336 h 671"/>
                <a:gd name="T30" fmla="*/ 67 w 427"/>
                <a:gd name="T31" fmla="*/ 269 h 671"/>
                <a:gd name="T32" fmla="*/ 132 w 427"/>
                <a:gd name="T33" fmla="*/ 168 h 671"/>
                <a:gd name="T34" fmla="*/ 182 w 427"/>
                <a:gd name="T35" fmla="*/ 101 h 671"/>
                <a:gd name="T36" fmla="*/ 249 w 427"/>
                <a:gd name="T37" fmla="*/ 109 h 671"/>
                <a:gd name="T38" fmla="*/ 317 w 427"/>
                <a:gd name="T39" fmla="*/ 19 h 671"/>
                <a:gd name="T40" fmla="*/ 426 w 427"/>
                <a:gd name="T41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7" h="671">
                  <a:moveTo>
                    <a:pt x="426" y="0"/>
                  </a:moveTo>
                  <a:lnTo>
                    <a:pt x="350" y="159"/>
                  </a:lnTo>
                  <a:lnTo>
                    <a:pt x="325" y="280"/>
                  </a:lnTo>
                  <a:lnTo>
                    <a:pt x="280" y="359"/>
                  </a:lnTo>
                  <a:lnTo>
                    <a:pt x="336" y="485"/>
                  </a:lnTo>
                  <a:lnTo>
                    <a:pt x="272" y="602"/>
                  </a:lnTo>
                  <a:lnTo>
                    <a:pt x="199" y="670"/>
                  </a:lnTo>
                  <a:lnTo>
                    <a:pt x="182" y="616"/>
                  </a:lnTo>
                  <a:lnTo>
                    <a:pt x="227" y="434"/>
                  </a:lnTo>
                  <a:lnTo>
                    <a:pt x="221" y="269"/>
                  </a:lnTo>
                  <a:lnTo>
                    <a:pt x="132" y="574"/>
                  </a:lnTo>
                  <a:lnTo>
                    <a:pt x="123" y="373"/>
                  </a:lnTo>
                  <a:lnTo>
                    <a:pt x="92" y="538"/>
                  </a:lnTo>
                  <a:lnTo>
                    <a:pt x="36" y="521"/>
                  </a:lnTo>
                  <a:lnTo>
                    <a:pt x="0" y="336"/>
                  </a:lnTo>
                  <a:lnTo>
                    <a:pt x="67" y="269"/>
                  </a:lnTo>
                  <a:lnTo>
                    <a:pt x="132" y="168"/>
                  </a:lnTo>
                  <a:lnTo>
                    <a:pt x="182" y="101"/>
                  </a:lnTo>
                  <a:lnTo>
                    <a:pt x="249" y="109"/>
                  </a:lnTo>
                  <a:lnTo>
                    <a:pt x="317" y="19"/>
                  </a:lnTo>
                  <a:lnTo>
                    <a:pt x="426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6" name="Freeform 78"/>
            <p:cNvSpPr>
              <a:spLocks noChangeArrowheads="1"/>
            </p:cNvSpPr>
            <p:nvPr/>
          </p:nvSpPr>
          <p:spPr bwMode="auto">
            <a:xfrm>
              <a:off x="1622" y="3711"/>
              <a:ext cx="116" cy="109"/>
            </a:xfrm>
            <a:custGeom>
              <a:avLst/>
              <a:gdLst>
                <a:gd name="T0" fmla="*/ 0 w 514"/>
                <a:gd name="T1" fmla="*/ 317 h 486"/>
                <a:gd name="T2" fmla="*/ 56 w 514"/>
                <a:gd name="T3" fmla="*/ 183 h 486"/>
                <a:gd name="T4" fmla="*/ 140 w 514"/>
                <a:gd name="T5" fmla="*/ 149 h 486"/>
                <a:gd name="T6" fmla="*/ 213 w 514"/>
                <a:gd name="T7" fmla="*/ 68 h 486"/>
                <a:gd name="T8" fmla="*/ 244 w 514"/>
                <a:gd name="T9" fmla="*/ 23 h 486"/>
                <a:gd name="T10" fmla="*/ 339 w 514"/>
                <a:gd name="T11" fmla="*/ 0 h 486"/>
                <a:gd name="T12" fmla="*/ 404 w 514"/>
                <a:gd name="T13" fmla="*/ 51 h 486"/>
                <a:gd name="T14" fmla="*/ 457 w 514"/>
                <a:gd name="T15" fmla="*/ 0 h 486"/>
                <a:gd name="T16" fmla="*/ 513 w 514"/>
                <a:gd name="T17" fmla="*/ 45 h 486"/>
                <a:gd name="T18" fmla="*/ 513 w 514"/>
                <a:gd name="T19" fmla="*/ 191 h 486"/>
                <a:gd name="T20" fmla="*/ 410 w 514"/>
                <a:gd name="T21" fmla="*/ 264 h 486"/>
                <a:gd name="T22" fmla="*/ 359 w 514"/>
                <a:gd name="T23" fmla="*/ 382 h 486"/>
                <a:gd name="T24" fmla="*/ 345 w 514"/>
                <a:gd name="T25" fmla="*/ 466 h 486"/>
                <a:gd name="T26" fmla="*/ 258 w 514"/>
                <a:gd name="T27" fmla="*/ 485 h 486"/>
                <a:gd name="T28" fmla="*/ 68 w 514"/>
                <a:gd name="T29" fmla="*/ 421 h 486"/>
                <a:gd name="T30" fmla="*/ 0 w 514"/>
                <a:gd name="T31" fmla="*/ 317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4" h="486">
                  <a:moveTo>
                    <a:pt x="0" y="317"/>
                  </a:moveTo>
                  <a:lnTo>
                    <a:pt x="56" y="183"/>
                  </a:lnTo>
                  <a:lnTo>
                    <a:pt x="140" y="149"/>
                  </a:lnTo>
                  <a:lnTo>
                    <a:pt x="213" y="68"/>
                  </a:lnTo>
                  <a:lnTo>
                    <a:pt x="244" y="23"/>
                  </a:lnTo>
                  <a:lnTo>
                    <a:pt x="339" y="0"/>
                  </a:lnTo>
                  <a:lnTo>
                    <a:pt x="404" y="51"/>
                  </a:lnTo>
                  <a:lnTo>
                    <a:pt x="457" y="0"/>
                  </a:lnTo>
                  <a:lnTo>
                    <a:pt x="513" y="45"/>
                  </a:lnTo>
                  <a:lnTo>
                    <a:pt x="513" y="191"/>
                  </a:lnTo>
                  <a:lnTo>
                    <a:pt x="410" y="264"/>
                  </a:lnTo>
                  <a:lnTo>
                    <a:pt x="359" y="382"/>
                  </a:lnTo>
                  <a:lnTo>
                    <a:pt x="345" y="466"/>
                  </a:lnTo>
                  <a:lnTo>
                    <a:pt x="258" y="485"/>
                  </a:lnTo>
                  <a:lnTo>
                    <a:pt x="68" y="421"/>
                  </a:lnTo>
                  <a:lnTo>
                    <a:pt x="0" y="317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7" name="Freeform 79"/>
            <p:cNvSpPr>
              <a:spLocks noChangeArrowheads="1"/>
            </p:cNvSpPr>
            <p:nvPr/>
          </p:nvSpPr>
          <p:spPr bwMode="auto">
            <a:xfrm>
              <a:off x="1720" y="3781"/>
              <a:ext cx="88" cy="117"/>
            </a:xfrm>
            <a:custGeom>
              <a:avLst/>
              <a:gdLst>
                <a:gd name="T0" fmla="*/ 126 w 393"/>
                <a:gd name="T1" fmla="*/ 0 h 519"/>
                <a:gd name="T2" fmla="*/ 193 w 393"/>
                <a:gd name="T3" fmla="*/ 90 h 519"/>
                <a:gd name="T4" fmla="*/ 353 w 393"/>
                <a:gd name="T5" fmla="*/ 157 h 519"/>
                <a:gd name="T6" fmla="*/ 392 w 393"/>
                <a:gd name="T7" fmla="*/ 148 h 519"/>
                <a:gd name="T8" fmla="*/ 224 w 393"/>
                <a:gd name="T9" fmla="*/ 518 h 519"/>
                <a:gd name="T10" fmla="*/ 154 w 393"/>
                <a:gd name="T11" fmla="*/ 434 h 519"/>
                <a:gd name="T12" fmla="*/ 0 w 393"/>
                <a:gd name="T13" fmla="*/ 272 h 519"/>
                <a:gd name="T14" fmla="*/ 17 w 393"/>
                <a:gd name="T15" fmla="*/ 176 h 519"/>
                <a:gd name="T16" fmla="*/ 62 w 393"/>
                <a:gd name="T17" fmla="*/ 22 h 519"/>
                <a:gd name="T18" fmla="*/ 126 w 393"/>
                <a:gd name="T1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3" h="519">
                  <a:moveTo>
                    <a:pt x="126" y="0"/>
                  </a:moveTo>
                  <a:lnTo>
                    <a:pt x="193" y="90"/>
                  </a:lnTo>
                  <a:lnTo>
                    <a:pt x="353" y="157"/>
                  </a:lnTo>
                  <a:lnTo>
                    <a:pt x="392" y="148"/>
                  </a:lnTo>
                  <a:lnTo>
                    <a:pt x="224" y="518"/>
                  </a:lnTo>
                  <a:lnTo>
                    <a:pt x="154" y="434"/>
                  </a:lnTo>
                  <a:lnTo>
                    <a:pt x="0" y="272"/>
                  </a:lnTo>
                  <a:lnTo>
                    <a:pt x="17" y="176"/>
                  </a:lnTo>
                  <a:lnTo>
                    <a:pt x="62" y="22"/>
                  </a:lnTo>
                  <a:lnTo>
                    <a:pt x="126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8" name="Freeform 80"/>
            <p:cNvSpPr>
              <a:spLocks noChangeArrowheads="1"/>
            </p:cNvSpPr>
            <p:nvPr/>
          </p:nvSpPr>
          <p:spPr bwMode="auto">
            <a:xfrm>
              <a:off x="1702" y="3160"/>
              <a:ext cx="148" cy="328"/>
            </a:xfrm>
            <a:custGeom>
              <a:avLst/>
              <a:gdLst>
                <a:gd name="T0" fmla="*/ 28 w 657"/>
                <a:gd name="T1" fmla="*/ 118 h 1450"/>
                <a:gd name="T2" fmla="*/ 0 w 657"/>
                <a:gd name="T3" fmla="*/ 320 h 1450"/>
                <a:gd name="T4" fmla="*/ 59 w 657"/>
                <a:gd name="T5" fmla="*/ 452 h 1450"/>
                <a:gd name="T6" fmla="*/ 79 w 657"/>
                <a:gd name="T7" fmla="*/ 569 h 1450"/>
                <a:gd name="T8" fmla="*/ 42 w 657"/>
                <a:gd name="T9" fmla="*/ 709 h 1450"/>
                <a:gd name="T10" fmla="*/ 115 w 657"/>
                <a:gd name="T11" fmla="*/ 878 h 1450"/>
                <a:gd name="T12" fmla="*/ 42 w 657"/>
                <a:gd name="T13" fmla="*/ 914 h 1450"/>
                <a:gd name="T14" fmla="*/ 96 w 657"/>
                <a:gd name="T15" fmla="*/ 1037 h 1450"/>
                <a:gd name="T16" fmla="*/ 155 w 657"/>
                <a:gd name="T17" fmla="*/ 1063 h 1450"/>
                <a:gd name="T18" fmla="*/ 177 w 657"/>
                <a:gd name="T19" fmla="*/ 1178 h 1450"/>
                <a:gd name="T20" fmla="*/ 174 w 657"/>
                <a:gd name="T21" fmla="*/ 1290 h 1450"/>
                <a:gd name="T22" fmla="*/ 213 w 657"/>
                <a:gd name="T23" fmla="*/ 1343 h 1450"/>
                <a:gd name="T24" fmla="*/ 286 w 657"/>
                <a:gd name="T25" fmla="*/ 1332 h 1450"/>
                <a:gd name="T26" fmla="*/ 286 w 657"/>
                <a:gd name="T27" fmla="*/ 1449 h 1450"/>
                <a:gd name="T28" fmla="*/ 345 w 657"/>
                <a:gd name="T29" fmla="*/ 1435 h 1450"/>
                <a:gd name="T30" fmla="*/ 536 w 657"/>
                <a:gd name="T31" fmla="*/ 1231 h 1450"/>
                <a:gd name="T32" fmla="*/ 656 w 657"/>
                <a:gd name="T33" fmla="*/ 1096 h 1450"/>
                <a:gd name="T34" fmla="*/ 634 w 657"/>
                <a:gd name="T35" fmla="*/ 959 h 1450"/>
                <a:gd name="T36" fmla="*/ 536 w 657"/>
                <a:gd name="T37" fmla="*/ 1037 h 1450"/>
                <a:gd name="T38" fmla="*/ 527 w 657"/>
                <a:gd name="T39" fmla="*/ 914 h 1450"/>
                <a:gd name="T40" fmla="*/ 581 w 657"/>
                <a:gd name="T41" fmla="*/ 768 h 1450"/>
                <a:gd name="T42" fmla="*/ 516 w 657"/>
                <a:gd name="T43" fmla="*/ 614 h 1450"/>
                <a:gd name="T44" fmla="*/ 502 w 657"/>
                <a:gd name="T45" fmla="*/ 510 h 1450"/>
                <a:gd name="T46" fmla="*/ 491 w 657"/>
                <a:gd name="T47" fmla="*/ 426 h 1450"/>
                <a:gd name="T48" fmla="*/ 598 w 657"/>
                <a:gd name="T49" fmla="*/ 286 h 1450"/>
                <a:gd name="T50" fmla="*/ 527 w 657"/>
                <a:gd name="T51" fmla="*/ 208 h 1450"/>
                <a:gd name="T52" fmla="*/ 494 w 657"/>
                <a:gd name="T53" fmla="*/ 76 h 1450"/>
                <a:gd name="T54" fmla="*/ 362 w 657"/>
                <a:gd name="T55" fmla="*/ 0 h 1450"/>
                <a:gd name="T56" fmla="*/ 183 w 657"/>
                <a:gd name="T57" fmla="*/ 157 h 1450"/>
                <a:gd name="T58" fmla="*/ 28 w 657"/>
                <a:gd name="T59" fmla="*/ 118 h 1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7" h="1450">
                  <a:moveTo>
                    <a:pt x="28" y="118"/>
                  </a:moveTo>
                  <a:lnTo>
                    <a:pt x="0" y="320"/>
                  </a:lnTo>
                  <a:lnTo>
                    <a:pt x="59" y="452"/>
                  </a:lnTo>
                  <a:lnTo>
                    <a:pt x="79" y="569"/>
                  </a:lnTo>
                  <a:lnTo>
                    <a:pt x="42" y="709"/>
                  </a:lnTo>
                  <a:lnTo>
                    <a:pt x="115" y="878"/>
                  </a:lnTo>
                  <a:lnTo>
                    <a:pt x="42" y="914"/>
                  </a:lnTo>
                  <a:lnTo>
                    <a:pt x="96" y="1037"/>
                  </a:lnTo>
                  <a:lnTo>
                    <a:pt x="155" y="1063"/>
                  </a:lnTo>
                  <a:lnTo>
                    <a:pt x="177" y="1178"/>
                  </a:lnTo>
                  <a:lnTo>
                    <a:pt x="174" y="1290"/>
                  </a:lnTo>
                  <a:lnTo>
                    <a:pt x="213" y="1343"/>
                  </a:lnTo>
                  <a:lnTo>
                    <a:pt x="286" y="1332"/>
                  </a:lnTo>
                  <a:lnTo>
                    <a:pt x="286" y="1449"/>
                  </a:lnTo>
                  <a:lnTo>
                    <a:pt x="345" y="1435"/>
                  </a:lnTo>
                  <a:lnTo>
                    <a:pt x="536" y="1231"/>
                  </a:lnTo>
                  <a:lnTo>
                    <a:pt x="656" y="1096"/>
                  </a:lnTo>
                  <a:lnTo>
                    <a:pt x="634" y="959"/>
                  </a:lnTo>
                  <a:lnTo>
                    <a:pt x="536" y="1037"/>
                  </a:lnTo>
                  <a:lnTo>
                    <a:pt x="527" y="914"/>
                  </a:lnTo>
                  <a:lnTo>
                    <a:pt x="581" y="768"/>
                  </a:lnTo>
                  <a:lnTo>
                    <a:pt x="516" y="614"/>
                  </a:lnTo>
                  <a:lnTo>
                    <a:pt x="502" y="510"/>
                  </a:lnTo>
                  <a:lnTo>
                    <a:pt x="491" y="426"/>
                  </a:lnTo>
                  <a:lnTo>
                    <a:pt x="598" y="286"/>
                  </a:lnTo>
                  <a:lnTo>
                    <a:pt x="527" y="208"/>
                  </a:lnTo>
                  <a:lnTo>
                    <a:pt x="494" y="76"/>
                  </a:lnTo>
                  <a:lnTo>
                    <a:pt x="362" y="0"/>
                  </a:lnTo>
                  <a:lnTo>
                    <a:pt x="183" y="157"/>
                  </a:lnTo>
                  <a:lnTo>
                    <a:pt x="28" y="118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9" name="Freeform 81"/>
            <p:cNvSpPr>
              <a:spLocks noChangeArrowheads="1"/>
            </p:cNvSpPr>
            <p:nvPr/>
          </p:nvSpPr>
          <p:spPr bwMode="auto">
            <a:xfrm>
              <a:off x="1848" y="3251"/>
              <a:ext cx="35" cy="89"/>
            </a:xfrm>
            <a:custGeom>
              <a:avLst/>
              <a:gdLst>
                <a:gd name="T0" fmla="*/ 0 w 158"/>
                <a:gd name="T1" fmla="*/ 143 h 399"/>
                <a:gd name="T2" fmla="*/ 39 w 158"/>
                <a:gd name="T3" fmla="*/ 59 h 399"/>
                <a:gd name="T4" fmla="*/ 34 w 158"/>
                <a:gd name="T5" fmla="*/ 0 h 399"/>
                <a:gd name="T6" fmla="*/ 140 w 158"/>
                <a:gd name="T7" fmla="*/ 0 h 399"/>
                <a:gd name="T8" fmla="*/ 107 w 158"/>
                <a:gd name="T9" fmla="*/ 98 h 399"/>
                <a:gd name="T10" fmla="*/ 143 w 158"/>
                <a:gd name="T11" fmla="*/ 202 h 399"/>
                <a:gd name="T12" fmla="*/ 93 w 158"/>
                <a:gd name="T13" fmla="*/ 289 h 399"/>
                <a:gd name="T14" fmla="*/ 157 w 158"/>
                <a:gd name="T15" fmla="*/ 305 h 399"/>
                <a:gd name="T16" fmla="*/ 93 w 158"/>
                <a:gd name="T17" fmla="*/ 398 h 399"/>
                <a:gd name="T18" fmla="*/ 39 w 158"/>
                <a:gd name="T19" fmla="*/ 392 h 399"/>
                <a:gd name="T20" fmla="*/ 17 w 158"/>
                <a:gd name="T21" fmla="*/ 269 h 399"/>
                <a:gd name="T22" fmla="*/ 59 w 158"/>
                <a:gd name="T23" fmla="*/ 176 h 399"/>
                <a:gd name="T24" fmla="*/ 0 w 158"/>
                <a:gd name="T25" fmla="*/ 143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399">
                  <a:moveTo>
                    <a:pt x="0" y="143"/>
                  </a:moveTo>
                  <a:lnTo>
                    <a:pt x="39" y="59"/>
                  </a:lnTo>
                  <a:lnTo>
                    <a:pt x="34" y="0"/>
                  </a:lnTo>
                  <a:lnTo>
                    <a:pt x="140" y="0"/>
                  </a:lnTo>
                  <a:lnTo>
                    <a:pt x="107" y="98"/>
                  </a:lnTo>
                  <a:lnTo>
                    <a:pt x="143" y="202"/>
                  </a:lnTo>
                  <a:lnTo>
                    <a:pt x="93" y="289"/>
                  </a:lnTo>
                  <a:lnTo>
                    <a:pt x="157" y="305"/>
                  </a:lnTo>
                  <a:lnTo>
                    <a:pt x="93" y="398"/>
                  </a:lnTo>
                  <a:lnTo>
                    <a:pt x="39" y="392"/>
                  </a:lnTo>
                  <a:lnTo>
                    <a:pt x="17" y="269"/>
                  </a:lnTo>
                  <a:lnTo>
                    <a:pt x="59" y="176"/>
                  </a:lnTo>
                  <a:lnTo>
                    <a:pt x="0" y="143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0" name="Freeform 82"/>
            <p:cNvSpPr>
              <a:spLocks noChangeArrowheads="1"/>
            </p:cNvSpPr>
            <p:nvPr/>
          </p:nvSpPr>
          <p:spPr bwMode="auto">
            <a:xfrm>
              <a:off x="1510" y="3515"/>
              <a:ext cx="76" cy="92"/>
            </a:xfrm>
            <a:custGeom>
              <a:avLst/>
              <a:gdLst>
                <a:gd name="T0" fmla="*/ 81 w 340"/>
                <a:gd name="T1" fmla="*/ 62 h 408"/>
                <a:gd name="T2" fmla="*/ 0 w 340"/>
                <a:gd name="T3" fmla="*/ 387 h 408"/>
                <a:gd name="T4" fmla="*/ 109 w 340"/>
                <a:gd name="T5" fmla="*/ 407 h 408"/>
                <a:gd name="T6" fmla="*/ 255 w 340"/>
                <a:gd name="T7" fmla="*/ 247 h 408"/>
                <a:gd name="T8" fmla="*/ 339 w 340"/>
                <a:gd name="T9" fmla="*/ 0 h 408"/>
                <a:gd name="T10" fmla="*/ 219 w 340"/>
                <a:gd name="T11" fmla="*/ 70 h 408"/>
                <a:gd name="T12" fmla="*/ 81 w 340"/>
                <a:gd name="T13" fmla="*/ 6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408">
                  <a:moveTo>
                    <a:pt x="81" y="62"/>
                  </a:moveTo>
                  <a:lnTo>
                    <a:pt x="0" y="387"/>
                  </a:lnTo>
                  <a:lnTo>
                    <a:pt x="109" y="407"/>
                  </a:lnTo>
                  <a:lnTo>
                    <a:pt x="255" y="247"/>
                  </a:lnTo>
                  <a:lnTo>
                    <a:pt x="339" y="0"/>
                  </a:lnTo>
                  <a:lnTo>
                    <a:pt x="219" y="70"/>
                  </a:lnTo>
                  <a:lnTo>
                    <a:pt x="81" y="62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1" name="Freeform 83"/>
            <p:cNvSpPr>
              <a:spLocks noChangeArrowheads="1"/>
            </p:cNvSpPr>
            <p:nvPr/>
          </p:nvSpPr>
          <p:spPr bwMode="auto">
            <a:xfrm>
              <a:off x="1107" y="3476"/>
              <a:ext cx="138" cy="168"/>
            </a:xfrm>
            <a:custGeom>
              <a:avLst/>
              <a:gdLst>
                <a:gd name="T0" fmla="*/ 106 w 612"/>
                <a:gd name="T1" fmla="*/ 0 h 744"/>
                <a:gd name="T2" fmla="*/ 67 w 612"/>
                <a:gd name="T3" fmla="*/ 174 h 744"/>
                <a:gd name="T4" fmla="*/ 106 w 612"/>
                <a:gd name="T5" fmla="*/ 323 h 744"/>
                <a:gd name="T6" fmla="*/ 53 w 612"/>
                <a:gd name="T7" fmla="*/ 443 h 744"/>
                <a:gd name="T8" fmla="*/ 0 w 612"/>
                <a:gd name="T9" fmla="*/ 536 h 744"/>
                <a:gd name="T10" fmla="*/ 70 w 612"/>
                <a:gd name="T11" fmla="*/ 595 h 744"/>
                <a:gd name="T12" fmla="*/ 112 w 612"/>
                <a:gd name="T13" fmla="*/ 743 h 744"/>
                <a:gd name="T14" fmla="*/ 260 w 612"/>
                <a:gd name="T15" fmla="*/ 662 h 744"/>
                <a:gd name="T16" fmla="*/ 398 w 612"/>
                <a:gd name="T17" fmla="*/ 412 h 744"/>
                <a:gd name="T18" fmla="*/ 479 w 612"/>
                <a:gd name="T19" fmla="*/ 264 h 744"/>
                <a:gd name="T20" fmla="*/ 611 w 612"/>
                <a:gd name="T21" fmla="*/ 126 h 744"/>
                <a:gd name="T22" fmla="*/ 487 w 612"/>
                <a:gd name="T23" fmla="*/ 118 h 744"/>
                <a:gd name="T24" fmla="*/ 448 w 612"/>
                <a:gd name="T25" fmla="*/ 132 h 744"/>
                <a:gd name="T26" fmla="*/ 384 w 612"/>
                <a:gd name="T27" fmla="*/ 155 h 744"/>
                <a:gd name="T28" fmla="*/ 347 w 612"/>
                <a:gd name="T29" fmla="*/ 126 h 744"/>
                <a:gd name="T30" fmla="*/ 280 w 612"/>
                <a:gd name="T31" fmla="*/ 87 h 744"/>
                <a:gd name="T32" fmla="*/ 221 w 612"/>
                <a:gd name="T33" fmla="*/ 42 h 744"/>
                <a:gd name="T34" fmla="*/ 193 w 612"/>
                <a:gd name="T35" fmla="*/ 14 h 744"/>
                <a:gd name="T36" fmla="*/ 106 w 612"/>
                <a:gd name="T3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2" h="744">
                  <a:moveTo>
                    <a:pt x="106" y="0"/>
                  </a:moveTo>
                  <a:lnTo>
                    <a:pt x="67" y="174"/>
                  </a:lnTo>
                  <a:lnTo>
                    <a:pt x="106" y="323"/>
                  </a:lnTo>
                  <a:lnTo>
                    <a:pt x="53" y="443"/>
                  </a:lnTo>
                  <a:lnTo>
                    <a:pt x="0" y="536"/>
                  </a:lnTo>
                  <a:lnTo>
                    <a:pt x="70" y="595"/>
                  </a:lnTo>
                  <a:lnTo>
                    <a:pt x="112" y="743"/>
                  </a:lnTo>
                  <a:lnTo>
                    <a:pt x="260" y="662"/>
                  </a:lnTo>
                  <a:lnTo>
                    <a:pt x="398" y="412"/>
                  </a:lnTo>
                  <a:lnTo>
                    <a:pt x="479" y="264"/>
                  </a:lnTo>
                  <a:lnTo>
                    <a:pt x="611" y="126"/>
                  </a:lnTo>
                  <a:lnTo>
                    <a:pt x="487" y="118"/>
                  </a:lnTo>
                  <a:lnTo>
                    <a:pt x="448" y="132"/>
                  </a:lnTo>
                  <a:lnTo>
                    <a:pt x="384" y="155"/>
                  </a:lnTo>
                  <a:lnTo>
                    <a:pt x="347" y="126"/>
                  </a:lnTo>
                  <a:lnTo>
                    <a:pt x="280" y="87"/>
                  </a:lnTo>
                  <a:lnTo>
                    <a:pt x="221" y="42"/>
                  </a:lnTo>
                  <a:lnTo>
                    <a:pt x="193" y="14"/>
                  </a:lnTo>
                  <a:lnTo>
                    <a:pt x="106" y="0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2" name="Freeform 84"/>
            <p:cNvSpPr>
              <a:spLocks noChangeArrowheads="1"/>
            </p:cNvSpPr>
            <p:nvPr/>
          </p:nvSpPr>
          <p:spPr bwMode="auto">
            <a:xfrm>
              <a:off x="688" y="3626"/>
              <a:ext cx="183" cy="142"/>
            </a:xfrm>
            <a:custGeom>
              <a:avLst/>
              <a:gdLst>
                <a:gd name="T0" fmla="*/ 303 w 811"/>
                <a:gd name="T1" fmla="*/ 0 h 629"/>
                <a:gd name="T2" fmla="*/ 275 w 811"/>
                <a:gd name="T3" fmla="*/ 146 h 629"/>
                <a:gd name="T4" fmla="*/ 384 w 811"/>
                <a:gd name="T5" fmla="*/ 230 h 629"/>
                <a:gd name="T6" fmla="*/ 614 w 811"/>
                <a:gd name="T7" fmla="*/ 263 h 629"/>
                <a:gd name="T8" fmla="*/ 760 w 811"/>
                <a:gd name="T9" fmla="*/ 280 h 629"/>
                <a:gd name="T10" fmla="*/ 810 w 811"/>
                <a:gd name="T11" fmla="*/ 625 h 629"/>
                <a:gd name="T12" fmla="*/ 679 w 811"/>
                <a:gd name="T13" fmla="*/ 628 h 629"/>
                <a:gd name="T14" fmla="*/ 303 w 811"/>
                <a:gd name="T15" fmla="*/ 603 h 629"/>
                <a:gd name="T16" fmla="*/ 96 w 811"/>
                <a:gd name="T17" fmla="*/ 566 h 629"/>
                <a:gd name="T18" fmla="*/ 40 w 811"/>
                <a:gd name="T19" fmla="*/ 499 h 629"/>
                <a:gd name="T20" fmla="*/ 0 w 811"/>
                <a:gd name="T21" fmla="*/ 384 h 629"/>
                <a:gd name="T22" fmla="*/ 135 w 811"/>
                <a:gd name="T23" fmla="*/ 104 h 629"/>
                <a:gd name="T24" fmla="*/ 303 w 811"/>
                <a:gd name="T25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1" h="629">
                  <a:moveTo>
                    <a:pt x="303" y="0"/>
                  </a:moveTo>
                  <a:lnTo>
                    <a:pt x="275" y="146"/>
                  </a:lnTo>
                  <a:lnTo>
                    <a:pt x="384" y="230"/>
                  </a:lnTo>
                  <a:lnTo>
                    <a:pt x="614" y="263"/>
                  </a:lnTo>
                  <a:lnTo>
                    <a:pt x="760" y="280"/>
                  </a:lnTo>
                  <a:lnTo>
                    <a:pt x="810" y="625"/>
                  </a:lnTo>
                  <a:lnTo>
                    <a:pt x="679" y="628"/>
                  </a:lnTo>
                  <a:lnTo>
                    <a:pt x="303" y="603"/>
                  </a:lnTo>
                  <a:lnTo>
                    <a:pt x="96" y="566"/>
                  </a:lnTo>
                  <a:lnTo>
                    <a:pt x="40" y="499"/>
                  </a:lnTo>
                  <a:lnTo>
                    <a:pt x="0" y="384"/>
                  </a:lnTo>
                  <a:lnTo>
                    <a:pt x="135" y="104"/>
                  </a:lnTo>
                  <a:lnTo>
                    <a:pt x="303" y="0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3" name="Freeform 85"/>
            <p:cNvSpPr>
              <a:spLocks noChangeArrowheads="1"/>
            </p:cNvSpPr>
            <p:nvPr/>
          </p:nvSpPr>
          <p:spPr bwMode="auto">
            <a:xfrm>
              <a:off x="681" y="3158"/>
              <a:ext cx="38" cy="94"/>
            </a:xfrm>
            <a:custGeom>
              <a:avLst/>
              <a:gdLst>
                <a:gd name="T0" fmla="*/ 84 w 172"/>
                <a:gd name="T1" fmla="*/ 67 h 421"/>
                <a:gd name="T2" fmla="*/ 44 w 172"/>
                <a:gd name="T3" fmla="*/ 0 h 421"/>
                <a:gd name="T4" fmla="*/ 0 w 172"/>
                <a:gd name="T5" fmla="*/ 48 h 421"/>
                <a:gd name="T6" fmla="*/ 44 w 172"/>
                <a:gd name="T7" fmla="*/ 188 h 421"/>
                <a:gd name="T8" fmla="*/ 84 w 172"/>
                <a:gd name="T9" fmla="*/ 370 h 421"/>
                <a:gd name="T10" fmla="*/ 142 w 172"/>
                <a:gd name="T11" fmla="*/ 420 h 421"/>
                <a:gd name="T12" fmla="*/ 120 w 172"/>
                <a:gd name="T13" fmla="*/ 235 h 421"/>
                <a:gd name="T14" fmla="*/ 171 w 172"/>
                <a:gd name="T15" fmla="*/ 126 h 421"/>
                <a:gd name="T16" fmla="*/ 148 w 172"/>
                <a:gd name="T17" fmla="*/ 67 h 421"/>
                <a:gd name="T18" fmla="*/ 84 w 172"/>
                <a:gd name="T19" fmla="*/ 67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421">
                  <a:moveTo>
                    <a:pt x="84" y="67"/>
                  </a:moveTo>
                  <a:lnTo>
                    <a:pt x="44" y="0"/>
                  </a:lnTo>
                  <a:lnTo>
                    <a:pt x="0" y="48"/>
                  </a:lnTo>
                  <a:lnTo>
                    <a:pt x="44" y="188"/>
                  </a:lnTo>
                  <a:lnTo>
                    <a:pt x="84" y="370"/>
                  </a:lnTo>
                  <a:lnTo>
                    <a:pt x="142" y="420"/>
                  </a:lnTo>
                  <a:lnTo>
                    <a:pt x="120" y="235"/>
                  </a:lnTo>
                  <a:lnTo>
                    <a:pt x="171" y="126"/>
                  </a:lnTo>
                  <a:lnTo>
                    <a:pt x="148" y="67"/>
                  </a:lnTo>
                  <a:lnTo>
                    <a:pt x="84" y="67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4" name="Freeform 86"/>
            <p:cNvSpPr>
              <a:spLocks noChangeArrowheads="1"/>
            </p:cNvSpPr>
            <p:nvPr/>
          </p:nvSpPr>
          <p:spPr bwMode="auto">
            <a:xfrm>
              <a:off x="733" y="3048"/>
              <a:ext cx="135" cy="334"/>
            </a:xfrm>
            <a:custGeom>
              <a:avLst/>
              <a:gdLst>
                <a:gd name="T0" fmla="*/ 488 w 598"/>
                <a:gd name="T1" fmla="*/ 19 h 1478"/>
                <a:gd name="T2" fmla="*/ 561 w 598"/>
                <a:gd name="T3" fmla="*/ 137 h 1478"/>
                <a:gd name="T4" fmla="*/ 539 w 598"/>
                <a:gd name="T5" fmla="*/ 272 h 1478"/>
                <a:gd name="T6" fmla="*/ 567 w 598"/>
                <a:gd name="T7" fmla="*/ 403 h 1478"/>
                <a:gd name="T8" fmla="*/ 597 w 598"/>
                <a:gd name="T9" fmla="*/ 513 h 1478"/>
                <a:gd name="T10" fmla="*/ 547 w 598"/>
                <a:gd name="T11" fmla="*/ 743 h 1478"/>
                <a:gd name="T12" fmla="*/ 539 w 598"/>
                <a:gd name="T13" fmla="*/ 902 h 1478"/>
                <a:gd name="T14" fmla="*/ 547 w 598"/>
                <a:gd name="T15" fmla="*/ 1020 h 1478"/>
                <a:gd name="T16" fmla="*/ 480 w 598"/>
                <a:gd name="T17" fmla="*/ 1132 h 1478"/>
                <a:gd name="T18" fmla="*/ 452 w 598"/>
                <a:gd name="T19" fmla="*/ 1247 h 1478"/>
                <a:gd name="T20" fmla="*/ 370 w 598"/>
                <a:gd name="T21" fmla="*/ 1278 h 1478"/>
                <a:gd name="T22" fmla="*/ 239 w 598"/>
                <a:gd name="T23" fmla="*/ 1477 h 1478"/>
                <a:gd name="T24" fmla="*/ 157 w 598"/>
                <a:gd name="T25" fmla="*/ 1382 h 1478"/>
                <a:gd name="T26" fmla="*/ 54 w 598"/>
                <a:gd name="T27" fmla="*/ 1163 h 1478"/>
                <a:gd name="T28" fmla="*/ 0 w 598"/>
                <a:gd name="T29" fmla="*/ 1020 h 1478"/>
                <a:gd name="T30" fmla="*/ 121 w 598"/>
                <a:gd name="T31" fmla="*/ 1028 h 1478"/>
                <a:gd name="T32" fmla="*/ 146 w 598"/>
                <a:gd name="T33" fmla="*/ 916 h 1478"/>
                <a:gd name="T34" fmla="*/ 82 w 598"/>
                <a:gd name="T35" fmla="*/ 776 h 1478"/>
                <a:gd name="T36" fmla="*/ 104 w 598"/>
                <a:gd name="T37" fmla="*/ 580 h 1478"/>
                <a:gd name="T38" fmla="*/ 6 w 598"/>
                <a:gd name="T39" fmla="*/ 417 h 1478"/>
                <a:gd name="T40" fmla="*/ 54 w 598"/>
                <a:gd name="T41" fmla="*/ 241 h 1478"/>
                <a:gd name="T42" fmla="*/ 45 w 598"/>
                <a:gd name="T43" fmla="*/ 160 h 1478"/>
                <a:gd name="T44" fmla="*/ 146 w 598"/>
                <a:gd name="T45" fmla="*/ 145 h 1478"/>
                <a:gd name="T46" fmla="*/ 295 w 598"/>
                <a:gd name="T47" fmla="*/ 0 h 1478"/>
                <a:gd name="T48" fmla="*/ 415 w 598"/>
                <a:gd name="T49" fmla="*/ 25 h 1478"/>
                <a:gd name="T50" fmla="*/ 488 w 598"/>
                <a:gd name="T51" fmla="*/ 19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8" h="1478">
                  <a:moveTo>
                    <a:pt x="488" y="19"/>
                  </a:moveTo>
                  <a:lnTo>
                    <a:pt x="561" y="137"/>
                  </a:lnTo>
                  <a:lnTo>
                    <a:pt x="539" y="272"/>
                  </a:lnTo>
                  <a:lnTo>
                    <a:pt x="567" y="403"/>
                  </a:lnTo>
                  <a:lnTo>
                    <a:pt x="597" y="513"/>
                  </a:lnTo>
                  <a:lnTo>
                    <a:pt x="547" y="743"/>
                  </a:lnTo>
                  <a:lnTo>
                    <a:pt x="539" y="902"/>
                  </a:lnTo>
                  <a:lnTo>
                    <a:pt x="547" y="1020"/>
                  </a:lnTo>
                  <a:lnTo>
                    <a:pt x="480" y="1132"/>
                  </a:lnTo>
                  <a:lnTo>
                    <a:pt x="452" y="1247"/>
                  </a:lnTo>
                  <a:lnTo>
                    <a:pt x="370" y="1278"/>
                  </a:lnTo>
                  <a:lnTo>
                    <a:pt x="239" y="1477"/>
                  </a:lnTo>
                  <a:lnTo>
                    <a:pt x="157" y="1382"/>
                  </a:lnTo>
                  <a:lnTo>
                    <a:pt x="54" y="1163"/>
                  </a:lnTo>
                  <a:lnTo>
                    <a:pt x="0" y="1020"/>
                  </a:lnTo>
                  <a:lnTo>
                    <a:pt x="121" y="1028"/>
                  </a:lnTo>
                  <a:lnTo>
                    <a:pt x="146" y="916"/>
                  </a:lnTo>
                  <a:lnTo>
                    <a:pt x="82" y="776"/>
                  </a:lnTo>
                  <a:lnTo>
                    <a:pt x="104" y="580"/>
                  </a:lnTo>
                  <a:lnTo>
                    <a:pt x="6" y="417"/>
                  </a:lnTo>
                  <a:lnTo>
                    <a:pt x="54" y="241"/>
                  </a:lnTo>
                  <a:lnTo>
                    <a:pt x="45" y="160"/>
                  </a:lnTo>
                  <a:lnTo>
                    <a:pt x="146" y="145"/>
                  </a:lnTo>
                  <a:lnTo>
                    <a:pt x="295" y="0"/>
                  </a:lnTo>
                  <a:lnTo>
                    <a:pt x="415" y="25"/>
                  </a:lnTo>
                  <a:lnTo>
                    <a:pt x="488" y="19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5" name="Freeform 87"/>
            <p:cNvSpPr>
              <a:spLocks noChangeArrowheads="1"/>
            </p:cNvSpPr>
            <p:nvPr/>
          </p:nvSpPr>
          <p:spPr bwMode="auto">
            <a:xfrm>
              <a:off x="769" y="3401"/>
              <a:ext cx="66" cy="211"/>
            </a:xfrm>
            <a:custGeom>
              <a:avLst/>
              <a:gdLst>
                <a:gd name="T0" fmla="*/ 199 w 296"/>
                <a:gd name="T1" fmla="*/ 0 h 934"/>
                <a:gd name="T2" fmla="*/ 241 w 296"/>
                <a:gd name="T3" fmla="*/ 11 h 934"/>
                <a:gd name="T4" fmla="*/ 272 w 296"/>
                <a:gd name="T5" fmla="*/ 109 h 934"/>
                <a:gd name="T6" fmla="*/ 166 w 296"/>
                <a:gd name="T7" fmla="*/ 213 h 934"/>
                <a:gd name="T8" fmla="*/ 177 w 296"/>
                <a:gd name="T9" fmla="*/ 339 h 934"/>
                <a:gd name="T10" fmla="*/ 264 w 296"/>
                <a:gd name="T11" fmla="*/ 504 h 934"/>
                <a:gd name="T12" fmla="*/ 283 w 296"/>
                <a:gd name="T13" fmla="*/ 670 h 934"/>
                <a:gd name="T14" fmla="*/ 236 w 296"/>
                <a:gd name="T15" fmla="*/ 714 h 934"/>
                <a:gd name="T16" fmla="*/ 295 w 296"/>
                <a:gd name="T17" fmla="*/ 866 h 934"/>
                <a:gd name="T18" fmla="*/ 115 w 296"/>
                <a:gd name="T19" fmla="*/ 933 h 934"/>
                <a:gd name="T20" fmla="*/ 20 w 296"/>
                <a:gd name="T21" fmla="*/ 821 h 934"/>
                <a:gd name="T22" fmla="*/ 115 w 296"/>
                <a:gd name="T23" fmla="*/ 762 h 934"/>
                <a:gd name="T24" fmla="*/ 56 w 296"/>
                <a:gd name="T25" fmla="*/ 675 h 934"/>
                <a:gd name="T26" fmla="*/ 0 w 296"/>
                <a:gd name="T27" fmla="*/ 471 h 934"/>
                <a:gd name="T28" fmla="*/ 14 w 296"/>
                <a:gd name="T29" fmla="*/ 372 h 934"/>
                <a:gd name="T30" fmla="*/ 48 w 296"/>
                <a:gd name="T31" fmla="*/ 227 h 934"/>
                <a:gd name="T32" fmla="*/ 138 w 296"/>
                <a:gd name="T33" fmla="*/ 56 h 934"/>
                <a:gd name="T34" fmla="*/ 199 w 296"/>
                <a:gd name="T35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6" h="934">
                  <a:moveTo>
                    <a:pt x="199" y="0"/>
                  </a:moveTo>
                  <a:lnTo>
                    <a:pt x="241" y="11"/>
                  </a:lnTo>
                  <a:lnTo>
                    <a:pt x="272" y="109"/>
                  </a:lnTo>
                  <a:lnTo>
                    <a:pt x="166" y="213"/>
                  </a:lnTo>
                  <a:lnTo>
                    <a:pt x="177" y="339"/>
                  </a:lnTo>
                  <a:lnTo>
                    <a:pt x="264" y="504"/>
                  </a:lnTo>
                  <a:lnTo>
                    <a:pt x="283" y="670"/>
                  </a:lnTo>
                  <a:lnTo>
                    <a:pt x="236" y="714"/>
                  </a:lnTo>
                  <a:lnTo>
                    <a:pt x="295" y="866"/>
                  </a:lnTo>
                  <a:lnTo>
                    <a:pt x="115" y="933"/>
                  </a:lnTo>
                  <a:lnTo>
                    <a:pt x="20" y="821"/>
                  </a:lnTo>
                  <a:lnTo>
                    <a:pt x="115" y="762"/>
                  </a:lnTo>
                  <a:lnTo>
                    <a:pt x="56" y="675"/>
                  </a:lnTo>
                  <a:lnTo>
                    <a:pt x="0" y="471"/>
                  </a:lnTo>
                  <a:lnTo>
                    <a:pt x="14" y="372"/>
                  </a:lnTo>
                  <a:lnTo>
                    <a:pt x="48" y="227"/>
                  </a:lnTo>
                  <a:lnTo>
                    <a:pt x="138" y="56"/>
                  </a:lnTo>
                  <a:lnTo>
                    <a:pt x="199" y="0"/>
                  </a:lnTo>
                </a:path>
              </a:pathLst>
            </a:custGeom>
            <a:solidFill>
              <a:srgbClr val="C0A2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6" name="Freeform 88"/>
            <p:cNvSpPr>
              <a:spLocks noChangeArrowheads="1"/>
            </p:cNvSpPr>
            <p:nvPr/>
          </p:nvSpPr>
          <p:spPr bwMode="auto">
            <a:xfrm>
              <a:off x="990" y="3341"/>
              <a:ext cx="140" cy="243"/>
            </a:xfrm>
            <a:custGeom>
              <a:avLst/>
              <a:gdLst>
                <a:gd name="T0" fmla="*/ 0 w 623"/>
                <a:gd name="T1" fmla="*/ 474 h 1077"/>
                <a:gd name="T2" fmla="*/ 235 w 623"/>
                <a:gd name="T3" fmla="*/ 443 h 1077"/>
                <a:gd name="T4" fmla="*/ 376 w 623"/>
                <a:gd name="T5" fmla="*/ 179 h 1077"/>
                <a:gd name="T6" fmla="*/ 443 w 623"/>
                <a:gd name="T7" fmla="*/ 0 h 1077"/>
                <a:gd name="T8" fmla="*/ 451 w 623"/>
                <a:gd name="T9" fmla="*/ 165 h 1077"/>
                <a:gd name="T10" fmla="*/ 460 w 623"/>
                <a:gd name="T11" fmla="*/ 294 h 1077"/>
                <a:gd name="T12" fmla="*/ 563 w 623"/>
                <a:gd name="T13" fmla="*/ 353 h 1077"/>
                <a:gd name="T14" fmla="*/ 561 w 623"/>
                <a:gd name="T15" fmla="*/ 496 h 1077"/>
                <a:gd name="T16" fmla="*/ 622 w 623"/>
                <a:gd name="T17" fmla="*/ 591 h 1077"/>
                <a:gd name="T18" fmla="*/ 443 w 623"/>
                <a:gd name="T19" fmla="*/ 1076 h 1077"/>
                <a:gd name="T20" fmla="*/ 325 w 623"/>
                <a:gd name="T21" fmla="*/ 1059 h 1077"/>
                <a:gd name="T22" fmla="*/ 252 w 623"/>
                <a:gd name="T23" fmla="*/ 863 h 1077"/>
                <a:gd name="T24" fmla="*/ 151 w 623"/>
                <a:gd name="T25" fmla="*/ 678 h 1077"/>
                <a:gd name="T26" fmla="*/ 0 w 623"/>
                <a:gd name="T27" fmla="*/ 47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3" h="1077">
                  <a:moveTo>
                    <a:pt x="0" y="474"/>
                  </a:moveTo>
                  <a:lnTo>
                    <a:pt x="235" y="443"/>
                  </a:lnTo>
                  <a:lnTo>
                    <a:pt x="376" y="179"/>
                  </a:lnTo>
                  <a:lnTo>
                    <a:pt x="443" y="0"/>
                  </a:lnTo>
                  <a:lnTo>
                    <a:pt x="451" y="165"/>
                  </a:lnTo>
                  <a:lnTo>
                    <a:pt x="460" y="294"/>
                  </a:lnTo>
                  <a:lnTo>
                    <a:pt x="563" y="353"/>
                  </a:lnTo>
                  <a:lnTo>
                    <a:pt x="561" y="496"/>
                  </a:lnTo>
                  <a:lnTo>
                    <a:pt x="622" y="591"/>
                  </a:lnTo>
                  <a:lnTo>
                    <a:pt x="443" y="1076"/>
                  </a:lnTo>
                  <a:lnTo>
                    <a:pt x="325" y="1059"/>
                  </a:lnTo>
                  <a:lnTo>
                    <a:pt x="252" y="863"/>
                  </a:lnTo>
                  <a:lnTo>
                    <a:pt x="151" y="678"/>
                  </a:lnTo>
                  <a:lnTo>
                    <a:pt x="0" y="474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7" name="Freeform 89"/>
            <p:cNvSpPr>
              <a:spLocks noChangeArrowheads="1"/>
            </p:cNvSpPr>
            <p:nvPr/>
          </p:nvSpPr>
          <p:spPr bwMode="auto">
            <a:xfrm>
              <a:off x="1139" y="2895"/>
              <a:ext cx="25" cy="31"/>
            </a:xfrm>
            <a:custGeom>
              <a:avLst/>
              <a:gdLst>
                <a:gd name="T0" fmla="*/ 8 w 113"/>
                <a:gd name="T1" fmla="*/ 45 h 142"/>
                <a:gd name="T2" fmla="*/ 45 w 113"/>
                <a:gd name="T3" fmla="*/ 9 h 142"/>
                <a:gd name="T4" fmla="*/ 112 w 113"/>
                <a:gd name="T5" fmla="*/ 0 h 142"/>
                <a:gd name="T6" fmla="*/ 98 w 113"/>
                <a:gd name="T7" fmla="*/ 124 h 142"/>
                <a:gd name="T8" fmla="*/ 14 w 113"/>
                <a:gd name="T9" fmla="*/ 141 h 142"/>
                <a:gd name="T10" fmla="*/ 0 w 113"/>
                <a:gd name="T11" fmla="*/ 132 h 142"/>
                <a:gd name="T12" fmla="*/ 8 w 113"/>
                <a:gd name="T13" fmla="*/ 4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42">
                  <a:moveTo>
                    <a:pt x="8" y="45"/>
                  </a:moveTo>
                  <a:lnTo>
                    <a:pt x="45" y="9"/>
                  </a:lnTo>
                  <a:lnTo>
                    <a:pt x="112" y="0"/>
                  </a:lnTo>
                  <a:lnTo>
                    <a:pt x="98" y="124"/>
                  </a:lnTo>
                  <a:lnTo>
                    <a:pt x="14" y="141"/>
                  </a:lnTo>
                  <a:lnTo>
                    <a:pt x="0" y="132"/>
                  </a:lnTo>
                  <a:lnTo>
                    <a:pt x="8" y="45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8" name="Freeform 90"/>
            <p:cNvSpPr>
              <a:spLocks noChangeArrowheads="1"/>
            </p:cNvSpPr>
            <p:nvPr/>
          </p:nvSpPr>
          <p:spPr bwMode="auto">
            <a:xfrm>
              <a:off x="1033" y="3070"/>
              <a:ext cx="21" cy="20"/>
            </a:xfrm>
            <a:custGeom>
              <a:avLst/>
              <a:gdLst>
                <a:gd name="T0" fmla="*/ 5 w 96"/>
                <a:gd name="T1" fmla="*/ 20 h 94"/>
                <a:gd name="T2" fmla="*/ 36 w 96"/>
                <a:gd name="T3" fmla="*/ 28 h 94"/>
                <a:gd name="T4" fmla="*/ 78 w 96"/>
                <a:gd name="T5" fmla="*/ 0 h 94"/>
                <a:gd name="T6" fmla="*/ 95 w 96"/>
                <a:gd name="T7" fmla="*/ 45 h 94"/>
                <a:gd name="T8" fmla="*/ 59 w 96"/>
                <a:gd name="T9" fmla="*/ 93 h 94"/>
                <a:gd name="T10" fmla="*/ 0 w 96"/>
                <a:gd name="T11" fmla="*/ 81 h 94"/>
                <a:gd name="T12" fmla="*/ 5 w 96"/>
                <a:gd name="T13" fmla="*/ 2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4">
                  <a:moveTo>
                    <a:pt x="5" y="20"/>
                  </a:moveTo>
                  <a:lnTo>
                    <a:pt x="36" y="28"/>
                  </a:lnTo>
                  <a:lnTo>
                    <a:pt x="78" y="0"/>
                  </a:lnTo>
                  <a:lnTo>
                    <a:pt x="95" y="45"/>
                  </a:lnTo>
                  <a:lnTo>
                    <a:pt x="59" y="93"/>
                  </a:lnTo>
                  <a:lnTo>
                    <a:pt x="0" y="81"/>
                  </a:lnTo>
                  <a:lnTo>
                    <a:pt x="5" y="20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19" name="Freeform 91"/>
            <p:cNvSpPr>
              <a:spLocks noChangeArrowheads="1"/>
            </p:cNvSpPr>
            <p:nvPr/>
          </p:nvSpPr>
          <p:spPr bwMode="auto">
            <a:xfrm>
              <a:off x="1061" y="3080"/>
              <a:ext cx="22" cy="23"/>
            </a:xfrm>
            <a:custGeom>
              <a:avLst/>
              <a:gdLst>
                <a:gd name="T0" fmla="*/ 14 w 102"/>
                <a:gd name="T1" fmla="*/ 36 h 107"/>
                <a:gd name="T2" fmla="*/ 36 w 102"/>
                <a:gd name="T3" fmla="*/ 42 h 107"/>
                <a:gd name="T4" fmla="*/ 45 w 102"/>
                <a:gd name="T5" fmla="*/ 0 h 107"/>
                <a:gd name="T6" fmla="*/ 101 w 102"/>
                <a:gd name="T7" fmla="*/ 5 h 107"/>
                <a:gd name="T8" fmla="*/ 101 w 102"/>
                <a:gd name="T9" fmla="*/ 59 h 107"/>
                <a:gd name="T10" fmla="*/ 45 w 102"/>
                <a:gd name="T11" fmla="*/ 106 h 107"/>
                <a:gd name="T12" fmla="*/ 17 w 102"/>
                <a:gd name="T13" fmla="*/ 101 h 107"/>
                <a:gd name="T14" fmla="*/ 0 w 102"/>
                <a:gd name="T15" fmla="*/ 59 h 107"/>
                <a:gd name="T16" fmla="*/ 14 w 102"/>
                <a:gd name="T17" fmla="*/ 3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07">
                  <a:moveTo>
                    <a:pt x="14" y="36"/>
                  </a:moveTo>
                  <a:lnTo>
                    <a:pt x="36" y="42"/>
                  </a:lnTo>
                  <a:lnTo>
                    <a:pt x="45" y="0"/>
                  </a:lnTo>
                  <a:lnTo>
                    <a:pt x="101" y="5"/>
                  </a:lnTo>
                  <a:lnTo>
                    <a:pt x="101" y="59"/>
                  </a:lnTo>
                  <a:lnTo>
                    <a:pt x="45" y="106"/>
                  </a:lnTo>
                  <a:lnTo>
                    <a:pt x="17" y="101"/>
                  </a:lnTo>
                  <a:lnTo>
                    <a:pt x="0" y="59"/>
                  </a:lnTo>
                  <a:lnTo>
                    <a:pt x="14" y="36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0" name="Freeform 92"/>
            <p:cNvSpPr>
              <a:spLocks noChangeArrowheads="1"/>
            </p:cNvSpPr>
            <p:nvPr/>
          </p:nvSpPr>
          <p:spPr bwMode="auto">
            <a:xfrm>
              <a:off x="1091" y="3057"/>
              <a:ext cx="13" cy="28"/>
            </a:xfrm>
            <a:custGeom>
              <a:avLst/>
              <a:gdLst>
                <a:gd name="T0" fmla="*/ 3 w 62"/>
                <a:gd name="T1" fmla="*/ 65 h 130"/>
                <a:gd name="T2" fmla="*/ 28 w 62"/>
                <a:gd name="T3" fmla="*/ 56 h 130"/>
                <a:gd name="T4" fmla="*/ 17 w 62"/>
                <a:gd name="T5" fmla="*/ 0 h 130"/>
                <a:gd name="T6" fmla="*/ 53 w 62"/>
                <a:gd name="T7" fmla="*/ 37 h 130"/>
                <a:gd name="T8" fmla="*/ 61 w 62"/>
                <a:gd name="T9" fmla="*/ 87 h 130"/>
                <a:gd name="T10" fmla="*/ 28 w 62"/>
                <a:gd name="T11" fmla="*/ 129 h 130"/>
                <a:gd name="T12" fmla="*/ 0 w 62"/>
                <a:gd name="T13" fmla="*/ 115 h 130"/>
                <a:gd name="T14" fmla="*/ 3 w 62"/>
                <a:gd name="T15" fmla="*/ 6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30">
                  <a:moveTo>
                    <a:pt x="3" y="65"/>
                  </a:moveTo>
                  <a:lnTo>
                    <a:pt x="28" y="56"/>
                  </a:lnTo>
                  <a:lnTo>
                    <a:pt x="17" y="0"/>
                  </a:lnTo>
                  <a:lnTo>
                    <a:pt x="53" y="37"/>
                  </a:lnTo>
                  <a:lnTo>
                    <a:pt x="61" y="87"/>
                  </a:lnTo>
                  <a:lnTo>
                    <a:pt x="28" y="129"/>
                  </a:lnTo>
                  <a:lnTo>
                    <a:pt x="0" y="115"/>
                  </a:lnTo>
                  <a:lnTo>
                    <a:pt x="3" y="65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1" name="Freeform 93"/>
            <p:cNvSpPr>
              <a:spLocks noChangeArrowheads="1"/>
            </p:cNvSpPr>
            <p:nvPr/>
          </p:nvSpPr>
          <p:spPr bwMode="auto">
            <a:xfrm>
              <a:off x="1032" y="2976"/>
              <a:ext cx="43" cy="33"/>
            </a:xfrm>
            <a:custGeom>
              <a:avLst/>
              <a:gdLst>
                <a:gd name="T0" fmla="*/ 0 w 194"/>
                <a:gd name="T1" fmla="*/ 39 h 150"/>
                <a:gd name="T2" fmla="*/ 36 w 194"/>
                <a:gd name="T3" fmla="*/ 3 h 150"/>
                <a:gd name="T4" fmla="*/ 90 w 194"/>
                <a:gd name="T5" fmla="*/ 37 h 150"/>
                <a:gd name="T6" fmla="*/ 134 w 194"/>
                <a:gd name="T7" fmla="*/ 0 h 150"/>
                <a:gd name="T8" fmla="*/ 193 w 194"/>
                <a:gd name="T9" fmla="*/ 23 h 150"/>
                <a:gd name="T10" fmla="*/ 168 w 194"/>
                <a:gd name="T11" fmla="*/ 84 h 150"/>
                <a:gd name="T12" fmla="*/ 118 w 194"/>
                <a:gd name="T13" fmla="*/ 149 h 150"/>
                <a:gd name="T14" fmla="*/ 14 w 194"/>
                <a:gd name="T15" fmla="*/ 95 h 150"/>
                <a:gd name="T16" fmla="*/ 0 w 194"/>
                <a:gd name="T17" fmla="*/ 3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50">
                  <a:moveTo>
                    <a:pt x="0" y="39"/>
                  </a:moveTo>
                  <a:lnTo>
                    <a:pt x="36" y="3"/>
                  </a:lnTo>
                  <a:lnTo>
                    <a:pt x="90" y="37"/>
                  </a:lnTo>
                  <a:lnTo>
                    <a:pt x="134" y="0"/>
                  </a:lnTo>
                  <a:lnTo>
                    <a:pt x="193" y="23"/>
                  </a:lnTo>
                  <a:lnTo>
                    <a:pt x="168" y="84"/>
                  </a:lnTo>
                  <a:lnTo>
                    <a:pt x="118" y="149"/>
                  </a:lnTo>
                  <a:lnTo>
                    <a:pt x="14" y="95"/>
                  </a:lnTo>
                  <a:lnTo>
                    <a:pt x="0" y="39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2" name="Freeform 94"/>
            <p:cNvSpPr>
              <a:spLocks noChangeArrowheads="1"/>
            </p:cNvSpPr>
            <p:nvPr/>
          </p:nvSpPr>
          <p:spPr bwMode="auto">
            <a:xfrm>
              <a:off x="1707" y="3071"/>
              <a:ext cx="108" cy="118"/>
            </a:xfrm>
            <a:custGeom>
              <a:avLst/>
              <a:gdLst>
                <a:gd name="T0" fmla="*/ 78 w 480"/>
                <a:gd name="T1" fmla="*/ 358 h 525"/>
                <a:gd name="T2" fmla="*/ 0 w 480"/>
                <a:gd name="T3" fmla="*/ 412 h 525"/>
                <a:gd name="T4" fmla="*/ 14 w 480"/>
                <a:gd name="T5" fmla="*/ 479 h 525"/>
                <a:gd name="T6" fmla="*/ 109 w 480"/>
                <a:gd name="T7" fmla="*/ 524 h 525"/>
                <a:gd name="T8" fmla="*/ 221 w 480"/>
                <a:gd name="T9" fmla="*/ 501 h 525"/>
                <a:gd name="T10" fmla="*/ 280 w 480"/>
                <a:gd name="T11" fmla="*/ 406 h 525"/>
                <a:gd name="T12" fmla="*/ 373 w 480"/>
                <a:gd name="T13" fmla="*/ 389 h 525"/>
                <a:gd name="T14" fmla="*/ 317 w 480"/>
                <a:gd name="T15" fmla="*/ 330 h 525"/>
                <a:gd name="T16" fmla="*/ 387 w 480"/>
                <a:gd name="T17" fmla="*/ 263 h 525"/>
                <a:gd name="T18" fmla="*/ 339 w 480"/>
                <a:gd name="T19" fmla="*/ 185 h 525"/>
                <a:gd name="T20" fmla="*/ 479 w 480"/>
                <a:gd name="T21" fmla="*/ 22 h 525"/>
                <a:gd name="T22" fmla="*/ 367 w 480"/>
                <a:gd name="T23" fmla="*/ 0 h 525"/>
                <a:gd name="T24" fmla="*/ 269 w 480"/>
                <a:gd name="T25" fmla="*/ 87 h 525"/>
                <a:gd name="T26" fmla="*/ 199 w 480"/>
                <a:gd name="T27" fmla="*/ 140 h 525"/>
                <a:gd name="T28" fmla="*/ 219 w 480"/>
                <a:gd name="T29" fmla="*/ 229 h 525"/>
                <a:gd name="T30" fmla="*/ 50 w 480"/>
                <a:gd name="T31" fmla="*/ 300 h 525"/>
                <a:gd name="T32" fmla="*/ 78 w 480"/>
                <a:gd name="T33" fmla="*/ 358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0" h="525">
                  <a:moveTo>
                    <a:pt x="78" y="358"/>
                  </a:moveTo>
                  <a:lnTo>
                    <a:pt x="0" y="412"/>
                  </a:lnTo>
                  <a:lnTo>
                    <a:pt x="14" y="479"/>
                  </a:lnTo>
                  <a:lnTo>
                    <a:pt x="109" y="524"/>
                  </a:lnTo>
                  <a:lnTo>
                    <a:pt x="221" y="501"/>
                  </a:lnTo>
                  <a:lnTo>
                    <a:pt x="280" y="406"/>
                  </a:lnTo>
                  <a:lnTo>
                    <a:pt x="373" y="389"/>
                  </a:lnTo>
                  <a:lnTo>
                    <a:pt x="317" y="330"/>
                  </a:lnTo>
                  <a:lnTo>
                    <a:pt x="387" y="263"/>
                  </a:lnTo>
                  <a:lnTo>
                    <a:pt x="339" y="185"/>
                  </a:lnTo>
                  <a:lnTo>
                    <a:pt x="479" y="22"/>
                  </a:lnTo>
                  <a:lnTo>
                    <a:pt x="367" y="0"/>
                  </a:lnTo>
                  <a:lnTo>
                    <a:pt x="269" y="87"/>
                  </a:lnTo>
                  <a:lnTo>
                    <a:pt x="199" y="140"/>
                  </a:lnTo>
                  <a:lnTo>
                    <a:pt x="219" y="229"/>
                  </a:lnTo>
                  <a:lnTo>
                    <a:pt x="50" y="300"/>
                  </a:lnTo>
                  <a:lnTo>
                    <a:pt x="78" y="358"/>
                  </a:lnTo>
                </a:path>
              </a:pathLst>
            </a:custGeom>
            <a:solidFill>
              <a:srgbClr val="A669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3" name="Freeform 95"/>
            <p:cNvSpPr>
              <a:spLocks noChangeArrowheads="1"/>
            </p:cNvSpPr>
            <p:nvPr/>
          </p:nvSpPr>
          <p:spPr bwMode="auto">
            <a:xfrm>
              <a:off x="1076" y="2871"/>
              <a:ext cx="15" cy="16"/>
            </a:xfrm>
            <a:custGeom>
              <a:avLst/>
              <a:gdLst>
                <a:gd name="T0" fmla="*/ 14 w 69"/>
                <a:gd name="T1" fmla="*/ 64 h 74"/>
                <a:gd name="T2" fmla="*/ 37 w 69"/>
                <a:gd name="T3" fmla="*/ 28 h 74"/>
                <a:gd name="T4" fmla="*/ 59 w 69"/>
                <a:gd name="T5" fmla="*/ 73 h 74"/>
                <a:gd name="T6" fmla="*/ 68 w 69"/>
                <a:gd name="T7" fmla="*/ 8 h 74"/>
                <a:gd name="T8" fmla="*/ 0 w 69"/>
                <a:gd name="T9" fmla="*/ 0 h 74"/>
                <a:gd name="T10" fmla="*/ 14 w 69"/>
                <a:gd name="T11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74">
                  <a:moveTo>
                    <a:pt x="14" y="64"/>
                  </a:moveTo>
                  <a:lnTo>
                    <a:pt x="37" y="28"/>
                  </a:lnTo>
                  <a:lnTo>
                    <a:pt x="59" y="73"/>
                  </a:lnTo>
                  <a:lnTo>
                    <a:pt x="68" y="8"/>
                  </a:lnTo>
                  <a:lnTo>
                    <a:pt x="0" y="0"/>
                  </a:lnTo>
                  <a:lnTo>
                    <a:pt x="14" y="64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4" name="Freeform 96"/>
            <p:cNvSpPr>
              <a:spLocks noChangeArrowheads="1"/>
            </p:cNvSpPr>
            <p:nvPr/>
          </p:nvSpPr>
          <p:spPr bwMode="auto">
            <a:xfrm>
              <a:off x="473" y="3667"/>
              <a:ext cx="149" cy="76"/>
            </a:xfrm>
            <a:custGeom>
              <a:avLst/>
              <a:gdLst>
                <a:gd name="T0" fmla="*/ 0 w 660"/>
                <a:gd name="T1" fmla="*/ 207 h 340"/>
                <a:gd name="T2" fmla="*/ 530 w 660"/>
                <a:gd name="T3" fmla="*/ 0 h 340"/>
                <a:gd name="T4" fmla="*/ 659 w 660"/>
                <a:gd name="T5" fmla="*/ 118 h 340"/>
                <a:gd name="T6" fmla="*/ 659 w 660"/>
                <a:gd name="T7" fmla="*/ 216 h 340"/>
                <a:gd name="T8" fmla="*/ 538 w 660"/>
                <a:gd name="T9" fmla="*/ 339 h 340"/>
                <a:gd name="T10" fmla="*/ 0 w 660"/>
                <a:gd name="T11" fmla="*/ 20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340">
                  <a:moveTo>
                    <a:pt x="0" y="207"/>
                  </a:moveTo>
                  <a:lnTo>
                    <a:pt x="530" y="0"/>
                  </a:lnTo>
                  <a:lnTo>
                    <a:pt x="659" y="118"/>
                  </a:lnTo>
                  <a:lnTo>
                    <a:pt x="659" y="216"/>
                  </a:lnTo>
                  <a:lnTo>
                    <a:pt x="538" y="339"/>
                  </a:lnTo>
                  <a:lnTo>
                    <a:pt x="0" y="207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5" name="Freeform 97"/>
            <p:cNvSpPr>
              <a:spLocks noChangeArrowheads="1"/>
            </p:cNvSpPr>
            <p:nvPr/>
          </p:nvSpPr>
          <p:spPr bwMode="auto">
            <a:xfrm>
              <a:off x="799" y="3767"/>
              <a:ext cx="102" cy="62"/>
            </a:xfrm>
            <a:custGeom>
              <a:avLst/>
              <a:gdLst>
                <a:gd name="T0" fmla="*/ 0 w 455"/>
                <a:gd name="T1" fmla="*/ 31 h 276"/>
                <a:gd name="T2" fmla="*/ 322 w 455"/>
                <a:gd name="T3" fmla="*/ 0 h 276"/>
                <a:gd name="T4" fmla="*/ 454 w 455"/>
                <a:gd name="T5" fmla="*/ 275 h 276"/>
                <a:gd name="T6" fmla="*/ 258 w 455"/>
                <a:gd name="T7" fmla="*/ 235 h 276"/>
                <a:gd name="T8" fmla="*/ 0 w 455"/>
                <a:gd name="T9" fmla="*/ 3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276">
                  <a:moveTo>
                    <a:pt x="0" y="31"/>
                  </a:moveTo>
                  <a:lnTo>
                    <a:pt x="322" y="0"/>
                  </a:lnTo>
                  <a:lnTo>
                    <a:pt x="454" y="275"/>
                  </a:lnTo>
                  <a:lnTo>
                    <a:pt x="258" y="235"/>
                  </a:lnTo>
                  <a:lnTo>
                    <a:pt x="0" y="3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6" name="Freeform 98"/>
            <p:cNvSpPr>
              <a:spLocks noChangeArrowheads="1"/>
            </p:cNvSpPr>
            <p:nvPr/>
          </p:nvSpPr>
          <p:spPr bwMode="auto">
            <a:xfrm>
              <a:off x="704" y="3816"/>
              <a:ext cx="227" cy="174"/>
            </a:xfrm>
            <a:custGeom>
              <a:avLst/>
              <a:gdLst>
                <a:gd name="T0" fmla="*/ 0 w 1007"/>
                <a:gd name="T1" fmla="*/ 771 h 772"/>
                <a:gd name="T2" fmla="*/ 204 w 1007"/>
                <a:gd name="T3" fmla="*/ 698 h 772"/>
                <a:gd name="T4" fmla="*/ 1006 w 1007"/>
                <a:gd name="T5" fmla="*/ 146 h 772"/>
                <a:gd name="T6" fmla="*/ 824 w 1007"/>
                <a:gd name="T7" fmla="*/ 0 h 772"/>
                <a:gd name="T8" fmla="*/ 0 w 1007"/>
                <a:gd name="T9" fmla="*/ 771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7" h="772">
                  <a:moveTo>
                    <a:pt x="0" y="771"/>
                  </a:moveTo>
                  <a:lnTo>
                    <a:pt x="204" y="698"/>
                  </a:lnTo>
                  <a:lnTo>
                    <a:pt x="1006" y="146"/>
                  </a:lnTo>
                  <a:lnTo>
                    <a:pt x="824" y="0"/>
                  </a:lnTo>
                  <a:lnTo>
                    <a:pt x="0" y="77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7" name="Freeform 99"/>
            <p:cNvSpPr>
              <a:spLocks noChangeArrowheads="1"/>
            </p:cNvSpPr>
            <p:nvPr/>
          </p:nvSpPr>
          <p:spPr bwMode="auto">
            <a:xfrm>
              <a:off x="1393" y="3828"/>
              <a:ext cx="377" cy="225"/>
            </a:xfrm>
            <a:custGeom>
              <a:avLst/>
              <a:gdLst>
                <a:gd name="T0" fmla="*/ 0 w 1666"/>
                <a:gd name="T1" fmla="*/ 561 h 996"/>
                <a:gd name="T2" fmla="*/ 12 w 1666"/>
                <a:gd name="T3" fmla="*/ 454 h 996"/>
                <a:gd name="T4" fmla="*/ 76 w 1666"/>
                <a:gd name="T5" fmla="*/ 407 h 996"/>
                <a:gd name="T6" fmla="*/ 140 w 1666"/>
                <a:gd name="T7" fmla="*/ 412 h 996"/>
                <a:gd name="T8" fmla="*/ 269 w 1666"/>
                <a:gd name="T9" fmla="*/ 488 h 996"/>
                <a:gd name="T10" fmla="*/ 510 w 1666"/>
                <a:gd name="T11" fmla="*/ 572 h 996"/>
                <a:gd name="T12" fmla="*/ 681 w 1666"/>
                <a:gd name="T13" fmla="*/ 751 h 996"/>
                <a:gd name="T14" fmla="*/ 796 w 1666"/>
                <a:gd name="T15" fmla="*/ 788 h 996"/>
                <a:gd name="T16" fmla="*/ 892 w 1666"/>
                <a:gd name="T17" fmla="*/ 743 h 996"/>
                <a:gd name="T18" fmla="*/ 1012 w 1666"/>
                <a:gd name="T19" fmla="*/ 782 h 996"/>
                <a:gd name="T20" fmla="*/ 1085 w 1666"/>
                <a:gd name="T21" fmla="*/ 693 h 996"/>
                <a:gd name="T22" fmla="*/ 1410 w 1666"/>
                <a:gd name="T23" fmla="*/ 426 h 996"/>
                <a:gd name="T24" fmla="*/ 1374 w 1666"/>
                <a:gd name="T25" fmla="*/ 0 h 996"/>
                <a:gd name="T26" fmla="*/ 1601 w 1666"/>
                <a:gd name="T27" fmla="*/ 281 h 996"/>
                <a:gd name="T28" fmla="*/ 1665 w 1666"/>
                <a:gd name="T29" fmla="*/ 381 h 996"/>
                <a:gd name="T30" fmla="*/ 1503 w 1666"/>
                <a:gd name="T31" fmla="*/ 499 h 996"/>
                <a:gd name="T32" fmla="*/ 1340 w 1666"/>
                <a:gd name="T33" fmla="*/ 642 h 996"/>
                <a:gd name="T34" fmla="*/ 1222 w 1666"/>
                <a:gd name="T35" fmla="*/ 765 h 996"/>
                <a:gd name="T36" fmla="*/ 1091 w 1666"/>
                <a:gd name="T37" fmla="*/ 987 h 996"/>
                <a:gd name="T38" fmla="*/ 953 w 1666"/>
                <a:gd name="T39" fmla="*/ 995 h 996"/>
                <a:gd name="T40" fmla="*/ 880 w 1666"/>
                <a:gd name="T41" fmla="*/ 992 h 996"/>
                <a:gd name="T42" fmla="*/ 752 w 1666"/>
                <a:gd name="T43" fmla="*/ 936 h 996"/>
                <a:gd name="T44" fmla="*/ 348 w 1666"/>
                <a:gd name="T45" fmla="*/ 715 h 996"/>
                <a:gd name="T46" fmla="*/ 82 w 1666"/>
                <a:gd name="T47" fmla="*/ 653 h 996"/>
                <a:gd name="T48" fmla="*/ 0 w 1666"/>
                <a:gd name="T49" fmla="*/ 561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66" h="996">
                  <a:moveTo>
                    <a:pt x="0" y="561"/>
                  </a:moveTo>
                  <a:lnTo>
                    <a:pt x="12" y="454"/>
                  </a:lnTo>
                  <a:lnTo>
                    <a:pt x="76" y="407"/>
                  </a:lnTo>
                  <a:lnTo>
                    <a:pt x="140" y="412"/>
                  </a:lnTo>
                  <a:lnTo>
                    <a:pt x="269" y="488"/>
                  </a:lnTo>
                  <a:lnTo>
                    <a:pt x="510" y="572"/>
                  </a:lnTo>
                  <a:lnTo>
                    <a:pt x="681" y="751"/>
                  </a:lnTo>
                  <a:lnTo>
                    <a:pt x="796" y="788"/>
                  </a:lnTo>
                  <a:lnTo>
                    <a:pt x="892" y="743"/>
                  </a:lnTo>
                  <a:lnTo>
                    <a:pt x="1012" y="782"/>
                  </a:lnTo>
                  <a:lnTo>
                    <a:pt x="1085" y="693"/>
                  </a:lnTo>
                  <a:lnTo>
                    <a:pt x="1410" y="426"/>
                  </a:lnTo>
                  <a:lnTo>
                    <a:pt x="1374" y="0"/>
                  </a:lnTo>
                  <a:lnTo>
                    <a:pt x="1601" y="281"/>
                  </a:lnTo>
                  <a:lnTo>
                    <a:pt x="1665" y="381"/>
                  </a:lnTo>
                  <a:lnTo>
                    <a:pt x="1503" y="499"/>
                  </a:lnTo>
                  <a:lnTo>
                    <a:pt x="1340" y="642"/>
                  </a:lnTo>
                  <a:lnTo>
                    <a:pt x="1222" y="765"/>
                  </a:lnTo>
                  <a:lnTo>
                    <a:pt x="1091" y="987"/>
                  </a:lnTo>
                  <a:lnTo>
                    <a:pt x="953" y="995"/>
                  </a:lnTo>
                  <a:lnTo>
                    <a:pt x="880" y="992"/>
                  </a:lnTo>
                  <a:lnTo>
                    <a:pt x="752" y="936"/>
                  </a:lnTo>
                  <a:lnTo>
                    <a:pt x="348" y="715"/>
                  </a:lnTo>
                  <a:lnTo>
                    <a:pt x="82" y="653"/>
                  </a:lnTo>
                  <a:lnTo>
                    <a:pt x="0" y="561"/>
                  </a:lnTo>
                </a:path>
              </a:pathLst>
            </a:custGeom>
            <a:solidFill>
              <a:srgbClr val="EADC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8" name="Freeform 100"/>
            <p:cNvSpPr>
              <a:spLocks noChangeArrowheads="1"/>
            </p:cNvSpPr>
            <p:nvPr/>
          </p:nvSpPr>
          <p:spPr bwMode="auto">
            <a:xfrm>
              <a:off x="455" y="3748"/>
              <a:ext cx="446" cy="230"/>
            </a:xfrm>
            <a:custGeom>
              <a:avLst/>
              <a:gdLst>
                <a:gd name="T0" fmla="*/ 815 w 1971"/>
                <a:gd name="T1" fmla="*/ 0 h 1019"/>
                <a:gd name="T2" fmla="*/ 751 w 1971"/>
                <a:gd name="T3" fmla="*/ 42 h 1019"/>
                <a:gd name="T4" fmla="*/ 748 w 1971"/>
                <a:gd name="T5" fmla="*/ 90 h 1019"/>
                <a:gd name="T6" fmla="*/ 1059 w 1971"/>
                <a:gd name="T7" fmla="*/ 171 h 1019"/>
                <a:gd name="T8" fmla="*/ 1502 w 1971"/>
                <a:gd name="T9" fmla="*/ 196 h 1019"/>
                <a:gd name="T10" fmla="*/ 1625 w 1971"/>
                <a:gd name="T11" fmla="*/ 353 h 1019"/>
                <a:gd name="T12" fmla="*/ 852 w 1971"/>
                <a:gd name="T13" fmla="*/ 435 h 1019"/>
                <a:gd name="T14" fmla="*/ 720 w 1971"/>
                <a:gd name="T15" fmla="*/ 465 h 1019"/>
                <a:gd name="T16" fmla="*/ 765 w 1971"/>
                <a:gd name="T17" fmla="*/ 513 h 1019"/>
                <a:gd name="T18" fmla="*/ 1250 w 1971"/>
                <a:gd name="T19" fmla="*/ 558 h 1019"/>
                <a:gd name="T20" fmla="*/ 1639 w 1971"/>
                <a:gd name="T21" fmla="*/ 435 h 1019"/>
                <a:gd name="T22" fmla="*/ 1631 w 1971"/>
                <a:gd name="T23" fmla="*/ 507 h 1019"/>
                <a:gd name="T24" fmla="*/ 1079 w 1971"/>
                <a:gd name="T25" fmla="*/ 830 h 1019"/>
                <a:gd name="T26" fmla="*/ 986 w 1971"/>
                <a:gd name="T27" fmla="*/ 875 h 1019"/>
                <a:gd name="T28" fmla="*/ 0 w 1971"/>
                <a:gd name="T29" fmla="*/ 331 h 1019"/>
                <a:gd name="T30" fmla="*/ 42 w 1971"/>
                <a:gd name="T31" fmla="*/ 412 h 1019"/>
                <a:gd name="T32" fmla="*/ 656 w 1971"/>
                <a:gd name="T33" fmla="*/ 771 h 1019"/>
                <a:gd name="T34" fmla="*/ 1056 w 1971"/>
                <a:gd name="T35" fmla="*/ 1018 h 1019"/>
                <a:gd name="T36" fmla="*/ 1516 w 1971"/>
                <a:gd name="T37" fmla="*/ 676 h 1019"/>
                <a:gd name="T38" fmla="*/ 1883 w 1971"/>
                <a:gd name="T39" fmla="*/ 443 h 1019"/>
                <a:gd name="T40" fmla="*/ 1970 w 1971"/>
                <a:gd name="T41" fmla="*/ 362 h 1019"/>
                <a:gd name="T42" fmla="*/ 1855 w 1971"/>
                <a:gd name="T43" fmla="*/ 359 h 1019"/>
                <a:gd name="T44" fmla="*/ 1536 w 1971"/>
                <a:gd name="T45" fmla="*/ 118 h 1019"/>
                <a:gd name="T46" fmla="*/ 1149 w 1971"/>
                <a:gd name="T47" fmla="*/ 28 h 1019"/>
                <a:gd name="T48" fmla="*/ 1101 w 1971"/>
                <a:gd name="T49" fmla="*/ 79 h 1019"/>
                <a:gd name="T50" fmla="*/ 891 w 1971"/>
                <a:gd name="T51" fmla="*/ 53 h 1019"/>
                <a:gd name="T52" fmla="*/ 815 w 1971"/>
                <a:gd name="T53" fmla="*/ 0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71" h="1019">
                  <a:moveTo>
                    <a:pt x="815" y="0"/>
                  </a:moveTo>
                  <a:lnTo>
                    <a:pt x="751" y="42"/>
                  </a:lnTo>
                  <a:lnTo>
                    <a:pt x="748" y="90"/>
                  </a:lnTo>
                  <a:lnTo>
                    <a:pt x="1059" y="171"/>
                  </a:lnTo>
                  <a:lnTo>
                    <a:pt x="1502" y="196"/>
                  </a:lnTo>
                  <a:lnTo>
                    <a:pt x="1625" y="353"/>
                  </a:lnTo>
                  <a:lnTo>
                    <a:pt x="852" y="435"/>
                  </a:lnTo>
                  <a:lnTo>
                    <a:pt x="720" y="465"/>
                  </a:lnTo>
                  <a:lnTo>
                    <a:pt x="765" y="513"/>
                  </a:lnTo>
                  <a:lnTo>
                    <a:pt x="1250" y="558"/>
                  </a:lnTo>
                  <a:lnTo>
                    <a:pt x="1639" y="435"/>
                  </a:lnTo>
                  <a:lnTo>
                    <a:pt x="1631" y="507"/>
                  </a:lnTo>
                  <a:lnTo>
                    <a:pt x="1079" y="830"/>
                  </a:lnTo>
                  <a:lnTo>
                    <a:pt x="986" y="875"/>
                  </a:lnTo>
                  <a:lnTo>
                    <a:pt x="0" y="331"/>
                  </a:lnTo>
                  <a:lnTo>
                    <a:pt x="42" y="412"/>
                  </a:lnTo>
                  <a:lnTo>
                    <a:pt x="656" y="771"/>
                  </a:lnTo>
                  <a:lnTo>
                    <a:pt x="1056" y="1018"/>
                  </a:lnTo>
                  <a:lnTo>
                    <a:pt x="1516" y="676"/>
                  </a:lnTo>
                  <a:lnTo>
                    <a:pt x="1883" y="443"/>
                  </a:lnTo>
                  <a:lnTo>
                    <a:pt x="1970" y="362"/>
                  </a:lnTo>
                  <a:lnTo>
                    <a:pt x="1855" y="359"/>
                  </a:lnTo>
                  <a:lnTo>
                    <a:pt x="1536" y="118"/>
                  </a:lnTo>
                  <a:lnTo>
                    <a:pt x="1149" y="28"/>
                  </a:lnTo>
                  <a:lnTo>
                    <a:pt x="1101" y="79"/>
                  </a:lnTo>
                  <a:lnTo>
                    <a:pt x="891" y="53"/>
                  </a:lnTo>
                  <a:lnTo>
                    <a:pt x="815" y="0"/>
                  </a:lnTo>
                </a:path>
              </a:pathLst>
            </a:custGeom>
            <a:solidFill>
              <a:srgbClr val="D4D6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29" name="Freeform 101"/>
            <p:cNvSpPr>
              <a:spLocks noChangeArrowheads="1"/>
            </p:cNvSpPr>
            <p:nvPr/>
          </p:nvSpPr>
          <p:spPr bwMode="auto">
            <a:xfrm>
              <a:off x="622" y="3821"/>
              <a:ext cx="189" cy="33"/>
            </a:xfrm>
            <a:custGeom>
              <a:avLst/>
              <a:gdLst>
                <a:gd name="T0" fmla="*/ 5 w 836"/>
                <a:gd name="T1" fmla="*/ 51 h 150"/>
                <a:gd name="T2" fmla="*/ 322 w 836"/>
                <a:gd name="T3" fmla="*/ 51 h 150"/>
                <a:gd name="T4" fmla="*/ 695 w 836"/>
                <a:gd name="T5" fmla="*/ 0 h 150"/>
                <a:gd name="T6" fmla="*/ 835 w 836"/>
                <a:gd name="T7" fmla="*/ 40 h 150"/>
                <a:gd name="T8" fmla="*/ 754 w 836"/>
                <a:gd name="T9" fmla="*/ 104 h 150"/>
                <a:gd name="T10" fmla="*/ 412 w 836"/>
                <a:gd name="T11" fmla="*/ 149 h 150"/>
                <a:gd name="T12" fmla="*/ 154 w 836"/>
                <a:gd name="T13" fmla="*/ 127 h 150"/>
                <a:gd name="T14" fmla="*/ 0 w 836"/>
                <a:gd name="T15" fmla="*/ 104 h 150"/>
                <a:gd name="T16" fmla="*/ 5 w 836"/>
                <a:gd name="T17" fmla="*/ 5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6" h="150">
                  <a:moveTo>
                    <a:pt x="5" y="51"/>
                  </a:moveTo>
                  <a:lnTo>
                    <a:pt x="322" y="51"/>
                  </a:lnTo>
                  <a:lnTo>
                    <a:pt x="695" y="0"/>
                  </a:lnTo>
                  <a:lnTo>
                    <a:pt x="835" y="40"/>
                  </a:lnTo>
                  <a:lnTo>
                    <a:pt x="754" y="104"/>
                  </a:lnTo>
                  <a:lnTo>
                    <a:pt x="412" y="149"/>
                  </a:lnTo>
                  <a:lnTo>
                    <a:pt x="154" y="127"/>
                  </a:lnTo>
                  <a:lnTo>
                    <a:pt x="0" y="104"/>
                  </a:lnTo>
                  <a:lnTo>
                    <a:pt x="5" y="51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0" name="Freeform 102"/>
            <p:cNvSpPr>
              <a:spLocks noChangeArrowheads="1"/>
            </p:cNvSpPr>
            <p:nvPr/>
          </p:nvSpPr>
          <p:spPr bwMode="auto">
            <a:xfrm>
              <a:off x="1099" y="2681"/>
              <a:ext cx="84" cy="199"/>
            </a:xfrm>
            <a:custGeom>
              <a:avLst/>
              <a:gdLst>
                <a:gd name="T0" fmla="*/ 14 w 377"/>
                <a:gd name="T1" fmla="*/ 11 h 884"/>
                <a:gd name="T2" fmla="*/ 140 w 377"/>
                <a:gd name="T3" fmla="*/ 0 h 884"/>
                <a:gd name="T4" fmla="*/ 191 w 377"/>
                <a:gd name="T5" fmla="*/ 22 h 884"/>
                <a:gd name="T6" fmla="*/ 238 w 377"/>
                <a:gd name="T7" fmla="*/ 72 h 884"/>
                <a:gd name="T8" fmla="*/ 272 w 377"/>
                <a:gd name="T9" fmla="*/ 140 h 884"/>
                <a:gd name="T10" fmla="*/ 281 w 377"/>
                <a:gd name="T11" fmla="*/ 213 h 884"/>
                <a:gd name="T12" fmla="*/ 275 w 377"/>
                <a:gd name="T13" fmla="*/ 375 h 884"/>
                <a:gd name="T14" fmla="*/ 331 w 377"/>
                <a:gd name="T15" fmla="*/ 490 h 884"/>
                <a:gd name="T16" fmla="*/ 331 w 377"/>
                <a:gd name="T17" fmla="*/ 557 h 884"/>
                <a:gd name="T18" fmla="*/ 348 w 377"/>
                <a:gd name="T19" fmla="*/ 611 h 884"/>
                <a:gd name="T20" fmla="*/ 376 w 377"/>
                <a:gd name="T21" fmla="*/ 740 h 884"/>
                <a:gd name="T22" fmla="*/ 367 w 377"/>
                <a:gd name="T23" fmla="*/ 784 h 884"/>
                <a:gd name="T24" fmla="*/ 348 w 377"/>
                <a:gd name="T25" fmla="*/ 821 h 884"/>
                <a:gd name="T26" fmla="*/ 317 w 377"/>
                <a:gd name="T27" fmla="*/ 852 h 884"/>
                <a:gd name="T28" fmla="*/ 289 w 377"/>
                <a:gd name="T29" fmla="*/ 883 h 884"/>
                <a:gd name="T30" fmla="*/ 272 w 377"/>
                <a:gd name="T31" fmla="*/ 860 h 884"/>
                <a:gd name="T32" fmla="*/ 317 w 377"/>
                <a:gd name="T33" fmla="*/ 740 h 884"/>
                <a:gd name="T34" fmla="*/ 309 w 377"/>
                <a:gd name="T35" fmla="*/ 670 h 884"/>
                <a:gd name="T36" fmla="*/ 289 w 377"/>
                <a:gd name="T37" fmla="*/ 611 h 884"/>
                <a:gd name="T38" fmla="*/ 272 w 377"/>
                <a:gd name="T39" fmla="*/ 485 h 884"/>
                <a:gd name="T40" fmla="*/ 253 w 377"/>
                <a:gd name="T41" fmla="*/ 445 h 884"/>
                <a:gd name="T42" fmla="*/ 222 w 377"/>
                <a:gd name="T43" fmla="*/ 412 h 884"/>
                <a:gd name="T44" fmla="*/ 216 w 377"/>
                <a:gd name="T45" fmla="*/ 386 h 884"/>
                <a:gd name="T46" fmla="*/ 208 w 377"/>
                <a:gd name="T47" fmla="*/ 101 h 884"/>
                <a:gd name="T48" fmla="*/ 191 w 377"/>
                <a:gd name="T49" fmla="*/ 72 h 884"/>
                <a:gd name="T50" fmla="*/ 171 w 377"/>
                <a:gd name="T51" fmla="*/ 58 h 884"/>
                <a:gd name="T52" fmla="*/ 126 w 377"/>
                <a:gd name="T53" fmla="*/ 36 h 884"/>
                <a:gd name="T54" fmla="*/ 14 w 377"/>
                <a:gd name="T55" fmla="*/ 36 h 884"/>
                <a:gd name="T56" fmla="*/ 0 w 377"/>
                <a:gd name="T57" fmla="*/ 28 h 884"/>
                <a:gd name="T58" fmla="*/ 14 w 377"/>
                <a:gd name="T59" fmla="*/ 11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7" h="884">
                  <a:moveTo>
                    <a:pt x="14" y="11"/>
                  </a:moveTo>
                  <a:lnTo>
                    <a:pt x="140" y="0"/>
                  </a:lnTo>
                  <a:lnTo>
                    <a:pt x="191" y="22"/>
                  </a:lnTo>
                  <a:lnTo>
                    <a:pt x="238" y="72"/>
                  </a:lnTo>
                  <a:lnTo>
                    <a:pt x="272" y="140"/>
                  </a:lnTo>
                  <a:lnTo>
                    <a:pt x="281" y="213"/>
                  </a:lnTo>
                  <a:lnTo>
                    <a:pt x="275" y="375"/>
                  </a:lnTo>
                  <a:lnTo>
                    <a:pt x="331" y="490"/>
                  </a:lnTo>
                  <a:lnTo>
                    <a:pt x="331" y="557"/>
                  </a:lnTo>
                  <a:lnTo>
                    <a:pt x="348" y="611"/>
                  </a:lnTo>
                  <a:lnTo>
                    <a:pt x="376" y="740"/>
                  </a:lnTo>
                  <a:lnTo>
                    <a:pt x="367" y="784"/>
                  </a:lnTo>
                  <a:lnTo>
                    <a:pt x="348" y="821"/>
                  </a:lnTo>
                  <a:lnTo>
                    <a:pt x="317" y="852"/>
                  </a:lnTo>
                  <a:lnTo>
                    <a:pt x="289" y="883"/>
                  </a:lnTo>
                  <a:lnTo>
                    <a:pt x="272" y="860"/>
                  </a:lnTo>
                  <a:lnTo>
                    <a:pt x="317" y="740"/>
                  </a:lnTo>
                  <a:lnTo>
                    <a:pt x="309" y="670"/>
                  </a:lnTo>
                  <a:lnTo>
                    <a:pt x="289" y="611"/>
                  </a:lnTo>
                  <a:lnTo>
                    <a:pt x="272" y="485"/>
                  </a:lnTo>
                  <a:lnTo>
                    <a:pt x="253" y="445"/>
                  </a:lnTo>
                  <a:lnTo>
                    <a:pt x="222" y="412"/>
                  </a:lnTo>
                  <a:lnTo>
                    <a:pt x="216" y="386"/>
                  </a:lnTo>
                  <a:lnTo>
                    <a:pt x="208" y="101"/>
                  </a:lnTo>
                  <a:lnTo>
                    <a:pt x="191" y="72"/>
                  </a:lnTo>
                  <a:lnTo>
                    <a:pt x="171" y="58"/>
                  </a:lnTo>
                  <a:lnTo>
                    <a:pt x="126" y="36"/>
                  </a:lnTo>
                  <a:lnTo>
                    <a:pt x="14" y="36"/>
                  </a:lnTo>
                  <a:lnTo>
                    <a:pt x="0" y="28"/>
                  </a:lnTo>
                  <a:lnTo>
                    <a:pt x="14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1" name="Freeform 103"/>
            <p:cNvSpPr>
              <a:spLocks noChangeArrowheads="1"/>
            </p:cNvSpPr>
            <p:nvPr/>
          </p:nvSpPr>
          <p:spPr bwMode="auto">
            <a:xfrm>
              <a:off x="691" y="3033"/>
              <a:ext cx="175" cy="93"/>
            </a:xfrm>
            <a:custGeom>
              <a:avLst/>
              <a:gdLst>
                <a:gd name="T0" fmla="*/ 766 w 775"/>
                <a:gd name="T1" fmla="*/ 34 h 414"/>
                <a:gd name="T2" fmla="*/ 696 w 775"/>
                <a:gd name="T3" fmla="*/ 68 h 414"/>
                <a:gd name="T4" fmla="*/ 670 w 775"/>
                <a:gd name="T5" fmla="*/ 101 h 414"/>
                <a:gd name="T6" fmla="*/ 637 w 775"/>
                <a:gd name="T7" fmla="*/ 124 h 414"/>
                <a:gd name="T8" fmla="*/ 567 w 775"/>
                <a:gd name="T9" fmla="*/ 115 h 414"/>
                <a:gd name="T10" fmla="*/ 497 w 775"/>
                <a:gd name="T11" fmla="*/ 104 h 414"/>
                <a:gd name="T12" fmla="*/ 443 w 775"/>
                <a:gd name="T13" fmla="*/ 132 h 414"/>
                <a:gd name="T14" fmla="*/ 398 w 775"/>
                <a:gd name="T15" fmla="*/ 177 h 414"/>
                <a:gd name="T16" fmla="*/ 354 w 775"/>
                <a:gd name="T17" fmla="*/ 233 h 414"/>
                <a:gd name="T18" fmla="*/ 303 w 775"/>
                <a:gd name="T19" fmla="*/ 278 h 414"/>
                <a:gd name="T20" fmla="*/ 208 w 775"/>
                <a:gd name="T21" fmla="*/ 264 h 414"/>
                <a:gd name="T22" fmla="*/ 127 w 775"/>
                <a:gd name="T23" fmla="*/ 292 h 414"/>
                <a:gd name="T24" fmla="*/ 84 w 775"/>
                <a:gd name="T25" fmla="*/ 390 h 414"/>
                <a:gd name="T26" fmla="*/ 45 w 775"/>
                <a:gd name="T27" fmla="*/ 413 h 414"/>
                <a:gd name="T28" fmla="*/ 3 w 775"/>
                <a:gd name="T29" fmla="*/ 396 h 414"/>
                <a:gd name="T30" fmla="*/ 0 w 775"/>
                <a:gd name="T31" fmla="*/ 373 h 414"/>
                <a:gd name="T32" fmla="*/ 17 w 775"/>
                <a:gd name="T33" fmla="*/ 345 h 414"/>
                <a:gd name="T34" fmla="*/ 37 w 775"/>
                <a:gd name="T35" fmla="*/ 323 h 414"/>
                <a:gd name="T36" fmla="*/ 76 w 775"/>
                <a:gd name="T37" fmla="*/ 233 h 414"/>
                <a:gd name="T38" fmla="*/ 132 w 775"/>
                <a:gd name="T39" fmla="*/ 199 h 414"/>
                <a:gd name="T40" fmla="*/ 180 w 775"/>
                <a:gd name="T41" fmla="*/ 183 h 414"/>
                <a:gd name="T42" fmla="*/ 295 w 775"/>
                <a:gd name="T43" fmla="*/ 183 h 414"/>
                <a:gd name="T44" fmla="*/ 390 w 775"/>
                <a:gd name="T45" fmla="*/ 96 h 414"/>
                <a:gd name="T46" fmla="*/ 429 w 775"/>
                <a:gd name="T47" fmla="*/ 57 h 414"/>
                <a:gd name="T48" fmla="*/ 488 w 775"/>
                <a:gd name="T49" fmla="*/ 34 h 414"/>
                <a:gd name="T50" fmla="*/ 555 w 775"/>
                <a:gd name="T51" fmla="*/ 51 h 414"/>
                <a:gd name="T52" fmla="*/ 625 w 775"/>
                <a:gd name="T53" fmla="*/ 65 h 414"/>
                <a:gd name="T54" fmla="*/ 693 w 775"/>
                <a:gd name="T55" fmla="*/ 23 h 414"/>
                <a:gd name="T56" fmla="*/ 766 w 775"/>
                <a:gd name="T57" fmla="*/ 0 h 414"/>
                <a:gd name="T58" fmla="*/ 774 w 775"/>
                <a:gd name="T59" fmla="*/ 20 h 414"/>
                <a:gd name="T60" fmla="*/ 766 w 775"/>
                <a:gd name="T61" fmla="*/ 3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75" h="414">
                  <a:moveTo>
                    <a:pt x="766" y="34"/>
                  </a:moveTo>
                  <a:lnTo>
                    <a:pt x="696" y="68"/>
                  </a:lnTo>
                  <a:lnTo>
                    <a:pt x="670" y="101"/>
                  </a:lnTo>
                  <a:lnTo>
                    <a:pt x="637" y="124"/>
                  </a:lnTo>
                  <a:lnTo>
                    <a:pt x="567" y="115"/>
                  </a:lnTo>
                  <a:lnTo>
                    <a:pt x="497" y="104"/>
                  </a:lnTo>
                  <a:lnTo>
                    <a:pt x="443" y="132"/>
                  </a:lnTo>
                  <a:lnTo>
                    <a:pt x="398" y="177"/>
                  </a:lnTo>
                  <a:lnTo>
                    <a:pt x="354" y="233"/>
                  </a:lnTo>
                  <a:lnTo>
                    <a:pt x="303" y="278"/>
                  </a:lnTo>
                  <a:lnTo>
                    <a:pt x="208" y="264"/>
                  </a:lnTo>
                  <a:lnTo>
                    <a:pt x="127" y="292"/>
                  </a:lnTo>
                  <a:lnTo>
                    <a:pt x="84" y="390"/>
                  </a:lnTo>
                  <a:lnTo>
                    <a:pt x="45" y="413"/>
                  </a:lnTo>
                  <a:lnTo>
                    <a:pt x="3" y="396"/>
                  </a:lnTo>
                  <a:lnTo>
                    <a:pt x="0" y="373"/>
                  </a:lnTo>
                  <a:lnTo>
                    <a:pt x="17" y="345"/>
                  </a:lnTo>
                  <a:lnTo>
                    <a:pt x="37" y="323"/>
                  </a:lnTo>
                  <a:lnTo>
                    <a:pt x="76" y="233"/>
                  </a:lnTo>
                  <a:lnTo>
                    <a:pt x="132" y="199"/>
                  </a:lnTo>
                  <a:lnTo>
                    <a:pt x="180" y="183"/>
                  </a:lnTo>
                  <a:lnTo>
                    <a:pt x="295" y="183"/>
                  </a:lnTo>
                  <a:lnTo>
                    <a:pt x="390" y="96"/>
                  </a:lnTo>
                  <a:lnTo>
                    <a:pt x="429" y="57"/>
                  </a:lnTo>
                  <a:lnTo>
                    <a:pt x="488" y="34"/>
                  </a:lnTo>
                  <a:lnTo>
                    <a:pt x="555" y="51"/>
                  </a:lnTo>
                  <a:lnTo>
                    <a:pt x="625" y="65"/>
                  </a:lnTo>
                  <a:lnTo>
                    <a:pt x="693" y="23"/>
                  </a:lnTo>
                  <a:lnTo>
                    <a:pt x="766" y="0"/>
                  </a:lnTo>
                  <a:lnTo>
                    <a:pt x="774" y="20"/>
                  </a:lnTo>
                  <a:lnTo>
                    <a:pt x="766" y="3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2" name="Freeform 104"/>
            <p:cNvSpPr>
              <a:spLocks noChangeArrowheads="1"/>
            </p:cNvSpPr>
            <p:nvPr/>
          </p:nvSpPr>
          <p:spPr bwMode="auto">
            <a:xfrm>
              <a:off x="671" y="2978"/>
              <a:ext cx="192" cy="49"/>
            </a:xfrm>
            <a:custGeom>
              <a:avLst/>
              <a:gdLst>
                <a:gd name="T0" fmla="*/ 838 w 853"/>
                <a:gd name="T1" fmla="*/ 159 h 219"/>
                <a:gd name="T2" fmla="*/ 726 w 853"/>
                <a:gd name="T3" fmla="*/ 140 h 219"/>
                <a:gd name="T4" fmla="*/ 611 w 853"/>
                <a:gd name="T5" fmla="*/ 86 h 219"/>
                <a:gd name="T6" fmla="*/ 504 w 853"/>
                <a:gd name="T7" fmla="*/ 75 h 219"/>
                <a:gd name="T8" fmla="*/ 390 w 853"/>
                <a:gd name="T9" fmla="*/ 89 h 219"/>
                <a:gd name="T10" fmla="*/ 317 w 853"/>
                <a:gd name="T11" fmla="*/ 67 h 219"/>
                <a:gd name="T12" fmla="*/ 255 w 853"/>
                <a:gd name="T13" fmla="*/ 67 h 219"/>
                <a:gd name="T14" fmla="*/ 123 w 853"/>
                <a:gd name="T15" fmla="*/ 131 h 219"/>
                <a:gd name="T16" fmla="*/ 34 w 853"/>
                <a:gd name="T17" fmla="*/ 213 h 219"/>
                <a:gd name="T18" fmla="*/ 5 w 853"/>
                <a:gd name="T19" fmla="*/ 218 h 219"/>
                <a:gd name="T20" fmla="*/ 0 w 853"/>
                <a:gd name="T21" fmla="*/ 182 h 219"/>
                <a:gd name="T22" fmla="*/ 22 w 853"/>
                <a:gd name="T23" fmla="*/ 154 h 219"/>
                <a:gd name="T24" fmla="*/ 50 w 853"/>
                <a:gd name="T25" fmla="*/ 131 h 219"/>
                <a:gd name="T26" fmla="*/ 106 w 853"/>
                <a:gd name="T27" fmla="*/ 89 h 219"/>
                <a:gd name="T28" fmla="*/ 140 w 853"/>
                <a:gd name="T29" fmla="*/ 58 h 219"/>
                <a:gd name="T30" fmla="*/ 176 w 853"/>
                <a:gd name="T31" fmla="*/ 36 h 219"/>
                <a:gd name="T32" fmla="*/ 247 w 853"/>
                <a:gd name="T33" fmla="*/ 0 h 219"/>
                <a:gd name="T34" fmla="*/ 404 w 853"/>
                <a:gd name="T35" fmla="*/ 14 h 219"/>
                <a:gd name="T36" fmla="*/ 622 w 853"/>
                <a:gd name="T37" fmla="*/ 42 h 219"/>
                <a:gd name="T38" fmla="*/ 729 w 853"/>
                <a:gd name="T39" fmla="*/ 103 h 219"/>
                <a:gd name="T40" fmla="*/ 779 w 853"/>
                <a:gd name="T41" fmla="*/ 126 h 219"/>
                <a:gd name="T42" fmla="*/ 838 w 853"/>
                <a:gd name="T43" fmla="*/ 131 h 219"/>
                <a:gd name="T44" fmla="*/ 852 w 853"/>
                <a:gd name="T45" fmla="*/ 145 h 219"/>
                <a:gd name="T46" fmla="*/ 838 w 853"/>
                <a:gd name="T47" fmla="*/ 1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3" h="219">
                  <a:moveTo>
                    <a:pt x="838" y="159"/>
                  </a:moveTo>
                  <a:lnTo>
                    <a:pt x="726" y="140"/>
                  </a:lnTo>
                  <a:lnTo>
                    <a:pt x="611" y="86"/>
                  </a:lnTo>
                  <a:lnTo>
                    <a:pt x="504" y="75"/>
                  </a:lnTo>
                  <a:lnTo>
                    <a:pt x="390" y="89"/>
                  </a:lnTo>
                  <a:lnTo>
                    <a:pt x="317" y="67"/>
                  </a:lnTo>
                  <a:lnTo>
                    <a:pt x="255" y="67"/>
                  </a:lnTo>
                  <a:lnTo>
                    <a:pt x="123" y="131"/>
                  </a:lnTo>
                  <a:lnTo>
                    <a:pt x="34" y="213"/>
                  </a:lnTo>
                  <a:lnTo>
                    <a:pt x="5" y="218"/>
                  </a:lnTo>
                  <a:lnTo>
                    <a:pt x="0" y="182"/>
                  </a:lnTo>
                  <a:lnTo>
                    <a:pt x="22" y="154"/>
                  </a:lnTo>
                  <a:lnTo>
                    <a:pt x="50" y="131"/>
                  </a:lnTo>
                  <a:lnTo>
                    <a:pt x="106" y="89"/>
                  </a:lnTo>
                  <a:lnTo>
                    <a:pt x="140" y="58"/>
                  </a:lnTo>
                  <a:lnTo>
                    <a:pt x="176" y="36"/>
                  </a:lnTo>
                  <a:lnTo>
                    <a:pt x="247" y="0"/>
                  </a:lnTo>
                  <a:lnTo>
                    <a:pt x="404" y="14"/>
                  </a:lnTo>
                  <a:lnTo>
                    <a:pt x="622" y="42"/>
                  </a:lnTo>
                  <a:lnTo>
                    <a:pt x="729" y="103"/>
                  </a:lnTo>
                  <a:lnTo>
                    <a:pt x="779" y="126"/>
                  </a:lnTo>
                  <a:lnTo>
                    <a:pt x="838" y="131"/>
                  </a:lnTo>
                  <a:lnTo>
                    <a:pt x="852" y="145"/>
                  </a:lnTo>
                  <a:lnTo>
                    <a:pt x="838" y="1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3" name="Freeform 105"/>
            <p:cNvSpPr>
              <a:spLocks noChangeArrowheads="1"/>
            </p:cNvSpPr>
            <p:nvPr/>
          </p:nvSpPr>
          <p:spPr bwMode="auto">
            <a:xfrm>
              <a:off x="657" y="3033"/>
              <a:ext cx="13" cy="108"/>
            </a:xfrm>
            <a:custGeom>
              <a:avLst/>
              <a:gdLst>
                <a:gd name="T0" fmla="*/ 39 w 63"/>
                <a:gd name="T1" fmla="*/ 25 h 480"/>
                <a:gd name="T2" fmla="*/ 23 w 63"/>
                <a:gd name="T3" fmla="*/ 95 h 480"/>
                <a:gd name="T4" fmla="*/ 37 w 63"/>
                <a:gd name="T5" fmla="*/ 230 h 480"/>
                <a:gd name="T6" fmla="*/ 51 w 63"/>
                <a:gd name="T7" fmla="*/ 364 h 480"/>
                <a:gd name="T8" fmla="*/ 62 w 63"/>
                <a:gd name="T9" fmla="*/ 443 h 480"/>
                <a:gd name="T10" fmla="*/ 62 w 63"/>
                <a:gd name="T11" fmla="*/ 471 h 480"/>
                <a:gd name="T12" fmla="*/ 45 w 63"/>
                <a:gd name="T13" fmla="*/ 479 h 480"/>
                <a:gd name="T14" fmla="*/ 17 w 63"/>
                <a:gd name="T15" fmla="*/ 459 h 480"/>
                <a:gd name="T16" fmla="*/ 0 w 63"/>
                <a:gd name="T17" fmla="*/ 375 h 480"/>
                <a:gd name="T18" fmla="*/ 0 w 63"/>
                <a:gd name="T19" fmla="*/ 95 h 480"/>
                <a:gd name="T20" fmla="*/ 9 w 63"/>
                <a:gd name="T21" fmla="*/ 16 h 480"/>
                <a:gd name="T22" fmla="*/ 25 w 63"/>
                <a:gd name="T23" fmla="*/ 0 h 480"/>
                <a:gd name="T24" fmla="*/ 39 w 63"/>
                <a:gd name="T25" fmla="*/ 2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480">
                  <a:moveTo>
                    <a:pt x="39" y="25"/>
                  </a:moveTo>
                  <a:lnTo>
                    <a:pt x="23" y="95"/>
                  </a:lnTo>
                  <a:lnTo>
                    <a:pt x="37" y="230"/>
                  </a:lnTo>
                  <a:lnTo>
                    <a:pt x="51" y="364"/>
                  </a:lnTo>
                  <a:lnTo>
                    <a:pt x="62" y="443"/>
                  </a:lnTo>
                  <a:lnTo>
                    <a:pt x="62" y="471"/>
                  </a:lnTo>
                  <a:lnTo>
                    <a:pt x="45" y="479"/>
                  </a:lnTo>
                  <a:lnTo>
                    <a:pt x="17" y="459"/>
                  </a:lnTo>
                  <a:lnTo>
                    <a:pt x="0" y="375"/>
                  </a:lnTo>
                  <a:lnTo>
                    <a:pt x="0" y="95"/>
                  </a:lnTo>
                  <a:lnTo>
                    <a:pt x="9" y="16"/>
                  </a:lnTo>
                  <a:lnTo>
                    <a:pt x="25" y="0"/>
                  </a:lnTo>
                  <a:lnTo>
                    <a:pt x="39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4" name="Freeform 106"/>
            <p:cNvSpPr>
              <a:spLocks noChangeArrowheads="1"/>
            </p:cNvSpPr>
            <p:nvPr/>
          </p:nvSpPr>
          <p:spPr bwMode="auto">
            <a:xfrm>
              <a:off x="670" y="3153"/>
              <a:ext cx="33" cy="92"/>
            </a:xfrm>
            <a:custGeom>
              <a:avLst/>
              <a:gdLst>
                <a:gd name="T0" fmla="*/ 45 w 150"/>
                <a:gd name="T1" fmla="*/ 31 h 408"/>
                <a:gd name="T2" fmla="*/ 22 w 150"/>
                <a:gd name="T3" fmla="*/ 45 h 408"/>
                <a:gd name="T4" fmla="*/ 14 w 150"/>
                <a:gd name="T5" fmla="*/ 68 h 408"/>
                <a:gd name="T6" fmla="*/ 25 w 150"/>
                <a:gd name="T7" fmla="*/ 140 h 408"/>
                <a:gd name="T8" fmla="*/ 51 w 150"/>
                <a:gd name="T9" fmla="*/ 185 h 408"/>
                <a:gd name="T10" fmla="*/ 73 w 150"/>
                <a:gd name="T11" fmla="*/ 230 h 408"/>
                <a:gd name="T12" fmla="*/ 109 w 150"/>
                <a:gd name="T13" fmla="*/ 317 h 408"/>
                <a:gd name="T14" fmla="*/ 121 w 150"/>
                <a:gd name="T15" fmla="*/ 353 h 408"/>
                <a:gd name="T16" fmla="*/ 140 w 150"/>
                <a:gd name="T17" fmla="*/ 381 h 408"/>
                <a:gd name="T18" fmla="*/ 149 w 150"/>
                <a:gd name="T19" fmla="*/ 404 h 408"/>
                <a:gd name="T20" fmla="*/ 135 w 150"/>
                <a:gd name="T21" fmla="*/ 407 h 408"/>
                <a:gd name="T22" fmla="*/ 73 w 150"/>
                <a:gd name="T23" fmla="*/ 345 h 408"/>
                <a:gd name="T24" fmla="*/ 31 w 150"/>
                <a:gd name="T25" fmla="*/ 244 h 408"/>
                <a:gd name="T26" fmla="*/ 0 w 150"/>
                <a:gd name="T27" fmla="*/ 138 h 408"/>
                <a:gd name="T28" fmla="*/ 0 w 150"/>
                <a:gd name="T29" fmla="*/ 45 h 408"/>
                <a:gd name="T30" fmla="*/ 14 w 150"/>
                <a:gd name="T31" fmla="*/ 20 h 408"/>
                <a:gd name="T32" fmla="*/ 45 w 150"/>
                <a:gd name="T33" fmla="*/ 0 h 408"/>
                <a:gd name="T34" fmla="*/ 59 w 150"/>
                <a:gd name="T35" fmla="*/ 14 h 408"/>
                <a:gd name="T36" fmla="*/ 45 w 150"/>
                <a:gd name="T37" fmla="*/ 3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" h="408">
                  <a:moveTo>
                    <a:pt x="45" y="31"/>
                  </a:moveTo>
                  <a:lnTo>
                    <a:pt x="22" y="45"/>
                  </a:lnTo>
                  <a:lnTo>
                    <a:pt x="14" y="68"/>
                  </a:lnTo>
                  <a:lnTo>
                    <a:pt x="25" y="140"/>
                  </a:lnTo>
                  <a:lnTo>
                    <a:pt x="51" y="185"/>
                  </a:lnTo>
                  <a:lnTo>
                    <a:pt x="73" y="230"/>
                  </a:lnTo>
                  <a:lnTo>
                    <a:pt x="109" y="317"/>
                  </a:lnTo>
                  <a:lnTo>
                    <a:pt x="121" y="353"/>
                  </a:lnTo>
                  <a:lnTo>
                    <a:pt x="140" y="381"/>
                  </a:lnTo>
                  <a:lnTo>
                    <a:pt x="149" y="404"/>
                  </a:lnTo>
                  <a:lnTo>
                    <a:pt x="135" y="407"/>
                  </a:lnTo>
                  <a:lnTo>
                    <a:pt x="73" y="345"/>
                  </a:lnTo>
                  <a:lnTo>
                    <a:pt x="31" y="244"/>
                  </a:lnTo>
                  <a:lnTo>
                    <a:pt x="0" y="138"/>
                  </a:lnTo>
                  <a:lnTo>
                    <a:pt x="0" y="45"/>
                  </a:lnTo>
                  <a:lnTo>
                    <a:pt x="14" y="20"/>
                  </a:lnTo>
                  <a:lnTo>
                    <a:pt x="45" y="0"/>
                  </a:lnTo>
                  <a:lnTo>
                    <a:pt x="59" y="14"/>
                  </a:lnTo>
                  <a:lnTo>
                    <a:pt x="45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5" name="Freeform 107"/>
            <p:cNvSpPr>
              <a:spLocks noChangeArrowheads="1"/>
            </p:cNvSpPr>
            <p:nvPr/>
          </p:nvSpPr>
          <p:spPr bwMode="auto">
            <a:xfrm>
              <a:off x="845" y="3055"/>
              <a:ext cx="42" cy="278"/>
            </a:xfrm>
            <a:custGeom>
              <a:avLst/>
              <a:gdLst>
                <a:gd name="T0" fmla="*/ 117 w 191"/>
                <a:gd name="T1" fmla="*/ 8 h 1231"/>
                <a:gd name="T2" fmla="*/ 154 w 191"/>
                <a:gd name="T3" fmla="*/ 353 h 1231"/>
                <a:gd name="T4" fmla="*/ 190 w 191"/>
                <a:gd name="T5" fmla="*/ 493 h 1231"/>
                <a:gd name="T6" fmla="*/ 179 w 191"/>
                <a:gd name="T7" fmla="*/ 633 h 1231"/>
                <a:gd name="T8" fmla="*/ 146 w 191"/>
                <a:gd name="T9" fmla="*/ 933 h 1231"/>
                <a:gd name="T10" fmla="*/ 126 w 191"/>
                <a:gd name="T11" fmla="*/ 1037 h 1231"/>
                <a:gd name="T12" fmla="*/ 95 w 191"/>
                <a:gd name="T13" fmla="*/ 1132 h 1231"/>
                <a:gd name="T14" fmla="*/ 39 w 191"/>
                <a:gd name="T15" fmla="*/ 1222 h 1231"/>
                <a:gd name="T16" fmla="*/ 8 w 191"/>
                <a:gd name="T17" fmla="*/ 1230 h 1231"/>
                <a:gd name="T18" fmla="*/ 0 w 191"/>
                <a:gd name="T19" fmla="*/ 1194 h 1231"/>
                <a:gd name="T20" fmla="*/ 28 w 191"/>
                <a:gd name="T21" fmla="*/ 1141 h 1231"/>
                <a:gd name="T22" fmla="*/ 59 w 191"/>
                <a:gd name="T23" fmla="*/ 1096 h 1231"/>
                <a:gd name="T24" fmla="*/ 98 w 191"/>
                <a:gd name="T25" fmla="*/ 925 h 1231"/>
                <a:gd name="T26" fmla="*/ 109 w 191"/>
                <a:gd name="T27" fmla="*/ 773 h 1231"/>
                <a:gd name="T28" fmla="*/ 134 w 191"/>
                <a:gd name="T29" fmla="*/ 619 h 1231"/>
                <a:gd name="T30" fmla="*/ 154 w 191"/>
                <a:gd name="T31" fmla="*/ 490 h 1231"/>
                <a:gd name="T32" fmla="*/ 126 w 191"/>
                <a:gd name="T33" fmla="*/ 353 h 1231"/>
                <a:gd name="T34" fmla="*/ 131 w 191"/>
                <a:gd name="T35" fmla="*/ 185 h 1231"/>
                <a:gd name="T36" fmla="*/ 95 w 191"/>
                <a:gd name="T37" fmla="*/ 19 h 1231"/>
                <a:gd name="T38" fmla="*/ 103 w 191"/>
                <a:gd name="T39" fmla="*/ 0 h 1231"/>
                <a:gd name="T40" fmla="*/ 117 w 191"/>
                <a:gd name="T41" fmla="*/ 8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1231">
                  <a:moveTo>
                    <a:pt x="117" y="8"/>
                  </a:moveTo>
                  <a:lnTo>
                    <a:pt x="154" y="353"/>
                  </a:lnTo>
                  <a:lnTo>
                    <a:pt x="190" y="493"/>
                  </a:lnTo>
                  <a:lnTo>
                    <a:pt x="179" y="633"/>
                  </a:lnTo>
                  <a:lnTo>
                    <a:pt x="146" y="933"/>
                  </a:lnTo>
                  <a:lnTo>
                    <a:pt x="126" y="1037"/>
                  </a:lnTo>
                  <a:lnTo>
                    <a:pt x="95" y="1132"/>
                  </a:lnTo>
                  <a:lnTo>
                    <a:pt x="39" y="1222"/>
                  </a:lnTo>
                  <a:lnTo>
                    <a:pt x="8" y="1230"/>
                  </a:lnTo>
                  <a:lnTo>
                    <a:pt x="0" y="1194"/>
                  </a:lnTo>
                  <a:lnTo>
                    <a:pt x="28" y="1141"/>
                  </a:lnTo>
                  <a:lnTo>
                    <a:pt x="59" y="1096"/>
                  </a:lnTo>
                  <a:lnTo>
                    <a:pt x="98" y="925"/>
                  </a:lnTo>
                  <a:lnTo>
                    <a:pt x="109" y="773"/>
                  </a:lnTo>
                  <a:lnTo>
                    <a:pt x="134" y="619"/>
                  </a:lnTo>
                  <a:lnTo>
                    <a:pt x="154" y="490"/>
                  </a:lnTo>
                  <a:lnTo>
                    <a:pt x="126" y="353"/>
                  </a:lnTo>
                  <a:lnTo>
                    <a:pt x="131" y="185"/>
                  </a:lnTo>
                  <a:lnTo>
                    <a:pt x="95" y="19"/>
                  </a:lnTo>
                  <a:lnTo>
                    <a:pt x="103" y="0"/>
                  </a:lnTo>
                  <a:lnTo>
                    <a:pt x="117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6" name="Freeform 108"/>
            <p:cNvSpPr>
              <a:spLocks noChangeArrowheads="1"/>
            </p:cNvSpPr>
            <p:nvPr/>
          </p:nvSpPr>
          <p:spPr bwMode="auto">
            <a:xfrm>
              <a:off x="729" y="3283"/>
              <a:ext cx="98" cy="62"/>
            </a:xfrm>
            <a:custGeom>
              <a:avLst/>
              <a:gdLst>
                <a:gd name="T0" fmla="*/ 19 w 435"/>
                <a:gd name="T1" fmla="*/ 0 h 276"/>
                <a:gd name="T2" fmla="*/ 92 w 435"/>
                <a:gd name="T3" fmla="*/ 48 h 276"/>
                <a:gd name="T4" fmla="*/ 154 w 435"/>
                <a:gd name="T5" fmla="*/ 98 h 276"/>
                <a:gd name="T6" fmla="*/ 218 w 435"/>
                <a:gd name="T7" fmla="*/ 140 h 276"/>
                <a:gd name="T8" fmla="*/ 294 w 435"/>
                <a:gd name="T9" fmla="*/ 179 h 276"/>
                <a:gd name="T10" fmla="*/ 417 w 435"/>
                <a:gd name="T11" fmla="*/ 213 h 276"/>
                <a:gd name="T12" fmla="*/ 434 w 435"/>
                <a:gd name="T13" fmla="*/ 247 h 276"/>
                <a:gd name="T14" fmla="*/ 426 w 435"/>
                <a:gd name="T15" fmla="*/ 266 h 276"/>
                <a:gd name="T16" fmla="*/ 412 w 435"/>
                <a:gd name="T17" fmla="*/ 275 h 276"/>
                <a:gd name="T18" fmla="*/ 286 w 435"/>
                <a:gd name="T19" fmla="*/ 247 h 276"/>
                <a:gd name="T20" fmla="*/ 146 w 435"/>
                <a:gd name="T21" fmla="*/ 149 h 276"/>
                <a:gd name="T22" fmla="*/ 115 w 435"/>
                <a:gd name="T23" fmla="*/ 112 h 276"/>
                <a:gd name="T24" fmla="*/ 81 w 435"/>
                <a:gd name="T25" fmla="*/ 84 h 276"/>
                <a:gd name="T26" fmla="*/ 47 w 435"/>
                <a:gd name="T27" fmla="*/ 53 h 276"/>
                <a:gd name="T28" fmla="*/ 11 w 435"/>
                <a:gd name="T29" fmla="*/ 25 h 276"/>
                <a:gd name="T30" fmla="*/ 0 w 435"/>
                <a:gd name="T31" fmla="*/ 8 h 276"/>
                <a:gd name="T32" fmla="*/ 19 w 435"/>
                <a:gd name="T3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" h="276">
                  <a:moveTo>
                    <a:pt x="19" y="0"/>
                  </a:moveTo>
                  <a:lnTo>
                    <a:pt x="92" y="48"/>
                  </a:lnTo>
                  <a:lnTo>
                    <a:pt x="154" y="98"/>
                  </a:lnTo>
                  <a:lnTo>
                    <a:pt x="218" y="140"/>
                  </a:lnTo>
                  <a:lnTo>
                    <a:pt x="294" y="179"/>
                  </a:lnTo>
                  <a:lnTo>
                    <a:pt x="417" y="213"/>
                  </a:lnTo>
                  <a:lnTo>
                    <a:pt x="434" y="247"/>
                  </a:lnTo>
                  <a:lnTo>
                    <a:pt x="426" y="266"/>
                  </a:lnTo>
                  <a:lnTo>
                    <a:pt x="412" y="275"/>
                  </a:lnTo>
                  <a:lnTo>
                    <a:pt x="286" y="247"/>
                  </a:lnTo>
                  <a:lnTo>
                    <a:pt x="146" y="149"/>
                  </a:lnTo>
                  <a:lnTo>
                    <a:pt x="115" y="112"/>
                  </a:lnTo>
                  <a:lnTo>
                    <a:pt x="81" y="84"/>
                  </a:lnTo>
                  <a:lnTo>
                    <a:pt x="47" y="53"/>
                  </a:lnTo>
                  <a:lnTo>
                    <a:pt x="11" y="25"/>
                  </a:lnTo>
                  <a:lnTo>
                    <a:pt x="0" y="8"/>
                  </a:lnTo>
                  <a:lnTo>
                    <a:pt x="1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7" name="Freeform 109"/>
            <p:cNvSpPr>
              <a:spLocks noChangeArrowheads="1"/>
            </p:cNvSpPr>
            <p:nvPr/>
          </p:nvSpPr>
          <p:spPr bwMode="auto">
            <a:xfrm>
              <a:off x="740" y="3308"/>
              <a:ext cx="68" cy="88"/>
            </a:xfrm>
            <a:custGeom>
              <a:avLst/>
              <a:gdLst>
                <a:gd name="T0" fmla="*/ 12 w 304"/>
                <a:gd name="T1" fmla="*/ 0 h 394"/>
                <a:gd name="T2" fmla="*/ 70 w 304"/>
                <a:gd name="T3" fmla="*/ 87 h 394"/>
                <a:gd name="T4" fmla="*/ 118 w 304"/>
                <a:gd name="T5" fmla="*/ 171 h 394"/>
                <a:gd name="T6" fmla="*/ 166 w 304"/>
                <a:gd name="T7" fmla="*/ 250 h 394"/>
                <a:gd name="T8" fmla="*/ 199 w 304"/>
                <a:gd name="T9" fmla="*/ 286 h 394"/>
                <a:gd name="T10" fmla="*/ 236 w 304"/>
                <a:gd name="T11" fmla="*/ 317 h 394"/>
                <a:gd name="T12" fmla="*/ 289 w 304"/>
                <a:gd name="T13" fmla="*/ 345 h 394"/>
                <a:gd name="T14" fmla="*/ 303 w 304"/>
                <a:gd name="T15" fmla="*/ 376 h 394"/>
                <a:gd name="T16" fmla="*/ 281 w 304"/>
                <a:gd name="T17" fmla="*/ 393 h 394"/>
                <a:gd name="T18" fmla="*/ 222 w 304"/>
                <a:gd name="T19" fmla="*/ 376 h 394"/>
                <a:gd name="T20" fmla="*/ 149 w 304"/>
                <a:gd name="T21" fmla="*/ 303 h 394"/>
                <a:gd name="T22" fmla="*/ 104 w 304"/>
                <a:gd name="T23" fmla="*/ 213 h 394"/>
                <a:gd name="T24" fmla="*/ 82 w 304"/>
                <a:gd name="T25" fmla="*/ 163 h 394"/>
                <a:gd name="T26" fmla="*/ 59 w 304"/>
                <a:gd name="T27" fmla="*/ 112 h 394"/>
                <a:gd name="T28" fmla="*/ 31 w 304"/>
                <a:gd name="T29" fmla="*/ 65 h 394"/>
                <a:gd name="T30" fmla="*/ 0 w 304"/>
                <a:gd name="T31" fmla="*/ 17 h 394"/>
                <a:gd name="T32" fmla="*/ 0 w 304"/>
                <a:gd name="T33" fmla="*/ 0 h 394"/>
                <a:gd name="T34" fmla="*/ 12 w 304"/>
                <a:gd name="T3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4" h="394">
                  <a:moveTo>
                    <a:pt x="12" y="0"/>
                  </a:moveTo>
                  <a:lnTo>
                    <a:pt x="70" y="87"/>
                  </a:lnTo>
                  <a:lnTo>
                    <a:pt x="118" y="171"/>
                  </a:lnTo>
                  <a:lnTo>
                    <a:pt x="166" y="250"/>
                  </a:lnTo>
                  <a:lnTo>
                    <a:pt x="199" y="286"/>
                  </a:lnTo>
                  <a:lnTo>
                    <a:pt x="236" y="317"/>
                  </a:lnTo>
                  <a:lnTo>
                    <a:pt x="289" y="345"/>
                  </a:lnTo>
                  <a:lnTo>
                    <a:pt x="303" y="376"/>
                  </a:lnTo>
                  <a:lnTo>
                    <a:pt x="281" y="393"/>
                  </a:lnTo>
                  <a:lnTo>
                    <a:pt x="222" y="376"/>
                  </a:lnTo>
                  <a:lnTo>
                    <a:pt x="149" y="303"/>
                  </a:lnTo>
                  <a:lnTo>
                    <a:pt x="104" y="213"/>
                  </a:lnTo>
                  <a:lnTo>
                    <a:pt x="82" y="163"/>
                  </a:lnTo>
                  <a:lnTo>
                    <a:pt x="59" y="112"/>
                  </a:lnTo>
                  <a:lnTo>
                    <a:pt x="31" y="65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8" name="Freeform 110"/>
            <p:cNvSpPr>
              <a:spLocks noChangeArrowheads="1"/>
            </p:cNvSpPr>
            <p:nvPr/>
          </p:nvSpPr>
          <p:spPr bwMode="auto">
            <a:xfrm>
              <a:off x="700" y="3295"/>
              <a:ext cx="58" cy="145"/>
            </a:xfrm>
            <a:custGeom>
              <a:avLst/>
              <a:gdLst>
                <a:gd name="T0" fmla="*/ 22 w 262"/>
                <a:gd name="T1" fmla="*/ 9 h 643"/>
                <a:gd name="T2" fmla="*/ 45 w 262"/>
                <a:gd name="T3" fmla="*/ 73 h 643"/>
                <a:gd name="T4" fmla="*/ 70 w 262"/>
                <a:gd name="T5" fmla="*/ 124 h 643"/>
                <a:gd name="T6" fmla="*/ 120 w 262"/>
                <a:gd name="T7" fmla="*/ 227 h 643"/>
                <a:gd name="T8" fmla="*/ 165 w 262"/>
                <a:gd name="T9" fmla="*/ 376 h 643"/>
                <a:gd name="T10" fmla="*/ 188 w 262"/>
                <a:gd name="T11" fmla="*/ 449 h 643"/>
                <a:gd name="T12" fmla="*/ 224 w 262"/>
                <a:gd name="T13" fmla="*/ 522 h 643"/>
                <a:gd name="T14" fmla="*/ 261 w 262"/>
                <a:gd name="T15" fmla="*/ 603 h 643"/>
                <a:gd name="T16" fmla="*/ 252 w 262"/>
                <a:gd name="T17" fmla="*/ 642 h 643"/>
                <a:gd name="T18" fmla="*/ 221 w 262"/>
                <a:gd name="T19" fmla="*/ 634 h 643"/>
                <a:gd name="T20" fmla="*/ 176 w 262"/>
                <a:gd name="T21" fmla="*/ 558 h 643"/>
                <a:gd name="T22" fmla="*/ 126 w 262"/>
                <a:gd name="T23" fmla="*/ 407 h 643"/>
                <a:gd name="T24" fmla="*/ 90 w 262"/>
                <a:gd name="T25" fmla="*/ 244 h 643"/>
                <a:gd name="T26" fmla="*/ 61 w 262"/>
                <a:gd name="T27" fmla="*/ 185 h 643"/>
                <a:gd name="T28" fmla="*/ 39 w 262"/>
                <a:gd name="T29" fmla="*/ 135 h 643"/>
                <a:gd name="T30" fmla="*/ 0 w 262"/>
                <a:gd name="T31" fmla="*/ 17 h 643"/>
                <a:gd name="T32" fmla="*/ 8 w 262"/>
                <a:gd name="T33" fmla="*/ 0 h 643"/>
                <a:gd name="T34" fmla="*/ 22 w 262"/>
                <a:gd name="T35" fmla="*/ 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2" h="643">
                  <a:moveTo>
                    <a:pt x="22" y="9"/>
                  </a:moveTo>
                  <a:lnTo>
                    <a:pt x="45" y="73"/>
                  </a:lnTo>
                  <a:lnTo>
                    <a:pt x="70" y="124"/>
                  </a:lnTo>
                  <a:lnTo>
                    <a:pt x="120" y="227"/>
                  </a:lnTo>
                  <a:lnTo>
                    <a:pt x="165" y="376"/>
                  </a:lnTo>
                  <a:lnTo>
                    <a:pt x="188" y="449"/>
                  </a:lnTo>
                  <a:lnTo>
                    <a:pt x="224" y="522"/>
                  </a:lnTo>
                  <a:lnTo>
                    <a:pt x="261" y="603"/>
                  </a:lnTo>
                  <a:lnTo>
                    <a:pt x="252" y="642"/>
                  </a:lnTo>
                  <a:lnTo>
                    <a:pt x="221" y="634"/>
                  </a:lnTo>
                  <a:lnTo>
                    <a:pt x="176" y="558"/>
                  </a:lnTo>
                  <a:lnTo>
                    <a:pt x="126" y="407"/>
                  </a:lnTo>
                  <a:lnTo>
                    <a:pt x="90" y="244"/>
                  </a:lnTo>
                  <a:lnTo>
                    <a:pt x="61" y="185"/>
                  </a:lnTo>
                  <a:lnTo>
                    <a:pt x="39" y="135"/>
                  </a:lnTo>
                  <a:lnTo>
                    <a:pt x="0" y="17"/>
                  </a:lnTo>
                  <a:lnTo>
                    <a:pt x="8" y="0"/>
                  </a:lnTo>
                  <a:lnTo>
                    <a:pt x="22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39" name="Freeform 111"/>
            <p:cNvSpPr>
              <a:spLocks noChangeArrowheads="1"/>
            </p:cNvSpPr>
            <p:nvPr/>
          </p:nvSpPr>
          <p:spPr bwMode="auto">
            <a:xfrm>
              <a:off x="764" y="3401"/>
              <a:ext cx="51" cy="74"/>
            </a:xfrm>
            <a:custGeom>
              <a:avLst/>
              <a:gdLst>
                <a:gd name="T0" fmla="*/ 221 w 228"/>
                <a:gd name="T1" fmla="*/ 28 h 331"/>
                <a:gd name="T2" fmla="*/ 168 w 228"/>
                <a:gd name="T3" fmla="*/ 101 h 331"/>
                <a:gd name="T4" fmla="*/ 118 w 228"/>
                <a:gd name="T5" fmla="*/ 176 h 331"/>
                <a:gd name="T6" fmla="*/ 73 w 228"/>
                <a:gd name="T7" fmla="*/ 255 h 331"/>
                <a:gd name="T8" fmla="*/ 20 w 228"/>
                <a:gd name="T9" fmla="*/ 322 h 331"/>
                <a:gd name="T10" fmla="*/ 6 w 228"/>
                <a:gd name="T11" fmla="*/ 330 h 331"/>
                <a:gd name="T12" fmla="*/ 0 w 228"/>
                <a:gd name="T13" fmla="*/ 308 h 331"/>
                <a:gd name="T14" fmla="*/ 28 w 228"/>
                <a:gd name="T15" fmla="*/ 213 h 331"/>
                <a:gd name="T16" fmla="*/ 78 w 228"/>
                <a:gd name="T17" fmla="*/ 131 h 331"/>
                <a:gd name="T18" fmla="*/ 129 w 228"/>
                <a:gd name="T19" fmla="*/ 50 h 331"/>
                <a:gd name="T20" fmla="*/ 168 w 228"/>
                <a:gd name="T21" fmla="*/ 22 h 331"/>
                <a:gd name="T22" fmla="*/ 213 w 228"/>
                <a:gd name="T23" fmla="*/ 0 h 331"/>
                <a:gd name="T24" fmla="*/ 227 w 228"/>
                <a:gd name="T25" fmla="*/ 5 h 331"/>
                <a:gd name="T26" fmla="*/ 221 w 228"/>
                <a:gd name="T27" fmla="*/ 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8" h="331">
                  <a:moveTo>
                    <a:pt x="221" y="28"/>
                  </a:moveTo>
                  <a:lnTo>
                    <a:pt x="168" y="101"/>
                  </a:lnTo>
                  <a:lnTo>
                    <a:pt x="118" y="176"/>
                  </a:lnTo>
                  <a:lnTo>
                    <a:pt x="73" y="255"/>
                  </a:lnTo>
                  <a:lnTo>
                    <a:pt x="20" y="322"/>
                  </a:lnTo>
                  <a:lnTo>
                    <a:pt x="6" y="330"/>
                  </a:lnTo>
                  <a:lnTo>
                    <a:pt x="0" y="308"/>
                  </a:lnTo>
                  <a:lnTo>
                    <a:pt x="28" y="213"/>
                  </a:lnTo>
                  <a:lnTo>
                    <a:pt x="78" y="131"/>
                  </a:lnTo>
                  <a:lnTo>
                    <a:pt x="129" y="50"/>
                  </a:lnTo>
                  <a:lnTo>
                    <a:pt x="168" y="22"/>
                  </a:lnTo>
                  <a:lnTo>
                    <a:pt x="213" y="0"/>
                  </a:lnTo>
                  <a:lnTo>
                    <a:pt x="227" y="5"/>
                  </a:lnTo>
                  <a:lnTo>
                    <a:pt x="22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0" name="Freeform 112"/>
            <p:cNvSpPr>
              <a:spLocks noChangeArrowheads="1"/>
            </p:cNvSpPr>
            <p:nvPr/>
          </p:nvSpPr>
          <p:spPr bwMode="auto">
            <a:xfrm>
              <a:off x="812" y="3339"/>
              <a:ext cx="18" cy="61"/>
            </a:xfrm>
            <a:custGeom>
              <a:avLst/>
              <a:gdLst>
                <a:gd name="T0" fmla="*/ 0 w 85"/>
                <a:gd name="T1" fmla="*/ 249 h 273"/>
                <a:gd name="T2" fmla="*/ 11 w 85"/>
                <a:gd name="T3" fmla="*/ 137 h 273"/>
                <a:gd name="T4" fmla="*/ 62 w 85"/>
                <a:gd name="T5" fmla="*/ 11 h 273"/>
                <a:gd name="T6" fmla="*/ 70 w 85"/>
                <a:gd name="T7" fmla="*/ 0 h 273"/>
                <a:gd name="T8" fmla="*/ 84 w 85"/>
                <a:gd name="T9" fmla="*/ 19 h 273"/>
                <a:gd name="T10" fmla="*/ 53 w 85"/>
                <a:gd name="T11" fmla="*/ 159 h 273"/>
                <a:gd name="T12" fmla="*/ 25 w 85"/>
                <a:gd name="T13" fmla="*/ 255 h 273"/>
                <a:gd name="T14" fmla="*/ 11 w 85"/>
                <a:gd name="T15" fmla="*/ 272 h 273"/>
                <a:gd name="T16" fmla="*/ 0 w 85"/>
                <a:gd name="T17" fmla="*/ 24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273">
                  <a:moveTo>
                    <a:pt x="0" y="249"/>
                  </a:moveTo>
                  <a:lnTo>
                    <a:pt x="11" y="137"/>
                  </a:lnTo>
                  <a:lnTo>
                    <a:pt x="62" y="11"/>
                  </a:lnTo>
                  <a:lnTo>
                    <a:pt x="70" y="0"/>
                  </a:lnTo>
                  <a:lnTo>
                    <a:pt x="84" y="19"/>
                  </a:lnTo>
                  <a:lnTo>
                    <a:pt x="53" y="159"/>
                  </a:lnTo>
                  <a:lnTo>
                    <a:pt x="25" y="255"/>
                  </a:lnTo>
                  <a:lnTo>
                    <a:pt x="11" y="272"/>
                  </a:lnTo>
                  <a:lnTo>
                    <a:pt x="0" y="24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1" name="Freeform 113"/>
            <p:cNvSpPr>
              <a:spLocks noChangeArrowheads="1"/>
            </p:cNvSpPr>
            <p:nvPr/>
          </p:nvSpPr>
          <p:spPr bwMode="auto">
            <a:xfrm>
              <a:off x="653" y="3250"/>
              <a:ext cx="40" cy="53"/>
            </a:xfrm>
            <a:custGeom>
              <a:avLst/>
              <a:gdLst>
                <a:gd name="T0" fmla="*/ 171 w 183"/>
                <a:gd name="T1" fmla="*/ 28 h 237"/>
                <a:gd name="T2" fmla="*/ 73 w 183"/>
                <a:gd name="T3" fmla="*/ 132 h 237"/>
                <a:gd name="T4" fmla="*/ 23 w 183"/>
                <a:gd name="T5" fmla="*/ 230 h 237"/>
                <a:gd name="T6" fmla="*/ 6 w 183"/>
                <a:gd name="T7" fmla="*/ 236 h 237"/>
                <a:gd name="T8" fmla="*/ 0 w 183"/>
                <a:gd name="T9" fmla="*/ 216 h 237"/>
                <a:gd name="T10" fmla="*/ 45 w 183"/>
                <a:gd name="T11" fmla="*/ 104 h 237"/>
                <a:gd name="T12" fmla="*/ 73 w 183"/>
                <a:gd name="T13" fmla="*/ 68 h 237"/>
                <a:gd name="T14" fmla="*/ 98 w 183"/>
                <a:gd name="T15" fmla="*/ 45 h 237"/>
                <a:gd name="T16" fmla="*/ 163 w 183"/>
                <a:gd name="T17" fmla="*/ 0 h 237"/>
                <a:gd name="T18" fmla="*/ 182 w 183"/>
                <a:gd name="T19" fmla="*/ 6 h 237"/>
                <a:gd name="T20" fmla="*/ 171 w 183"/>
                <a:gd name="T21" fmla="*/ 2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" h="237">
                  <a:moveTo>
                    <a:pt x="171" y="28"/>
                  </a:moveTo>
                  <a:lnTo>
                    <a:pt x="73" y="132"/>
                  </a:lnTo>
                  <a:lnTo>
                    <a:pt x="23" y="230"/>
                  </a:lnTo>
                  <a:lnTo>
                    <a:pt x="6" y="236"/>
                  </a:lnTo>
                  <a:lnTo>
                    <a:pt x="0" y="216"/>
                  </a:lnTo>
                  <a:lnTo>
                    <a:pt x="45" y="104"/>
                  </a:lnTo>
                  <a:lnTo>
                    <a:pt x="73" y="68"/>
                  </a:lnTo>
                  <a:lnTo>
                    <a:pt x="98" y="45"/>
                  </a:lnTo>
                  <a:lnTo>
                    <a:pt x="163" y="0"/>
                  </a:lnTo>
                  <a:lnTo>
                    <a:pt x="182" y="6"/>
                  </a:lnTo>
                  <a:lnTo>
                    <a:pt x="17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2" name="Freeform 114"/>
            <p:cNvSpPr>
              <a:spLocks noChangeArrowheads="1"/>
            </p:cNvSpPr>
            <p:nvPr/>
          </p:nvSpPr>
          <p:spPr bwMode="auto">
            <a:xfrm>
              <a:off x="395" y="3268"/>
              <a:ext cx="257" cy="419"/>
            </a:xfrm>
            <a:custGeom>
              <a:avLst/>
              <a:gdLst>
                <a:gd name="T0" fmla="*/ 1136 w 1137"/>
                <a:gd name="T1" fmla="*/ 28 h 1851"/>
                <a:gd name="T2" fmla="*/ 1046 w 1137"/>
                <a:gd name="T3" fmla="*/ 86 h 1851"/>
                <a:gd name="T4" fmla="*/ 951 w 1137"/>
                <a:gd name="T5" fmla="*/ 140 h 1851"/>
                <a:gd name="T6" fmla="*/ 875 w 1137"/>
                <a:gd name="T7" fmla="*/ 190 h 1851"/>
                <a:gd name="T8" fmla="*/ 838 w 1137"/>
                <a:gd name="T9" fmla="*/ 218 h 1851"/>
                <a:gd name="T10" fmla="*/ 794 w 1137"/>
                <a:gd name="T11" fmla="*/ 243 h 1851"/>
                <a:gd name="T12" fmla="*/ 701 w 1137"/>
                <a:gd name="T13" fmla="*/ 266 h 1851"/>
                <a:gd name="T14" fmla="*/ 670 w 1137"/>
                <a:gd name="T15" fmla="*/ 311 h 1851"/>
                <a:gd name="T16" fmla="*/ 639 w 1137"/>
                <a:gd name="T17" fmla="*/ 353 h 1851"/>
                <a:gd name="T18" fmla="*/ 606 w 1137"/>
                <a:gd name="T19" fmla="*/ 389 h 1851"/>
                <a:gd name="T20" fmla="*/ 575 w 1137"/>
                <a:gd name="T21" fmla="*/ 426 h 1851"/>
                <a:gd name="T22" fmla="*/ 544 w 1137"/>
                <a:gd name="T23" fmla="*/ 456 h 1851"/>
                <a:gd name="T24" fmla="*/ 510 w 1137"/>
                <a:gd name="T25" fmla="*/ 493 h 1851"/>
                <a:gd name="T26" fmla="*/ 477 w 1137"/>
                <a:gd name="T27" fmla="*/ 529 h 1851"/>
                <a:gd name="T28" fmla="*/ 435 w 1137"/>
                <a:gd name="T29" fmla="*/ 566 h 1851"/>
                <a:gd name="T30" fmla="*/ 384 w 1137"/>
                <a:gd name="T31" fmla="*/ 639 h 1851"/>
                <a:gd name="T32" fmla="*/ 359 w 1137"/>
                <a:gd name="T33" fmla="*/ 720 h 1851"/>
                <a:gd name="T34" fmla="*/ 337 w 1137"/>
                <a:gd name="T35" fmla="*/ 911 h 1851"/>
                <a:gd name="T36" fmla="*/ 317 w 1137"/>
                <a:gd name="T37" fmla="*/ 1003 h 1851"/>
                <a:gd name="T38" fmla="*/ 281 w 1137"/>
                <a:gd name="T39" fmla="*/ 1216 h 1851"/>
                <a:gd name="T40" fmla="*/ 264 w 1137"/>
                <a:gd name="T41" fmla="*/ 1303 h 1851"/>
                <a:gd name="T42" fmla="*/ 236 w 1137"/>
                <a:gd name="T43" fmla="*/ 1384 h 1851"/>
                <a:gd name="T44" fmla="*/ 208 w 1137"/>
                <a:gd name="T45" fmla="*/ 1452 h 1851"/>
                <a:gd name="T46" fmla="*/ 182 w 1137"/>
                <a:gd name="T47" fmla="*/ 1524 h 1851"/>
                <a:gd name="T48" fmla="*/ 149 w 1137"/>
                <a:gd name="T49" fmla="*/ 1592 h 1851"/>
                <a:gd name="T50" fmla="*/ 124 w 1137"/>
                <a:gd name="T51" fmla="*/ 1665 h 1851"/>
                <a:gd name="T52" fmla="*/ 59 w 1137"/>
                <a:gd name="T53" fmla="*/ 1824 h 1851"/>
                <a:gd name="T54" fmla="*/ 42 w 1137"/>
                <a:gd name="T55" fmla="*/ 1850 h 1851"/>
                <a:gd name="T56" fmla="*/ 17 w 1137"/>
                <a:gd name="T57" fmla="*/ 1847 h 1851"/>
                <a:gd name="T58" fmla="*/ 0 w 1137"/>
                <a:gd name="T59" fmla="*/ 1791 h 1851"/>
                <a:gd name="T60" fmla="*/ 28 w 1137"/>
                <a:gd name="T61" fmla="*/ 1707 h 1851"/>
                <a:gd name="T62" fmla="*/ 59 w 1137"/>
                <a:gd name="T63" fmla="*/ 1628 h 1851"/>
                <a:gd name="T64" fmla="*/ 90 w 1137"/>
                <a:gd name="T65" fmla="*/ 1566 h 1851"/>
                <a:gd name="T66" fmla="*/ 118 w 1137"/>
                <a:gd name="T67" fmla="*/ 1499 h 1851"/>
                <a:gd name="T68" fmla="*/ 171 w 1137"/>
                <a:gd name="T69" fmla="*/ 1362 h 1851"/>
                <a:gd name="T70" fmla="*/ 219 w 1137"/>
                <a:gd name="T71" fmla="*/ 1194 h 1851"/>
                <a:gd name="T72" fmla="*/ 244 w 1137"/>
                <a:gd name="T73" fmla="*/ 986 h 1851"/>
                <a:gd name="T74" fmla="*/ 264 w 1137"/>
                <a:gd name="T75" fmla="*/ 891 h 1851"/>
                <a:gd name="T76" fmla="*/ 281 w 1137"/>
                <a:gd name="T77" fmla="*/ 787 h 1851"/>
                <a:gd name="T78" fmla="*/ 309 w 1137"/>
                <a:gd name="T79" fmla="*/ 698 h 1851"/>
                <a:gd name="T80" fmla="*/ 359 w 1137"/>
                <a:gd name="T81" fmla="*/ 616 h 1851"/>
                <a:gd name="T82" fmla="*/ 390 w 1137"/>
                <a:gd name="T83" fmla="*/ 580 h 1851"/>
                <a:gd name="T84" fmla="*/ 421 w 1137"/>
                <a:gd name="T85" fmla="*/ 543 h 1851"/>
                <a:gd name="T86" fmla="*/ 457 w 1137"/>
                <a:gd name="T87" fmla="*/ 507 h 1851"/>
                <a:gd name="T88" fmla="*/ 494 w 1137"/>
                <a:gd name="T89" fmla="*/ 470 h 1851"/>
                <a:gd name="T90" fmla="*/ 530 w 1137"/>
                <a:gd name="T91" fmla="*/ 434 h 1851"/>
                <a:gd name="T92" fmla="*/ 561 w 1137"/>
                <a:gd name="T93" fmla="*/ 403 h 1851"/>
                <a:gd name="T94" fmla="*/ 595 w 1137"/>
                <a:gd name="T95" fmla="*/ 367 h 1851"/>
                <a:gd name="T96" fmla="*/ 625 w 1137"/>
                <a:gd name="T97" fmla="*/ 330 h 1851"/>
                <a:gd name="T98" fmla="*/ 656 w 1137"/>
                <a:gd name="T99" fmla="*/ 288 h 1851"/>
                <a:gd name="T100" fmla="*/ 687 w 1137"/>
                <a:gd name="T101" fmla="*/ 243 h 1851"/>
                <a:gd name="T102" fmla="*/ 729 w 1137"/>
                <a:gd name="T103" fmla="*/ 199 h 1851"/>
                <a:gd name="T104" fmla="*/ 774 w 1137"/>
                <a:gd name="T105" fmla="*/ 162 h 1851"/>
                <a:gd name="T106" fmla="*/ 847 w 1137"/>
                <a:gd name="T107" fmla="*/ 109 h 1851"/>
                <a:gd name="T108" fmla="*/ 883 w 1137"/>
                <a:gd name="T109" fmla="*/ 86 h 1851"/>
                <a:gd name="T110" fmla="*/ 923 w 1137"/>
                <a:gd name="T111" fmla="*/ 58 h 1851"/>
                <a:gd name="T112" fmla="*/ 1122 w 1137"/>
                <a:gd name="T113" fmla="*/ 0 h 1851"/>
                <a:gd name="T114" fmla="*/ 1136 w 1137"/>
                <a:gd name="T115" fmla="*/ 28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37" h="1851">
                  <a:moveTo>
                    <a:pt x="1136" y="28"/>
                  </a:moveTo>
                  <a:lnTo>
                    <a:pt x="1046" y="86"/>
                  </a:lnTo>
                  <a:lnTo>
                    <a:pt x="951" y="140"/>
                  </a:lnTo>
                  <a:lnTo>
                    <a:pt x="875" y="190"/>
                  </a:lnTo>
                  <a:lnTo>
                    <a:pt x="838" y="218"/>
                  </a:lnTo>
                  <a:lnTo>
                    <a:pt x="794" y="243"/>
                  </a:lnTo>
                  <a:lnTo>
                    <a:pt x="701" y="266"/>
                  </a:lnTo>
                  <a:lnTo>
                    <a:pt x="670" y="311"/>
                  </a:lnTo>
                  <a:lnTo>
                    <a:pt x="639" y="353"/>
                  </a:lnTo>
                  <a:lnTo>
                    <a:pt x="606" y="389"/>
                  </a:lnTo>
                  <a:lnTo>
                    <a:pt x="575" y="426"/>
                  </a:lnTo>
                  <a:lnTo>
                    <a:pt x="544" y="456"/>
                  </a:lnTo>
                  <a:lnTo>
                    <a:pt x="510" y="493"/>
                  </a:lnTo>
                  <a:lnTo>
                    <a:pt x="477" y="529"/>
                  </a:lnTo>
                  <a:lnTo>
                    <a:pt x="435" y="566"/>
                  </a:lnTo>
                  <a:lnTo>
                    <a:pt x="384" y="639"/>
                  </a:lnTo>
                  <a:lnTo>
                    <a:pt x="359" y="720"/>
                  </a:lnTo>
                  <a:lnTo>
                    <a:pt x="337" y="911"/>
                  </a:lnTo>
                  <a:lnTo>
                    <a:pt x="317" y="1003"/>
                  </a:lnTo>
                  <a:lnTo>
                    <a:pt x="281" y="1216"/>
                  </a:lnTo>
                  <a:lnTo>
                    <a:pt x="264" y="1303"/>
                  </a:lnTo>
                  <a:lnTo>
                    <a:pt x="236" y="1384"/>
                  </a:lnTo>
                  <a:lnTo>
                    <a:pt x="208" y="1452"/>
                  </a:lnTo>
                  <a:lnTo>
                    <a:pt x="182" y="1524"/>
                  </a:lnTo>
                  <a:lnTo>
                    <a:pt x="149" y="1592"/>
                  </a:lnTo>
                  <a:lnTo>
                    <a:pt x="124" y="1665"/>
                  </a:lnTo>
                  <a:lnTo>
                    <a:pt x="59" y="1824"/>
                  </a:lnTo>
                  <a:lnTo>
                    <a:pt x="42" y="1850"/>
                  </a:lnTo>
                  <a:lnTo>
                    <a:pt x="17" y="1847"/>
                  </a:lnTo>
                  <a:lnTo>
                    <a:pt x="0" y="1791"/>
                  </a:lnTo>
                  <a:lnTo>
                    <a:pt x="28" y="1707"/>
                  </a:lnTo>
                  <a:lnTo>
                    <a:pt x="59" y="1628"/>
                  </a:lnTo>
                  <a:lnTo>
                    <a:pt x="90" y="1566"/>
                  </a:lnTo>
                  <a:lnTo>
                    <a:pt x="118" y="1499"/>
                  </a:lnTo>
                  <a:lnTo>
                    <a:pt x="171" y="1362"/>
                  </a:lnTo>
                  <a:lnTo>
                    <a:pt x="219" y="1194"/>
                  </a:lnTo>
                  <a:lnTo>
                    <a:pt x="244" y="986"/>
                  </a:lnTo>
                  <a:lnTo>
                    <a:pt x="264" y="891"/>
                  </a:lnTo>
                  <a:lnTo>
                    <a:pt x="281" y="787"/>
                  </a:lnTo>
                  <a:lnTo>
                    <a:pt x="309" y="698"/>
                  </a:lnTo>
                  <a:lnTo>
                    <a:pt x="359" y="616"/>
                  </a:lnTo>
                  <a:lnTo>
                    <a:pt x="390" y="580"/>
                  </a:lnTo>
                  <a:lnTo>
                    <a:pt x="421" y="543"/>
                  </a:lnTo>
                  <a:lnTo>
                    <a:pt x="457" y="507"/>
                  </a:lnTo>
                  <a:lnTo>
                    <a:pt x="494" y="470"/>
                  </a:lnTo>
                  <a:lnTo>
                    <a:pt x="530" y="434"/>
                  </a:lnTo>
                  <a:lnTo>
                    <a:pt x="561" y="403"/>
                  </a:lnTo>
                  <a:lnTo>
                    <a:pt x="595" y="367"/>
                  </a:lnTo>
                  <a:lnTo>
                    <a:pt x="625" y="330"/>
                  </a:lnTo>
                  <a:lnTo>
                    <a:pt x="656" y="288"/>
                  </a:lnTo>
                  <a:lnTo>
                    <a:pt x="687" y="243"/>
                  </a:lnTo>
                  <a:lnTo>
                    <a:pt x="729" y="199"/>
                  </a:lnTo>
                  <a:lnTo>
                    <a:pt x="774" y="162"/>
                  </a:lnTo>
                  <a:lnTo>
                    <a:pt x="847" y="109"/>
                  </a:lnTo>
                  <a:lnTo>
                    <a:pt x="883" y="86"/>
                  </a:lnTo>
                  <a:lnTo>
                    <a:pt x="923" y="58"/>
                  </a:lnTo>
                  <a:lnTo>
                    <a:pt x="1122" y="0"/>
                  </a:lnTo>
                  <a:lnTo>
                    <a:pt x="1136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3" name="Freeform 115"/>
            <p:cNvSpPr>
              <a:spLocks noChangeArrowheads="1"/>
            </p:cNvSpPr>
            <p:nvPr/>
          </p:nvSpPr>
          <p:spPr bwMode="auto">
            <a:xfrm>
              <a:off x="538" y="3439"/>
              <a:ext cx="214" cy="116"/>
            </a:xfrm>
            <a:custGeom>
              <a:avLst/>
              <a:gdLst>
                <a:gd name="T0" fmla="*/ 19 w 948"/>
                <a:gd name="T1" fmla="*/ 5 h 514"/>
                <a:gd name="T2" fmla="*/ 59 w 948"/>
                <a:gd name="T3" fmla="*/ 67 h 514"/>
                <a:gd name="T4" fmla="*/ 104 w 948"/>
                <a:gd name="T5" fmla="*/ 109 h 514"/>
                <a:gd name="T6" fmla="*/ 213 w 948"/>
                <a:gd name="T7" fmla="*/ 140 h 514"/>
                <a:gd name="T8" fmla="*/ 465 w 948"/>
                <a:gd name="T9" fmla="*/ 126 h 514"/>
                <a:gd name="T10" fmla="*/ 633 w 948"/>
                <a:gd name="T11" fmla="*/ 176 h 514"/>
                <a:gd name="T12" fmla="*/ 712 w 948"/>
                <a:gd name="T13" fmla="*/ 227 h 514"/>
                <a:gd name="T14" fmla="*/ 782 w 948"/>
                <a:gd name="T15" fmla="*/ 288 h 514"/>
                <a:gd name="T16" fmla="*/ 830 w 948"/>
                <a:gd name="T17" fmla="*/ 339 h 514"/>
                <a:gd name="T18" fmla="*/ 866 w 948"/>
                <a:gd name="T19" fmla="*/ 389 h 514"/>
                <a:gd name="T20" fmla="*/ 900 w 948"/>
                <a:gd name="T21" fmla="*/ 440 h 514"/>
                <a:gd name="T22" fmla="*/ 942 w 948"/>
                <a:gd name="T23" fmla="*/ 488 h 514"/>
                <a:gd name="T24" fmla="*/ 947 w 948"/>
                <a:gd name="T25" fmla="*/ 507 h 514"/>
                <a:gd name="T26" fmla="*/ 933 w 948"/>
                <a:gd name="T27" fmla="*/ 513 h 514"/>
                <a:gd name="T28" fmla="*/ 883 w 948"/>
                <a:gd name="T29" fmla="*/ 471 h 514"/>
                <a:gd name="T30" fmla="*/ 841 w 948"/>
                <a:gd name="T31" fmla="*/ 440 h 514"/>
                <a:gd name="T32" fmla="*/ 748 w 948"/>
                <a:gd name="T33" fmla="*/ 367 h 514"/>
                <a:gd name="T34" fmla="*/ 678 w 948"/>
                <a:gd name="T35" fmla="*/ 308 h 514"/>
                <a:gd name="T36" fmla="*/ 617 w 948"/>
                <a:gd name="T37" fmla="*/ 266 h 514"/>
                <a:gd name="T38" fmla="*/ 546 w 948"/>
                <a:gd name="T39" fmla="*/ 230 h 514"/>
                <a:gd name="T40" fmla="*/ 465 w 948"/>
                <a:gd name="T41" fmla="*/ 218 h 514"/>
                <a:gd name="T42" fmla="*/ 199 w 948"/>
                <a:gd name="T43" fmla="*/ 199 h 514"/>
                <a:gd name="T44" fmla="*/ 90 w 948"/>
                <a:gd name="T45" fmla="*/ 140 h 514"/>
                <a:gd name="T46" fmla="*/ 0 w 948"/>
                <a:gd name="T47" fmla="*/ 22 h 514"/>
                <a:gd name="T48" fmla="*/ 5 w 948"/>
                <a:gd name="T49" fmla="*/ 0 h 514"/>
                <a:gd name="T50" fmla="*/ 19 w 948"/>
                <a:gd name="T51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8" h="514">
                  <a:moveTo>
                    <a:pt x="19" y="5"/>
                  </a:moveTo>
                  <a:lnTo>
                    <a:pt x="59" y="67"/>
                  </a:lnTo>
                  <a:lnTo>
                    <a:pt x="104" y="109"/>
                  </a:lnTo>
                  <a:lnTo>
                    <a:pt x="213" y="140"/>
                  </a:lnTo>
                  <a:lnTo>
                    <a:pt x="465" y="126"/>
                  </a:lnTo>
                  <a:lnTo>
                    <a:pt x="633" y="176"/>
                  </a:lnTo>
                  <a:lnTo>
                    <a:pt x="712" y="227"/>
                  </a:lnTo>
                  <a:lnTo>
                    <a:pt x="782" y="288"/>
                  </a:lnTo>
                  <a:lnTo>
                    <a:pt x="830" y="339"/>
                  </a:lnTo>
                  <a:lnTo>
                    <a:pt x="866" y="389"/>
                  </a:lnTo>
                  <a:lnTo>
                    <a:pt x="900" y="440"/>
                  </a:lnTo>
                  <a:lnTo>
                    <a:pt x="942" y="488"/>
                  </a:lnTo>
                  <a:lnTo>
                    <a:pt x="947" y="507"/>
                  </a:lnTo>
                  <a:lnTo>
                    <a:pt x="933" y="513"/>
                  </a:lnTo>
                  <a:lnTo>
                    <a:pt x="883" y="471"/>
                  </a:lnTo>
                  <a:lnTo>
                    <a:pt x="841" y="440"/>
                  </a:lnTo>
                  <a:lnTo>
                    <a:pt x="748" y="367"/>
                  </a:lnTo>
                  <a:lnTo>
                    <a:pt x="678" y="308"/>
                  </a:lnTo>
                  <a:lnTo>
                    <a:pt x="617" y="266"/>
                  </a:lnTo>
                  <a:lnTo>
                    <a:pt x="546" y="230"/>
                  </a:lnTo>
                  <a:lnTo>
                    <a:pt x="465" y="218"/>
                  </a:lnTo>
                  <a:lnTo>
                    <a:pt x="199" y="199"/>
                  </a:lnTo>
                  <a:lnTo>
                    <a:pt x="90" y="140"/>
                  </a:lnTo>
                  <a:lnTo>
                    <a:pt x="0" y="22"/>
                  </a:lnTo>
                  <a:lnTo>
                    <a:pt x="5" y="0"/>
                  </a:lnTo>
                  <a:lnTo>
                    <a:pt x="19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4" name="Freeform 116"/>
            <p:cNvSpPr>
              <a:spLocks noChangeArrowheads="1"/>
            </p:cNvSpPr>
            <p:nvPr/>
          </p:nvSpPr>
          <p:spPr bwMode="auto">
            <a:xfrm>
              <a:off x="522" y="3338"/>
              <a:ext cx="116" cy="51"/>
            </a:xfrm>
            <a:custGeom>
              <a:avLst/>
              <a:gdLst>
                <a:gd name="T0" fmla="*/ 6 w 517"/>
                <a:gd name="T1" fmla="*/ 199 h 231"/>
                <a:gd name="T2" fmla="*/ 45 w 517"/>
                <a:gd name="T3" fmla="*/ 143 h 231"/>
                <a:gd name="T4" fmla="*/ 81 w 517"/>
                <a:gd name="T5" fmla="*/ 95 h 231"/>
                <a:gd name="T6" fmla="*/ 118 w 517"/>
                <a:gd name="T7" fmla="*/ 53 h 231"/>
                <a:gd name="T8" fmla="*/ 168 w 517"/>
                <a:gd name="T9" fmla="*/ 14 h 231"/>
                <a:gd name="T10" fmla="*/ 339 w 517"/>
                <a:gd name="T11" fmla="*/ 0 h 231"/>
                <a:gd name="T12" fmla="*/ 507 w 517"/>
                <a:gd name="T13" fmla="*/ 67 h 231"/>
                <a:gd name="T14" fmla="*/ 516 w 517"/>
                <a:gd name="T15" fmla="*/ 84 h 231"/>
                <a:gd name="T16" fmla="*/ 502 w 517"/>
                <a:gd name="T17" fmla="*/ 95 h 231"/>
                <a:gd name="T18" fmla="*/ 420 w 517"/>
                <a:gd name="T19" fmla="*/ 62 h 231"/>
                <a:gd name="T20" fmla="*/ 345 w 517"/>
                <a:gd name="T21" fmla="*/ 53 h 231"/>
                <a:gd name="T22" fmla="*/ 191 w 517"/>
                <a:gd name="T23" fmla="*/ 81 h 231"/>
                <a:gd name="T24" fmla="*/ 28 w 517"/>
                <a:gd name="T25" fmla="*/ 230 h 231"/>
                <a:gd name="T26" fmla="*/ 6 w 517"/>
                <a:gd name="T27" fmla="*/ 230 h 231"/>
                <a:gd name="T28" fmla="*/ 0 w 517"/>
                <a:gd name="T29" fmla="*/ 213 h 231"/>
                <a:gd name="T30" fmla="*/ 6 w 517"/>
                <a:gd name="T31" fmla="*/ 19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7" h="231">
                  <a:moveTo>
                    <a:pt x="6" y="199"/>
                  </a:moveTo>
                  <a:lnTo>
                    <a:pt x="45" y="143"/>
                  </a:lnTo>
                  <a:lnTo>
                    <a:pt x="81" y="95"/>
                  </a:lnTo>
                  <a:lnTo>
                    <a:pt x="118" y="53"/>
                  </a:lnTo>
                  <a:lnTo>
                    <a:pt x="168" y="14"/>
                  </a:lnTo>
                  <a:lnTo>
                    <a:pt x="339" y="0"/>
                  </a:lnTo>
                  <a:lnTo>
                    <a:pt x="507" y="67"/>
                  </a:lnTo>
                  <a:lnTo>
                    <a:pt x="516" y="84"/>
                  </a:lnTo>
                  <a:lnTo>
                    <a:pt x="502" y="95"/>
                  </a:lnTo>
                  <a:lnTo>
                    <a:pt x="420" y="62"/>
                  </a:lnTo>
                  <a:lnTo>
                    <a:pt x="345" y="53"/>
                  </a:lnTo>
                  <a:lnTo>
                    <a:pt x="191" y="81"/>
                  </a:lnTo>
                  <a:lnTo>
                    <a:pt x="28" y="230"/>
                  </a:lnTo>
                  <a:lnTo>
                    <a:pt x="6" y="230"/>
                  </a:lnTo>
                  <a:lnTo>
                    <a:pt x="0" y="213"/>
                  </a:lnTo>
                  <a:lnTo>
                    <a:pt x="6" y="19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5" name="Freeform 117"/>
            <p:cNvSpPr>
              <a:spLocks noChangeArrowheads="1"/>
            </p:cNvSpPr>
            <p:nvPr/>
          </p:nvSpPr>
          <p:spPr bwMode="auto">
            <a:xfrm>
              <a:off x="503" y="3439"/>
              <a:ext cx="116" cy="256"/>
            </a:xfrm>
            <a:custGeom>
              <a:avLst/>
              <a:gdLst>
                <a:gd name="T0" fmla="*/ 22 w 517"/>
                <a:gd name="T1" fmla="*/ 8 h 1133"/>
                <a:gd name="T2" fmla="*/ 53 w 517"/>
                <a:gd name="T3" fmla="*/ 101 h 1133"/>
                <a:gd name="T4" fmla="*/ 90 w 517"/>
                <a:gd name="T5" fmla="*/ 176 h 1133"/>
                <a:gd name="T6" fmla="*/ 120 w 517"/>
                <a:gd name="T7" fmla="*/ 252 h 1133"/>
                <a:gd name="T8" fmla="*/ 157 w 517"/>
                <a:gd name="T9" fmla="*/ 322 h 1133"/>
                <a:gd name="T10" fmla="*/ 188 w 517"/>
                <a:gd name="T11" fmla="*/ 389 h 1133"/>
                <a:gd name="T12" fmla="*/ 230 w 517"/>
                <a:gd name="T13" fmla="*/ 457 h 1133"/>
                <a:gd name="T14" fmla="*/ 269 w 517"/>
                <a:gd name="T15" fmla="*/ 530 h 1133"/>
                <a:gd name="T16" fmla="*/ 311 w 517"/>
                <a:gd name="T17" fmla="*/ 611 h 1133"/>
                <a:gd name="T18" fmla="*/ 364 w 517"/>
                <a:gd name="T19" fmla="*/ 720 h 1133"/>
                <a:gd name="T20" fmla="*/ 401 w 517"/>
                <a:gd name="T21" fmla="*/ 824 h 1133"/>
                <a:gd name="T22" fmla="*/ 437 w 517"/>
                <a:gd name="T23" fmla="*/ 922 h 1133"/>
                <a:gd name="T24" fmla="*/ 460 w 517"/>
                <a:gd name="T25" fmla="*/ 978 h 1133"/>
                <a:gd name="T26" fmla="*/ 488 w 517"/>
                <a:gd name="T27" fmla="*/ 1031 h 1133"/>
                <a:gd name="T28" fmla="*/ 510 w 517"/>
                <a:gd name="T29" fmla="*/ 1068 h 1133"/>
                <a:gd name="T30" fmla="*/ 516 w 517"/>
                <a:gd name="T31" fmla="*/ 1127 h 1133"/>
                <a:gd name="T32" fmla="*/ 474 w 517"/>
                <a:gd name="T33" fmla="*/ 1132 h 1133"/>
                <a:gd name="T34" fmla="*/ 434 w 517"/>
                <a:gd name="T35" fmla="*/ 1099 h 1133"/>
                <a:gd name="T36" fmla="*/ 378 w 517"/>
                <a:gd name="T37" fmla="*/ 992 h 1133"/>
                <a:gd name="T38" fmla="*/ 342 w 517"/>
                <a:gd name="T39" fmla="*/ 888 h 1133"/>
                <a:gd name="T40" fmla="*/ 303 w 517"/>
                <a:gd name="T41" fmla="*/ 779 h 1133"/>
                <a:gd name="T42" fmla="*/ 275 w 517"/>
                <a:gd name="T43" fmla="*/ 723 h 1133"/>
                <a:gd name="T44" fmla="*/ 247 w 517"/>
                <a:gd name="T45" fmla="*/ 664 h 1133"/>
                <a:gd name="T46" fmla="*/ 207 w 517"/>
                <a:gd name="T47" fmla="*/ 583 h 1133"/>
                <a:gd name="T48" fmla="*/ 171 w 517"/>
                <a:gd name="T49" fmla="*/ 507 h 1133"/>
                <a:gd name="T50" fmla="*/ 112 w 517"/>
                <a:gd name="T51" fmla="*/ 353 h 1133"/>
                <a:gd name="T52" fmla="*/ 84 w 517"/>
                <a:gd name="T53" fmla="*/ 280 h 1133"/>
                <a:gd name="T54" fmla="*/ 61 w 517"/>
                <a:gd name="T55" fmla="*/ 204 h 1133"/>
                <a:gd name="T56" fmla="*/ 31 w 517"/>
                <a:gd name="T57" fmla="*/ 112 h 1133"/>
                <a:gd name="T58" fmla="*/ 0 w 517"/>
                <a:gd name="T59" fmla="*/ 19 h 1133"/>
                <a:gd name="T60" fmla="*/ 8 w 517"/>
                <a:gd name="T61" fmla="*/ 0 h 1133"/>
                <a:gd name="T62" fmla="*/ 22 w 517"/>
                <a:gd name="T63" fmla="*/ 8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7" h="1133">
                  <a:moveTo>
                    <a:pt x="22" y="8"/>
                  </a:moveTo>
                  <a:lnTo>
                    <a:pt x="53" y="101"/>
                  </a:lnTo>
                  <a:lnTo>
                    <a:pt x="90" y="176"/>
                  </a:lnTo>
                  <a:lnTo>
                    <a:pt x="120" y="252"/>
                  </a:lnTo>
                  <a:lnTo>
                    <a:pt x="157" y="322"/>
                  </a:lnTo>
                  <a:lnTo>
                    <a:pt x="188" y="389"/>
                  </a:lnTo>
                  <a:lnTo>
                    <a:pt x="230" y="457"/>
                  </a:lnTo>
                  <a:lnTo>
                    <a:pt x="269" y="530"/>
                  </a:lnTo>
                  <a:lnTo>
                    <a:pt x="311" y="611"/>
                  </a:lnTo>
                  <a:lnTo>
                    <a:pt x="364" y="720"/>
                  </a:lnTo>
                  <a:lnTo>
                    <a:pt x="401" y="824"/>
                  </a:lnTo>
                  <a:lnTo>
                    <a:pt x="437" y="922"/>
                  </a:lnTo>
                  <a:lnTo>
                    <a:pt x="460" y="978"/>
                  </a:lnTo>
                  <a:lnTo>
                    <a:pt x="488" y="1031"/>
                  </a:lnTo>
                  <a:lnTo>
                    <a:pt x="510" y="1068"/>
                  </a:lnTo>
                  <a:lnTo>
                    <a:pt x="516" y="1127"/>
                  </a:lnTo>
                  <a:lnTo>
                    <a:pt x="474" y="1132"/>
                  </a:lnTo>
                  <a:lnTo>
                    <a:pt x="434" y="1099"/>
                  </a:lnTo>
                  <a:lnTo>
                    <a:pt x="378" y="992"/>
                  </a:lnTo>
                  <a:lnTo>
                    <a:pt x="342" y="888"/>
                  </a:lnTo>
                  <a:lnTo>
                    <a:pt x="303" y="779"/>
                  </a:lnTo>
                  <a:lnTo>
                    <a:pt x="275" y="723"/>
                  </a:lnTo>
                  <a:lnTo>
                    <a:pt x="247" y="664"/>
                  </a:lnTo>
                  <a:lnTo>
                    <a:pt x="207" y="583"/>
                  </a:lnTo>
                  <a:lnTo>
                    <a:pt x="171" y="507"/>
                  </a:lnTo>
                  <a:lnTo>
                    <a:pt x="112" y="353"/>
                  </a:lnTo>
                  <a:lnTo>
                    <a:pt x="84" y="280"/>
                  </a:lnTo>
                  <a:lnTo>
                    <a:pt x="61" y="204"/>
                  </a:lnTo>
                  <a:lnTo>
                    <a:pt x="31" y="112"/>
                  </a:lnTo>
                  <a:lnTo>
                    <a:pt x="0" y="19"/>
                  </a:lnTo>
                  <a:lnTo>
                    <a:pt x="8" y="0"/>
                  </a:lnTo>
                  <a:lnTo>
                    <a:pt x="22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6" name="Freeform 118"/>
            <p:cNvSpPr>
              <a:spLocks noChangeArrowheads="1"/>
            </p:cNvSpPr>
            <p:nvPr/>
          </p:nvSpPr>
          <p:spPr bwMode="auto">
            <a:xfrm>
              <a:off x="489" y="3580"/>
              <a:ext cx="79" cy="96"/>
            </a:xfrm>
            <a:custGeom>
              <a:avLst/>
              <a:gdLst>
                <a:gd name="T0" fmla="*/ 353 w 354"/>
                <a:gd name="T1" fmla="*/ 22 h 427"/>
                <a:gd name="T2" fmla="*/ 294 w 354"/>
                <a:gd name="T3" fmla="*/ 67 h 427"/>
                <a:gd name="T4" fmla="*/ 258 w 354"/>
                <a:gd name="T5" fmla="*/ 126 h 427"/>
                <a:gd name="T6" fmla="*/ 224 w 354"/>
                <a:gd name="T7" fmla="*/ 204 h 427"/>
                <a:gd name="T8" fmla="*/ 188 w 354"/>
                <a:gd name="T9" fmla="*/ 280 h 427"/>
                <a:gd name="T10" fmla="*/ 151 w 354"/>
                <a:gd name="T11" fmla="*/ 331 h 427"/>
                <a:gd name="T12" fmla="*/ 112 w 354"/>
                <a:gd name="T13" fmla="*/ 361 h 427"/>
                <a:gd name="T14" fmla="*/ 17 w 354"/>
                <a:gd name="T15" fmla="*/ 426 h 427"/>
                <a:gd name="T16" fmla="*/ 0 w 354"/>
                <a:gd name="T17" fmla="*/ 420 h 427"/>
                <a:gd name="T18" fmla="*/ 3 w 354"/>
                <a:gd name="T19" fmla="*/ 398 h 427"/>
                <a:gd name="T20" fmla="*/ 76 w 354"/>
                <a:gd name="T21" fmla="*/ 322 h 427"/>
                <a:gd name="T22" fmla="*/ 135 w 354"/>
                <a:gd name="T23" fmla="*/ 227 h 427"/>
                <a:gd name="T24" fmla="*/ 179 w 354"/>
                <a:gd name="T25" fmla="*/ 148 h 427"/>
                <a:gd name="T26" fmla="*/ 224 w 354"/>
                <a:gd name="T27" fmla="*/ 87 h 427"/>
                <a:gd name="T28" fmla="*/ 275 w 354"/>
                <a:gd name="T29" fmla="*/ 36 h 427"/>
                <a:gd name="T30" fmla="*/ 342 w 354"/>
                <a:gd name="T31" fmla="*/ 0 h 427"/>
                <a:gd name="T32" fmla="*/ 353 w 354"/>
                <a:gd name="T33" fmla="*/ 2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4" h="427">
                  <a:moveTo>
                    <a:pt x="353" y="22"/>
                  </a:moveTo>
                  <a:lnTo>
                    <a:pt x="294" y="67"/>
                  </a:lnTo>
                  <a:lnTo>
                    <a:pt x="258" y="126"/>
                  </a:lnTo>
                  <a:lnTo>
                    <a:pt x="224" y="204"/>
                  </a:lnTo>
                  <a:lnTo>
                    <a:pt x="188" y="280"/>
                  </a:lnTo>
                  <a:lnTo>
                    <a:pt x="151" y="331"/>
                  </a:lnTo>
                  <a:lnTo>
                    <a:pt x="112" y="361"/>
                  </a:lnTo>
                  <a:lnTo>
                    <a:pt x="17" y="426"/>
                  </a:lnTo>
                  <a:lnTo>
                    <a:pt x="0" y="420"/>
                  </a:lnTo>
                  <a:lnTo>
                    <a:pt x="3" y="398"/>
                  </a:lnTo>
                  <a:lnTo>
                    <a:pt x="76" y="322"/>
                  </a:lnTo>
                  <a:lnTo>
                    <a:pt x="135" y="227"/>
                  </a:lnTo>
                  <a:lnTo>
                    <a:pt x="179" y="148"/>
                  </a:lnTo>
                  <a:lnTo>
                    <a:pt x="224" y="87"/>
                  </a:lnTo>
                  <a:lnTo>
                    <a:pt x="275" y="36"/>
                  </a:lnTo>
                  <a:lnTo>
                    <a:pt x="342" y="0"/>
                  </a:lnTo>
                  <a:lnTo>
                    <a:pt x="353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7" name="Freeform 119"/>
            <p:cNvSpPr>
              <a:spLocks noChangeArrowheads="1"/>
            </p:cNvSpPr>
            <p:nvPr/>
          </p:nvSpPr>
          <p:spPr bwMode="auto">
            <a:xfrm>
              <a:off x="886" y="3245"/>
              <a:ext cx="154" cy="280"/>
            </a:xfrm>
            <a:custGeom>
              <a:avLst/>
              <a:gdLst>
                <a:gd name="T0" fmla="*/ 20 w 682"/>
                <a:gd name="T1" fmla="*/ 0 h 1237"/>
                <a:gd name="T2" fmla="*/ 118 w 682"/>
                <a:gd name="T3" fmla="*/ 73 h 1237"/>
                <a:gd name="T4" fmla="*/ 166 w 682"/>
                <a:gd name="T5" fmla="*/ 118 h 1237"/>
                <a:gd name="T6" fmla="*/ 196 w 682"/>
                <a:gd name="T7" fmla="*/ 171 h 1237"/>
                <a:gd name="T8" fmla="*/ 255 w 682"/>
                <a:gd name="T9" fmla="*/ 294 h 1237"/>
                <a:gd name="T10" fmla="*/ 300 w 682"/>
                <a:gd name="T11" fmla="*/ 437 h 1237"/>
                <a:gd name="T12" fmla="*/ 331 w 682"/>
                <a:gd name="T13" fmla="*/ 516 h 1237"/>
                <a:gd name="T14" fmla="*/ 381 w 682"/>
                <a:gd name="T15" fmla="*/ 628 h 1237"/>
                <a:gd name="T16" fmla="*/ 404 w 682"/>
                <a:gd name="T17" fmla="*/ 684 h 1237"/>
                <a:gd name="T18" fmla="*/ 432 w 682"/>
                <a:gd name="T19" fmla="*/ 743 h 1237"/>
                <a:gd name="T20" fmla="*/ 471 w 682"/>
                <a:gd name="T21" fmla="*/ 827 h 1237"/>
                <a:gd name="T22" fmla="*/ 513 w 682"/>
                <a:gd name="T23" fmla="*/ 900 h 1237"/>
                <a:gd name="T24" fmla="*/ 552 w 682"/>
                <a:gd name="T25" fmla="*/ 967 h 1237"/>
                <a:gd name="T26" fmla="*/ 578 w 682"/>
                <a:gd name="T27" fmla="*/ 1001 h 1237"/>
                <a:gd name="T28" fmla="*/ 608 w 682"/>
                <a:gd name="T29" fmla="*/ 1031 h 1237"/>
                <a:gd name="T30" fmla="*/ 659 w 682"/>
                <a:gd name="T31" fmla="*/ 1107 h 1237"/>
                <a:gd name="T32" fmla="*/ 681 w 682"/>
                <a:gd name="T33" fmla="*/ 1214 h 1237"/>
                <a:gd name="T34" fmla="*/ 676 w 682"/>
                <a:gd name="T35" fmla="*/ 1236 h 1237"/>
                <a:gd name="T36" fmla="*/ 659 w 682"/>
                <a:gd name="T37" fmla="*/ 1222 h 1237"/>
                <a:gd name="T38" fmla="*/ 648 w 682"/>
                <a:gd name="T39" fmla="*/ 1180 h 1237"/>
                <a:gd name="T40" fmla="*/ 622 w 682"/>
                <a:gd name="T41" fmla="*/ 1149 h 1237"/>
                <a:gd name="T42" fmla="*/ 564 w 682"/>
                <a:gd name="T43" fmla="*/ 1099 h 1237"/>
                <a:gd name="T44" fmla="*/ 463 w 682"/>
                <a:gd name="T45" fmla="*/ 956 h 1237"/>
                <a:gd name="T46" fmla="*/ 418 w 682"/>
                <a:gd name="T47" fmla="*/ 877 h 1237"/>
                <a:gd name="T48" fmla="*/ 373 w 682"/>
                <a:gd name="T49" fmla="*/ 788 h 1237"/>
                <a:gd name="T50" fmla="*/ 345 w 682"/>
                <a:gd name="T51" fmla="*/ 723 h 1237"/>
                <a:gd name="T52" fmla="*/ 320 w 682"/>
                <a:gd name="T53" fmla="*/ 673 h 1237"/>
                <a:gd name="T54" fmla="*/ 255 w 682"/>
                <a:gd name="T55" fmla="*/ 560 h 1237"/>
                <a:gd name="T56" fmla="*/ 224 w 682"/>
                <a:gd name="T57" fmla="*/ 485 h 1237"/>
                <a:gd name="T58" fmla="*/ 188 w 682"/>
                <a:gd name="T59" fmla="*/ 345 h 1237"/>
                <a:gd name="T60" fmla="*/ 152 w 682"/>
                <a:gd name="T61" fmla="*/ 213 h 1237"/>
                <a:gd name="T62" fmla="*/ 129 w 682"/>
                <a:gd name="T63" fmla="*/ 154 h 1237"/>
                <a:gd name="T64" fmla="*/ 95 w 682"/>
                <a:gd name="T65" fmla="*/ 98 h 1237"/>
                <a:gd name="T66" fmla="*/ 59 w 682"/>
                <a:gd name="T67" fmla="*/ 59 h 1237"/>
                <a:gd name="T68" fmla="*/ 11 w 682"/>
                <a:gd name="T69" fmla="*/ 22 h 1237"/>
                <a:gd name="T70" fmla="*/ 0 w 682"/>
                <a:gd name="T71" fmla="*/ 8 h 1237"/>
                <a:gd name="T72" fmla="*/ 20 w 682"/>
                <a:gd name="T73" fmla="*/ 0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2" h="1237">
                  <a:moveTo>
                    <a:pt x="20" y="0"/>
                  </a:moveTo>
                  <a:lnTo>
                    <a:pt x="118" y="73"/>
                  </a:lnTo>
                  <a:lnTo>
                    <a:pt x="166" y="118"/>
                  </a:lnTo>
                  <a:lnTo>
                    <a:pt x="196" y="171"/>
                  </a:lnTo>
                  <a:lnTo>
                    <a:pt x="255" y="294"/>
                  </a:lnTo>
                  <a:lnTo>
                    <a:pt x="300" y="437"/>
                  </a:lnTo>
                  <a:lnTo>
                    <a:pt x="331" y="516"/>
                  </a:lnTo>
                  <a:lnTo>
                    <a:pt x="381" y="628"/>
                  </a:lnTo>
                  <a:lnTo>
                    <a:pt x="404" y="684"/>
                  </a:lnTo>
                  <a:lnTo>
                    <a:pt x="432" y="743"/>
                  </a:lnTo>
                  <a:lnTo>
                    <a:pt x="471" y="827"/>
                  </a:lnTo>
                  <a:lnTo>
                    <a:pt x="513" y="900"/>
                  </a:lnTo>
                  <a:lnTo>
                    <a:pt x="552" y="967"/>
                  </a:lnTo>
                  <a:lnTo>
                    <a:pt x="578" y="1001"/>
                  </a:lnTo>
                  <a:lnTo>
                    <a:pt x="608" y="1031"/>
                  </a:lnTo>
                  <a:lnTo>
                    <a:pt x="659" y="1107"/>
                  </a:lnTo>
                  <a:lnTo>
                    <a:pt x="681" y="1214"/>
                  </a:lnTo>
                  <a:lnTo>
                    <a:pt x="676" y="1236"/>
                  </a:lnTo>
                  <a:lnTo>
                    <a:pt x="659" y="1222"/>
                  </a:lnTo>
                  <a:lnTo>
                    <a:pt x="648" y="1180"/>
                  </a:lnTo>
                  <a:lnTo>
                    <a:pt x="622" y="1149"/>
                  </a:lnTo>
                  <a:lnTo>
                    <a:pt x="564" y="1099"/>
                  </a:lnTo>
                  <a:lnTo>
                    <a:pt x="463" y="956"/>
                  </a:lnTo>
                  <a:lnTo>
                    <a:pt x="418" y="877"/>
                  </a:lnTo>
                  <a:lnTo>
                    <a:pt x="373" y="788"/>
                  </a:lnTo>
                  <a:lnTo>
                    <a:pt x="345" y="723"/>
                  </a:lnTo>
                  <a:lnTo>
                    <a:pt x="320" y="673"/>
                  </a:lnTo>
                  <a:lnTo>
                    <a:pt x="255" y="560"/>
                  </a:lnTo>
                  <a:lnTo>
                    <a:pt x="224" y="485"/>
                  </a:lnTo>
                  <a:lnTo>
                    <a:pt x="188" y="345"/>
                  </a:lnTo>
                  <a:lnTo>
                    <a:pt x="152" y="213"/>
                  </a:lnTo>
                  <a:lnTo>
                    <a:pt x="129" y="154"/>
                  </a:lnTo>
                  <a:lnTo>
                    <a:pt x="95" y="98"/>
                  </a:lnTo>
                  <a:lnTo>
                    <a:pt x="59" y="59"/>
                  </a:lnTo>
                  <a:lnTo>
                    <a:pt x="11" y="22"/>
                  </a:lnTo>
                  <a:lnTo>
                    <a:pt x="0" y="8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8" name="Freeform 120"/>
            <p:cNvSpPr>
              <a:spLocks noChangeArrowheads="1"/>
            </p:cNvSpPr>
            <p:nvPr/>
          </p:nvSpPr>
          <p:spPr bwMode="auto">
            <a:xfrm>
              <a:off x="797" y="3409"/>
              <a:ext cx="33" cy="52"/>
            </a:xfrm>
            <a:custGeom>
              <a:avLst/>
              <a:gdLst>
                <a:gd name="T0" fmla="*/ 145 w 149"/>
                <a:gd name="T1" fmla="*/ 14 h 234"/>
                <a:gd name="T2" fmla="*/ 148 w 149"/>
                <a:gd name="T3" fmla="*/ 73 h 234"/>
                <a:gd name="T4" fmla="*/ 134 w 149"/>
                <a:gd name="T5" fmla="*/ 132 h 234"/>
                <a:gd name="T6" fmla="*/ 109 w 149"/>
                <a:gd name="T7" fmla="*/ 177 h 234"/>
                <a:gd name="T8" fmla="*/ 64 w 149"/>
                <a:gd name="T9" fmla="*/ 205 h 234"/>
                <a:gd name="T10" fmla="*/ 36 w 149"/>
                <a:gd name="T11" fmla="*/ 233 h 234"/>
                <a:gd name="T12" fmla="*/ 0 w 149"/>
                <a:gd name="T13" fmla="*/ 221 h 234"/>
                <a:gd name="T14" fmla="*/ 5 w 149"/>
                <a:gd name="T15" fmla="*/ 174 h 234"/>
                <a:gd name="T16" fmla="*/ 42 w 149"/>
                <a:gd name="T17" fmla="*/ 140 h 234"/>
                <a:gd name="T18" fmla="*/ 103 w 149"/>
                <a:gd name="T19" fmla="*/ 93 h 234"/>
                <a:gd name="T20" fmla="*/ 117 w 149"/>
                <a:gd name="T21" fmla="*/ 22 h 234"/>
                <a:gd name="T22" fmla="*/ 126 w 149"/>
                <a:gd name="T23" fmla="*/ 0 h 234"/>
                <a:gd name="T24" fmla="*/ 145 w 149"/>
                <a:gd name="T25" fmla="*/ 1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234">
                  <a:moveTo>
                    <a:pt x="145" y="14"/>
                  </a:moveTo>
                  <a:lnTo>
                    <a:pt x="148" y="73"/>
                  </a:lnTo>
                  <a:lnTo>
                    <a:pt x="134" y="132"/>
                  </a:lnTo>
                  <a:lnTo>
                    <a:pt x="109" y="177"/>
                  </a:lnTo>
                  <a:lnTo>
                    <a:pt x="64" y="205"/>
                  </a:lnTo>
                  <a:lnTo>
                    <a:pt x="36" y="233"/>
                  </a:lnTo>
                  <a:lnTo>
                    <a:pt x="0" y="221"/>
                  </a:lnTo>
                  <a:lnTo>
                    <a:pt x="5" y="174"/>
                  </a:lnTo>
                  <a:lnTo>
                    <a:pt x="42" y="140"/>
                  </a:lnTo>
                  <a:lnTo>
                    <a:pt x="103" y="93"/>
                  </a:lnTo>
                  <a:lnTo>
                    <a:pt x="117" y="22"/>
                  </a:lnTo>
                  <a:lnTo>
                    <a:pt x="126" y="0"/>
                  </a:lnTo>
                  <a:lnTo>
                    <a:pt x="145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49" name="Freeform 121"/>
            <p:cNvSpPr>
              <a:spLocks noChangeArrowheads="1"/>
            </p:cNvSpPr>
            <p:nvPr/>
          </p:nvSpPr>
          <p:spPr bwMode="auto">
            <a:xfrm>
              <a:off x="827" y="3432"/>
              <a:ext cx="28" cy="25"/>
            </a:xfrm>
            <a:custGeom>
              <a:avLst/>
              <a:gdLst>
                <a:gd name="T0" fmla="*/ 17 w 128"/>
                <a:gd name="T1" fmla="*/ 0 h 116"/>
                <a:gd name="T2" fmla="*/ 62 w 128"/>
                <a:gd name="T3" fmla="*/ 50 h 116"/>
                <a:gd name="T4" fmla="*/ 82 w 128"/>
                <a:gd name="T5" fmla="*/ 78 h 116"/>
                <a:gd name="T6" fmla="*/ 113 w 128"/>
                <a:gd name="T7" fmla="*/ 92 h 116"/>
                <a:gd name="T8" fmla="*/ 127 w 128"/>
                <a:gd name="T9" fmla="*/ 101 h 116"/>
                <a:gd name="T10" fmla="*/ 113 w 128"/>
                <a:gd name="T11" fmla="*/ 115 h 116"/>
                <a:gd name="T12" fmla="*/ 28 w 128"/>
                <a:gd name="T13" fmla="*/ 78 h 116"/>
                <a:gd name="T14" fmla="*/ 0 w 128"/>
                <a:gd name="T15" fmla="*/ 28 h 116"/>
                <a:gd name="T16" fmla="*/ 0 w 128"/>
                <a:gd name="T17" fmla="*/ 0 h 116"/>
                <a:gd name="T18" fmla="*/ 17 w 128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6">
                  <a:moveTo>
                    <a:pt x="17" y="0"/>
                  </a:moveTo>
                  <a:lnTo>
                    <a:pt x="62" y="50"/>
                  </a:lnTo>
                  <a:lnTo>
                    <a:pt x="82" y="78"/>
                  </a:lnTo>
                  <a:lnTo>
                    <a:pt x="113" y="92"/>
                  </a:lnTo>
                  <a:lnTo>
                    <a:pt x="127" y="101"/>
                  </a:lnTo>
                  <a:lnTo>
                    <a:pt x="113" y="115"/>
                  </a:lnTo>
                  <a:lnTo>
                    <a:pt x="28" y="7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0" name="Freeform 122"/>
            <p:cNvSpPr>
              <a:spLocks noChangeArrowheads="1"/>
            </p:cNvSpPr>
            <p:nvPr/>
          </p:nvSpPr>
          <p:spPr bwMode="auto">
            <a:xfrm>
              <a:off x="854" y="3424"/>
              <a:ext cx="24" cy="108"/>
            </a:xfrm>
            <a:custGeom>
              <a:avLst/>
              <a:gdLst>
                <a:gd name="T0" fmla="*/ 98 w 111"/>
                <a:gd name="T1" fmla="*/ 14 h 480"/>
                <a:gd name="T2" fmla="*/ 104 w 111"/>
                <a:gd name="T3" fmla="*/ 117 h 480"/>
                <a:gd name="T4" fmla="*/ 84 w 111"/>
                <a:gd name="T5" fmla="*/ 229 h 480"/>
                <a:gd name="T6" fmla="*/ 84 w 111"/>
                <a:gd name="T7" fmla="*/ 311 h 480"/>
                <a:gd name="T8" fmla="*/ 110 w 111"/>
                <a:gd name="T9" fmla="*/ 462 h 480"/>
                <a:gd name="T10" fmla="*/ 104 w 111"/>
                <a:gd name="T11" fmla="*/ 479 h 480"/>
                <a:gd name="T12" fmla="*/ 90 w 111"/>
                <a:gd name="T13" fmla="*/ 473 h 480"/>
                <a:gd name="T14" fmla="*/ 3 w 111"/>
                <a:gd name="T15" fmla="*/ 353 h 480"/>
                <a:gd name="T16" fmla="*/ 0 w 111"/>
                <a:gd name="T17" fmla="*/ 204 h 480"/>
                <a:gd name="T18" fmla="*/ 23 w 111"/>
                <a:gd name="T19" fmla="*/ 154 h 480"/>
                <a:gd name="T20" fmla="*/ 53 w 111"/>
                <a:gd name="T21" fmla="*/ 112 h 480"/>
                <a:gd name="T22" fmla="*/ 76 w 111"/>
                <a:gd name="T23" fmla="*/ 22 h 480"/>
                <a:gd name="T24" fmla="*/ 84 w 111"/>
                <a:gd name="T25" fmla="*/ 0 h 480"/>
                <a:gd name="T26" fmla="*/ 98 w 111"/>
                <a:gd name="T27" fmla="*/ 14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480">
                  <a:moveTo>
                    <a:pt x="98" y="14"/>
                  </a:moveTo>
                  <a:lnTo>
                    <a:pt x="104" y="117"/>
                  </a:lnTo>
                  <a:lnTo>
                    <a:pt x="84" y="229"/>
                  </a:lnTo>
                  <a:lnTo>
                    <a:pt x="84" y="311"/>
                  </a:lnTo>
                  <a:lnTo>
                    <a:pt x="110" y="462"/>
                  </a:lnTo>
                  <a:lnTo>
                    <a:pt x="104" y="479"/>
                  </a:lnTo>
                  <a:lnTo>
                    <a:pt x="90" y="473"/>
                  </a:lnTo>
                  <a:lnTo>
                    <a:pt x="3" y="353"/>
                  </a:lnTo>
                  <a:lnTo>
                    <a:pt x="0" y="204"/>
                  </a:lnTo>
                  <a:lnTo>
                    <a:pt x="23" y="154"/>
                  </a:lnTo>
                  <a:lnTo>
                    <a:pt x="53" y="112"/>
                  </a:lnTo>
                  <a:lnTo>
                    <a:pt x="76" y="22"/>
                  </a:lnTo>
                  <a:lnTo>
                    <a:pt x="84" y="0"/>
                  </a:lnTo>
                  <a:lnTo>
                    <a:pt x="98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1" name="Freeform 123"/>
            <p:cNvSpPr>
              <a:spLocks noChangeArrowheads="1"/>
            </p:cNvSpPr>
            <p:nvPr/>
          </p:nvSpPr>
          <p:spPr bwMode="auto">
            <a:xfrm>
              <a:off x="887" y="3511"/>
              <a:ext cx="99" cy="34"/>
            </a:xfrm>
            <a:custGeom>
              <a:avLst/>
              <a:gdLst>
                <a:gd name="T0" fmla="*/ 0 w 441"/>
                <a:gd name="T1" fmla="*/ 131 h 155"/>
                <a:gd name="T2" fmla="*/ 45 w 441"/>
                <a:gd name="T3" fmla="*/ 78 h 155"/>
                <a:gd name="T4" fmla="*/ 89 w 441"/>
                <a:gd name="T5" fmla="*/ 30 h 155"/>
                <a:gd name="T6" fmla="*/ 140 w 441"/>
                <a:gd name="T7" fmla="*/ 5 h 155"/>
                <a:gd name="T8" fmla="*/ 199 w 441"/>
                <a:gd name="T9" fmla="*/ 0 h 155"/>
                <a:gd name="T10" fmla="*/ 300 w 441"/>
                <a:gd name="T11" fmla="*/ 19 h 155"/>
                <a:gd name="T12" fmla="*/ 361 w 441"/>
                <a:gd name="T13" fmla="*/ 36 h 155"/>
                <a:gd name="T14" fmla="*/ 426 w 441"/>
                <a:gd name="T15" fmla="*/ 42 h 155"/>
                <a:gd name="T16" fmla="*/ 440 w 441"/>
                <a:gd name="T17" fmla="*/ 50 h 155"/>
                <a:gd name="T18" fmla="*/ 426 w 441"/>
                <a:gd name="T19" fmla="*/ 67 h 155"/>
                <a:gd name="T20" fmla="*/ 361 w 441"/>
                <a:gd name="T21" fmla="*/ 95 h 155"/>
                <a:gd name="T22" fmla="*/ 288 w 441"/>
                <a:gd name="T23" fmla="*/ 103 h 155"/>
                <a:gd name="T24" fmla="*/ 190 w 441"/>
                <a:gd name="T25" fmla="*/ 81 h 155"/>
                <a:gd name="T26" fmla="*/ 95 w 441"/>
                <a:gd name="T27" fmla="*/ 89 h 155"/>
                <a:gd name="T28" fmla="*/ 14 w 441"/>
                <a:gd name="T29" fmla="*/ 154 h 155"/>
                <a:gd name="T30" fmla="*/ 0 w 441"/>
                <a:gd name="T31" fmla="*/ 13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1" h="155">
                  <a:moveTo>
                    <a:pt x="0" y="131"/>
                  </a:moveTo>
                  <a:lnTo>
                    <a:pt x="45" y="78"/>
                  </a:lnTo>
                  <a:lnTo>
                    <a:pt x="89" y="30"/>
                  </a:lnTo>
                  <a:lnTo>
                    <a:pt x="140" y="5"/>
                  </a:lnTo>
                  <a:lnTo>
                    <a:pt x="199" y="0"/>
                  </a:lnTo>
                  <a:lnTo>
                    <a:pt x="300" y="19"/>
                  </a:lnTo>
                  <a:lnTo>
                    <a:pt x="361" y="36"/>
                  </a:lnTo>
                  <a:lnTo>
                    <a:pt x="426" y="42"/>
                  </a:lnTo>
                  <a:lnTo>
                    <a:pt x="440" y="50"/>
                  </a:lnTo>
                  <a:lnTo>
                    <a:pt x="426" y="67"/>
                  </a:lnTo>
                  <a:lnTo>
                    <a:pt x="361" y="95"/>
                  </a:lnTo>
                  <a:lnTo>
                    <a:pt x="288" y="103"/>
                  </a:lnTo>
                  <a:lnTo>
                    <a:pt x="190" y="81"/>
                  </a:lnTo>
                  <a:lnTo>
                    <a:pt x="95" y="89"/>
                  </a:lnTo>
                  <a:lnTo>
                    <a:pt x="14" y="154"/>
                  </a:lnTo>
                  <a:lnTo>
                    <a:pt x="0" y="1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2" name="Freeform 124"/>
            <p:cNvSpPr>
              <a:spLocks noChangeArrowheads="1"/>
            </p:cNvSpPr>
            <p:nvPr/>
          </p:nvSpPr>
          <p:spPr bwMode="auto">
            <a:xfrm>
              <a:off x="1014" y="3512"/>
              <a:ext cx="53" cy="79"/>
            </a:xfrm>
            <a:custGeom>
              <a:avLst/>
              <a:gdLst>
                <a:gd name="T0" fmla="*/ 14 w 237"/>
                <a:gd name="T1" fmla="*/ 0 h 354"/>
                <a:gd name="T2" fmla="*/ 101 w 237"/>
                <a:gd name="T3" fmla="*/ 23 h 354"/>
                <a:gd name="T4" fmla="*/ 177 w 237"/>
                <a:gd name="T5" fmla="*/ 73 h 354"/>
                <a:gd name="T6" fmla="*/ 219 w 237"/>
                <a:gd name="T7" fmla="*/ 166 h 354"/>
                <a:gd name="T8" fmla="*/ 236 w 237"/>
                <a:gd name="T9" fmla="*/ 275 h 354"/>
                <a:gd name="T10" fmla="*/ 211 w 237"/>
                <a:gd name="T11" fmla="*/ 353 h 354"/>
                <a:gd name="T12" fmla="*/ 188 w 237"/>
                <a:gd name="T13" fmla="*/ 353 h 354"/>
                <a:gd name="T14" fmla="*/ 163 w 237"/>
                <a:gd name="T15" fmla="*/ 275 h 354"/>
                <a:gd name="T16" fmla="*/ 160 w 237"/>
                <a:gd name="T17" fmla="*/ 199 h 354"/>
                <a:gd name="T18" fmla="*/ 129 w 237"/>
                <a:gd name="T19" fmla="*/ 135 h 354"/>
                <a:gd name="T20" fmla="*/ 101 w 237"/>
                <a:gd name="T21" fmla="*/ 98 h 354"/>
                <a:gd name="T22" fmla="*/ 73 w 237"/>
                <a:gd name="T23" fmla="*/ 67 h 354"/>
                <a:gd name="T24" fmla="*/ 51 w 237"/>
                <a:gd name="T25" fmla="*/ 45 h 354"/>
                <a:gd name="T26" fmla="*/ 14 w 237"/>
                <a:gd name="T27" fmla="*/ 31 h 354"/>
                <a:gd name="T28" fmla="*/ 0 w 237"/>
                <a:gd name="T29" fmla="*/ 14 h 354"/>
                <a:gd name="T30" fmla="*/ 14 w 237"/>
                <a:gd name="T31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7" h="354">
                  <a:moveTo>
                    <a:pt x="14" y="0"/>
                  </a:moveTo>
                  <a:lnTo>
                    <a:pt x="101" y="23"/>
                  </a:lnTo>
                  <a:lnTo>
                    <a:pt x="177" y="73"/>
                  </a:lnTo>
                  <a:lnTo>
                    <a:pt x="219" y="166"/>
                  </a:lnTo>
                  <a:lnTo>
                    <a:pt x="236" y="275"/>
                  </a:lnTo>
                  <a:lnTo>
                    <a:pt x="211" y="353"/>
                  </a:lnTo>
                  <a:lnTo>
                    <a:pt x="188" y="353"/>
                  </a:lnTo>
                  <a:lnTo>
                    <a:pt x="163" y="275"/>
                  </a:lnTo>
                  <a:lnTo>
                    <a:pt x="160" y="199"/>
                  </a:lnTo>
                  <a:lnTo>
                    <a:pt x="129" y="135"/>
                  </a:lnTo>
                  <a:lnTo>
                    <a:pt x="101" y="98"/>
                  </a:lnTo>
                  <a:lnTo>
                    <a:pt x="73" y="67"/>
                  </a:lnTo>
                  <a:lnTo>
                    <a:pt x="51" y="45"/>
                  </a:lnTo>
                  <a:lnTo>
                    <a:pt x="14" y="31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3" name="Freeform 125"/>
            <p:cNvSpPr>
              <a:spLocks noChangeArrowheads="1"/>
            </p:cNvSpPr>
            <p:nvPr/>
          </p:nvSpPr>
          <p:spPr bwMode="auto">
            <a:xfrm>
              <a:off x="617" y="3573"/>
              <a:ext cx="191" cy="95"/>
            </a:xfrm>
            <a:custGeom>
              <a:avLst/>
              <a:gdLst>
                <a:gd name="T0" fmla="*/ 0 w 845"/>
                <a:gd name="T1" fmla="*/ 406 h 424"/>
                <a:gd name="T2" fmla="*/ 28 w 845"/>
                <a:gd name="T3" fmla="*/ 356 h 424"/>
                <a:gd name="T4" fmla="*/ 56 w 845"/>
                <a:gd name="T5" fmla="*/ 317 h 424"/>
                <a:gd name="T6" fmla="*/ 87 w 845"/>
                <a:gd name="T7" fmla="*/ 280 h 424"/>
                <a:gd name="T8" fmla="*/ 118 w 845"/>
                <a:gd name="T9" fmla="*/ 247 h 424"/>
                <a:gd name="T10" fmla="*/ 191 w 845"/>
                <a:gd name="T11" fmla="*/ 199 h 424"/>
                <a:gd name="T12" fmla="*/ 278 w 845"/>
                <a:gd name="T13" fmla="*/ 157 h 424"/>
                <a:gd name="T14" fmla="*/ 323 w 845"/>
                <a:gd name="T15" fmla="*/ 107 h 424"/>
                <a:gd name="T16" fmla="*/ 337 w 845"/>
                <a:gd name="T17" fmla="*/ 81 h 424"/>
                <a:gd name="T18" fmla="*/ 354 w 845"/>
                <a:gd name="T19" fmla="*/ 62 h 424"/>
                <a:gd name="T20" fmla="*/ 396 w 845"/>
                <a:gd name="T21" fmla="*/ 39 h 424"/>
                <a:gd name="T22" fmla="*/ 499 w 845"/>
                <a:gd name="T23" fmla="*/ 17 h 424"/>
                <a:gd name="T24" fmla="*/ 640 w 845"/>
                <a:gd name="T25" fmla="*/ 0 h 424"/>
                <a:gd name="T26" fmla="*/ 704 w 845"/>
                <a:gd name="T27" fmla="*/ 11 h 424"/>
                <a:gd name="T28" fmla="*/ 752 w 845"/>
                <a:gd name="T29" fmla="*/ 67 h 424"/>
                <a:gd name="T30" fmla="*/ 816 w 845"/>
                <a:gd name="T31" fmla="*/ 171 h 424"/>
                <a:gd name="T32" fmla="*/ 839 w 845"/>
                <a:gd name="T33" fmla="*/ 244 h 424"/>
                <a:gd name="T34" fmla="*/ 844 w 845"/>
                <a:gd name="T35" fmla="*/ 261 h 424"/>
                <a:gd name="T36" fmla="*/ 825 w 845"/>
                <a:gd name="T37" fmla="*/ 266 h 424"/>
                <a:gd name="T38" fmla="*/ 771 w 845"/>
                <a:gd name="T39" fmla="*/ 207 h 424"/>
                <a:gd name="T40" fmla="*/ 743 w 845"/>
                <a:gd name="T41" fmla="*/ 163 h 424"/>
                <a:gd name="T42" fmla="*/ 718 w 845"/>
                <a:gd name="T43" fmla="*/ 118 h 424"/>
                <a:gd name="T44" fmla="*/ 693 w 845"/>
                <a:gd name="T45" fmla="*/ 90 h 424"/>
                <a:gd name="T46" fmla="*/ 670 w 845"/>
                <a:gd name="T47" fmla="*/ 67 h 424"/>
                <a:gd name="T48" fmla="*/ 623 w 845"/>
                <a:gd name="T49" fmla="*/ 53 h 424"/>
                <a:gd name="T50" fmla="*/ 499 w 845"/>
                <a:gd name="T51" fmla="*/ 62 h 424"/>
                <a:gd name="T52" fmla="*/ 424 w 845"/>
                <a:gd name="T53" fmla="*/ 90 h 424"/>
                <a:gd name="T54" fmla="*/ 368 w 845"/>
                <a:gd name="T55" fmla="*/ 157 h 424"/>
                <a:gd name="T56" fmla="*/ 337 w 845"/>
                <a:gd name="T57" fmla="*/ 193 h 424"/>
                <a:gd name="T58" fmla="*/ 300 w 845"/>
                <a:gd name="T59" fmla="*/ 224 h 424"/>
                <a:gd name="T60" fmla="*/ 141 w 845"/>
                <a:gd name="T61" fmla="*/ 297 h 424"/>
                <a:gd name="T62" fmla="*/ 73 w 845"/>
                <a:gd name="T63" fmla="*/ 342 h 424"/>
                <a:gd name="T64" fmla="*/ 20 w 845"/>
                <a:gd name="T65" fmla="*/ 423 h 424"/>
                <a:gd name="T66" fmla="*/ 6 w 845"/>
                <a:gd name="T67" fmla="*/ 423 h 424"/>
                <a:gd name="T68" fmla="*/ 0 w 845"/>
                <a:gd name="T69" fmla="*/ 40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5" h="424">
                  <a:moveTo>
                    <a:pt x="0" y="406"/>
                  </a:moveTo>
                  <a:lnTo>
                    <a:pt x="28" y="356"/>
                  </a:lnTo>
                  <a:lnTo>
                    <a:pt x="56" y="317"/>
                  </a:lnTo>
                  <a:lnTo>
                    <a:pt x="87" y="280"/>
                  </a:lnTo>
                  <a:lnTo>
                    <a:pt x="118" y="247"/>
                  </a:lnTo>
                  <a:lnTo>
                    <a:pt x="191" y="199"/>
                  </a:lnTo>
                  <a:lnTo>
                    <a:pt x="278" y="157"/>
                  </a:lnTo>
                  <a:lnTo>
                    <a:pt x="323" y="107"/>
                  </a:lnTo>
                  <a:lnTo>
                    <a:pt x="337" y="81"/>
                  </a:lnTo>
                  <a:lnTo>
                    <a:pt x="354" y="62"/>
                  </a:lnTo>
                  <a:lnTo>
                    <a:pt x="396" y="39"/>
                  </a:lnTo>
                  <a:lnTo>
                    <a:pt x="499" y="17"/>
                  </a:lnTo>
                  <a:lnTo>
                    <a:pt x="640" y="0"/>
                  </a:lnTo>
                  <a:lnTo>
                    <a:pt x="704" y="11"/>
                  </a:lnTo>
                  <a:lnTo>
                    <a:pt x="752" y="67"/>
                  </a:lnTo>
                  <a:lnTo>
                    <a:pt x="816" y="171"/>
                  </a:lnTo>
                  <a:lnTo>
                    <a:pt x="839" y="244"/>
                  </a:lnTo>
                  <a:lnTo>
                    <a:pt x="844" y="261"/>
                  </a:lnTo>
                  <a:lnTo>
                    <a:pt x="825" y="266"/>
                  </a:lnTo>
                  <a:lnTo>
                    <a:pt x="771" y="207"/>
                  </a:lnTo>
                  <a:lnTo>
                    <a:pt x="743" y="163"/>
                  </a:lnTo>
                  <a:lnTo>
                    <a:pt x="718" y="118"/>
                  </a:lnTo>
                  <a:lnTo>
                    <a:pt x="693" y="90"/>
                  </a:lnTo>
                  <a:lnTo>
                    <a:pt x="670" y="67"/>
                  </a:lnTo>
                  <a:lnTo>
                    <a:pt x="623" y="53"/>
                  </a:lnTo>
                  <a:lnTo>
                    <a:pt x="499" y="62"/>
                  </a:lnTo>
                  <a:lnTo>
                    <a:pt x="424" y="90"/>
                  </a:lnTo>
                  <a:lnTo>
                    <a:pt x="368" y="157"/>
                  </a:lnTo>
                  <a:lnTo>
                    <a:pt x="337" y="193"/>
                  </a:lnTo>
                  <a:lnTo>
                    <a:pt x="300" y="224"/>
                  </a:lnTo>
                  <a:lnTo>
                    <a:pt x="141" y="297"/>
                  </a:lnTo>
                  <a:lnTo>
                    <a:pt x="73" y="342"/>
                  </a:lnTo>
                  <a:lnTo>
                    <a:pt x="20" y="423"/>
                  </a:lnTo>
                  <a:lnTo>
                    <a:pt x="6" y="423"/>
                  </a:lnTo>
                  <a:lnTo>
                    <a:pt x="0" y="4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4" name="Freeform 126"/>
            <p:cNvSpPr>
              <a:spLocks noChangeArrowheads="1"/>
            </p:cNvSpPr>
            <p:nvPr/>
          </p:nvSpPr>
          <p:spPr bwMode="auto">
            <a:xfrm>
              <a:off x="688" y="3617"/>
              <a:ext cx="80" cy="95"/>
            </a:xfrm>
            <a:custGeom>
              <a:avLst/>
              <a:gdLst>
                <a:gd name="T0" fmla="*/ 345 w 355"/>
                <a:gd name="T1" fmla="*/ 37 h 422"/>
                <a:gd name="T2" fmla="*/ 281 w 355"/>
                <a:gd name="T3" fmla="*/ 65 h 422"/>
                <a:gd name="T4" fmla="*/ 253 w 355"/>
                <a:gd name="T5" fmla="*/ 90 h 422"/>
                <a:gd name="T6" fmla="*/ 216 w 355"/>
                <a:gd name="T7" fmla="*/ 118 h 422"/>
                <a:gd name="T8" fmla="*/ 157 w 355"/>
                <a:gd name="T9" fmla="*/ 183 h 422"/>
                <a:gd name="T10" fmla="*/ 110 w 355"/>
                <a:gd name="T11" fmla="*/ 253 h 422"/>
                <a:gd name="T12" fmla="*/ 68 w 355"/>
                <a:gd name="T13" fmla="*/ 331 h 422"/>
                <a:gd name="T14" fmla="*/ 23 w 355"/>
                <a:gd name="T15" fmla="*/ 421 h 422"/>
                <a:gd name="T16" fmla="*/ 3 w 355"/>
                <a:gd name="T17" fmla="*/ 421 h 422"/>
                <a:gd name="T18" fmla="*/ 0 w 355"/>
                <a:gd name="T19" fmla="*/ 398 h 422"/>
                <a:gd name="T20" fmla="*/ 76 w 355"/>
                <a:gd name="T21" fmla="*/ 194 h 422"/>
                <a:gd name="T22" fmla="*/ 112 w 355"/>
                <a:gd name="T23" fmla="*/ 104 h 422"/>
                <a:gd name="T24" fmla="*/ 141 w 355"/>
                <a:gd name="T25" fmla="*/ 59 h 422"/>
                <a:gd name="T26" fmla="*/ 177 w 355"/>
                <a:gd name="T27" fmla="*/ 23 h 422"/>
                <a:gd name="T28" fmla="*/ 258 w 355"/>
                <a:gd name="T29" fmla="*/ 0 h 422"/>
                <a:gd name="T30" fmla="*/ 345 w 355"/>
                <a:gd name="T31" fmla="*/ 6 h 422"/>
                <a:gd name="T32" fmla="*/ 354 w 355"/>
                <a:gd name="T33" fmla="*/ 17 h 422"/>
                <a:gd name="T34" fmla="*/ 345 w 355"/>
                <a:gd name="T35" fmla="*/ 37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422">
                  <a:moveTo>
                    <a:pt x="345" y="37"/>
                  </a:moveTo>
                  <a:lnTo>
                    <a:pt x="281" y="65"/>
                  </a:lnTo>
                  <a:lnTo>
                    <a:pt x="253" y="90"/>
                  </a:lnTo>
                  <a:lnTo>
                    <a:pt x="216" y="118"/>
                  </a:lnTo>
                  <a:lnTo>
                    <a:pt x="157" y="183"/>
                  </a:lnTo>
                  <a:lnTo>
                    <a:pt x="110" y="253"/>
                  </a:lnTo>
                  <a:lnTo>
                    <a:pt x="68" y="331"/>
                  </a:lnTo>
                  <a:lnTo>
                    <a:pt x="23" y="421"/>
                  </a:lnTo>
                  <a:lnTo>
                    <a:pt x="3" y="421"/>
                  </a:lnTo>
                  <a:lnTo>
                    <a:pt x="0" y="398"/>
                  </a:lnTo>
                  <a:lnTo>
                    <a:pt x="76" y="194"/>
                  </a:lnTo>
                  <a:lnTo>
                    <a:pt x="112" y="104"/>
                  </a:lnTo>
                  <a:lnTo>
                    <a:pt x="141" y="59"/>
                  </a:lnTo>
                  <a:lnTo>
                    <a:pt x="177" y="23"/>
                  </a:lnTo>
                  <a:lnTo>
                    <a:pt x="258" y="0"/>
                  </a:lnTo>
                  <a:lnTo>
                    <a:pt x="345" y="6"/>
                  </a:lnTo>
                  <a:lnTo>
                    <a:pt x="354" y="17"/>
                  </a:lnTo>
                  <a:lnTo>
                    <a:pt x="345" y="3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5" name="Freeform 127"/>
            <p:cNvSpPr>
              <a:spLocks noChangeArrowheads="1"/>
            </p:cNvSpPr>
            <p:nvPr/>
          </p:nvSpPr>
          <p:spPr bwMode="auto">
            <a:xfrm>
              <a:off x="612" y="3686"/>
              <a:ext cx="105" cy="81"/>
            </a:xfrm>
            <a:custGeom>
              <a:avLst/>
              <a:gdLst>
                <a:gd name="T0" fmla="*/ 45 w 469"/>
                <a:gd name="T1" fmla="*/ 0 h 360"/>
                <a:gd name="T2" fmla="*/ 64 w 469"/>
                <a:gd name="T3" fmla="*/ 73 h 360"/>
                <a:gd name="T4" fmla="*/ 78 w 469"/>
                <a:gd name="T5" fmla="*/ 146 h 360"/>
                <a:gd name="T6" fmla="*/ 81 w 469"/>
                <a:gd name="T7" fmla="*/ 185 h 360"/>
                <a:gd name="T8" fmla="*/ 146 w 469"/>
                <a:gd name="T9" fmla="*/ 222 h 360"/>
                <a:gd name="T10" fmla="*/ 205 w 469"/>
                <a:gd name="T11" fmla="*/ 264 h 360"/>
                <a:gd name="T12" fmla="*/ 258 w 469"/>
                <a:gd name="T13" fmla="*/ 300 h 360"/>
                <a:gd name="T14" fmla="*/ 314 w 469"/>
                <a:gd name="T15" fmla="*/ 323 h 360"/>
                <a:gd name="T16" fmla="*/ 376 w 469"/>
                <a:gd name="T17" fmla="*/ 331 h 360"/>
                <a:gd name="T18" fmla="*/ 448 w 469"/>
                <a:gd name="T19" fmla="*/ 292 h 360"/>
                <a:gd name="T20" fmla="*/ 468 w 469"/>
                <a:gd name="T21" fmla="*/ 286 h 360"/>
                <a:gd name="T22" fmla="*/ 468 w 469"/>
                <a:gd name="T23" fmla="*/ 308 h 360"/>
                <a:gd name="T24" fmla="*/ 448 w 469"/>
                <a:gd name="T25" fmla="*/ 337 h 360"/>
                <a:gd name="T26" fmla="*/ 432 w 469"/>
                <a:gd name="T27" fmla="*/ 351 h 360"/>
                <a:gd name="T28" fmla="*/ 376 w 469"/>
                <a:gd name="T29" fmla="*/ 359 h 360"/>
                <a:gd name="T30" fmla="*/ 247 w 469"/>
                <a:gd name="T31" fmla="*/ 353 h 360"/>
                <a:gd name="T32" fmla="*/ 118 w 469"/>
                <a:gd name="T33" fmla="*/ 300 h 360"/>
                <a:gd name="T34" fmla="*/ 59 w 469"/>
                <a:gd name="T35" fmla="*/ 269 h 360"/>
                <a:gd name="T36" fmla="*/ 42 w 469"/>
                <a:gd name="T37" fmla="*/ 255 h 360"/>
                <a:gd name="T38" fmla="*/ 0 w 469"/>
                <a:gd name="T39" fmla="*/ 146 h 360"/>
                <a:gd name="T40" fmla="*/ 20 w 469"/>
                <a:gd name="T41" fmla="*/ 0 h 360"/>
                <a:gd name="T42" fmla="*/ 45 w 469"/>
                <a:gd name="T4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9" h="360">
                  <a:moveTo>
                    <a:pt x="45" y="0"/>
                  </a:moveTo>
                  <a:lnTo>
                    <a:pt x="64" y="73"/>
                  </a:lnTo>
                  <a:lnTo>
                    <a:pt x="78" y="146"/>
                  </a:lnTo>
                  <a:lnTo>
                    <a:pt x="81" y="185"/>
                  </a:lnTo>
                  <a:lnTo>
                    <a:pt x="146" y="222"/>
                  </a:lnTo>
                  <a:lnTo>
                    <a:pt x="205" y="264"/>
                  </a:lnTo>
                  <a:lnTo>
                    <a:pt x="258" y="300"/>
                  </a:lnTo>
                  <a:lnTo>
                    <a:pt x="314" y="323"/>
                  </a:lnTo>
                  <a:lnTo>
                    <a:pt x="376" y="331"/>
                  </a:lnTo>
                  <a:lnTo>
                    <a:pt x="448" y="292"/>
                  </a:lnTo>
                  <a:lnTo>
                    <a:pt x="468" y="286"/>
                  </a:lnTo>
                  <a:lnTo>
                    <a:pt x="468" y="308"/>
                  </a:lnTo>
                  <a:lnTo>
                    <a:pt x="448" y="337"/>
                  </a:lnTo>
                  <a:lnTo>
                    <a:pt x="432" y="351"/>
                  </a:lnTo>
                  <a:lnTo>
                    <a:pt x="376" y="359"/>
                  </a:lnTo>
                  <a:lnTo>
                    <a:pt x="247" y="353"/>
                  </a:lnTo>
                  <a:lnTo>
                    <a:pt x="118" y="300"/>
                  </a:lnTo>
                  <a:lnTo>
                    <a:pt x="59" y="269"/>
                  </a:lnTo>
                  <a:lnTo>
                    <a:pt x="42" y="255"/>
                  </a:lnTo>
                  <a:lnTo>
                    <a:pt x="0" y="146"/>
                  </a:lnTo>
                  <a:lnTo>
                    <a:pt x="20" y="0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6" name="Freeform 128"/>
            <p:cNvSpPr>
              <a:spLocks noChangeArrowheads="1"/>
            </p:cNvSpPr>
            <p:nvPr/>
          </p:nvSpPr>
          <p:spPr bwMode="auto">
            <a:xfrm>
              <a:off x="713" y="3749"/>
              <a:ext cx="148" cy="28"/>
            </a:xfrm>
            <a:custGeom>
              <a:avLst/>
              <a:gdLst>
                <a:gd name="T0" fmla="*/ 8 w 657"/>
                <a:gd name="T1" fmla="*/ 0 h 130"/>
                <a:gd name="T2" fmla="*/ 260 w 657"/>
                <a:gd name="T3" fmla="*/ 34 h 130"/>
                <a:gd name="T4" fmla="*/ 406 w 657"/>
                <a:gd name="T5" fmla="*/ 45 h 130"/>
                <a:gd name="T6" fmla="*/ 636 w 657"/>
                <a:gd name="T7" fmla="*/ 57 h 130"/>
                <a:gd name="T8" fmla="*/ 656 w 657"/>
                <a:gd name="T9" fmla="*/ 79 h 130"/>
                <a:gd name="T10" fmla="*/ 650 w 657"/>
                <a:gd name="T11" fmla="*/ 93 h 130"/>
                <a:gd name="T12" fmla="*/ 636 w 657"/>
                <a:gd name="T13" fmla="*/ 101 h 130"/>
                <a:gd name="T14" fmla="*/ 384 w 657"/>
                <a:gd name="T15" fmla="*/ 129 h 130"/>
                <a:gd name="T16" fmla="*/ 297 w 657"/>
                <a:gd name="T17" fmla="*/ 118 h 130"/>
                <a:gd name="T18" fmla="*/ 151 w 657"/>
                <a:gd name="T19" fmla="*/ 71 h 130"/>
                <a:gd name="T20" fmla="*/ 84 w 657"/>
                <a:gd name="T21" fmla="*/ 43 h 130"/>
                <a:gd name="T22" fmla="*/ 8 w 657"/>
                <a:gd name="T23" fmla="*/ 28 h 130"/>
                <a:gd name="T24" fmla="*/ 0 w 657"/>
                <a:gd name="T25" fmla="*/ 14 h 130"/>
                <a:gd name="T26" fmla="*/ 8 w 657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7" h="130">
                  <a:moveTo>
                    <a:pt x="8" y="0"/>
                  </a:moveTo>
                  <a:lnTo>
                    <a:pt x="260" y="34"/>
                  </a:lnTo>
                  <a:lnTo>
                    <a:pt x="406" y="45"/>
                  </a:lnTo>
                  <a:lnTo>
                    <a:pt x="636" y="57"/>
                  </a:lnTo>
                  <a:lnTo>
                    <a:pt x="656" y="79"/>
                  </a:lnTo>
                  <a:lnTo>
                    <a:pt x="650" y="93"/>
                  </a:lnTo>
                  <a:lnTo>
                    <a:pt x="636" y="101"/>
                  </a:lnTo>
                  <a:lnTo>
                    <a:pt x="384" y="129"/>
                  </a:lnTo>
                  <a:lnTo>
                    <a:pt x="297" y="118"/>
                  </a:lnTo>
                  <a:lnTo>
                    <a:pt x="151" y="71"/>
                  </a:lnTo>
                  <a:lnTo>
                    <a:pt x="84" y="43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7" name="Freeform 129"/>
            <p:cNvSpPr>
              <a:spLocks noChangeArrowheads="1"/>
            </p:cNvSpPr>
            <p:nvPr/>
          </p:nvSpPr>
          <p:spPr bwMode="auto">
            <a:xfrm>
              <a:off x="777" y="3622"/>
              <a:ext cx="75" cy="44"/>
            </a:xfrm>
            <a:custGeom>
              <a:avLst/>
              <a:gdLst>
                <a:gd name="T0" fmla="*/ 14 w 337"/>
                <a:gd name="T1" fmla="*/ 0 h 197"/>
                <a:gd name="T2" fmla="*/ 317 w 337"/>
                <a:gd name="T3" fmla="*/ 104 h 197"/>
                <a:gd name="T4" fmla="*/ 336 w 337"/>
                <a:gd name="T5" fmla="*/ 132 h 197"/>
                <a:gd name="T6" fmla="*/ 336 w 337"/>
                <a:gd name="T7" fmla="*/ 171 h 197"/>
                <a:gd name="T8" fmla="*/ 314 w 337"/>
                <a:gd name="T9" fmla="*/ 196 h 197"/>
                <a:gd name="T10" fmla="*/ 280 w 337"/>
                <a:gd name="T11" fmla="*/ 196 h 197"/>
                <a:gd name="T12" fmla="*/ 210 w 337"/>
                <a:gd name="T13" fmla="*/ 148 h 197"/>
                <a:gd name="T14" fmla="*/ 146 w 337"/>
                <a:gd name="T15" fmla="*/ 104 h 197"/>
                <a:gd name="T16" fmla="*/ 81 w 337"/>
                <a:gd name="T17" fmla="*/ 67 h 197"/>
                <a:gd name="T18" fmla="*/ 5 w 337"/>
                <a:gd name="T19" fmla="*/ 28 h 197"/>
                <a:gd name="T20" fmla="*/ 0 w 337"/>
                <a:gd name="T21" fmla="*/ 5 h 197"/>
                <a:gd name="T22" fmla="*/ 14 w 337"/>
                <a:gd name="T2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7" h="197">
                  <a:moveTo>
                    <a:pt x="14" y="0"/>
                  </a:moveTo>
                  <a:lnTo>
                    <a:pt x="317" y="104"/>
                  </a:lnTo>
                  <a:lnTo>
                    <a:pt x="336" y="132"/>
                  </a:lnTo>
                  <a:lnTo>
                    <a:pt x="336" y="171"/>
                  </a:lnTo>
                  <a:lnTo>
                    <a:pt x="314" y="196"/>
                  </a:lnTo>
                  <a:lnTo>
                    <a:pt x="280" y="196"/>
                  </a:lnTo>
                  <a:lnTo>
                    <a:pt x="210" y="148"/>
                  </a:lnTo>
                  <a:lnTo>
                    <a:pt x="146" y="104"/>
                  </a:lnTo>
                  <a:lnTo>
                    <a:pt x="81" y="67"/>
                  </a:lnTo>
                  <a:lnTo>
                    <a:pt x="5" y="28"/>
                  </a:lnTo>
                  <a:lnTo>
                    <a:pt x="0" y="5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8" name="Freeform 130"/>
            <p:cNvSpPr>
              <a:spLocks noChangeArrowheads="1"/>
            </p:cNvSpPr>
            <p:nvPr/>
          </p:nvSpPr>
          <p:spPr bwMode="auto">
            <a:xfrm>
              <a:off x="805" y="3463"/>
              <a:ext cx="27" cy="84"/>
            </a:xfrm>
            <a:custGeom>
              <a:avLst/>
              <a:gdLst>
                <a:gd name="T0" fmla="*/ 23 w 124"/>
                <a:gd name="T1" fmla="*/ 0 h 377"/>
                <a:gd name="T2" fmla="*/ 37 w 124"/>
                <a:gd name="T3" fmla="*/ 53 h 377"/>
                <a:gd name="T4" fmla="*/ 59 w 124"/>
                <a:gd name="T5" fmla="*/ 95 h 377"/>
                <a:gd name="T6" fmla="*/ 118 w 124"/>
                <a:gd name="T7" fmla="*/ 185 h 377"/>
                <a:gd name="T8" fmla="*/ 123 w 124"/>
                <a:gd name="T9" fmla="*/ 272 h 377"/>
                <a:gd name="T10" fmla="*/ 123 w 124"/>
                <a:gd name="T11" fmla="*/ 356 h 377"/>
                <a:gd name="T12" fmla="*/ 118 w 124"/>
                <a:gd name="T13" fmla="*/ 376 h 377"/>
                <a:gd name="T14" fmla="*/ 98 w 124"/>
                <a:gd name="T15" fmla="*/ 362 h 377"/>
                <a:gd name="T16" fmla="*/ 81 w 124"/>
                <a:gd name="T17" fmla="*/ 289 h 377"/>
                <a:gd name="T18" fmla="*/ 59 w 124"/>
                <a:gd name="T19" fmla="*/ 222 h 377"/>
                <a:gd name="T20" fmla="*/ 0 w 124"/>
                <a:gd name="T21" fmla="*/ 0 h 377"/>
                <a:gd name="T22" fmla="*/ 23 w 124"/>
                <a:gd name="T2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377">
                  <a:moveTo>
                    <a:pt x="23" y="0"/>
                  </a:moveTo>
                  <a:lnTo>
                    <a:pt x="37" y="53"/>
                  </a:lnTo>
                  <a:lnTo>
                    <a:pt x="59" y="95"/>
                  </a:lnTo>
                  <a:lnTo>
                    <a:pt x="118" y="185"/>
                  </a:lnTo>
                  <a:lnTo>
                    <a:pt x="123" y="272"/>
                  </a:lnTo>
                  <a:lnTo>
                    <a:pt x="123" y="356"/>
                  </a:lnTo>
                  <a:lnTo>
                    <a:pt x="118" y="376"/>
                  </a:lnTo>
                  <a:lnTo>
                    <a:pt x="98" y="362"/>
                  </a:lnTo>
                  <a:lnTo>
                    <a:pt x="81" y="289"/>
                  </a:lnTo>
                  <a:lnTo>
                    <a:pt x="59" y="222"/>
                  </a:ln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59" name="Freeform 131"/>
            <p:cNvSpPr>
              <a:spLocks noChangeArrowheads="1"/>
            </p:cNvSpPr>
            <p:nvPr/>
          </p:nvSpPr>
          <p:spPr bwMode="auto">
            <a:xfrm>
              <a:off x="750" y="3457"/>
              <a:ext cx="27" cy="113"/>
            </a:xfrm>
            <a:custGeom>
              <a:avLst/>
              <a:gdLst>
                <a:gd name="T0" fmla="*/ 121 w 122"/>
                <a:gd name="T1" fmla="*/ 20 h 503"/>
                <a:gd name="T2" fmla="*/ 84 w 122"/>
                <a:gd name="T3" fmla="*/ 308 h 503"/>
                <a:gd name="T4" fmla="*/ 45 w 122"/>
                <a:gd name="T5" fmla="*/ 477 h 503"/>
                <a:gd name="T6" fmla="*/ 37 w 122"/>
                <a:gd name="T7" fmla="*/ 499 h 503"/>
                <a:gd name="T8" fmla="*/ 17 w 122"/>
                <a:gd name="T9" fmla="*/ 502 h 503"/>
                <a:gd name="T10" fmla="*/ 0 w 122"/>
                <a:gd name="T11" fmla="*/ 465 h 503"/>
                <a:gd name="T12" fmla="*/ 9 w 122"/>
                <a:gd name="T13" fmla="*/ 373 h 503"/>
                <a:gd name="T14" fmla="*/ 31 w 122"/>
                <a:gd name="T15" fmla="*/ 278 h 503"/>
                <a:gd name="T16" fmla="*/ 98 w 122"/>
                <a:gd name="T17" fmla="*/ 8 h 503"/>
                <a:gd name="T18" fmla="*/ 118 w 122"/>
                <a:gd name="T19" fmla="*/ 0 h 503"/>
                <a:gd name="T20" fmla="*/ 121 w 122"/>
                <a:gd name="T21" fmla="*/ 2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503">
                  <a:moveTo>
                    <a:pt x="121" y="20"/>
                  </a:moveTo>
                  <a:lnTo>
                    <a:pt x="84" y="308"/>
                  </a:lnTo>
                  <a:lnTo>
                    <a:pt x="45" y="477"/>
                  </a:lnTo>
                  <a:lnTo>
                    <a:pt x="37" y="499"/>
                  </a:lnTo>
                  <a:lnTo>
                    <a:pt x="17" y="502"/>
                  </a:lnTo>
                  <a:lnTo>
                    <a:pt x="0" y="465"/>
                  </a:lnTo>
                  <a:lnTo>
                    <a:pt x="9" y="373"/>
                  </a:lnTo>
                  <a:lnTo>
                    <a:pt x="31" y="278"/>
                  </a:lnTo>
                  <a:lnTo>
                    <a:pt x="98" y="8"/>
                  </a:lnTo>
                  <a:lnTo>
                    <a:pt x="118" y="0"/>
                  </a:lnTo>
                  <a:lnTo>
                    <a:pt x="121" y="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0" name="Freeform 132"/>
            <p:cNvSpPr>
              <a:spLocks noChangeArrowheads="1"/>
            </p:cNvSpPr>
            <p:nvPr/>
          </p:nvSpPr>
          <p:spPr bwMode="auto">
            <a:xfrm>
              <a:off x="777" y="3482"/>
              <a:ext cx="33" cy="66"/>
            </a:xfrm>
            <a:custGeom>
              <a:avLst/>
              <a:gdLst>
                <a:gd name="T0" fmla="*/ 17 w 150"/>
                <a:gd name="T1" fmla="*/ 281 h 296"/>
                <a:gd name="T2" fmla="*/ 0 w 150"/>
                <a:gd name="T3" fmla="*/ 163 h 296"/>
                <a:gd name="T4" fmla="*/ 14 w 150"/>
                <a:gd name="T5" fmla="*/ 73 h 296"/>
                <a:gd name="T6" fmla="*/ 59 w 150"/>
                <a:gd name="T7" fmla="*/ 0 h 296"/>
                <a:gd name="T8" fmla="*/ 84 w 150"/>
                <a:gd name="T9" fmla="*/ 3 h 296"/>
                <a:gd name="T10" fmla="*/ 126 w 150"/>
                <a:gd name="T11" fmla="*/ 62 h 296"/>
                <a:gd name="T12" fmla="*/ 149 w 150"/>
                <a:gd name="T13" fmla="*/ 177 h 296"/>
                <a:gd name="T14" fmla="*/ 143 w 150"/>
                <a:gd name="T15" fmla="*/ 191 h 296"/>
                <a:gd name="T16" fmla="*/ 126 w 150"/>
                <a:gd name="T17" fmla="*/ 180 h 296"/>
                <a:gd name="T18" fmla="*/ 107 w 150"/>
                <a:gd name="T19" fmla="*/ 135 h 296"/>
                <a:gd name="T20" fmla="*/ 84 w 150"/>
                <a:gd name="T21" fmla="*/ 96 h 296"/>
                <a:gd name="T22" fmla="*/ 67 w 150"/>
                <a:gd name="T23" fmla="*/ 54 h 296"/>
                <a:gd name="T24" fmla="*/ 53 w 150"/>
                <a:gd name="T25" fmla="*/ 163 h 296"/>
                <a:gd name="T26" fmla="*/ 39 w 150"/>
                <a:gd name="T27" fmla="*/ 281 h 296"/>
                <a:gd name="T28" fmla="*/ 31 w 150"/>
                <a:gd name="T29" fmla="*/ 295 h 296"/>
                <a:gd name="T30" fmla="*/ 17 w 150"/>
                <a:gd name="T31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0" h="296">
                  <a:moveTo>
                    <a:pt x="17" y="281"/>
                  </a:moveTo>
                  <a:lnTo>
                    <a:pt x="0" y="163"/>
                  </a:lnTo>
                  <a:lnTo>
                    <a:pt x="14" y="73"/>
                  </a:lnTo>
                  <a:lnTo>
                    <a:pt x="59" y="0"/>
                  </a:lnTo>
                  <a:lnTo>
                    <a:pt x="84" y="3"/>
                  </a:lnTo>
                  <a:lnTo>
                    <a:pt x="126" y="62"/>
                  </a:lnTo>
                  <a:lnTo>
                    <a:pt x="149" y="177"/>
                  </a:lnTo>
                  <a:lnTo>
                    <a:pt x="143" y="191"/>
                  </a:lnTo>
                  <a:lnTo>
                    <a:pt x="126" y="180"/>
                  </a:lnTo>
                  <a:lnTo>
                    <a:pt x="107" y="135"/>
                  </a:lnTo>
                  <a:lnTo>
                    <a:pt x="84" y="96"/>
                  </a:lnTo>
                  <a:lnTo>
                    <a:pt x="67" y="54"/>
                  </a:lnTo>
                  <a:lnTo>
                    <a:pt x="53" y="163"/>
                  </a:lnTo>
                  <a:lnTo>
                    <a:pt x="39" y="281"/>
                  </a:lnTo>
                  <a:lnTo>
                    <a:pt x="31" y="295"/>
                  </a:lnTo>
                  <a:lnTo>
                    <a:pt x="17" y="28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1" name="Freeform 133"/>
            <p:cNvSpPr>
              <a:spLocks noChangeArrowheads="1"/>
            </p:cNvSpPr>
            <p:nvPr/>
          </p:nvSpPr>
          <p:spPr bwMode="auto">
            <a:xfrm>
              <a:off x="695" y="3135"/>
              <a:ext cx="30" cy="26"/>
            </a:xfrm>
            <a:custGeom>
              <a:avLst/>
              <a:gdLst>
                <a:gd name="T0" fmla="*/ 0 w 136"/>
                <a:gd name="T1" fmla="*/ 101 h 119"/>
                <a:gd name="T2" fmla="*/ 9 w 136"/>
                <a:gd name="T3" fmla="*/ 64 h 119"/>
                <a:gd name="T4" fmla="*/ 31 w 136"/>
                <a:gd name="T5" fmla="*/ 45 h 119"/>
                <a:gd name="T6" fmla="*/ 82 w 136"/>
                <a:gd name="T7" fmla="*/ 0 h 119"/>
                <a:gd name="T8" fmla="*/ 121 w 136"/>
                <a:gd name="T9" fmla="*/ 0 h 119"/>
                <a:gd name="T10" fmla="*/ 135 w 136"/>
                <a:gd name="T11" fmla="*/ 28 h 119"/>
                <a:gd name="T12" fmla="*/ 121 w 136"/>
                <a:gd name="T13" fmla="*/ 59 h 119"/>
                <a:gd name="T14" fmla="*/ 62 w 136"/>
                <a:gd name="T15" fmla="*/ 78 h 119"/>
                <a:gd name="T16" fmla="*/ 23 w 136"/>
                <a:gd name="T17" fmla="*/ 104 h 119"/>
                <a:gd name="T18" fmla="*/ 3 w 136"/>
                <a:gd name="T19" fmla="*/ 118 h 119"/>
                <a:gd name="T20" fmla="*/ 0 w 136"/>
                <a:gd name="T21" fmla="*/ 10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6" h="119">
                  <a:moveTo>
                    <a:pt x="0" y="101"/>
                  </a:moveTo>
                  <a:lnTo>
                    <a:pt x="9" y="64"/>
                  </a:lnTo>
                  <a:lnTo>
                    <a:pt x="31" y="45"/>
                  </a:lnTo>
                  <a:lnTo>
                    <a:pt x="82" y="0"/>
                  </a:lnTo>
                  <a:lnTo>
                    <a:pt x="121" y="0"/>
                  </a:lnTo>
                  <a:lnTo>
                    <a:pt x="135" y="28"/>
                  </a:lnTo>
                  <a:lnTo>
                    <a:pt x="121" y="59"/>
                  </a:lnTo>
                  <a:lnTo>
                    <a:pt x="62" y="78"/>
                  </a:lnTo>
                  <a:lnTo>
                    <a:pt x="23" y="104"/>
                  </a:lnTo>
                  <a:lnTo>
                    <a:pt x="3" y="118"/>
                  </a:lnTo>
                  <a:lnTo>
                    <a:pt x="0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2" name="Freeform 134"/>
            <p:cNvSpPr>
              <a:spLocks noChangeArrowheads="1"/>
            </p:cNvSpPr>
            <p:nvPr/>
          </p:nvSpPr>
          <p:spPr bwMode="auto">
            <a:xfrm>
              <a:off x="695" y="3160"/>
              <a:ext cx="28" cy="22"/>
            </a:xfrm>
            <a:custGeom>
              <a:avLst/>
              <a:gdLst>
                <a:gd name="T0" fmla="*/ 0 w 128"/>
                <a:gd name="T1" fmla="*/ 79 h 102"/>
                <a:gd name="T2" fmla="*/ 12 w 128"/>
                <a:gd name="T3" fmla="*/ 56 h 102"/>
                <a:gd name="T4" fmla="*/ 34 w 128"/>
                <a:gd name="T5" fmla="*/ 37 h 102"/>
                <a:gd name="T6" fmla="*/ 84 w 128"/>
                <a:gd name="T7" fmla="*/ 0 h 102"/>
                <a:gd name="T8" fmla="*/ 121 w 128"/>
                <a:gd name="T9" fmla="*/ 20 h 102"/>
                <a:gd name="T10" fmla="*/ 127 w 128"/>
                <a:gd name="T11" fmla="*/ 48 h 102"/>
                <a:gd name="T12" fmla="*/ 113 w 128"/>
                <a:gd name="T13" fmla="*/ 70 h 102"/>
                <a:gd name="T14" fmla="*/ 12 w 128"/>
                <a:gd name="T15" fmla="*/ 95 h 102"/>
                <a:gd name="T16" fmla="*/ 0 w 128"/>
                <a:gd name="T17" fmla="*/ 101 h 102"/>
                <a:gd name="T18" fmla="*/ 0 w 128"/>
                <a:gd name="T19" fmla="*/ 7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02">
                  <a:moveTo>
                    <a:pt x="0" y="79"/>
                  </a:moveTo>
                  <a:lnTo>
                    <a:pt x="12" y="56"/>
                  </a:lnTo>
                  <a:lnTo>
                    <a:pt x="34" y="37"/>
                  </a:lnTo>
                  <a:lnTo>
                    <a:pt x="84" y="0"/>
                  </a:lnTo>
                  <a:lnTo>
                    <a:pt x="121" y="20"/>
                  </a:lnTo>
                  <a:lnTo>
                    <a:pt x="127" y="48"/>
                  </a:lnTo>
                  <a:lnTo>
                    <a:pt x="113" y="70"/>
                  </a:lnTo>
                  <a:lnTo>
                    <a:pt x="12" y="95"/>
                  </a:lnTo>
                  <a:lnTo>
                    <a:pt x="0" y="101"/>
                  </a:lnTo>
                  <a:lnTo>
                    <a:pt x="0" y="7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3" name="Freeform 135"/>
            <p:cNvSpPr>
              <a:spLocks noChangeArrowheads="1"/>
            </p:cNvSpPr>
            <p:nvPr/>
          </p:nvSpPr>
          <p:spPr bwMode="auto">
            <a:xfrm>
              <a:off x="751" y="3114"/>
              <a:ext cx="51" cy="32"/>
            </a:xfrm>
            <a:custGeom>
              <a:avLst/>
              <a:gdLst>
                <a:gd name="T0" fmla="*/ 0 w 228"/>
                <a:gd name="T1" fmla="*/ 126 h 144"/>
                <a:gd name="T2" fmla="*/ 34 w 228"/>
                <a:gd name="T3" fmla="*/ 73 h 144"/>
                <a:gd name="T4" fmla="*/ 45 w 228"/>
                <a:gd name="T5" fmla="*/ 51 h 144"/>
                <a:gd name="T6" fmla="*/ 70 w 228"/>
                <a:gd name="T7" fmla="*/ 31 h 144"/>
                <a:gd name="T8" fmla="*/ 151 w 228"/>
                <a:gd name="T9" fmla="*/ 0 h 144"/>
                <a:gd name="T10" fmla="*/ 219 w 228"/>
                <a:gd name="T11" fmla="*/ 31 h 144"/>
                <a:gd name="T12" fmla="*/ 227 w 228"/>
                <a:gd name="T13" fmla="*/ 51 h 144"/>
                <a:gd name="T14" fmla="*/ 219 w 228"/>
                <a:gd name="T15" fmla="*/ 62 h 144"/>
                <a:gd name="T16" fmla="*/ 151 w 228"/>
                <a:gd name="T17" fmla="*/ 62 h 144"/>
                <a:gd name="T18" fmla="*/ 87 w 228"/>
                <a:gd name="T19" fmla="*/ 90 h 144"/>
                <a:gd name="T20" fmla="*/ 20 w 228"/>
                <a:gd name="T21" fmla="*/ 143 h 144"/>
                <a:gd name="T22" fmla="*/ 0 w 228"/>
                <a:gd name="T23" fmla="*/ 143 h 144"/>
                <a:gd name="T24" fmla="*/ 0 w 228"/>
                <a:gd name="T25" fmla="*/ 12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44">
                  <a:moveTo>
                    <a:pt x="0" y="126"/>
                  </a:moveTo>
                  <a:lnTo>
                    <a:pt x="34" y="73"/>
                  </a:lnTo>
                  <a:lnTo>
                    <a:pt x="45" y="51"/>
                  </a:lnTo>
                  <a:lnTo>
                    <a:pt x="70" y="31"/>
                  </a:lnTo>
                  <a:lnTo>
                    <a:pt x="151" y="0"/>
                  </a:lnTo>
                  <a:lnTo>
                    <a:pt x="219" y="31"/>
                  </a:lnTo>
                  <a:lnTo>
                    <a:pt x="227" y="51"/>
                  </a:lnTo>
                  <a:lnTo>
                    <a:pt x="219" y="62"/>
                  </a:lnTo>
                  <a:lnTo>
                    <a:pt x="151" y="62"/>
                  </a:lnTo>
                  <a:lnTo>
                    <a:pt x="87" y="90"/>
                  </a:lnTo>
                  <a:lnTo>
                    <a:pt x="20" y="143"/>
                  </a:lnTo>
                  <a:lnTo>
                    <a:pt x="0" y="143"/>
                  </a:lnTo>
                  <a:lnTo>
                    <a:pt x="0" y="1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4" name="Freeform 136"/>
            <p:cNvSpPr>
              <a:spLocks noChangeArrowheads="1"/>
            </p:cNvSpPr>
            <p:nvPr/>
          </p:nvSpPr>
          <p:spPr bwMode="auto">
            <a:xfrm>
              <a:off x="877" y="3542"/>
              <a:ext cx="251" cy="75"/>
            </a:xfrm>
            <a:custGeom>
              <a:avLst/>
              <a:gdLst>
                <a:gd name="T0" fmla="*/ 14 w 1111"/>
                <a:gd name="T1" fmla="*/ 0 h 334"/>
                <a:gd name="T2" fmla="*/ 157 w 1111"/>
                <a:gd name="T3" fmla="*/ 17 h 334"/>
                <a:gd name="T4" fmla="*/ 303 w 1111"/>
                <a:gd name="T5" fmla="*/ 62 h 334"/>
                <a:gd name="T6" fmla="*/ 476 w 1111"/>
                <a:gd name="T7" fmla="*/ 104 h 334"/>
                <a:gd name="T8" fmla="*/ 625 w 1111"/>
                <a:gd name="T9" fmla="*/ 118 h 334"/>
                <a:gd name="T10" fmla="*/ 950 w 1111"/>
                <a:gd name="T11" fmla="*/ 179 h 334"/>
                <a:gd name="T12" fmla="*/ 1051 w 1111"/>
                <a:gd name="T13" fmla="*/ 221 h 334"/>
                <a:gd name="T14" fmla="*/ 1099 w 1111"/>
                <a:gd name="T15" fmla="*/ 269 h 334"/>
                <a:gd name="T16" fmla="*/ 1110 w 1111"/>
                <a:gd name="T17" fmla="*/ 319 h 334"/>
                <a:gd name="T18" fmla="*/ 1090 w 1111"/>
                <a:gd name="T19" fmla="*/ 333 h 334"/>
                <a:gd name="T20" fmla="*/ 1074 w 1111"/>
                <a:gd name="T21" fmla="*/ 333 h 334"/>
                <a:gd name="T22" fmla="*/ 1031 w 1111"/>
                <a:gd name="T23" fmla="*/ 319 h 334"/>
                <a:gd name="T24" fmla="*/ 933 w 1111"/>
                <a:gd name="T25" fmla="*/ 280 h 334"/>
                <a:gd name="T26" fmla="*/ 760 w 1111"/>
                <a:gd name="T27" fmla="*/ 230 h 334"/>
                <a:gd name="T28" fmla="*/ 617 w 1111"/>
                <a:gd name="T29" fmla="*/ 185 h 334"/>
                <a:gd name="T30" fmla="*/ 465 w 1111"/>
                <a:gd name="T31" fmla="*/ 143 h 334"/>
                <a:gd name="T32" fmla="*/ 294 w 1111"/>
                <a:gd name="T33" fmla="*/ 98 h 334"/>
                <a:gd name="T34" fmla="*/ 154 w 1111"/>
                <a:gd name="T35" fmla="*/ 53 h 334"/>
                <a:gd name="T36" fmla="*/ 14 w 1111"/>
                <a:gd name="T37" fmla="*/ 31 h 334"/>
                <a:gd name="T38" fmla="*/ 0 w 1111"/>
                <a:gd name="T39" fmla="*/ 11 h 334"/>
                <a:gd name="T40" fmla="*/ 14 w 1111"/>
                <a:gd name="T41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11" h="334">
                  <a:moveTo>
                    <a:pt x="14" y="0"/>
                  </a:moveTo>
                  <a:lnTo>
                    <a:pt x="157" y="17"/>
                  </a:lnTo>
                  <a:lnTo>
                    <a:pt x="303" y="62"/>
                  </a:lnTo>
                  <a:lnTo>
                    <a:pt x="476" y="104"/>
                  </a:lnTo>
                  <a:lnTo>
                    <a:pt x="625" y="118"/>
                  </a:lnTo>
                  <a:lnTo>
                    <a:pt x="950" y="179"/>
                  </a:lnTo>
                  <a:lnTo>
                    <a:pt x="1051" y="221"/>
                  </a:lnTo>
                  <a:lnTo>
                    <a:pt x="1099" y="269"/>
                  </a:lnTo>
                  <a:lnTo>
                    <a:pt x="1110" y="319"/>
                  </a:lnTo>
                  <a:lnTo>
                    <a:pt x="1090" y="333"/>
                  </a:lnTo>
                  <a:lnTo>
                    <a:pt x="1074" y="333"/>
                  </a:lnTo>
                  <a:lnTo>
                    <a:pt x="1031" y="319"/>
                  </a:lnTo>
                  <a:lnTo>
                    <a:pt x="933" y="280"/>
                  </a:lnTo>
                  <a:lnTo>
                    <a:pt x="760" y="230"/>
                  </a:lnTo>
                  <a:lnTo>
                    <a:pt x="617" y="185"/>
                  </a:lnTo>
                  <a:lnTo>
                    <a:pt x="465" y="143"/>
                  </a:lnTo>
                  <a:lnTo>
                    <a:pt x="294" y="98"/>
                  </a:lnTo>
                  <a:lnTo>
                    <a:pt x="154" y="53"/>
                  </a:lnTo>
                  <a:lnTo>
                    <a:pt x="14" y="31"/>
                  </a:lnTo>
                  <a:lnTo>
                    <a:pt x="0" y="11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5" name="Freeform 137"/>
            <p:cNvSpPr>
              <a:spLocks noChangeArrowheads="1"/>
            </p:cNvSpPr>
            <p:nvPr/>
          </p:nvSpPr>
          <p:spPr bwMode="auto">
            <a:xfrm>
              <a:off x="823" y="3539"/>
              <a:ext cx="42" cy="26"/>
            </a:xfrm>
            <a:custGeom>
              <a:avLst/>
              <a:gdLst>
                <a:gd name="T0" fmla="*/ 182 w 191"/>
                <a:gd name="T1" fmla="*/ 31 h 121"/>
                <a:gd name="T2" fmla="*/ 106 w 191"/>
                <a:gd name="T3" fmla="*/ 59 h 121"/>
                <a:gd name="T4" fmla="*/ 73 w 191"/>
                <a:gd name="T5" fmla="*/ 90 h 121"/>
                <a:gd name="T6" fmla="*/ 33 w 191"/>
                <a:gd name="T7" fmla="*/ 120 h 121"/>
                <a:gd name="T8" fmla="*/ 0 w 191"/>
                <a:gd name="T9" fmla="*/ 104 h 121"/>
                <a:gd name="T10" fmla="*/ 11 w 191"/>
                <a:gd name="T11" fmla="*/ 59 h 121"/>
                <a:gd name="T12" fmla="*/ 95 w 191"/>
                <a:gd name="T13" fmla="*/ 17 h 121"/>
                <a:gd name="T14" fmla="*/ 182 w 191"/>
                <a:gd name="T15" fmla="*/ 0 h 121"/>
                <a:gd name="T16" fmla="*/ 190 w 191"/>
                <a:gd name="T17" fmla="*/ 17 h 121"/>
                <a:gd name="T18" fmla="*/ 182 w 191"/>
                <a:gd name="T19" fmla="*/ 3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21">
                  <a:moveTo>
                    <a:pt x="182" y="31"/>
                  </a:moveTo>
                  <a:lnTo>
                    <a:pt x="106" y="59"/>
                  </a:lnTo>
                  <a:lnTo>
                    <a:pt x="73" y="90"/>
                  </a:lnTo>
                  <a:lnTo>
                    <a:pt x="33" y="120"/>
                  </a:lnTo>
                  <a:lnTo>
                    <a:pt x="0" y="104"/>
                  </a:lnTo>
                  <a:lnTo>
                    <a:pt x="11" y="59"/>
                  </a:lnTo>
                  <a:lnTo>
                    <a:pt x="95" y="17"/>
                  </a:lnTo>
                  <a:lnTo>
                    <a:pt x="182" y="0"/>
                  </a:lnTo>
                  <a:lnTo>
                    <a:pt x="190" y="17"/>
                  </a:lnTo>
                  <a:lnTo>
                    <a:pt x="182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6" name="Freeform 138"/>
            <p:cNvSpPr>
              <a:spLocks noChangeArrowheads="1"/>
            </p:cNvSpPr>
            <p:nvPr/>
          </p:nvSpPr>
          <p:spPr bwMode="auto">
            <a:xfrm>
              <a:off x="839" y="3574"/>
              <a:ext cx="243" cy="84"/>
            </a:xfrm>
            <a:custGeom>
              <a:avLst/>
              <a:gdLst>
                <a:gd name="T0" fmla="*/ 14 w 1074"/>
                <a:gd name="T1" fmla="*/ 0 h 374"/>
                <a:gd name="T2" fmla="*/ 263 w 1074"/>
                <a:gd name="T3" fmla="*/ 42 h 374"/>
                <a:gd name="T4" fmla="*/ 381 w 1074"/>
                <a:gd name="T5" fmla="*/ 87 h 374"/>
                <a:gd name="T6" fmla="*/ 516 w 1074"/>
                <a:gd name="T7" fmla="*/ 137 h 374"/>
                <a:gd name="T8" fmla="*/ 653 w 1074"/>
                <a:gd name="T9" fmla="*/ 176 h 374"/>
                <a:gd name="T10" fmla="*/ 759 w 1074"/>
                <a:gd name="T11" fmla="*/ 218 h 374"/>
                <a:gd name="T12" fmla="*/ 874 w 1074"/>
                <a:gd name="T13" fmla="*/ 255 h 374"/>
                <a:gd name="T14" fmla="*/ 1006 w 1074"/>
                <a:gd name="T15" fmla="*/ 294 h 374"/>
                <a:gd name="T16" fmla="*/ 1068 w 1074"/>
                <a:gd name="T17" fmla="*/ 339 h 374"/>
                <a:gd name="T18" fmla="*/ 1073 w 1074"/>
                <a:gd name="T19" fmla="*/ 359 h 374"/>
                <a:gd name="T20" fmla="*/ 1059 w 1074"/>
                <a:gd name="T21" fmla="*/ 373 h 374"/>
                <a:gd name="T22" fmla="*/ 995 w 1074"/>
                <a:gd name="T23" fmla="*/ 373 h 374"/>
                <a:gd name="T24" fmla="*/ 860 w 1074"/>
                <a:gd name="T25" fmla="*/ 325 h 374"/>
                <a:gd name="T26" fmla="*/ 751 w 1074"/>
                <a:gd name="T27" fmla="*/ 286 h 374"/>
                <a:gd name="T28" fmla="*/ 639 w 1074"/>
                <a:gd name="T29" fmla="*/ 244 h 374"/>
                <a:gd name="T30" fmla="*/ 501 w 1074"/>
                <a:gd name="T31" fmla="*/ 196 h 374"/>
                <a:gd name="T32" fmla="*/ 373 w 1074"/>
                <a:gd name="T33" fmla="*/ 140 h 374"/>
                <a:gd name="T34" fmla="*/ 258 w 1074"/>
                <a:gd name="T35" fmla="*/ 87 h 374"/>
                <a:gd name="T36" fmla="*/ 145 w 1074"/>
                <a:gd name="T37" fmla="*/ 50 h 374"/>
                <a:gd name="T38" fmla="*/ 14 w 1074"/>
                <a:gd name="T39" fmla="*/ 33 h 374"/>
                <a:gd name="T40" fmla="*/ 0 w 1074"/>
                <a:gd name="T41" fmla="*/ 14 h 374"/>
                <a:gd name="T42" fmla="*/ 14 w 1074"/>
                <a:gd name="T43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4" h="374">
                  <a:moveTo>
                    <a:pt x="14" y="0"/>
                  </a:moveTo>
                  <a:lnTo>
                    <a:pt x="263" y="42"/>
                  </a:lnTo>
                  <a:lnTo>
                    <a:pt x="381" y="87"/>
                  </a:lnTo>
                  <a:lnTo>
                    <a:pt x="516" y="137"/>
                  </a:lnTo>
                  <a:lnTo>
                    <a:pt x="653" y="176"/>
                  </a:lnTo>
                  <a:lnTo>
                    <a:pt x="759" y="218"/>
                  </a:lnTo>
                  <a:lnTo>
                    <a:pt x="874" y="255"/>
                  </a:lnTo>
                  <a:lnTo>
                    <a:pt x="1006" y="294"/>
                  </a:lnTo>
                  <a:lnTo>
                    <a:pt x="1068" y="339"/>
                  </a:lnTo>
                  <a:lnTo>
                    <a:pt x="1073" y="359"/>
                  </a:lnTo>
                  <a:lnTo>
                    <a:pt x="1059" y="373"/>
                  </a:lnTo>
                  <a:lnTo>
                    <a:pt x="995" y="373"/>
                  </a:lnTo>
                  <a:lnTo>
                    <a:pt x="860" y="325"/>
                  </a:lnTo>
                  <a:lnTo>
                    <a:pt x="751" y="286"/>
                  </a:lnTo>
                  <a:lnTo>
                    <a:pt x="639" y="244"/>
                  </a:lnTo>
                  <a:lnTo>
                    <a:pt x="501" y="196"/>
                  </a:lnTo>
                  <a:lnTo>
                    <a:pt x="373" y="140"/>
                  </a:lnTo>
                  <a:lnTo>
                    <a:pt x="258" y="87"/>
                  </a:lnTo>
                  <a:lnTo>
                    <a:pt x="145" y="50"/>
                  </a:lnTo>
                  <a:lnTo>
                    <a:pt x="14" y="33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7" name="Freeform 139"/>
            <p:cNvSpPr>
              <a:spLocks noChangeArrowheads="1"/>
            </p:cNvSpPr>
            <p:nvPr/>
          </p:nvSpPr>
          <p:spPr bwMode="auto">
            <a:xfrm>
              <a:off x="831" y="3582"/>
              <a:ext cx="68" cy="247"/>
            </a:xfrm>
            <a:custGeom>
              <a:avLst/>
              <a:gdLst>
                <a:gd name="T0" fmla="*/ 20 w 304"/>
                <a:gd name="T1" fmla="*/ 3 h 1092"/>
                <a:gd name="T2" fmla="*/ 65 w 304"/>
                <a:gd name="T3" fmla="*/ 121 h 1092"/>
                <a:gd name="T4" fmla="*/ 101 w 304"/>
                <a:gd name="T5" fmla="*/ 230 h 1092"/>
                <a:gd name="T6" fmla="*/ 154 w 304"/>
                <a:gd name="T7" fmla="*/ 469 h 1092"/>
                <a:gd name="T8" fmla="*/ 185 w 304"/>
                <a:gd name="T9" fmla="*/ 628 h 1092"/>
                <a:gd name="T10" fmla="*/ 222 w 304"/>
                <a:gd name="T11" fmla="*/ 760 h 1092"/>
                <a:gd name="T12" fmla="*/ 258 w 304"/>
                <a:gd name="T13" fmla="*/ 895 h 1092"/>
                <a:gd name="T14" fmla="*/ 303 w 304"/>
                <a:gd name="T15" fmla="*/ 1054 h 1092"/>
                <a:gd name="T16" fmla="*/ 286 w 304"/>
                <a:gd name="T17" fmla="*/ 1091 h 1092"/>
                <a:gd name="T18" fmla="*/ 258 w 304"/>
                <a:gd name="T19" fmla="*/ 1068 h 1092"/>
                <a:gd name="T20" fmla="*/ 213 w 304"/>
                <a:gd name="T21" fmla="*/ 914 h 1092"/>
                <a:gd name="T22" fmla="*/ 168 w 304"/>
                <a:gd name="T23" fmla="*/ 777 h 1092"/>
                <a:gd name="T24" fmla="*/ 132 w 304"/>
                <a:gd name="T25" fmla="*/ 645 h 1092"/>
                <a:gd name="T26" fmla="*/ 96 w 304"/>
                <a:gd name="T27" fmla="*/ 494 h 1092"/>
                <a:gd name="T28" fmla="*/ 59 w 304"/>
                <a:gd name="T29" fmla="*/ 247 h 1092"/>
                <a:gd name="T30" fmla="*/ 42 w 304"/>
                <a:gd name="T31" fmla="*/ 135 h 1092"/>
                <a:gd name="T32" fmla="*/ 23 w 304"/>
                <a:gd name="T33" fmla="*/ 82 h 1092"/>
                <a:gd name="T34" fmla="*/ 0 w 304"/>
                <a:gd name="T35" fmla="*/ 17 h 1092"/>
                <a:gd name="T36" fmla="*/ 6 w 304"/>
                <a:gd name="T37" fmla="*/ 0 h 1092"/>
                <a:gd name="T38" fmla="*/ 20 w 304"/>
                <a:gd name="T39" fmla="*/ 3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4" h="1092">
                  <a:moveTo>
                    <a:pt x="20" y="3"/>
                  </a:moveTo>
                  <a:lnTo>
                    <a:pt x="65" y="121"/>
                  </a:lnTo>
                  <a:lnTo>
                    <a:pt x="101" y="230"/>
                  </a:lnTo>
                  <a:lnTo>
                    <a:pt x="154" y="469"/>
                  </a:lnTo>
                  <a:lnTo>
                    <a:pt x="185" y="628"/>
                  </a:lnTo>
                  <a:lnTo>
                    <a:pt x="222" y="760"/>
                  </a:lnTo>
                  <a:lnTo>
                    <a:pt x="258" y="895"/>
                  </a:lnTo>
                  <a:lnTo>
                    <a:pt x="303" y="1054"/>
                  </a:lnTo>
                  <a:lnTo>
                    <a:pt x="286" y="1091"/>
                  </a:lnTo>
                  <a:lnTo>
                    <a:pt x="258" y="1068"/>
                  </a:lnTo>
                  <a:lnTo>
                    <a:pt x="213" y="914"/>
                  </a:lnTo>
                  <a:lnTo>
                    <a:pt x="168" y="777"/>
                  </a:lnTo>
                  <a:lnTo>
                    <a:pt x="132" y="645"/>
                  </a:lnTo>
                  <a:lnTo>
                    <a:pt x="96" y="494"/>
                  </a:lnTo>
                  <a:lnTo>
                    <a:pt x="59" y="247"/>
                  </a:lnTo>
                  <a:lnTo>
                    <a:pt x="42" y="135"/>
                  </a:lnTo>
                  <a:lnTo>
                    <a:pt x="23" y="82"/>
                  </a:lnTo>
                  <a:lnTo>
                    <a:pt x="0" y="17"/>
                  </a:lnTo>
                  <a:lnTo>
                    <a:pt x="6" y="0"/>
                  </a:lnTo>
                  <a:lnTo>
                    <a:pt x="20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8" name="Freeform 140"/>
            <p:cNvSpPr>
              <a:spLocks noChangeArrowheads="1"/>
            </p:cNvSpPr>
            <p:nvPr/>
          </p:nvSpPr>
          <p:spPr bwMode="auto">
            <a:xfrm>
              <a:off x="894" y="3819"/>
              <a:ext cx="203" cy="115"/>
            </a:xfrm>
            <a:custGeom>
              <a:avLst/>
              <a:gdLst>
                <a:gd name="T0" fmla="*/ 31 w 898"/>
                <a:gd name="T1" fmla="*/ 0 h 511"/>
                <a:gd name="T2" fmla="*/ 193 w 898"/>
                <a:gd name="T3" fmla="*/ 81 h 511"/>
                <a:gd name="T4" fmla="*/ 260 w 898"/>
                <a:gd name="T5" fmla="*/ 126 h 511"/>
                <a:gd name="T6" fmla="*/ 339 w 898"/>
                <a:gd name="T7" fmla="*/ 171 h 511"/>
                <a:gd name="T8" fmla="*/ 412 w 898"/>
                <a:gd name="T9" fmla="*/ 210 h 511"/>
                <a:gd name="T10" fmla="*/ 485 w 898"/>
                <a:gd name="T11" fmla="*/ 261 h 511"/>
                <a:gd name="T12" fmla="*/ 546 w 898"/>
                <a:gd name="T13" fmla="*/ 297 h 511"/>
                <a:gd name="T14" fmla="*/ 605 w 898"/>
                <a:gd name="T15" fmla="*/ 339 h 511"/>
                <a:gd name="T16" fmla="*/ 670 w 898"/>
                <a:gd name="T17" fmla="*/ 376 h 511"/>
                <a:gd name="T18" fmla="*/ 737 w 898"/>
                <a:gd name="T19" fmla="*/ 415 h 511"/>
                <a:gd name="T20" fmla="*/ 810 w 898"/>
                <a:gd name="T21" fmla="*/ 451 h 511"/>
                <a:gd name="T22" fmla="*/ 886 w 898"/>
                <a:gd name="T23" fmla="*/ 482 h 511"/>
                <a:gd name="T24" fmla="*/ 897 w 898"/>
                <a:gd name="T25" fmla="*/ 502 h 511"/>
                <a:gd name="T26" fmla="*/ 883 w 898"/>
                <a:gd name="T27" fmla="*/ 510 h 511"/>
                <a:gd name="T28" fmla="*/ 729 w 898"/>
                <a:gd name="T29" fmla="*/ 446 h 511"/>
                <a:gd name="T30" fmla="*/ 591 w 898"/>
                <a:gd name="T31" fmla="*/ 387 h 511"/>
                <a:gd name="T32" fmla="*/ 530 w 898"/>
                <a:gd name="T33" fmla="*/ 356 h 511"/>
                <a:gd name="T34" fmla="*/ 460 w 898"/>
                <a:gd name="T35" fmla="*/ 320 h 511"/>
                <a:gd name="T36" fmla="*/ 392 w 898"/>
                <a:gd name="T37" fmla="*/ 283 h 511"/>
                <a:gd name="T38" fmla="*/ 317 w 898"/>
                <a:gd name="T39" fmla="*/ 235 h 511"/>
                <a:gd name="T40" fmla="*/ 168 w 898"/>
                <a:gd name="T41" fmla="*/ 143 h 511"/>
                <a:gd name="T42" fmla="*/ 98 w 898"/>
                <a:gd name="T43" fmla="*/ 98 h 511"/>
                <a:gd name="T44" fmla="*/ 22 w 898"/>
                <a:gd name="T45" fmla="*/ 76 h 511"/>
                <a:gd name="T46" fmla="*/ 0 w 898"/>
                <a:gd name="T47" fmla="*/ 31 h 511"/>
                <a:gd name="T48" fmla="*/ 8 w 898"/>
                <a:gd name="T49" fmla="*/ 8 h 511"/>
                <a:gd name="T50" fmla="*/ 31 w 898"/>
                <a:gd name="T5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8" h="511">
                  <a:moveTo>
                    <a:pt x="31" y="0"/>
                  </a:moveTo>
                  <a:lnTo>
                    <a:pt x="193" y="81"/>
                  </a:lnTo>
                  <a:lnTo>
                    <a:pt x="260" y="126"/>
                  </a:lnTo>
                  <a:lnTo>
                    <a:pt x="339" y="171"/>
                  </a:lnTo>
                  <a:lnTo>
                    <a:pt x="412" y="210"/>
                  </a:lnTo>
                  <a:lnTo>
                    <a:pt x="485" y="261"/>
                  </a:lnTo>
                  <a:lnTo>
                    <a:pt x="546" y="297"/>
                  </a:lnTo>
                  <a:lnTo>
                    <a:pt x="605" y="339"/>
                  </a:lnTo>
                  <a:lnTo>
                    <a:pt x="670" y="376"/>
                  </a:lnTo>
                  <a:lnTo>
                    <a:pt x="737" y="415"/>
                  </a:lnTo>
                  <a:lnTo>
                    <a:pt x="810" y="451"/>
                  </a:lnTo>
                  <a:lnTo>
                    <a:pt x="886" y="482"/>
                  </a:lnTo>
                  <a:lnTo>
                    <a:pt x="897" y="502"/>
                  </a:lnTo>
                  <a:lnTo>
                    <a:pt x="883" y="510"/>
                  </a:lnTo>
                  <a:lnTo>
                    <a:pt x="729" y="446"/>
                  </a:lnTo>
                  <a:lnTo>
                    <a:pt x="591" y="387"/>
                  </a:lnTo>
                  <a:lnTo>
                    <a:pt x="530" y="356"/>
                  </a:lnTo>
                  <a:lnTo>
                    <a:pt x="460" y="320"/>
                  </a:lnTo>
                  <a:lnTo>
                    <a:pt x="392" y="283"/>
                  </a:lnTo>
                  <a:lnTo>
                    <a:pt x="317" y="235"/>
                  </a:lnTo>
                  <a:lnTo>
                    <a:pt x="168" y="143"/>
                  </a:lnTo>
                  <a:lnTo>
                    <a:pt x="98" y="98"/>
                  </a:lnTo>
                  <a:lnTo>
                    <a:pt x="22" y="76"/>
                  </a:lnTo>
                  <a:lnTo>
                    <a:pt x="0" y="31"/>
                  </a:lnTo>
                  <a:lnTo>
                    <a:pt x="8" y="8"/>
                  </a:lnTo>
                  <a:lnTo>
                    <a:pt x="3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69" name="Freeform 141"/>
            <p:cNvSpPr>
              <a:spLocks noChangeArrowheads="1"/>
            </p:cNvSpPr>
            <p:nvPr/>
          </p:nvSpPr>
          <p:spPr bwMode="auto">
            <a:xfrm>
              <a:off x="927" y="3840"/>
              <a:ext cx="13" cy="58"/>
            </a:xfrm>
            <a:custGeom>
              <a:avLst/>
              <a:gdLst>
                <a:gd name="T0" fmla="*/ 51 w 60"/>
                <a:gd name="T1" fmla="*/ 29 h 259"/>
                <a:gd name="T2" fmla="*/ 59 w 60"/>
                <a:gd name="T3" fmla="*/ 124 h 259"/>
                <a:gd name="T4" fmla="*/ 51 w 60"/>
                <a:gd name="T5" fmla="*/ 214 h 259"/>
                <a:gd name="T6" fmla="*/ 42 w 60"/>
                <a:gd name="T7" fmla="*/ 247 h 259"/>
                <a:gd name="T8" fmla="*/ 28 w 60"/>
                <a:gd name="T9" fmla="*/ 258 h 259"/>
                <a:gd name="T10" fmla="*/ 9 w 60"/>
                <a:gd name="T11" fmla="*/ 247 h 259"/>
                <a:gd name="T12" fmla="*/ 0 w 60"/>
                <a:gd name="T13" fmla="*/ 214 h 259"/>
                <a:gd name="T14" fmla="*/ 6 w 60"/>
                <a:gd name="T15" fmla="*/ 118 h 259"/>
                <a:gd name="T16" fmla="*/ 14 w 60"/>
                <a:gd name="T17" fmla="*/ 29 h 259"/>
                <a:gd name="T18" fmla="*/ 20 w 60"/>
                <a:gd name="T19" fmla="*/ 6 h 259"/>
                <a:gd name="T20" fmla="*/ 31 w 60"/>
                <a:gd name="T21" fmla="*/ 0 h 259"/>
                <a:gd name="T22" fmla="*/ 51 w 60"/>
                <a:gd name="T23" fmla="*/ 2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9">
                  <a:moveTo>
                    <a:pt x="51" y="29"/>
                  </a:moveTo>
                  <a:lnTo>
                    <a:pt x="59" y="124"/>
                  </a:lnTo>
                  <a:lnTo>
                    <a:pt x="51" y="214"/>
                  </a:lnTo>
                  <a:lnTo>
                    <a:pt x="42" y="247"/>
                  </a:lnTo>
                  <a:lnTo>
                    <a:pt x="28" y="258"/>
                  </a:lnTo>
                  <a:lnTo>
                    <a:pt x="9" y="247"/>
                  </a:lnTo>
                  <a:lnTo>
                    <a:pt x="0" y="214"/>
                  </a:lnTo>
                  <a:lnTo>
                    <a:pt x="6" y="118"/>
                  </a:lnTo>
                  <a:lnTo>
                    <a:pt x="14" y="29"/>
                  </a:lnTo>
                  <a:lnTo>
                    <a:pt x="20" y="6"/>
                  </a:lnTo>
                  <a:lnTo>
                    <a:pt x="31" y="0"/>
                  </a:lnTo>
                  <a:lnTo>
                    <a:pt x="51" y="2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0" name="Freeform 142"/>
            <p:cNvSpPr>
              <a:spLocks noChangeArrowheads="1"/>
            </p:cNvSpPr>
            <p:nvPr/>
          </p:nvSpPr>
          <p:spPr bwMode="auto">
            <a:xfrm>
              <a:off x="1152" y="3933"/>
              <a:ext cx="16" cy="51"/>
            </a:xfrm>
            <a:custGeom>
              <a:avLst/>
              <a:gdLst>
                <a:gd name="T0" fmla="*/ 75 w 76"/>
                <a:gd name="T1" fmla="*/ 53 h 228"/>
                <a:gd name="T2" fmla="*/ 61 w 76"/>
                <a:gd name="T3" fmla="*/ 140 h 228"/>
                <a:gd name="T4" fmla="*/ 47 w 76"/>
                <a:gd name="T5" fmla="*/ 227 h 228"/>
                <a:gd name="T6" fmla="*/ 25 w 76"/>
                <a:gd name="T7" fmla="*/ 227 h 228"/>
                <a:gd name="T8" fmla="*/ 14 w 76"/>
                <a:gd name="T9" fmla="*/ 140 h 228"/>
                <a:gd name="T10" fmla="*/ 0 w 76"/>
                <a:gd name="T11" fmla="*/ 53 h 228"/>
                <a:gd name="T12" fmla="*/ 14 w 76"/>
                <a:gd name="T13" fmla="*/ 14 h 228"/>
                <a:gd name="T14" fmla="*/ 39 w 76"/>
                <a:gd name="T15" fmla="*/ 0 h 228"/>
                <a:gd name="T16" fmla="*/ 61 w 76"/>
                <a:gd name="T17" fmla="*/ 14 h 228"/>
                <a:gd name="T18" fmla="*/ 75 w 76"/>
                <a:gd name="T19" fmla="*/ 5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28">
                  <a:moveTo>
                    <a:pt x="75" y="53"/>
                  </a:moveTo>
                  <a:lnTo>
                    <a:pt x="61" y="140"/>
                  </a:lnTo>
                  <a:lnTo>
                    <a:pt x="47" y="227"/>
                  </a:lnTo>
                  <a:lnTo>
                    <a:pt x="25" y="227"/>
                  </a:lnTo>
                  <a:lnTo>
                    <a:pt x="14" y="140"/>
                  </a:lnTo>
                  <a:lnTo>
                    <a:pt x="0" y="53"/>
                  </a:lnTo>
                  <a:lnTo>
                    <a:pt x="14" y="14"/>
                  </a:lnTo>
                  <a:lnTo>
                    <a:pt x="39" y="0"/>
                  </a:lnTo>
                  <a:lnTo>
                    <a:pt x="61" y="14"/>
                  </a:lnTo>
                  <a:lnTo>
                    <a:pt x="75" y="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1" name="Freeform 143"/>
            <p:cNvSpPr>
              <a:spLocks noChangeArrowheads="1"/>
            </p:cNvSpPr>
            <p:nvPr/>
          </p:nvSpPr>
          <p:spPr bwMode="auto">
            <a:xfrm>
              <a:off x="1350" y="3846"/>
              <a:ext cx="14" cy="58"/>
            </a:xfrm>
            <a:custGeom>
              <a:avLst/>
              <a:gdLst>
                <a:gd name="T0" fmla="*/ 39 w 68"/>
                <a:gd name="T1" fmla="*/ 19 h 258"/>
                <a:gd name="T2" fmla="*/ 59 w 68"/>
                <a:gd name="T3" fmla="*/ 78 h 258"/>
                <a:gd name="T4" fmla="*/ 67 w 68"/>
                <a:gd name="T5" fmla="*/ 182 h 258"/>
                <a:gd name="T6" fmla="*/ 53 w 68"/>
                <a:gd name="T7" fmla="*/ 257 h 258"/>
                <a:gd name="T8" fmla="*/ 31 w 68"/>
                <a:gd name="T9" fmla="*/ 257 h 258"/>
                <a:gd name="T10" fmla="*/ 14 w 68"/>
                <a:gd name="T11" fmla="*/ 196 h 258"/>
                <a:gd name="T12" fmla="*/ 0 w 68"/>
                <a:gd name="T13" fmla="*/ 78 h 258"/>
                <a:gd name="T14" fmla="*/ 8 w 68"/>
                <a:gd name="T15" fmla="*/ 28 h 258"/>
                <a:gd name="T16" fmla="*/ 22 w 68"/>
                <a:gd name="T17" fmla="*/ 0 h 258"/>
                <a:gd name="T18" fmla="*/ 39 w 68"/>
                <a:gd name="T19" fmla="*/ 1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258">
                  <a:moveTo>
                    <a:pt x="39" y="19"/>
                  </a:moveTo>
                  <a:lnTo>
                    <a:pt x="59" y="78"/>
                  </a:lnTo>
                  <a:lnTo>
                    <a:pt x="67" y="182"/>
                  </a:lnTo>
                  <a:lnTo>
                    <a:pt x="53" y="257"/>
                  </a:lnTo>
                  <a:lnTo>
                    <a:pt x="31" y="257"/>
                  </a:lnTo>
                  <a:lnTo>
                    <a:pt x="14" y="196"/>
                  </a:lnTo>
                  <a:lnTo>
                    <a:pt x="0" y="78"/>
                  </a:lnTo>
                  <a:lnTo>
                    <a:pt x="8" y="28"/>
                  </a:lnTo>
                  <a:lnTo>
                    <a:pt x="22" y="0"/>
                  </a:lnTo>
                  <a:lnTo>
                    <a:pt x="39" y="1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2" name="Freeform 144"/>
            <p:cNvSpPr>
              <a:spLocks noChangeArrowheads="1"/>
            </p:cNvSpPr>
            <p:nvPr/>
          </p:nvSpPr>
          <p:spPr bwMode="auto">
            <a:xfrm>
              <a:off x="1111" y="3322"/>
              <a:ext cx="118" cy="191"/>
            </a:xfrm>
            <a:custGeom>
              <a:avLst/>
              <a:gdLst>
                <a:gd name="T0" fmla="*/ 132 w 523"/>
                <a:gd name="T1" fmla="*/ 42 h 848"/>
                <a:gd name="T2" fmla="*/ 110 w 523"/>
                <a:gd name="T3" fmla="*/ 50 h 848"/>
                <a:gd name="T4" fmla="*/ 54 w 523"/>
                <a:gd name="T5" fmla="*/ 182 h 848"/>
                <a:gd name="T6" fmla="*/ 73 w 523"/>
                <a:gd name="T7" fmla="*/ 308 h 848"/>
                <a:gd name="T8" fmla="*/ 54 w 523"/>
                <a:gd name="T9" fmla="*/ 552 h 848"/>
                <a:gd name="T10" fmla="*/ 54 w 523"/>
                <a:gd name="T11" fmla="*/ 589 h 848"/>
                <a:gd name="T12" fmla="*/ 54 w 523"/>
                <a:gd name="T13" fmla="*/ 617 h 848"/>
                <a:gd name="T14" fmla="*/ 132 w 523"/>
                <a:gd name="T15" fmla="*/ 648 h 848"/>
                <a:gd name="T16" fmla="*/ 208 w 523"/>
                <a:gd name="T17" fmla="*/ 678 h 848"/>
                <a:gd name="T18" fmla="*/ 295 w 523"/>
                <a:gd name="T19" fmla="*/ 729 h 848"/>
                <a:gd name="T20" fmla="*/ 331 w 523"/>
                <a:gd name="T21" fmla="*/ 757 h 848"/>
                <a:gd name="T22" fmla="*/ 373 w 523"/>
                <a:gd name="T23" fmla="*/ 774 h 848"/>
                <a:gd name="T24" fmla="*/ 443 w 523"/>
                <a:gd name="T25" fmla="*/ 782 h 848"/>
                <a:gd name="T26" fmla="*/ 508 w 523"/>
                <a:gd name="T27" fmla="*/ 768 h 848"/>
                <a:gd name="T28" fmla="*/ 522 w 523"/>
                <a:gd name="T29" fmla="*/ 796 h 848"/>
                <a:gd name="T30" fmla="*/ 449 w 523"/>
                <a:gd name="T31" fmla="*/ 833 h 848"/>
                <a:gd name="T32" fmla="*/ 368 w 523"/>
                <a:gd name="T33" fmla="*/ 847 h 848"/>
                <a:gd name="T34" fmla="*/ 183 w 523"/>
                <a:gd name="T35" fmla="*/ 765 h 848"/>
                <a:gd name="T36" fmla="*/ 104 w 523"/>
                <a:gd name="T37" fmla="*/ 706 h 848"/>
                <a:gd name="T38" fmla="*/ 31 w 523"/>
                <a:gd name="T39" fmla="*/ 642 h 848"/>
                <a:gd name="T40" fmla="*/ 0 w 523"/>
                <a:gd name="T41" fmla="*/ 561 h 848"/>
                <a:gd name="T42" fmla="*/ 6 w 523"/>
                <a:gd name="T43" fmla="*/ 435 h 848"/>
                <a:gd name="T44" fmla="*/ 14 w 523"/>
                <a:gd name="T45" fmla="*/ 308 h 848"/>
                <a:gd name="T46" fmla="*/ 31 w 523"/>
                <a:gd name="T47" fmla="*/ 182 h 848"/>
                <a:gd name="T48" fmla="*/ 54 w 523"/>
                <a:gd name="T49" fmla="*/ 95 h 848"/>
                <a:gd name="T50" fmla="*/ 90 w 523"/>
                <a:gd name="T51" fmla="*/ 28 h 848"/>
                <a:gd name="T52" fmla="*/ 110 w 523"/>
                <a:gd name="T53" fmla="*/ 0 h 848"/>
                <a:gd name="T54" fmla="*/ 138 w 523"/>
                <a:gd name="T55" fmla="*/ 6 h 848"/>
                <a:gd name="T56" fmla="*/ 132 w 523"/>
                <a:gd name="T57" fmla="*/ 42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3" h="848">
                  <a:moveTo>
                    <a:pt x="132" y="42"/>
                  </a:moveTo>
                  <a:lnTo>
                    <a:pt x="110" y="50"/>
                  </a:lnTo>
                  <a:lnTo>
                    <a:pt x="54" y="182"/>
                  </a:lnTo>
                  <a:lnTo>
                    <a:pt x="73" y="308"/>
                  </a:lnTo>
                  <a:lnTo>
                    <a:pt x="54" y="552"/>
                  </a:lnTo>
                  <a:lnTo>
                    <a:pt x="54" y="589"/>
                  </a:lnTo>
                  <a:lnTo>
                    <a:pt x="54" y="617"/>
                  </a:lnTo>
                  <a:lnTo>
                    <a:pt x="132" y="648"/>
                  </a:lnTo>
                  <a:lnTo>
                    <a:pt x="208" y="678"/>
                  </a:lnTo>
                  <a:lnTo>
                    <a:pt x="295" y="729"/>
                  </a:lnTo>
                  <a:lnTo>
                    <a:pt x="331" y="757"/>
                  </a:lnTo>
                  <a:lnTo>
                    <a:pt x="373" y="774"/>
                  </a:lnTo>
                  <a:lnTo>
                    <a:pt x="443" y="782"/>
                  </a:lnTo>
                  <a:lnTo>
                    <a:pt x="508" y="768"/>
                  </a:lnTo>
                  <a:lnTo>
                    <a:pt x="522" y="796"/>
                  </a:lnTo>
                  <a:lnTo>
                    <a:pt x="449" y="833"/>
                  </a:lnTo>
                  <a:lnTo>
                    <a:pt x="368" y="847"/>
                  </a:lnTo>
                  <a:lnTo>
                    <a:pt x="183" y="765"/>
                  </a:lnTo>
                  <a:lnTo>
                    <a:pt x="104" y="706"/>
                  </a:lnTo>
                  <a:lnTo>
                    <a:pt x="31" y="642"/>
                  </a:lnTo>
                  <a:lnTo>
                    <a:pt x="0" y="561"/>
                  </a:lnTo>
                  <a:lnTo>
                    <a:pt x="6" y="435"/>
                  </a:lnTo>
                  <a:lnTo>
                    <a:pt x="14" y="308"/>
                  </a:lnTo>
                  <a:lnTo>
                    <a:pt x="31" y="182"/>
                  </a:lnTo>
                  <a:lnTo>
                    <a:pt x="54" y="95"/>
                  </a:lnTo>
                  <a:lnTo>
                    <a:pt x="90" y="28"/>
                  </a:lnTo>
                  <a:lnTo>
                    <a:pt x="110" y="0"/>
                  </a:lnTo>
                  <a:lnTo>
                    <a:pt x="138" y="6"/>
                  </a:lnTo>
                  <a:lnTo>
                    <a:pt x="132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3" name="Freeform 145"/>
            <p:cNvSpPr>
              <a:spLocks noChangeArrowheads="1"/>
            </p:cNvSpPr>
            <p:nvPr/>
          </p:nvSpPr>
          <p:spPr bwMode="auto">
            <a:xfrm>
              <a:off x="1156" y="3352"/>
              <a:ext cx="129" cy="60"/>
            </a:xfrm>
            <a:custGeom>
              <a:avLst/>
              <a:gdLst>
                <a:gd name="T0" fmla="*/ 19 w 575"/>
                <a:gd name="T1" fmla="*/ 0 h 267"/>
                <a:gd name="T2" fmla="*/ 131 w 575"/>
                <a:gd name="T3" fmla="*/ 75 h 267"/>
                <a:gd name="T4" fmla="*/ 218 w 575"/>
                <a:gd name="T5" fmla="*/ 120 h 267"/>
                <a:gd name="T6" fmla="*/ 308 w 575"/>
                <a:gd name="T7" fmla="*/ 162 h 267"/>
                <a:gd name="T8" fmla="*/ 434 w 575"/>
                <a:gd name="T9" fmla="*/ 190 h 267"/>
                <a:gd name="T10" fmla="*/ 560 w 575"/>
                <a:gd name="T11" fmla="*/ 185 h 267"/>
                <a:gd name="T12" fmla="*/ 574 w 575"/>
                <a:gd name="T13" fmla="*/ 199 h 267"/>
                <a:gd name="T14" fmla="*/ 566 w 575"/>
                <a:gd name="T15" fmla="*/ 216 h 267"/>
                <a:gd name="T16" fmla="*/ 431 w 575"/>
                <a:gd name="T17" fmla="*/ 260 h 267"/>
                <a:gd name="T18" fmla="*/ 291 w 575"/>
                <a:gd name="T19" fmla="*/ 266 h 267"/>
                <a:gd name="T20" fmla="*/ 89 w 575"/>
                <a:gd name="T21" fmla="*/ 176 h 267"/>
                <a:gd name="T22" fmla="*/ 56 w 575"/>
                <a:gd name="T23" fmla="*/ 95 h 267"/>
                <a:gd name="T24" fmla="*/ 36 w 575"/>
                <a:gd name="T25" fmla="*/ 53 h 267"/>
                <a:gd name="T26" fmla="*/ 8 w 575"/>
                <a:gd name="T27" fmla="*/ 25 h 267"/>
                <a:gd name="T28" fmla="*/ 0 w 575"/>
                <a:gd name="T29" fmla="*/ 8 h 267"/>
                <a:gd name="T30" fmla="*/ 19 w 575"/>
                <a:gd name="T3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5" h="267">
                  <a:moveTo>
                    <a:pt x="19" y="0"/>
                  </a:moveTo>
                  <a:lnTo>
                    <a:pt x="131" y="75"/>
                  </a:lnTo>
                  <a:lnTo>
                    <a:pt x="218" y="120"/>
                  </a:lnTo>
                  <a:lnTo>
                    <a:pt x="308" y="162"/>
                  </a:lnTo>
                  <a:lnTo>
                    <a:pt x="434" y="190"/>
                  </a:lnTo>
                  <a:lnTo>
                    <a:pt x="560" y="185"/>
                  </a:lnTo>
                  <a:lnTo>
                    <a:pt x="574" y="199"/>
                  </a:lnTo>
                  <a:lnTo>
                    <a:pt x="566" y="216"/>
                  </a:lnTo>
                  <a:lnTo>
                    <a:pt x="431" y="260"/>
                  </a:lnTo>
                  <a:lnTo>
                    <a:pt x="291" y="266"/>
                  </a:lnTo>
                  <a:lnTo>
                    <a:pt x="89" y="176"/>
                  </a:lnTo>
                  <a:lnTo>
                    <a:pt x="56" y="95"/>
                  </a:lnTo>
                  <a:lnTo>
                    <a:pt x="36" y="53"/>
                  </a:lnTo>
                  <a:lnTo>
                    <a:pt x="8" y="25"/>
                  </a:lnTo>
                  <a:lnTo>
                    <a:pt x="0" y="8"/>
                  </a:lnTo>
                  <a:lnTo>
                    <a:pt x="1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4" name="Freeform 146"/>
            <p:cNvSpPr>
              <a:spLocks noChangeArrowheads="1"/>
            </p:cNvSpPr>
            <p:nvPr/>
          </p:nvSpPr>
          <p:spPr bwMode="auto">
            <a:xfrm>
              <a:off x="1294" y="3294"/>
              <a:ext cx="48" cy="111"/>
            </a:xfrm>
            <a:custGeom>
              <a:avLst/>
              <a:gdLst>
                <a:gd name="T0" fmla="*/ 210 w 217"/>
                <a:gd name="T1" fmla="*/ 22 h 494"/>
                <a:gd name="T2" fmla="*/ 179 w 217"/>
                <a:gd name="T3" fmla="*/ 95 h 494"/>
                <a:gd name="T4" fmla="*/ 171 w 217"/>
                <a:gd name="T5" fmla="*/ 176 h 494"/>
                <a:gd name="T6" fmla="*/ 148 w 217"/>
                <a:gd name="T7" fmla="*/ 272 h 494"/>
                <a:gd name="T8" fmla="*/ 112 w 217"/>
                <a:gd name="T9" fmla="*/ 344 h 494"/>
                <a:gd name="T10" fmla="*/ 67 w 217"/>
                <a:gd name="T11" fmla="*/ 417 h 494"/>
                <a:gd name="T12" fmla="*/ 17 w 217"/>
                <a:gd name="T13" fmla="*/ 490 h 494"/>
                <a:gd name="T14" fmla="*/ 0 w 217"/>
                <a:gd name="T15" fmla="*/ 493 h 494"/>
                <a:gd name="T16" fmla="*/ 0 w 217"/>
                <a:gd name="T17" fmla="*/ 471 h 494"/>
                <a:gd name="T18" fmla="*/ 61 w 217"/>
                <a:gd name="T19" fmla="*/ 330 h 494"/>
                <a:gd name="T20" fmla="*/ 90 w 217"/>
                <a:gd name="T21" fmla="*/ 165 h 494"/>
                <a:gd name="T22" fmla="*/ 104 w 217"/>
                <a:gd name="T23" fmla="*/ 115 h 494"/>
                <a:gd name="T24" fmla="*/ 126 w 217"/>
                <a:gd name="T25" fmla="*/ 78 h 494"/>
                <a:gd name="T26" fmla="*/ 157 w 217"/>
                <a:gd name="T27" fmla="*/ 36 h 494"/>
                <a:gd name="T28" fmla="*/ 188 w 217"/>
                <a:gd name="T29" fmla="*/ 0 h 494"/>
                <a:gd name="T30" fmla="*/ 210 w 217"/>
                <a:gd name="T31" fmla="*/ 0 h 494"/>
                <a:gd name="T32" fmla="*/ 216 w 217"/>
                <a:gd name="T33" fmla="*/ 11 h 494"/>
                <a:gd name="T34" fmla="*/ 210 w 217"/>
                <a:gd name="T35" fmla="*/ 22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" h="494">
                  <a:moveTo>
                    <a:pt x="210" y="22"/>
                  </a:moveTo>
                  <a:lnTo>
                    <a:pt x="179" y="95"/>
                  </a:lnTo>
                  <a:lnTo>
                    <a:pt x="171" y="176"/>
                  </a:lnTo>
                  <a:lnTo>
                    <a:pt x="148" y="272"/>
                  </a:lnTo>
                  <a:lnTo>
                    <a:pt x="112" y="344"/>
                  </a:lnTo>
                  <a:lnTo>
                    <a:pt x="67" y="417"/>
                  </a:lnTo>
                  <a:lnTo>
                    <a:pt x="17" y="490"/>
                  </a:lnTo>
                  <a:lnTo>
                    <a:pt x="0" y="493"/>
                  </a:lnTo>
                  <a:lnTo>
                    <a:pt x="0" y="471"/>
                  </a:lnTo>
                  <a:lnTo>
                    <a:pt x="61" y="330"/>
                  </a:lnTo>
                  <a:lnTo>
                    <a:pt x="90" y="165"/>
                  </a:lnTo>
                  <a:lnTo>
                    <a:pt x="104" y="115"/>
                  </a:lnTo>
                  <a:lnTo>
                    <a:pt x="126" y="78"/>
                  </a:lnTo>
                  <a:lnTo>
                    <a:pt x="157" y="36"/>
                  </a:lnTo>
                  <a:lnTo>
                    <a:pt x="188" y="0"/>
                  </a:lnTo>
                  <a:lnTo>
                    <a:pt x="210" y="0"/>
                  </a:lnTo>
                  <a:lnTo>
                    <a:pt x="216" y="11"/>
                  </a:lnTo>
                  <a:lnTo>
                    <a:pt x="210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5" name="Freeform 147"/>
            <p:cNvSpPr>
              <a:spLocks noChangeArrowheads="1"/>
            </p:cNvSpPr>
            <p:nvPr/>
          </p:nvSpPr>
          <p:spPr bwMode="auto">
            <a:xfrm>
              <a:off x="1228" y="3404"/>
              <a:ext cx="86" cy="108"/>
            </a:xfrm>
            <a:custGeom>
              <a:avLst/>
              <a:gdLst>
                <a:gd name="T0" fmla="*/ 382 w 383"/>
                <a:gd name="T1" fmla="*/ 0 h 480"/>
                <a:gd name="T2" fmla="*/ 362 w 383"/>
                <a:gd name="T3" fmla="*/ 145 h 480"/>
                <a:gd name="T4" fmla="*/ 345 w 383"/>
                <a:gd name="T5" fmla="*/ 207 h 480"/>
                <a:gd name="T6" fmla="*/ 323 w 383"/>
                <a:gd name="T7" fmla="*/ 266 h 480"/>
                <a:gd name="T8" fmla="*/ 286 w 383"/>
                <a:gd name="T9" fmla="*/ 322 h 480"/>
                <a:gd name="T10" fmla="*/ 250 w 383"/>
                <a:gd name="T11" fmla="*/ 367 h 480"/>
                <a:gd name="T12" fmla="*/ 205 w 383"/>
                <a:gd name="T13" fmla="*/ 412 h 480"/>
                <a:gd name="T14" fmla="*/ 154 w 383"/>
                <a:gd name="T15" fmla="*/ 454 h 480"/>
                <a:gd name="T16" fmla="*/ 87 w 383"/>
                <a:gd name="T17" fmla="*/ 479 h 480"/>
                <a:gd name="T18" fmla="*/ 9 w 383"/>
                <a:gd name="T19" fmla="*/ 471 h 480"/>
                <a:gd name="T20" fmla="*/ 0 w 383"/>
                <a:gd name="T21" fmla="*/ 457 h 480"/>
                <a:gd name="T22" fmla="*/ 9 w 383"/>
                <a:gd name="T23" fmla="*/ 442 h 480"/>
                <a:gd name="T24" fmla="*/ 65 w 383"/>
                <a:gd name="T25" fmla="*/ 420 h 480"/>
                <a:gd name="T26" fmla="*/ 115 w 383"/>
                <a:gd name="T27" fmla="*/ 367 h 480"/>
                <a:gd name="T28" fmla="*/ 160 w 383"/>
                <a:gd name="T29" fmla="*/ 336 h 480"/>
                <a:gd name="T30" fmla="*/ 205 w 383"/>
                <a:gd name="T31" fmla="*/ 300 h 480"/>
                <a:gd name="T32" fmla="*/ 244 w 383"/>
                <a:gd name="T33" fmla="*/ 263 h 480"/>
                <a:gd name="T34" fmla="*/ 281 w 383"/>
                <a:gd name="T35" fmla="*/ 221 h 480"/>
                <a:gd name="T36" fmla="*/ 337 w 383"/>
                <a:gd name="T37" fmla="*/ 126 h 480"/>
                <a:gd name="T38" fmla="*/ 359 w 383"/>
                <a:gd name="T39" fmla="*/ 0 h 480"/>
                <a:gd name="T40" fmla="*/ 382 w 383"/>
                <a:gd name="T4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480">
                  <a:moveTo>
                    <a:pt x="382" y="0"/>
                  </a:moveTo>
                  <a:lnTo>
                    <a:pt x="362" y="145"/>
                  </a:lnTo>
                  <a:lnTo>
                    <a:pt x="345" y="207"/>
                  </a:lnTo>
                  <a:lnTo>
                    <a:pt x="323" y="266"/>
                  </a:lnTo>
                  <a:lnTo>
                    <a:pt x="286" y="322"/>
                  </a:lnTo>
                  <a:lnTo>
                    <a:pt x="250" y="367"/>
                  </a:lnTo>
                  <a:lnTo>
                    <a:pt x="205" y="412"/>
                  </a:lnTo>
                  <a:lnTo>
                    <a:pt x="154" y="454"/>
                  </a:lnTo>
                  <a:lnTo>
                    <a:pt x="87" y="479"/>
                  </a:lnTo>
                  <a:lnTo>
                    <a:pt x="9" y="471"/>
                  </a:lnTo>
                  <a:lnTo>
                    <a:pt x="0" y="457"/>
                  </a:lnTo>
                  <a:lnTo>
                    <a:pt x="9" y="442"/>
                  </a:lnTo>
                  <a:lnTo>
                    <a:pt x="65" y="420"/>
                  </a:lnTo>
                  <a:lnTo>
                    <a:pt x="115" y="367"/>
                  </a:lnTo>
                  <a:lnTo>
                    <a:pt x="160" y="336"/>
                  </a:lnTo>
                  <a:lnTo>
                    <a:pt x="205" y="300"/>
                  </a:lnTo>
                  <a:lnTo>
                    <a:pt x="244" y="263"/>
                  </a:lnTo>
                  <a:lnTo>
                    <a:pt x="281" y="221"/>
                  </a:lnTo>
                  <a:lnTo>
                    <a:pt x="337" y="126"/>
                  </a:lnTo>
                  <a:lnTo>
                    <a:pt x="359" y="0"/>
                  </a:lnTo>
                  <a:lnTo>
                    <a:pt x="38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6" name="Freeform 148"/>
            <p:cNvSpPr>
              <a:spLocks noChangeArrowheads="1"/>
            </p:cNvSpPr>
            <p:nvPr/>
          </p:nvSpPr>
          <p:spPr bwMode="auto">
            <a:xfrm>
              <a:off x="1089" y="3476"/>
              <a:ext cx="44" cy="118"/>
            </a:xfrm>
            <a:custGeom>
              <a:avLst/>
              <a:gdLst>
                <a:gd name="T0" fmla="*/ 199 w 200"/>
                <a:gd name="T1" fmla="*/ 0 h 523"/>
                <a:gd name="T2" fmla="*/ 194 w 200"/>
                <a:gd name="T3" fmla="*/ 132 h 523"/>
                <a:gd name="T4" fmla="*/ 152 w 200"/>
                <a:gd name="T5" fmla="*/ 219 h 523"/>
                <a:gd name="T6" fmla="*/ 143 w 200"/>
                <a:gd name="T7" fmla="*/ 267 h 523"/>
                <a:gd name="T8" fmla="*/ 118 w 200"/>
                <a:gd name="T9" fmla="*/ 337 h 523"/>
                <a:gd name="T10" fmla="*/ 84 w 200"/>
                <a:gd name="T11" fmla="*/ 396 h 523"/>
                <a:gd name="T12" fmla="*/ 59 w 200"/>
                <a:gd name="T13" fmla="*/ 449 h 523"/>
                <a:gd name="T14" fmla="*/ 23 w 200"/>
                <a:gd name="T15" fmla="*/ 516 h 523"/>
                <a:gd name="T16" fmla="*/ 3 w 200"/>
                <a:gd name="T17" fmla="*/ 522 h 523"/>
                <a:gd name="T18" fmla="*/ 0 w 200"/>
                <a:gd name="T19" fmla="*/ 499 h 523"/>
                <a:gd name="T20" fmla="*/ 45 w 200"/>
                <a:gd name="T21" fmla="*/ 368 h 523"/>
                <a:gd name="T22" fmla="*/ 76 w 200"/>
                <a:gd name="T23" fmla="*/ 233 h 523"/>
                <a:gd name="T24" fmla="*/ 90 w 200"/>
                <a:gd name="T25" fmla="*/ 185 h 523"/>
                <a:gd name="T26" fmla="*/ 121 w 200"/>
                <a:gd name="T27" fmla="*/ 96 h 523"/>
                <a:gd name="T28" fmla="*/ 152 w 200"/>
                <a:gd name="T29" fmla="*/ 51 h 523"/>
                <a:gd name="T30" fmla="*/ 177 w 200"/>
                <a:gd name="T31" fmla="*/ 0 h 523"/>
                <a:gd name="T32" fmla="*/ 199 w 200"/>
                <a:gd name="T33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523">
                  <a:moveTo>
                    <a:pt x="199" y="0"/>
                  </a:moveTo>
                  <a:lnTo>
                    <a:pt x="194" y="132"/>
                  </a:lnTo>
                  <a:lnTo>
                    <a:pt x="152" y="219"/>
                  </a:lnTo>
                  <a:lnTo>
                    <a:pt x="143" y="267"/>
                  </a:lnTo>
                  <a:lnTo>
                    <a:pt x="118" y="337"/>
                  </a:lnTo>
                  <a:lnTo>
                    <a:pt x="84" y="396"/>
                  </a:lnTo>
                  <a:lnTo>
                    <a:pt x="59" y="449"/>
                  </a:lnTo>
                  <a:lnTo>
                    <a:pt x="23" y="516"/>
                  </a:lnTo>
                  <a:lnTo>
                    <a:pt x="3" y="522"/>
                  </a:lnTo>
                  <a:lnTo>
                    <a:pt x="0" y="499"/>
                  </a:lnTo>
                  <a:lnTo>
                    <a:pt x="45" y="368"/>
                  </a:lnTo>
                  <a:lnTo>
                    <a:pt x="76" y="233"/>
                  </a:lnTo>
                  <a:lnTo>
                    <a:pt x="90" y="185"/>
                  </a:lnTo>
                  <a:lnTo>
                    <a:pt x="121" y="96"/>
                  </a:lnTo>
                  <a:lnTo>
                    <a:pt x="152" y="51"/>
                  </a:lnTo>
                  <a:lnTo>
                    <a:pt x="177" y="0"/>
                  </a:lnTo>
                  <a:lnTo>
                    <a:pt x="19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7" name="Freeform 149"/>
            <p:cNvSpPr>
              <a:spLocks noChangeArrowheads="1"/>
            </p:cNvSpPr>
            <p:nvPr/>
          </p:nvSpPr>
          <p:spPr bwMode="auto">
            <a:xfrm>
              <a:off x="1154" y="3511"/>
              <a:ext cx="86" cy="129"/>
            </a:xfrm>
            <a:custGeom>
              <a:avLst/>
              <a:gdLst>
                <a:gd name="T0" fmla="*/ 381 w 382"/>
                <a:gd name="T1" fmla="*/ 19 h 572"/>
                <a:gd name="T2" fmla="*/ 348 w 382"/>
                <a:gd name="T3" fmla="*/ 72 h 572"/>
                <a:gd name="T4" fmla="*/ 311 w 382"/>
                <a:gd name="T5" fmla="*/ 112 h 572"/>
                <a:gd name="T6" fmla="*/ 244 w 382"/>
                <a:gd name="T7" fmla="*/ 204 h 572"/>
                <a:gd name="T8" fmla="*/ 185 w 382"/>
                <a:gd name="T9" fmla="*/ 358 h 572"/>
                <a:gd name="T10" fmla="*/ 163 w 382"/>
                <a:gd name="T11" fmla="*/ 431 h 572"/>
                <a:gd name="T12" fmla="*/ 118 w 382"/>
                <a:gd name="T13" fmla="*/ 498 h 572"/>
                <a:gd name="T14" fmla="*/ 14 w 382"/>
                <a:gd name="T15" fmla="*/ 571 h 572"/>
                <a:gd name="T16" fmla="*/ 0 w 382"/>
                <a:gd name="T17" fmla="*/ 546 h 572"/>
                <a:gd name="T18" fmla="*/ 39 w 382"/>
                <a:gd name="T19" fmla="*/ 493 h 572"/>
                <a:gd name="T20" fmla="*/ 59 w 382"/>
                <a:gd name="T21" fmla="*/ 470 h 572"/>
                <a:gd name="T22" fmla="*/ 81 w 382"/>
                <a:gd name="T23" fmla="*/ 442 h 572"/>
                <a:gd name="T24" fmla="*/ 154 w 382"/>
                <a:gd name="T25" fmla="*/ 316 h 572"/>
                <a:gd name="T26" fmla="*/ 182 w 382"/>
                <a:gd name="T27" fmla="*/ 255 h 572"/>
                <a:gd name="T28" fmla="*/ 216 w 382"/>
                <a:gd name="T29" fmla="*/ 182 h 572"/>
                <a:gd name="T30" fmla="*/ 250 w 382"/>
                <a:gd name="T31" fmla="*/ 131 h 572"/>
                <a:gd name="T32" fmla="*/ 289 w 382"/>
                <a:gd name="T33" fmla="*/ 89 h 572"/>
                <a:gd name="T34" fmla="*/ 362 w 382"/>
                <a:gd name="T35" fmla="*/ 0 h 572"/>
                <a:gd name="T36" fmla="*/ 376 w 382"/>
                <a:gd name="T37" fmla="*/ 0 h 572"/>
                <a:gd name="T38" fmla="*/ 381 w 382"/>
                <a:gd name="T39" fmla="*/ 1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572">
                  <a:moveTo>
                    <a:pt x="381" y="19"/>
                  </a:moveTo>
                  <a:lnTo>
                    <a:pt x="348" y="72"/>
                  </a:lnTo>
                  <a:lnTo>
                    <a:pt x="311" y="112"/>
                  </a:lnTo>
                  <a:lnTo>
                    <a:pt x="244" y="204"/>
                  </a:lnTo>
                  <a:lnTo>
                    <a:pt x="185" y="358"/>
                  </a:lnTo>
                  <a:lnTo>
                    <a:pt x="163" y="431"/>
                  </a:lnTo>
                  <a:lnTo>
                    <a:pt x="118" y="498"/>
                  </a:lnTo>
                  <a:lnTo>
                    <a:pt x="14" y="571"/>
                  </a:lnTo>
                  <a:lnTo>
                    <a:pt x="0" y="546"/>
                  </a:lnTo>
                  <a:lnTo>
                    <a:pt x="39" y="493"/>
                  </a:lnTo>
                  <a:lnTo>
                    <a:pt x="59" y="470"/>
                  </a:lnTo>
                  <a:lnTo>
                    <a:pt x="81" y="442"/>
                  </a:lnTo>
                  <a:lnTo>
                    <a:pt x="154" y="316"/>
                  </a:lnTo>
                  <a:lnTo>
                    <a:pt x="182" y="255"/>
                  </a:lnTo>
                  <a:lnTo>
                    <a:pt x="216" y="182"/>
                  </a:lnTo>
                  <a:lnTo>
                    <a:pt x="250" y="131"/>
                  </a:lnTo>
                  <a:lnTo>
                    <a:pt x="289" y="89"/>
                  </a:lnTo>
                  <a:lnTo>
                    <a:pt x="362" y="0"/>
                  </a:lnTo>
                  <a:lnTo>
                    <a:pt x="376" y="0"/>
                  </a:lnTo>
                  <a:lnTo>
                    <a:pt x="381" y="1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8" name="Freeform 150"/>
            <p:cNvSpPr>
              <a:spLocks noChangeArrowheads="1"/>
            </p:cNvSpPr>
            <p:nvPr/>
          </p:nvSpPr>
          <p:spPr bwMode="auto">
            <a:xfrm>
              <a:off x="1323" y="3662"/>
              <a:ext cx="92" cy="136"/>
            </a:xfrm>
            <a:custGeom>
              <a:avLst/>
              <a:gdLst>
                <a:gd name="T0" fmla="*/ 395 w 410"/>
                <a:gd name="T1" fmla="*/ 65 h 604"/>
                <a:gd name="T2" fmla="*/ 331 w 410"/>
                <a:gd name="T3" fmla="*/ 59 h 604"/>
                <a:gd name="T4" fmla="*/ 277 w 410"/>
                <a:gd name="T5" fmla="*/ 110 h 604"/>
                <a:gd name="T6" fmla="*/ 255 w 410"/>
                <a:gd name="T7" fmla="*/ 127 h 604"/>
                <a:gd name="T8" fmla="*/ 196 w 410"/>
                <a:gd name="T9" fmla="*/ 113 h 604"/>
                <a:gd name="T10" fmla="*/ 154 w 410"/>
                <a:gd name="T11" fmla="*/ 132 h 604"/>
                <a:gd name="T12" fmla="*/ 140 w 410"/>
                <a:gd name="T13" fmla="*/ 191 h 604"/>
                <a:gd name="T14" fmla="*/ 117 w 410"/>
                <a:gd name="T15" fmla="*/ 236 h 604"/>
                <a:gd name="T16" fmla="*/ 42 w 410"/>
                <a:gd name="T17" fmla="*/ 309 h 604"/>
                <a:gd name="T18" fmla="*/ 19 w 410"/>
                <a:gd name="T19" fmla="*/ 396 h 604"/>
                <a:gd name="T20" fmla="*/ 28 w 410"/>
                <a:gd name="T21" fmla="*/ 488 h 604"/>
                <a:gd name="T22" fmla="*/ 47 w 410"/>
                <a:gd name="T23" fmla="*/ 544 h 604"/>
                <a:gd name="T24" fmla="*/ 70 w 410"/>
                <a:gd name="T25" fmla="*/ 581 h 604"/>
                <a:gd name="T26" fmla="*/ 73 w 410"/>
                <a:gd name="T27" fmla="*/ 595 h 604"/>
                <a:gd name="T28" fmla="*/ 70 w 410"/>
                <a:gd name="T29" fmla="*/ 603 h 604"/>
                <a:gd name="T30" fmla="*/ 50 w 410"/>
                <a:gd name="T31" fmla="*/ 603 h 604"/>
                <a:gd name="T32" fmla="*/ 0 w 410"/>
                <a:gd name="T33" fmla="*/ 494 h 604"/>
                <a:gd name="T34" fmla="*/ 11 w 410"/>
                <a:gd name="T35" fmla="*/ 281 h 604"/>
                <a:gd name="T36" fmla="*/ 42 w 410"/>
                <a:gd name="T37" fmla="*/ 230 h 604"/>
                <a:gd name="T38" fmla="*/ 81 w 410"/>
                <a:gd name="T39" fmla="*/ 185 h 604"/>
                <a:gd name="T40" fmla="*/ 123 w 410"/>
                <a:gd name="T41" fmla="*/ 118 h 604"/>
                <a:gd name="T42" fmla="*/ 140 w 410"/>
                <a:gd name="T43" fmla="*/ 82 h 604"/>
                <a:gd name="T44" fmla="*/ 165 w 410"/>
                <a:gd name="T45" fmla="*/ 59 h 604"/>
                <a:gd name="T46" fmla="*/ 232 w 410"/>
                <a:gd name="T47" fmla="*/ 42 h 604"/>
                <a:gd name="T48" fmla="*/ 272 w 410"/>
                <a:gd name="T49" fmla="*/ 9 h 604"/>
                <a:gd name="T50" fmla="*/ 317 w 410"/>
                <a:gd name="T51" fmla="*/ 0 h 604"/>
                <a:gd name="T52" fmla="*/ 409 w 410"/>
                <a:gd name="T53" fmla="*/ 37 h 604"/>
                <a:gd name="T54" fmla="*/ 409 w 410"/>
                <a:gd name="T55" fmla="*/ 59 h 604"/>
                <a:gd name="T56" fmla="*/ 395 w 410"/>
                <a:gd name="T57" fmla="*/ 65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0" h="604">
                  <a:moveTo>
                    <a:pt x="395" y="65"/>
                  </a:moveTo>
                  <a:lnTo>
                    <a:pt x="331" y="59"/>
                  </a:lnTo>
                  <a:lnTo>
                    <a:pt x="277" y="110"/>
                  </a:lnTo>
                  <a:lnTo>
                    <a:pt x="255" y="127"/>
                  </a:lnTo>
                  <a:lnTo>
                    <a:pt x="196" y="113"/>
                  </a:lnTo>
                  <a:lnTo>
                    <a:pt x="154" y="132"/>
                  </a:lnTo>
                  <a:lnTo>
                    <a:pt x="140" y="191"/>
                  </a:lnTo>
                  <a:lnTo>
                    <a:pt x="117" y="236"/>
                  </a:lnTo>
                  <a:lnTo>
                    <a:pt x="42" y="309"/>
                  </a:lnTo>
                  <a:lnTo>
                    <a:pt x="19" y="396"/>
                  </a:lnTo>
                  <a:lnTo>
                    <a:pt x="28" y="488"/>
                  </a:lnTo>
                  <a:lnTo>
                    <a:pt x="47" y="544"/>
                  </a:lnTo>
                  <a:lnTo>
                    <a:pt x="70" y="581"/>
                  </a:lnTo>
                  <a:lnTo>
                    <a:pt x="73" y="595"/>
                  </a:lnTo>
                  <a:lnTo>
                    <a:pt x="70" y="603"/>
                  </a:lnTo>
                  <a:lnTo>
                    <a:pt x="50" y="603"/>
                  </a:lnTo>
                  <a:lnTo>
                    <a:pt x="0" y="494"/>
                  </a:lnTo>
                  <a:lnTo>
                    <a:pt x="11" y="281"/>
                  </a:lnTo>
                  <a:lnTo>
                    <a:pt x="42" y="230"/>
                  </a:lnTo>
                  <a:lnTo>
                    <a:pt x="81" y="185"/>
                  </a:lnTo>
                  <a:lnTo>
                    <a:pt x="123" y="118"/>
                  </a:lnTo>
                  <a:lnTo>
                    <a:pt x="140" y="82"/>
                  </a:lnTo>
                  <a:lnTo>
                    <a:pt x="165" y="59"/>
                  </a:lnTo>
                  <a:lnTo>
                    <a:pt x="232" y="42"/>
                  </a:lnTo>
                  <a:lnTo>
                    <a:pt x="272" y="9"/>
                  </a:lnTo>
                  <a:lnTo>
                    <a:pt x="317" y="0"/>
                  </a:lnTo>
                  <a:lnTo>
                    <a:pt x="409" y="37"/>
                  </a:lnTo>
                  <a:lnTo>
                    <a:pt x="409" y="59"/>
                  </a:lnTo>
                  <a:lnTo>
                    <a:pt x="395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79" name="Freeform 151"/>
            <p:cNvSpPr>
              <a:spLocks noChangeArrowheads="1"/>
            </p:cNvSpPr>
            <p:nvPr/>
          </p:nvSpPr>
          <p:spPr bwMode="auto">
            <a:xfrm>
              <a:off x="1348" y="3717"/>
              <a:ext cx="14" cy="103"/>
            </a:xfrm>
            <a:custGeom>
              <a:avLst/>
              <a:gdLst>
                <a:gd name="T0" fmla="*/ 65 w 66"/>
                <a:gd name="T1" fmla="*/ 16 h 457"/>
                <a:gd name="T2" fmla="*/ 51 w 66"/>
                <a:gd name="T3" fmla="*/ 288 h 457"/>
                <a:gd name="T4" fmla="*/ 42 w 66"/>
                <a:gd name="T5" fmla="*/ 392 h 457"/>
                <a:gd name="T6" fmla="*/ 59 w 66"/>
                <a:gd name="T7" fmla="*/ 434 h 457"/>
                <a:gd name="T8" fmla="*/ 59 w 66"/>
                <a:gd name="T9" fmla="*/ 456 h 457"/>
                <a:gd name="T10" fmla="*/ 45 w 66"/>
                <a:gd name="T11" fmla="*/ 456 h 457"/>
                <a:gd name="T12" fmla="*/ 0 w 66"/>
                <a:gd name="T13" fmla="*/ 406 h 457"/>
                <a:gd name="T14" fmla="*/ 0 w 66"/>
                <a:gd name="T15" fmla="*/ 288 h 457"/>
                <a:gd name="T16" fmla="*/ 14 w 66"/>
                <a:gd name="T17" fmla="*/ 148 h 457"/>
                <a:gd name="T18" fmla="*/ 42 w 66"/>
                <a:gd name="T19" fmla="*/ 8 h 457"/>
                <a:gd name="T20" fmla="*/ 56 w 66"/>
                <a:gd name="T21" fmla="*/ 0 h 457"/>
                <a:gd name="T22" fmla="*/ 65 w 66"/>
                <a:gd name="T23" fmla="*/ 1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457">
                  <a:moveTo>
                    <a:pt x="65" y="16"/>
                  </a:moveTo>
                  <a:lnTo>
                    <a:pt x="51" y="288"/>
                  </a:lnTo>
                  <a:lnTo>
                    <a:pt x="42" y="392"/>
                  </a:lnTo>
                  <a:lnTo>
                    <a:pt x="59" y="434"/>
                  </a:lnTo>
                  <a:lnTo>
                    <a:pt x="59" y="456"/>
                  </a:lnTo>
                  <a:lnTo>
                    <a:pt x="45" y="456"/>
                  </a:lnTo>
                  <a:lnTo>
                    <a:pt x="0" y="406"/>
                  </a:lnTo>
                  <a:lnTo>
                    <a:pt x="0" y="288"/>
                  </a:lnTo>
                  <a:lnTo>
                    <a:pt x="14" y="148"/>
                  </a:lnTo>
                  <a:lnTo>
                    <a:pt x="42" y="8"/>
                  </a:lnTo>
                  <a:lnTo>
                    <a:pt x="56" y="0"/>
                  </a:lnTo>
                  <a:lnTo>
                    <a:pt x="65" y="1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0" name="Freeform 152"/>
            <p:cNvSpPr>
              <a:spLocks noChangeArrowheads="1"/>
            </p:cNvSpPr>
            <p:nvPr/>
          </p:nvSpPr>
          <p:spPr bwMode="auto">
            <a:xfrm>
              <a:off x="1400" y="3629"/>
              <a:ext cx="50" cy="104"/>
            </a:xfrm>
            <a:custGeom>
              <a:avLst/>
              <a:gdLst>
                <a:gd name="T0" fmla="*/ 0 w 225"/>
                <a:gd name="T1" fmla="*/ 443 h 463"/>
                <a:gd name="T2" fmla="*/ 56 w 225"/>
                <a:gd name="T3" fmla="*/ 244 h 463"/>
                <a:gd name="T4" fmla="*/ 101 w 225"/>
                <a:gd name="T5" fmla="*/ 162 h 463"/>
                <a:gd name="T6" fmla="*/ 146 w 225"/>
                <a:gd name="T7" fmla="*/ 84 h 463"/>
                <a:gd name="T8" fmla="*/ 205 w 225"/>
                <a:gd name="T9" fmla="*/ 8 h 463"/>
                <a:gd name="T10" fmla="*/ 219 w 225"/>
                <a:gd name="T11" fmla="*/ 0 h 463"/>
                <a:gd name="T12" fmla="*/ 224 w 225"/>
                <a:gd name="T13" fmla="*/ 17 h 463"/>
                <a:gd name="T14" fmla="*/ 188 w 225"/>
                <a:gd name="T15" fmla="*/ 120 h 463"/>
                <a:gd name="T16" fmla="*/ 92 w 225"/>
                <a:gd name="T17" fmla="*/ 280 h 463"/>
                <a:gd name="T18" fmla="*/ 56 w 225"/>
                <a:gd name="T19" fmla="*/ 367 h 463"/>
                <a:gd name="T20" fmla="*/ 25 w 225"/>
                <a:gd name="T21" fmla="*/ 451 h 463"/>
                <a:gd name="T22" fmla="*/ 11 w 225"/>
                <a:gd name="T23" fmla="*/ 462 h 463"/>
                <a:gd name="T24" fmla="*/ 0 w 225"/>
                <a:gd name="T25" fmla="*/ 44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5" h="463">
                  <a:moveTo>
                    <a:pt x="0" y="443"/>
                  </a:moveTo>
                  <a:lnTo>
                    <a:pt x="56" y="244"/>
                  </a:lnTo>
                  <a:lnTo>
                    <a:pt x="101" y="162"/>
                  </a:lnTo>
                  <a:lnTo>
                    <a:pt x="146" y="84"/>
                  </a:lnTo>
                  <a:lnTo>
                    <a:pt x="205" y="8"/>
                  </a:lnTo>
                  <a:lnTo>
                    <a:pt x="219" y="0"/>
                  </a:lnTo>
                  <a:lnTo>
                    <a:pt x="224" y="17"/>
                  </a:lnTo>
                  <a:lnTo>
                    <a:pt x="188" y="120"/>
                  </a:lnTo>
                  <a:lnTo>
                    <a:pt x="92" y="280"/>
                  </a:lnTo>
                  <a:lnTo>
                    <a:pt x="56" y="367"/>
                  </a:lnTo>
                  <a:lnTo>
                    <a:pt x="25" y="451"/>
                  </a:lnTo>
                  <a:lnTo>
                    <a:pt x="11" y="462"/>
                  </a:lnTo>
                  <a:lnTo>
                    <a:pt x="0" y="44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1" name="Freeform 153"/>
            <p:cNvSpPr>
              <a:spLocks noChangeArrowheads="1"/>
            </p:cNvSpPr>
            <p:nvPr/>
          </p:nvSpPr>
          <p:spPr bwMode="auto">
            <a:xfrm>
              <a:off x="1415" y="3611"/>
              <a:ext cx="61" cy="133"/>
            </a:xfrm>
            <a:custGeom>
              <a:avLst/>
              <a:gdLst>
                <a:gd name="T0" fmla="*/ 255 w 273"/>
                <a:gd name="T1" fmla="*/ 0 h 590"/>
                <a:gd name="T2" fmla="*/ 272 w 273"/>
                <a:gd name="T3" fmla="*/ 37 h 590"/>
                <a:gd name="T4" fmla="*/ 267 w 273"/>
                <a:gd name="T5" fmla="*/ 82 h 590"/>
                <a:gd name="T6" fmla="*/ 236 w 273"/>
                <a:gd name="T7" fmla="*/ 177 h 590"/>
                <a:gd name="T8" fmla="*/ 213 w 273"/>
                <a:gd name="T9" fmla="*/ 233 h 590"/>
                <a:gd name="T10" fmla="*/ 191 w 273"/>
                <a:gd name="T11" fmla="*/ 278 h 590"/>
                <a:gd name="T12" fmla="*/ 149 w 273"/>
                <a:gd name="T13" fmla="*/ 365 h 590"/>
                <a:gd name="T14" fmla="*/ 110 w 273"/>
                <a:gd name="T15" fmla="*/ 440 h 590"/>
                <a:gd name="T16" fmla="*/ 54 w 273"/>
                <a:gd name="T17" fmla="*/ 541 h 590"/>
                <a:gd name="T18" fmla="*/ 31 w 273"/>
                <a:gd name="T19" fmla="*/ 572 h 590"/>
                <a:gd name="T20" fmla="*/ 0 w 273"/>
                <a:gd name="T21" fmla="*/ 589 h 590"/>
                <a:gd name="T22" fmla="*/ 0 w 273"/>
                <a:gd name="T23" fmla="*/ 544 h 590"/>
                <a:gd name="T24" fmla="*/ 14 w 273"/>
                <a:gd name="T25" fmla="*/ 513 h 590"/>
                <a:gd name="T26" fmla="*/ 68 w 273"/>
                <a:gd name="T27" fmla="*/ 418 h 590"/>
                <a:gd name="T28" fmla="*/ 118 w 273"/>
                <a:gd name="T29" fmla="*/ 340 h 590"/>
                <a:gd name="T30" fmla="*/ 169 w 273"/>
                <a:gd name="T31" fmla="*/ 258 h 590"/>
                <a:gd name="T32" fmla="*/ 213 w 273"/>
                <a:gd name="T33" fmla="*/ 160 h 590"/>
                <a:gd name="T34" fmla="*/ 241 w 273"/>
                <a:gd name="T35" fmla="*/ 23 h 590"/>
                <a:gd name="T36" fmla="*/ 241 w 273"/>
                <a:gd name="T37" fmla="*/ 6 h 590"/>
                <a:gd name="T38" fmla="*/ 255 w 273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3" h="590">
                  <a:moveTo>
                    <a:pt x="255" y="0"/>
                  </a:moveTo>
                  <a:lnTo>
                    <a:pt x="272" y="37"/>
                  </a:lnTo>
                  <a:lnTo>
                    <a:pt x="267" y="82"/>
                  </a:lnTo>
                  <a:lnTo>
                    <a:pt x="236" y="177"/>
                  </a:lnTo>
                  <a:lnTo>
                    <a:pt x="213" y="233"/>
                  </a:lnTo>
                  <a:lnTo>
                    <a:pt x="191" y="278"/>
                  </a:lnTo>
                  <a:lnTo>
                    <a:pt x="149" y="365"/>
                  </a:lnTo>
                  <a:lnTo>
                    <a:pt x="110" y="440"/>
                  </a:lnTo>
                  <a:lnTo>
                    <a:pt x="54" y="541"/>
                  </a:lnTo>
                  <a:lnTo>
                    <a:pt x="31" y="572"/>
                  </a:lnTo>
                  <a:lnTo>
                    <a:pt x="0" y="589"/>
                  </a:lnTo>
                  <a:lnTo>
                    <a:pt x="0" y="544"/>
                  </a:lnTo>
                  <a:lnTo>
                    <a:pt x="14" y="513"/>
                  </a:lnTo>
                  <a:lnTo>
                    <a:pt x="68" y="418"/>
                  </a:lnTo>
                  <a:lnTo>
                    <a:pt x="118" y="340"/>
                  </a:lnTo>
                  <a:lnTo>
                    <a:pt x="169" y="258"/>
                  </a:lnTo>
                  <a:lnTo>
                    <a:pt x="213" y="160"/>
                  </a:lnTo>
                  <a:lnTo>
                    <a:pt x="241" y="23"/>
                  </a:lnTo>
                  <a:lnTo>
                    <a:pt x="241" y="6"/>
                  </a:lnTo>
                  <a:lnTo>
                    <a:pt x="25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2" name="Freeform 154"/>
            <p:cNvSpPr>
              <a:spLocks noChangeArrowheads="1"/>
            </p:cNvSpPr>
            <p:nvPr/>
          </p:nvSpPr>
          <p:spPr bwMode="auto">
            <a:xfrm>
              <a:off x="1386" y="3734"/>
              <a:ext cx="53" cy="64"/>
            </a:xfrm>
            <a:custGeom>
              <a:avLst/>
              <a:gdLst>
                <a:gd name="T0" fmla="*/ 180 w 240"/>
                <a:gd name="T1" fmla="*/ 28 h 287"/>
                <a:gd name="T2" fmla="*/ 45 w 240"/>
                <a:gd name="T3" fmla="*/ 126 h 287"/>
                <a:gd name="T4" fmla="*/ 73 w 240"/>
                <a:gd name="T5" fmla="*/ 163 h 287"/>
                <a:gd name="T6" fmla="*/ 110 w 240"/>
                <a:gd name="T7" fmla="*/ 199 h 287"/>
                <a:gd name="T8" fmla="*/ 227 w 240"/>
                <a:gd name="T9" fmla="*/ 160 h 287"/>
                <a:gd name="T10" fmla="*/ 239 w 240"/>
                <a:gd name="T11" fmla="*/ 185 h 287"/>
                <a:gd name="T12" fmla="*/ 180 w 240"/>
                <a:gd name="T13" fmla="*/ 236 h 287"/>
                <a:gd name="T14" fmla="*/ 154 w 240"/>
                <a:gd name="T15" fmla="*/ 264 h 287"/>
                <a:gd name="T16" fmla="*/ 118 w 240"/>
                <a:gd name="T17" fmla="*/ 280 h 287"/>
                <a:gd name="T18" fmla="*/ 104 w 240"/>
                <a:gd name="T19" fmla="*/ 286 h 287"/>
                <a:gd name="T20" fmla="*/ 28 w 240"/>
                <a:gd name="T21" fmla="*/ 227 h 287"/>
                <a:gd name="T22" fmla="*/ 0 w 240"/>
                <a:gd name="T23" fmla="*/ 163 h 287"/>
                <a:gd name="T24" fmla="*/ 3 w 240"/>
                <a:gd name="T25" fmla="*/ 101 h 287"/>
                <a:gd name="T26" fmla="*/ 23 w 240"/>
                <a:gd name="T27" fmla="*/ 73 h 287"/>
                <a:gd name="T28" fmla="*/ 40 w 240"/>
                <a:gd name="T29" fmla="*/ 56 h 287"/>
                <a:gd name="T30" fmla="*/ 76 w 240"/>
                <a:gd name="T31" fmla="*/ 31 h 287"/>
                <a:gd name="T32" fmla="*/ 171 w 240"/>
                <a:gd name="T33" fmla="*/ 0 h 287"/>
                <a:gd name="T34" fmla="*/ 191 w 240"/>
                <a:gd name="T35" fmla="*/ 9 h 287"/>
                <a:gd name="T36" fmla="*/ 180 w 240"/>
                <a:gd name="T37" fmla="*/ 2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287">
                  <a:moveTo>
                    <a:pt x="180" y="28"/>
                  </a:moveTo>
                  <a:lnTo>
                    <a:pt x="45" y="126"/>
                  </a:lnTo>
                  <a:lnTo>
                    <a:pt x="73" y="163"/>
                  </a:lnTo>
                  <a:lnTo>
                    <a:pt x="110" y="199"/>
                  </a:lnTo>
                  <a:lnTo>
                    <a:pt x="227" y="160"/>
                  </a:lnTo>
                  <a:lnTo>
                    <a:pt x="239" y="185"/>
                  </a:lnTo>
                  <a:lnTo>
                    <a:pt x="180" y="236"/>
                  </a:lnTo>
                  <a:lnTo>
                    <a:pt x="154" y="264"/>
                  </a:lnTo>
                  <a:lnTo>
                    <a:pt x="118" y="280"/>
                  </a:lnTo>
                  <a:lnTo>
                    <a:pt x="104" y="286"/>
                  </a:lnTo>
                  <a:lnTo>
                    <a:pt x="28" y="227"/>
                  </a:lnTo>
                  <a:lnTo>
                    <a:pt x="0" y="163"/>
                  </a:lnTo>
                  <a:lnTo>
                    <a:pt x="3" y="101"/>
                  </a:lnTo>
                  <a:lnTo>
                    <a:pt x="23" y="73"/>
                  </a:lnTo>
                  <a:lnTo>
                    <a:pt x="40" y="56"/>
                  </a:lnTo>
                  <a:lnTo>
                    <a:pt x="76" y="31"/>
                  </a:lnTo>
                  <a:lnTo>
                    <a:pt x="171" y="0"/>
                  </a:lnTo>
                  <a:lnTo>
                    <a:pt x="191" y="9"/>
                  </a:lnTo>
                  <a:lnTo>
                    <a:pt x="180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3" name="Freeform 155"/>
            <p:cNvSpPr>
              <a:spLocks noChangeArrowheads="1"/>
            </p:cNvSpPr>
            <p:nvPr/>
          </p:nvSpPr>
          <p:spPr bwMode="auto">
            <a:xfrm>
              <a:off x="1425" y="3726"/>
              <a:ext cx="36" cy="69"/>
            </a:xfrm>
            <a:custGeom>
              <a:avLst/>
              <a:gdLst>
                <a:gd name="T0" fmla="*/ 154 w 164"/>
                <a:gd name="T1" fmla="*/ 14 h 309"/>
                <a:gd name="T2" fmla="*/ 163 w 164"/>
                <a:gd name="T3" fmla="*/ 244 h 309"/>
                <a:gd name="T4" fmla="*/ 132 w 164"/>
                <a:gd name="T5" fmla="*/ 280 h 309"/>
                <a:gd name="T6" fmla="*/ 96 w 164"/>
                <a:gd name="T7" fmla="*/ 300 h 309"/>
                <a:gd name="T8" fmla="*/ 9 w 164"/>
                <a:gd name="T9" fmla="*/ 308 h 309"/>
                <a:gd name="T10" fmla="*/ 0 w 164"/>
                <a:gd name="T11" fmla="*/ 294 h 309"/>
                <a:gd name="T12" fmla="*/ 9 w 164"/>
                <a:gd name="T13" fmla="*/ 280 h 309"/>
                <a:gd name="T14" fmla="*/ 73 w 164"/>
                <a:gd name="T15" fmla="*/ 258 h 309"/>
                <a:gd name="T16" fmla="*/ 118 w 164"/>
                <a:gd name="T17" fmla="*/ 199 h 309"/>
                <a:gd name="T18" fmla="*/ 140 w 164"/>
                <a:gd name="T19" fmla="*/ 115 h 309"/>
                <a:gd name="T20" fmla="*/ 132 w 164"/>
                <a:gd name="T21" fmla="*/ 19 h 309"/>
                <a:gd name="T22" fmla="*/ 140 w 164"/>
                <a:gd name="T23" fmla="*/ 0 h 309"/>
                <a:gd name="T24" fmla="*/ 154 w 164"/>
                <a:gd name="T25" fmla="*/ 14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309">
                  <a:moveTo>
                    <a:pt x="154" y="14"/>
                  </a:moveTo>
                  <a:lnTo>
                    <a:pt x="163" y="244"/>
                  </a:lnTo>
                  <a:lnTo>
                    <a:pt x="132" y="280"/>
                  </a:lnTo>
                  <a:lnTo>
                    <a:pt x="96" y="300"/>
                  </a:lnTo>
                  <a:lnTo>
                    <a:pt x="9" y="308"/>
                  </a:lnTo>
                  <a:lnTo>
                    <a:pt x="0" y="294"/>
                  </a:lnTo>
                  <a:lnTo>
                    <a:pt x="9" y="280"/>
                  </a:lnTo>
                  <a:lnTo>
                    <a:pt x="73" y="258"/>
                  </a:lnTo>
                  <a:lnTo>
                    <a:pt x="118" y="199"/>
                  </a:lnTo>
                  <a:lnTo>
                    <a:pt x="140" y="115"/>
                  </a:lnTo>
                  <a:lnTo>
                    <a:pt x="132" y="19"/>
                  </a:lnTo>
                  <a:lnTo>
                    <a:pt x="140" y="0"/>
                  </a:lnTo>
                  <a:lnTo>
                    <a:pt x="154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4" name="Freeform 156"/>
            <p:cNvSpPr>
              <a:spLocks noChangeArrowheads="1"/>
            </p:cNvSpPr>
            <p:nvPr/>
          </p:nvSpPr>
          <p:spPr bwMode="auto">
            <a:xfrm>
              <a:off x="1469" y="3734"/>
              <a:ext cx="88" cy="23"/>
            </a:xfrm>
            <a:custGeom>
              <a:avLst/>
              <a:gdLst>
                <a:gd name="T0" fmla="*/ 0 w 391"/>
                <a:gd name="T1" fmla="*/ 82 h 108"/>
                <a:gd name="T2" fmla="*/ 90 w 391"/>
                <a:gd name="T3" fmla="*/ 26 h 108"/>
                <a:gd name="T4" fmla="*/ 180 w 391"/>
                <a:gd name="T5" fmla="*/ 0 h 108"/>
                <a:gd name="T6" fmla="*/ 379 w 391"/>
                <a:gd name="T7" fmla="*/ 12 h 108"/>
                <a:gd name="T8" fmla="*/ 390 w 391"/>
                <a:gd name="T9" fmla="*/ 26 h 108"/>
                <a:gd name="T10" fmla="*/ 379 w 391"/>
                <a:gd name="T11" fmla="*/ 34 h 108"/>
                <a:gd name="T12" fmla="*/ 281 w 391"/>
                <a:gd name="T13" fmla="*/ 48 h 108"/>
                <a:gd name="T14" fmla="*/ 185 w 391"/>
                <a:gd name="T15" fmla="*/ 76 h 108"/>
                <a:gd name="T16" fmla="*/ 3 w 391"/>
                <a:gd name="T17" fmla="*/ 107 h 108"/>
                <a:gd name="T18" fmla="*/ 0 w 391"/>
                <a:gd name="T19" fmla="*/ 8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1" h="108">
                  <a:moveTo>
                    <a:pt x="0" y="82"/>
                  </a:moveTo>
                  <a:lnTo>
                    <a:pt x="90" y="26"/>
                  </a:lnTo>
                  <a:lnTo>
                    <a:pt x="180" y="0"/>
                  </a:lnTo>
                  <a:lnTo>
                    <a:pt x="379" y="12"/>
                  </a:lnTo>
                  <a:lnTo>
                    <a:pt x="390" y="26"/>
                  </a:lnTo>
                  <a:lnTo>
                    <a:pt x="379" y="34"/>
                  </a:lnTo>
                  <a:lnTo>
                    <a:pt x="281" y="48"/>
                  </a:lnTo>
                  <a:lnTo>
                    <a:pt x="185" y="76"/>
                  </a:lnTo>
                  <a:lnTo>
                    <a:pt x="3" y="107"/>
                  </a:lnTo>
                  <a:lnTo>
                    <a:pt x="0" y="8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5" name="Freeform 157"/>
            <p:cNvSpPr>
              <a:spLocks noChangeArrowheads="1"/>
            </p:cNvSpPr>
            <p:nvPr/>
          </p:nvSpPr>
          <p:spPr bwMode="auto">
            <a:xfrm>
              <a:off x="1445" y="3666"/>
              <a:ext cx="39" cy="23"/>
            </a:xfrm>
            <a:custGeom>
              <a:avLst/>
              <a:gdLst>
                <a:gd name="T0" fmla="*/ 0 w 178"/>
                <a:gd name="T1" fmla="*/ 73 h 105"/>
                <a:gd name="T2" fmla="*/ 45 w 178"/>
                <a:gd name="T3" fmla="*/ 40 h 105"/>
                <a:gd name="T4" fmla="*/ 90 w 178"/>
                <a:gd name="T5" fmla="*/ 6 h 105"/>
                <a:gd name="T6" fmla="*/ 163 w 178"/>
                <a:gd name="T7" fmla="*/ 0 h 105"/>
                <a:gd name="T8" fmla="*/ 177 w 178"/>
                <a:gd name="T9" fmla="*/ 17 h 105"/>
                <a:gd name="T10" fmla="*/ 163 w 178"/>
                <a:gd name="T11" fmla="*/ 31 h 105"/>
                <a:gd name="T12" fmla="*/ 112 w 178"/>
                <a:gd name="T13" fmla="*/ 68 h 105"/>
                <a:gd name="T14" fmla="*/ 6 w 178"/>
                <a:gd name="T15" fmla="*/ 104 h 105"/>
                <a:gd name="T16" fmla="*/ 0 w 178"/>
                <a:gd name="T17" fmla="*/ 7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105">
                  <a:moveTo>
                    <a:pt x="0" y="73"/>
                  </a:moveTo>
                  <a:lnTo>
                    <a:pt x="45" y="40"/>
                  </a:lnTo>
                  <a:lnTo>
                    <a:pt x="90" y="6"/>
                  </a:lnTo>
                  <a:lnTo>
                    <a:pt x="163" y="0"/>
                  </a:lnTo>
                  <a:lnTo>
                    <a:pt x="177" y="17"/>
                  </a:lnTo>
                  <a:lnTo>
                    <a:pt x="163" y="31"/>
                  </a:lnTo>
                  <a:lnTo>
                    <a:pt x="112" y="68"/>
                  </a:lnTo>
                  <a:lnTo>
                    <a:pt x="6" y="104"/>
                  </a:lnTo>
                  <a:lnTo>
                    <a:pt x="0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6" name="Freeform 158"/>
            <p:cNvSpPr>
              <a:spLocks noChangeArrowheads="1"/>
            </p:cNvSpPr>
            <p:nvPr/>
          </p:nvSpPr>
          <p:spPr bwMode="auto">
            <a:xfrm>
              <a:off x="1478" y="3667"/>
              <a:ext cx="43" cy="38"/>
            </a:xfrm>
            <a:custGeom>
              <a:avLst/>
              <a:gdLst>
                <a:gd name="T0" fmla="*/ 8 w 194"/>
                <a:gd name="T1" fmla="*/ 0 h 172"/>
                <a:gd name="T2" fmla="*/ 90 w 194"/>
                <a:gd name="T3" fmla="*/ 8 h 172"/>
                <a:gd name="T4" fmla="*/ 163 w 194"/>
                <a:gd name="T5" fmla="*/ 53 h 172"/>
                <a:gd name="T6" fmla="*/ 193 w 194"/>
                <a:gd name="T7" fmla="*/ 151 h 172"/>
                <a:gd name="T8" fmla="*/ 179 w 194"/>
                <a:gd name="T9" fmla="*/ 171 h 172"/>
                <a:gd name="T10" fmla="*/ 171 w 194"/>
                <a:gd name="T11" fmla="*/ 163 h 172"/>
                <a:gd name="T12" fmla="*/ 129 w 194"/>
                <a:gd name="T13" fmla="*/ 98 h 172"/>
                <a:gd name="T14" fmla="*/ 76 w 194"/>
                <a:gd name="T15" fmla="*/ 48 h 172"/>
                <a:gd name="T16" fmla="*/ 8 w 194"/>
                <a:gd name="T17" fmla="*/ 25 h 172"/>
                <a:gd name="T18" fmla="*/ 0 w 194"/>
                <a:gd name="T19" fmla="*/ 11 h 172"/>
                <a:gd name="T20" fmla="*/ 8 w 194"/>
                <a:gd name="T2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172">
                  <a:moveTo>
                    <a:pt x="8" y="0"/>
                  </a:moveTo>
                  <a:lnTo>
                    <a:pt x="90" y="8"/>
                  </a:lnTo>
                  <a:lnTo>
                    <a:pt x="163" y="53"/>
                  </a:lnTo>
                  <a:lnTo>
                    <a:pt x="193" y="151"/>
                  </a:lnTo>
                  <a:lnTo>
                    <a:pt x="179" y="171"/>
                  </a:lnTo>
                  <a:lnTo>
                    <a:pt x="171" y="163"/>
                  </a:lnTo>
                  <a:lnTo>
                    <a:pt x="129" y="98"/>
                  </a:lnTo>
                  <a:lnTo>
                    <a:pt x="76" y="48"/>
                  </a:lnTo>
                  <a:lnTo>
                    <a:pt x="8" y="25"/>
                  </a:lnTo>
                  <a:lnTo>
                    <a:pt x="0" y="11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7" name="Freeform 159"/>
            <p:cNvSpPr>
              <a:spLocks noChangeArrowheads="1"/>
            </p:cNvSpPr>
            <p:nvPr/>
          </p:nvSpPr>
          <p:spPr bwMode="auto">
            <a:xfrm>
              <a:off x="1469" y="3606"/>
              <a:ext cx="120" cy="135"/>
            </a:xfrm>
            <a:custGeom>
              <a:avLst/>
              <a:gdLst>
                <a:gd name="T0" fmla="*/ 14 w 534"/>
                <a:gd name="T1" fmla="*/ 95 h 598"/>
                <a:gd name="T2" fmla="*/ 68 w 534"/>
                <a:gd name="T3" fmla="*/ 28 h 598"/>
                <a:gd name="T4" fmla="*/ 90 w 534"/>
                <a:gd name="T5" fmla="*/ 11 h 598"/>
                <a:gd name="T6" fmla="*/ 129 w 534"/>
                <a:gd name="T7" fmla="*/ 0 h 598"/>
                <a:gd name="T8" fmla="*/ 275 w 534"/>
                <a:gd name="T9" fmla="*/ 0 h 598"/>
                <a:gd name="T10" fmla="*/ 379 w 534"/>
                <a:gd name="T11" fmla="*/ 78 h 598"/>
                <a:gd name="T12" fmla="*/ 457 w 534"/>
                <a:gd name="T13" fmla="*/ 191 h 598"/>
                <a:gd name="T14" fmla="*/ 497 w 534"/>
                <a:gd name="T15" fmla="*/ 280 h 598"/>
                <a:gd name="T16" fmla="*/ 511 w 534"/>
                <a:gd name="T17" fmla="*/ 373 h 598"/>
                <a:gd name="T18" fmla="*/ 533 w 534"/>
                <a:gd name="T19" fmla="*/ 575 h 598"/>
                <a:gd name="T20" fmla="*/ 525 w 534"/>
                <a:gd name="T21" fmla="*/ 597 h 598"/>
                <a:gd name="T22" fmla="*/ 502 w 534"/>
                <a:gd name="T23" fmla="*/ 586 h 598"/>
                <a:gd name="T24" fmla="*/ 471 w 534"/>
                <a:gd name="T25" fmla="*/ 398 h 598"/>
                <a:gd name="T26" fmla="*/ 452 w 534"/>
                <a:gd name="T27" fmla="*/ 322 h 598"/>
                <a:gd name="T28" fmla="*/ 435 w 534"/>
                <a:gd name="T29" fmla="*/ 280 h 598"/>
                <a:gd name="T30" fmla="*/ 413 w 534"/>
                <a:gd name="T31" fmla="*/ 235 h 598"/>
                <a:gd name="T32" fmla="*/ 362 w 534"/>
                <a:gd name="T33" fmla="*/ 151 h 598"/>
                <a:gd name="T34" fmla="*/ 334 w 534"/>
                <a:gd name="T35" fmla="*/ 118 h 598"/>
                <a:gd name="T36" fmla="*/ 295 w 534"/>
                <a:gd name="T37" fmla="*/ 92 h 598"/>
                <a:gd name="T38" fmla="*/ 214 w 534"/>
                <a:gd name="T39" fmla="*/ 64 h 598"/>
                <a:gd name="T40" fmla="*/ 171 w 534"/>
                <a:gd name="T41" fmla="*/ 42 h 598"/>
                <a:gd name="T42" fmla="*/ 129 w 534"/>
                <a:gd name="T43" fmla="*/ 36 h 598"/>
                <a:gd name="T44" fmla="*/ 62 w 534"/>
                <a:gd name="T45" fmla="*/ 87 h 598"/>
                <a:gd name="T46" fmla="*/ 3 w 534"/>
                <a:gd name="T47" fmla="*/ 168 h 598"/>
                <a:gd name="T48" fmla="*/ 0 w 534"/>
                <a:gd name="T49" fmla="*/ 140 h 598"/>
                <a:gd name="T50" fmla="*/ 14 w 534"/>
                <a:gd name="T51" fmla="*/ 9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4" h="598">
                  <a:moveTo>
                    <a:pt x="14" y="95"/>
                  </a:moveTo>
                  <a:lnTo>
                    <a:pt x="68" y="28"/>
                  </a:lnTo>
                  <a:lnTo>
                    <a:pt x="90" y="11"/>
                  </a:lnTo>
                  <a:lnTo>
                    <a:pt x="129" y="0"/>
                  </a:lnTo>
                  <a:lnTo>
                    <a:pt x="275" y="0"/>
                  </a:lnTo>
                  <a:lnTo>
                    <a:pt x="379" y="78"/>
                  </a:lnTo>
                  <a:lnTo>
                    <a:pt x="457" y="191"/>
                  </a:lnTo>
                  <a:lnTo>
                    <a:pt x="497" y="280"/>
                  </a:lnTo>
                  <a:lnTo>
                    <a:pt x="511" y="373"/>
                  </a:lnTo>
                  <a:lnTo>
                    <a:pt x="533" y="575"/>
                  </a:lnTo>
                  <a:lnTo>
                    <a:pt x="525" y="597"/>
                  </a:lnTo>
                  <a:lnTo>
                    <a:pt x="502" y="586"/>
                  </a:lnTo>
                  <a:lnTo>
                    <a:pt x="471" y="398"/>
                  </a:lnTo>
                  <a:lnTo>
                    <a:pt x="452" y="322"/>
                  </a:lnTo>
                  <a:lnTo>
                    <a:pt x="435" y="280"/>
                  </a:lnTo>
                  <a:lnTo>
                    <a:pt x="413" y="235"/>
                  </a:lnTo>
                  <a:lnTo>
                    <a:pt x="362" y="151"/>
                  </a:lnTo>
                  <a:lnTo>
                    <a:pt x="334" y="118"/>
                  </a:lnTo>
                  <a:lnTo>
                    <a:pt x="295" y="92"/>
                  </a:lnTo>
                  <a:lnTo>
                    <a:pt x="214" y="64"/>
                  </a:lnTo>
                  <a:lnTo>
                    <a:pt x="171" y="42"/>
                  </a:lnTo>
                  <a:lnTo>
                    <a:pt x="129" y="36"/>
                  </a:lnTo>
                  <a:lnTo>
                    <a:pt x="62" y="87"/>
                  </a:lnTo>
                  <a:lnTo>
                    <a:pt x="3" y="168"/>
                  </a:lnTo>
                  <a:lnTo>
                    <a:pt x="0" y="140"/>
                  </a:lnTo>
                  <a:lnTo>
                    <a:pt x="14" y="9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8" name="Freeform 160"/>
            <p:cNvSpPr>
              <a:spLocks noChangeArrowheads="1"/>
            </p:cNvSpPr>
            <p:nvPr/>
          </p:nvSpPr>
          <p:spPr bwMode="auto">
            <a:xfrm>
              <a:off x="1609" y="3479"/>
              <a:ext cx="52" cy="211"/>
            </a:xfrm>
            <a:custGeom>
              <a:avLst/>
              <a:gdLst>
                <a:gd name="T0" fmla="*/ 233 w 234"/>
                <a:gd name="T1" fmla="*/ 28 h 935"/>
                <a:gd name="T2" fmla="*/ 183 w 234"/>
                <a:gd name="T3" fmla="*/ 76 h 935"/>
                <a:gd name="T4" fmla="*/ 141 w 234"/>
                <a:gd name="T5" fmla="*/ 135 h 935"/>
                <a:gd name="T6" fmla="*/ 87 w 234"/>
                <a:gd name="T7" fmla="*/ 267 h 935"/>
                <a:gd name="T8" fmla="*/ 68 w 234"/>
                <a:gd name="T9" fmla="*/ 421 h 935"/>
                <a:gd name="T10" fmla="*/ 82 w 234"/>
                <a:gd name="T11" fmla="*/ 589 h 935"/>
                <a:gd name="T12" fmla="*/ 79 w 234"/>
                <a:gd name="T13" fmla="*/ 757 h 935"/>
                <a:gd name="T14" fmla="*/ 59 w 234"/>
                <a:gd name="T15" fmla="*/ 923 h 935"/>
                <a:gd name="T16" fmla="*/ 45 w 234"/>
                <a:gd name="T17" fmla="*/ 934 h 935"/>
                <a:gd name="T18" fmla="*/ 37 w 234"/>
                <a:gd name="T19" fmla="*/ 920 h 935"/>
                <a:gd name="T20" fmla="*/ 28 w 234"/>
                <a:gd name="T21" fmla="*/ 757 h 935"/>
                <a:gd name="T22" fmla="*/ 12 w 234"/>
                <a:gd name="T23" fmla="*/ 597 h 935"/>
                <a:gd name="T24" fmla="*/ 0 w 234"/>
                <a:gd name="T25" fmla="*/ 421 h 935"/>
                <a:gd name="T26" fmla="*/ 14 w 234"/>
                <a:gd name="T27" fmla="*/ 337 h 935"/>
                <a:gd name="T28" fmla="*/ 37 w 234"/>
                <a:gd name="T29" fmla="*/ 258 h 935"/>
                <a:gd name="T30" fmla="*/ 68 w 234"/>
                <a:gd name="T31" fmla="*/ 191 h 935"/>
                <a:gd name="T32" fmla="*/ 110 w 234"/>
                <a:gd name="T33" fmla="*/ 118 h 935"/>
                <a:gd name="T34" fmla="*/ 132 w 234"/>
                <a:gd name="T35" fmla="*/ 90 h 935"/>
                <a:gd name="T36" fmla="*/ 160 w 234"/>
                <a:gd name="T37" fmla="*/ 59 h 935"/>
                <a:gd name="T38" fmla="*/ 185 w 234"/>
                <a:gd name="T39" fmla="*/ 28 h 935"/>
                <a:gd name="T40" fmla="*/ 219 w 234"/>
                <a:gd name="T41" fmla="*/ 0 h 935"/>
                <a:gd name="T42" fmla="*/ 233 w 234"/>
                <a:gd name="T43" fmla="*/ 6 h 935"/>
                <a:gd name="T44" fmla="*/ 233 w 234"/>
                <a:gd name="T45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4" h="935">
                  <a:moveTo>
                    <a:pt x="233" y="28"/>
                  </a:moveTo>
                  <a:lnTo>
                    <a:pt x="183" y="76"/>
                  </a:lnTo>
                  <a:lnTo>
                    <a:pt x="141" y="135"/>
                  </a:lnTo>
                  <a:lnTo>
                    <a:pt x="87" y="267"/>
                  </a:lnTo>
                  <a:lnTo>
                    <a:pt x="68" y="421"/>
                  </a:lnTo>
                  <a:lnTo>
                    <a:pt x="82" y="589"/>
                  </a:lnTo>
                  <a:lnTo>
                    <a:pt x="79" y="757"/>
                  </a:lnTo>
                  <a:lnTo>
                    <a:pt x="59" y="923"/>
                  </a:lnTo>
                  <a:lnTo>
                    <a:pt x="45" y="934"/>
                  </a:lnTo>
                  <a:lnTo>
                    <a:pt x="37" y="920"/>
                  </a:lnTo>
                  <a:lnTo>
                    <a:pt x="28" y="757"/>
                  </a:lnTo>
                  <a:lnTo>
                    <a:pt x="12" y="597"/>
                  </a:lnTo>
                  <a:lnTo>
                    <a:pt x="0" y="421"/>
                  </a:lnTo>
                  <a:lnTo>
                    <a:pt x="14" y="337"/>
                  </a:lnTo>
                  <a:lnTo>
                    <a:pt x="37" y="258"/>
                  </a:lnTo>
                  <a:lnTo>
                    <a:pt x="68" y="191"/>
                  </a:lnTo>
                  <a:lnTo>
                    <a:pt x="110" y="118"/>
                  </a:lnTo>
                  <a:lnTo>
                    <a:pt x="132" y="90"/>
                  </a:lnTo>
                  <a:lnTo>
                    <a:pt x="160" y="59"/>
                  </a:lnTo>
                  <a:lnTo>
                    <a:pt x="185" y="28"/>
                  </a:lnTo>
                  <a:lnTo>
                    <a:pt x="219" y="0"/>
                  </a:lnTo>
                  <a:lnTo>
                    <a:pt x="233" y="6"/>
                  </a:lnTo>
                  <a:lnTo>
                    <a:pt x="23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89" name="Freeform 161"/>
            <p:cNvSpPr>
              <a:spLocks noChangeArrowheads="1"/>
            </p:cNvSpPr>
            <p:nvPr/>
          </p:nvSpPr>
          <p:spPr bwMode="auto">
            <a:xfrm>
              <a:off x="1525" y="3401"/>
              <a:ext cx="178" cy="209"/>
            </a:xfrm>
            <a:custGeom>
              <a:avLst/>
              <a:gdLst>
                <a:gd name="T0" fmla="*/ 3 w 789"/>
                <a:gd name="T1" fmla="*/ 897 h 926"/>
                <a:gd name="T2" fmla="*/ 112 w 789"/>
                <a:gd name="T3" fmla="*/ 815 h 926"/>
                <a:gd name="T4" fmla="*/ 185 w 789"/>
                <a:gd name="T5" fmla="*/ 692 h 926"/>
                <a:gd name="T6" fmla="*/ 227 w 789"/>
                <a:gd name="T7" fmla="*/ 616 h 926"/>
                <a:gd name="T8" fmla="*/ 297 w 789"/>
                <a:gd name="T9" fmla="*/ 471 h 926"/>
                <a:gd name="T10" fmla="*/ 354 w 789"/>
                <a:gd name="T11" fmla="*/ 375 h 926"/>
                <a:gd name="T12" fmla="*/ 390 w 789"/>
                <a:gd name="T13" fmla="*/ 330 h 926"/>
                <a:gd name="T14" fmla="*/ 426 w 789"/>
                <a:gd name="T15" fmla="*/ 294 h 926"/>
                <a:gd name="T16" fmla="*/ 457 w 789"/>
                <a:gd name="T17" fmla="*/ 257 h 926"/>
                <a:gd name="T18" fmla="*/ 488 w 789"/>
                <a:gd name="T19" fmla="*/ 232 h 926"/>
                <a:gd name="T20" fmla="*/ 522 w 789"/>
                <a:gd name="T21" fmla="*/ 196 h 926"/>
                <a:gd name="T22" fmla="*/ 555 w 789"/>
                <a:gd name="T23" fmla="*/ 162 h 926"/>
                <a:gd name="T24" fmla="*/ 589 w 789"/>
                <a:gd name="T25" fmla="*/ 129 h 926"/>
                <a:gd name="T26" fmla="*/ 628 w 789"/>
                <a:gd name="T27" fmla="*/ 92 h 926"/>
                <a:gd name="T28" fmla="*/ 656 w 789"/>
                <a:gd name="T29" fmla="*/ 56 h 926"/>
                <a:gd name="T30" fmla="*/ 774 w 789"/>
                <a:gd name="T31" fmla="*/ 0 h 926"/>
                <a:gd name="T32" fmla="*/ 788 w 789"/>
                <a:gd name="T33" fmla="*/ 14 h 926"/>
                <a:gd name="T34" fmla="*/ 780 w 789"/>
                <a:gd name="T35" fmla="*/ 36 h 926"/>
                <a:gd name="T36" fmla="*/ 729 w 789"/>
                <a:gd name="T37" fmla="*/ 70 h 926"/>
                <a:gd name="T38" fmla="*/ 687 w 789"/>
                <a:gd name="T39" fmla="*/ 115 h 926"/>
                <a:gd name="T40" fmla="*/ 662 w 789"/>
                <a:gd name="T41" fmla="*/ 137 h 926"/>
                <a:gd name="T42" fmla="*/ 620 w 789"/>
                <a:gd name="T43" fmla="*/ 176 h 926"/>
                <a:gd name="T44" fmla="*/ 589 w 789"/>
                <a:gd name="T45" fmla="*/ 213 h 926"/>
                <a:gd name="T46" fmla="*/ 555 w 789"/>
                <a:gd name="T47" fmla="*/ 246 h 926"/>
                <a:gd name="T48" fmla="*/ 530 w 789"/>
                <a:gd name="T49" fmla="*/ 280 h 926"/>
                <a:gd name="T50" fmla="*/ 497 w 789"/>
                <a:gd name="T51" fmla="*/ 308 h 926"/>
                <a:gd name="T52" fmla="*/ 466 w 789"/>
                <a:gd name="T53" fmla="*/ 344 h 926"/>
                <a:gd name="T54" fmla="*/ 435 w 789"/>
                <a:gd name="T55" fmla="*/ 386 h 926"/>
                <a:gd name="T56" fmla="*/ 398 w 789"/>
                <a:gd name="T57" fmla="*/ 426 h 926"/>
                <a:gd name="T58" fmla="*/ 345 w 789"/>
                <a:gd name="T59" fmla="*/ 521 h 926"/>
                <a:gd name="T60" fmla="*/ 264 w 789"/>
                <a:gd name="T61" fmla="*/ 639 h 926"/>
                <a:gd name="T62" fmla="*/ 227 w 789"/>
                <a:gd name="T63" fmla="*/ 728 h 926"/>
                <a:gd name="T64" fmla="*/ 185 w 789"/>
                <a:gd name="T65" fmla="*/ 798 h 926"/>
                <a:gd name="T66" fmla="*/ 157 w 789"/>
                <a:gd name="T67" fmla="*/ 824 h 926"/>
                <a:gd name="T68" fmla="*/ 135 w 789"/>
                <a:gd name="T69" fmla="*/ 846 h 926"/>
                <a:gd name="T70" fmla="*/ 82 w 789"/>
                <a:gd name="T71" fmla="*/ 888 h 926"/>
                <a:gd name="T72" fmla="*/ 17 w 789"/>
                <a:gd name="T73" fmla="*/ 925 h 926"/>
                <a:gd name="T74" fmla="*/ 0 w 789"/>
                <a:gd name="T75" fmla="*/ 919 h 926"/>
                <a:gd name="T76" fmla="*/ 3 w 789"/>
                <a:gd name="T77" fmla="*/ 897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9" h="926">
                  <a:moveTo>
                    <a:pt x="3" y="897"/>
                  </a:moveTo>
                  <a:lnTo>
                    <a:pt x="112" y="815"/>
                  </a:lnTo>
                  <a:lnTo>
                    <a:pt x="185" y="692"/>
                  </a:lnTo>
                  <a:lnTo>
                    <a:pt x="227" y="616"/>
                  </a:lnTo>
                  <a:lnTo>
                    <a:pt x="297" y="471"/>
                  </a:lnTo>
                  <a:lnTo>
                    <a:pt x="354" y="375"/>
                  </a:lnTo>
                  <a:lnTo>
                    <a:pt x="390" y="330"/>
                  </a:lnTo>
                  <a:lnTo>
                    <a:pt x="426" y="294"/>
                  </a:lnTo>
                  <a:lnTo>
                    <a:pt x="457" y="257"/>
                  </a:lnTo>
                  <a:lnTo>
                    <a:pt x="488" y="232"/>
                  </a:lnTo>
                  <a:lnTo>
                    <a:pt x="522" y="196"/>
                  </a:lnTo>
                  <a:lnTo>
                    <a:pt x="555" y="162"/>
                  </a:lnTo>
                  <a:lnTo>
                    <a:pt x="589" y="129"/>
                  </a:lnTo>
                  <a:lnTo>
                    <a:pt x="628" y="92"/>
                  </a:lnTo>
                  <a:lnTo>
                    <a:pt x="656" y="56"/>
                  </a:lnTo>
                  <a:lnTo>
                    <a:pt x="774" y="0"/>
                  </a:lnTo>
                  <a:lnTo>
                    <a:pt x="788" y="14"/>
                  </a:lnTo>
                  <a:lnTo>
                    <a:pt x="780" y="36"/>
                  </a:lnTo>
                  <a:lnTo>
                    <a:pt x="729" y="70"/>
                  </a:lnTo>
                  <a:lnTo>
                    <a:pt x="687" y="115"/>
                  </a:lnTo>
                  <a:lnTo>
                    <a:pt x="662" y="137"/>
                  </a:lnTo>
                  <a:lnTo>
                    <a:pt x="620" y="176"/>
                  </a:lnTo>
                  <a:lnTo>
                    <a:pt x="589" y="213"/>
                  </a:lnTo>
                  <a:lnTo>
                    <a:pt x="555" y="246"/>
                  </a:lnTo>
                  <a:lnTo>
                    <a:pt x="530" y="280"/>
                  </a:lnTo>
                  <a:lnTo>
                    <a:pt x="497" y="308"/>
                  </a:lnTo>
                  <a:lnTo>
                    <a:pt x="466" y="344"/>
                  </a:lnTo>
                  <a:lnTo>
                    <a:pt x="435" y="386"/>
                  </a:lnTo>
                  <a:lnTo>
                    <a:pt x="398" y="426"/>
                  </a:lnTo>
                  <a:lnTo>
                    <a:pt x="345" y="521"/>
                  </a:lnTo>
                  <a:lnTo>
                    <a:pt x="264" y="639"/>
                  </a:lnTo>
                  <a:lnTo>
                    <a:pt x="227" y="728"/>
                  </a:lnTo>
                  <a:lnTo>
                    <a:pt x="185" y="798"/>
                  </a:lnTo>
                  <a:lnTo>
                    <a:pt x="157" y="824"/>
                  </a:lnTo>
                  <a:lnTo>
                    <a:pt x="135" y="846"/>
                  </a:lnTo>
                  <a:lnTo>
                    <a:pt x="82" y="888"/>
                  </a:lnTo>
                  <a:lnTo>
                    <a:pt x="17" y="925"/>
                  </a:lnTo>
                  <a:lnTo>
                    <a:pt x="0" y="919"/>
                  </a:lnTo>
                  <a:lnTo>
                    <a:pt x="3" y="8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0" name="Freeform 162"/>
            <p:cNvSpPr>
              <a:spLocks noChangeArrowheads="1"/>
            </p:cNvSpPr>
            <p:nvPr/>
          </p:nvSpPr>
          <p:spPr bwMode="auto">
            <a:xfrm>
              <a:off x="1680" y="3515"/>
              <a:ext cx="21" cy="180"/>
            </a:xfrm>
            <a:custGeom>
              <a:avLst/>
              <a:gdLst>
                <a:gd name="T0" fmla="*/ 73 w 99"/>
                <a:gd name="T1" fmla="*/ 23 h 797"/>
                <a:gd name="T2" fmla="*/ 40 w 99"/>
                <a:gd name="T3" fmla="*/ 126 h 797"/>
                <a:gd name="T4" fmla="*/ 40 w 99"/>
                <a:gd name="T5" fmla="*/ 236 h 797"/>
                <a:gd name="T6" fmla="*/ 62 w 99"/>
                <a:gd name="T7" fmla="*/ 342 h 797"/>
                <a:gd name="T8" fmla="*/ 90 w 99"/>
                <a:gd name="T9" fmla="*/ 465 h 797"/>
                <a:gd name="T10" fmla="*/ 98 w 99"/>
                <a:gd name="T11" fmla="*/ 634 h 797"/>
                <a:gd name="T12" fmla="*/ 82 w 99"/>
                <a:gd name="T13" fmla="*/ 796 h 797"/>
                <a:gd name="T14" fmla="*/ 59 w 99"/>
                <a:gd name="T15" fmla="*/ 791 h 797"/>
                <a:gd name="T16" fmla="*/ 54 w 99"/>
                <a:gd name="T17" fmla="*/ 636 h 797"/>
                <a:gd name="T18" fmla="*/ 37 w 99"/>
                <a:gd name="T19" fmla="*/ 479 h 797"/>
                <a:gd name="T20" fmla="*/ 0 w 99"/>
                <a:gd name="T21" fmla="*/ 236 h 797"/>
                <a:gd name="T22" fmla="*/ 14 w 99"/>
                <a:gd name="T23" fmla="*/ 121 h 797"/>
                <a:gd name="T24" fmla="*/ 31 w 99"/>
                <a:gd name="T25" fmla="*/ 62 h 797"/>
                <a:gd name="T26" fmla="*/ 54 w 99"/>
                <a:gd name="T27" fmla="*/ 9 h 797"/>
                <a:gd name="T28" fmla="*/ 68 w 99"/>
                <a:gd name="T29" fmla="*/ 0 h 797"/>
                <a:gd name="T30" fmla="*/ 73 w 99"/>
                <a:gd name="T31" fmla="*/ 23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797">
                  <a:moveTo>
                    <a:pt x="73" y="23"/>
                  </a:moveTo>
                  <a:lnTo>
                    <a:pt x="40" y="126"/>
                  </a:lnTo>
                  <a:lnTo>
                    <a:pt x="40" y="236"/>
                  </a:lnTo>
                  <a:lnTo>
                    <a:pt x="62" y="342"/>
                  </a:lnTo>
                  <a:lnTo>
                    <a:pt x="90" y="465"/>
                  </a:lnTo>
                  <a:lnTo>
                    <a:pt x="98" y="634"/>
                  </a:lnTo>
                  <a:lnTo>
                    <a:pt x="82" y="796"/>
                  </a:lnTo>
                  <a:lnTo>
                    <a:pt x="59" y="791"/>
                  </a:lnTo>
                  <a:lnTo>
                    <a:pt x="54" y="636"/>
                  </a:lnTo>
                  <a:lnTo>
                    <a:pt x="37" y="479"/>
                  </a:lnTo>
                  <a:lnTo>
                    <a:pt x="0" y="236"/>
                  </a:lnTo>
                  <a:lnTo>
                    <a:pt x="14" y="121"/>
                  </a:lnTo>
                  <a:lnTo>
                    <a:pt x="31" y="62"/>
                  </a:lnTo>
                  <a:lnTo>
                    <a:pt x="54" y="9"/>
                  </a:lnTo>
                  <a:lnTo>
                    <a:pt x="68" y="0"/>
                  </a:lnTo>
                  <a:lnTo>
                    <a:pt x="73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1" name="Freeform 163"/>
            <p:cNvSpPr>
              <a:spLocks noChangeArrowheads="1"/>
            </p:cNvSpPr>
            <p:nvPr/>
          </p:nvSpPr>
          <p:spPr bwMode="auto">
            <a:xfrm>
              <a:off x="1628" y="3644"/>
              <a:ext cx="70" cy="81"/>
            </a:xfrm>
            <a:custGeom>
              <a:avLst/>
              <a:gdLst>
                <a:gd name="T0" fmla="*/ 303 w 312"/>
                <a:gd name="T1" fmla="*/ 28 h 363"/>
                <a:gd name="T2" fmla="*/ 236 w 312"/>
                <a:gd name="T3" fmla="*/ 81 h 363"/>
                <a:gd name="T4" fmla="*/ 208 w 312"/>
                <a:gd name="T5" fmla="*/ 112 h 363"/>
                <a:gd name="T6" fmla="*/ 177 w 312"/>
                <a:gd name="T7" fmla="*/ 149 h 363"/>
                <a:gd name="T8" fmla="*/ 98 w 312"/>
                <a:gd name="T9" fmla="*/ 252 h 363"/>
                <a:gd name="T10" fmla="*/ 65 w 312"/>
                <a:gd name="T11" fmla="*/ 303 h 363"/>
                <a:gd name="T12" fmla="*/ 23 w 312"/>
                <a:gd name="T13" fmla="*/ 362 h 363"/>
                <a:gd name="T14" fmla="*/ 6 w 312"/>
                <a:gd name="T15" fmla="*/ 362 h 363"/>
                <a:gd name="T16" fmla="*/ 0 w 312"/>
                <a:gd name="T17" fmla="*/ 353 h 363"/>
                <a:gd name="T18" fmla="*/ 6 w 312"/>
                <a:gd name="T19" fmla="*/ 345 h 363"/>
                <a:gd name="T20" fmla="*/ 76 w 312"/>
                <a:gd name="T21" fmla="*/ 227 h 363"/>
                <a:gd name="T22" fmla="*/ 110 w 312"/>
                <a:gd name="T23" fmla="*/ 168 h 363"/>
                <a:gd name="T24" fmla="*/ 149 w 312"/>
                <a:gd name="T25" fmla="*/ 109 h 363"/>
                <a:gd name="T26" fmla="*/ 222 w 312"/>
                <a:gd name="T27" fmla="*/ 51 h 363"/>
                <a:gd name="T28" fmla="*/ 295 w 312"/>
                <a:gd name="T29" fmla="*/ 0 h 363"/>
                <a:gd name="T30" fmla="*/ 311 w 312"/>
                <a:gd name="T31" fmla="*/ 9 h 363"/>
                <a:gd name="T32" fmla="*/ 303 w 312"/>
                <a:gd name="T33" fmla="*/ 2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" h="363">
                  <a:moveTo>
                    <a:pt x="303" y="28"/>
                  </a:moveTo>
                  <a:lnTo>
                    <a:pt x="236" y="81"/>
                  </a:lnTo>
                  <a:lnTo>
                    <a:pt x="208" y="112"/>
                  </a:lnTo>
                  <a:lnTo>
                    <a:pt x="177" y="149"/>
                  </a:lnTo>
                  <a:lnTo>
                    <a:pt x="98" y="252"/>
                  </a:lnTo>
                  <a:lnTo>
                    <a:pt x="65" y="303"/>
                  </a:lnTo>
                  <a:lnTo>
                    <a:pt x="23" y="362"/>
                  </a:lnTo>
                  <a:lnTo>
                    <a:pt x="6" y="362"/>
                  </a:lnTo>
                  <a:lnTo>
                    <a:pt x="0" y="353"/>
                  </a:lnTo>
                  <a:lnTo>
                    <a:pt x="6" y="345"/>
                  </a:lnTo>
                  <a:lnTo>
                    <a:pt x="76" y="227"/>
                  </a:lnTo>
                  <a:lnTo>
                    <a:pt x="110" y="168"/>
                  </a:lnTo>
                  <a:lnTo>
                    <a:pt x="149" y="109"/>
                  </a:lnTo>
                  <a:lnTo>
                    <a:pt x="222" y="51"/>
                  </a:lnTo>
                  <a:lnTo>
                    <a:pt x="295" y="0"/>
                  </a:lnTo>
                  <a:lnTo>
                    <a:pt x="311" y="9"/>
                  </a:lnTo>
                  <a:lnTo>
                    <a:pt x="30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2" name="Freeform 164"/>
            <p:cNvSpPr>
              <a:spLocks noChangeArrowheads="1"/>
            </p:cNvSpPr>
            <p:nvPr/>
          </p:nvSpPr>
          <p:spPr bwMode="auto">
            <a:xfrm>
              <a:off x="1719" y="3701"/>
              <a:ext cx="25" cy="61"/>
            </a:xfrm>
            <a:custGeom>
              <a:avLst/>
              <a:gdLst>
                <a:gd name="T0" fmla="*/ 79 w 113"/>
                <a:gd name="T1" fmla="*/ 256 h 273"/>
                <a:gd name="T2" fmla="*/ 82 w 113"/>
                <a:gd name="T3" fmla="*/ 183 h 273"/>
                <a:gd name="T4" fmla="*/ 68 w 113"/>
                <a:gd name="T5" fmla="*/ 110 h 273"/>
                <a:gd name="T6" fmla="*/ 45 w 113"/>
                <a:gd name="T7" fmla="*/ 59 h 273"/>
                <a:gd name="T8" fmla="*/ 9 w 113"/>
                <a:gd name="T9" fmla="*/ 28 h 273"/>
                <a:gd name="T10" fmla="*/ 0 w 113"/>
                <a:gd name="T11" fmla="*/ 14 h 273"/>
                <a:gd name="T12" fmla="*/ 14 w 113"/>
                <a:gd name="T13" fmla="*/ 0 h 273"/>
                <a:gd name="T14" fmla="*/ 73 w 113"/>
                <a:gd name="T15" fmla="*/ 37 h 273"/>
                <a:gd name="T16" fmla="*/ 112 w 113"/>
                <a:gd name="T17" fmla="*/ 93 h 273"/>
                <a:gd name="T18" fmla="*/ 101 w 113"/>
                <a:gd name="T19" fmla="*/ 270 h 273"/>
                <a:gd name="T20" fmla="*/ 82 w 113"/>
                <a:gd name="T21" fmla="*/ 272 h 273"/>
                <a:gd name="T22" fmla="*/ 79 w 113"/>
                <a:gd name="T23" fmla="*/ 25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273">
                  <a:moveTo>
                    <a:pt x="79" y="256"/>
                  </a:moveTo>
                  <a:lnTo>
                    <a:pt x="82" y="183"/>
                  </a:lnTo>
                  <a:lnTo>
                    <a:pt x="68" y="110"/>
                  </a:lnTo>
                  <a:lnTo>
                    <a:pt x="45" y="59"/>
                  </a:lnTo>
                  <a:lnTo>
                    <a:pt x="9" y="28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73" y="37"/>
                  </a:lnTo>
                  <a:lnTo>
                    <a:pt x="112" y="93"/>
                  </a:lnTo>
                  <a:lnTo>
                    <a:pt x="101" y="270"/>
                  </a:lnTo>
                  <a:lnTo>
                    <a:pt x="82" y="272"/>
                  </a:lnTo>
                  <a:lnTo>
                    <a:pt x="79" y="2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3" name="Freeform 165"/>
            <p:cNvSpPr>
              <a:spLocks noChangeArrowheads="1"/>
            </p:cNvSpPr>
            <p:nvPr/>
          </p:nvSpPr>
          <p:spPr bwMode="auto">
            <a:xfrm>
              <a:off x="1614" y="3679"/>
              <a:ext cx="111" cy="145"/>
            </a:xfrm>
            <a:custGeom>
              <a:avLst/>
              <a:gdLst>
                <a:gd name="T0" fmla="*/ 471 w 494"/>
                <a:gd name="T1" fmla="*/ 199 h 643"/>
                <a:gd name="T2" fmla="*/ 468 w 494"/>
                <a:gd name="T3" fmla="*/ 135 h 643"/>
                <a:gd name="T4" fmla="*/ 446 w 494"/>
                <a:gd name="T5" fmla="*/ 82 h 643"/>
                <a:gd name="T6" fmla="*/ 417 w 494"/>
                <a:gd name="T7" fmla="*/ 65 h 643"/>
                <a:gd name="T8" fmla="*/ 381 w 494"/>
                <a:gd name="T9" fmla="*/ 65 h 643"/>
                <a:gd name="T10" fmla="*/ 314 w 494"/>
                <a:gd name="T11" fmla="*/ 98 h 643"/>
                <a:gd name="T12" fmla="*/ 221 w 494"/>
                <a:gd name="T13" fmla="*/ 132 h 643"/>
                <a:gd name="T14" fmla="*/ 199 w 494"/>
                <a:gd name="T15" fmla="*/ 169 h 643"/>
                <a:gd name="T16" fmla="*/ 176 w 494"/>
                <a:gd name="T17" fmla="*/ 194 h 643"/>
                <a:gd name="T18" fmla="*/ 78 w 494"/>
                <a:gd name="T19" fmla="*/ 241 h 643"/>
                <a:gd name="T20" fmla="*/ 45 w 494"/>
                <a:gd name="T21" fmla="*/ 354 h 643"/>
                <a:gd name="T22" fmla="*/ 22 w 494"/>
                <a:gd name="T23" fmla="*/ 452 h 643"/>
                <a:gd name="T24" fmla="*/ 45 w 494"/>
                <a:gd name="T25" fmla="*/ 485 h 643"/>
                <a:gd name="T26" fmla="*/ 73 w 494"/>
                <a:gd name="T27" fmla="*/ 508 h 643"/>
                <a:gd name="T28" fmla="*/ 118 w 494"/>
                <a:gd name="T29" fmla="*/ 533 h 643"/>
                <a:gd name="T30" fmla="*/ 246 w 494"/>
                <a:gd name="T31" fmla="*/ 583 h 643"/>
                <a:gd name="T32" fmla="*/ 300 w 494"/>
                <a:gd name="T33" fmla="*/ 603 h 643"/>
                <a:gd name="T34" fmla="*/ 367 w 494"/>
                <a:gd name="T35" fmla="*/ 611 h 643"/>
                <a:gd name="T36" fmla="*/ 375 w 494"/>
                <a:gd name="T37" fmla="*/ 628 h 643"/>
                <a:gd name="T38" fmla="*/ 367 w 494"/>
                <a:gd name="T39" fmla="*/ 642 h 643"/>
                <a:gd name="T40" fmla="*/ 241 w 494"/>
                <a:gd name="T41" fmla="*/ 620 h 643"/>
                <a:gd name="T42" fmla="*/ 109 w 494"/>
                <a:gd name="T43" fmla="*/ 581 h 643"/>
                <a:gd name="T44" fmla="*/ 56 w 494"/>
                <a:gd name="T45" fmla="*/ 539 h 643"/>
                <a:gd name="T46" fmla="*/ 0 w 494"/>
                <a:gd name="T47" fmla="*/ 463 h 643"/>
                <a:gd name="T48" fmla="*/ 5 w 494"/>
                <a:gd name="T49" fmla="*/ 334 h 643"/>
                <a:gd name="T50" fmla="*/ 22 w 494"/>
                <a:gd name="T51" fmla="*/ 267 h 643"/>
                <a:gd name="T52" fmla="*/ 50 w 494"/>
                <a:gd name="T53" fmla="*/ 205 h 643"/>
                <a:gd name="T54" fmla="*/ 154 w 494"/>
                <a:gd name="T55" fmla="*/ 140 h 643"/>
                <a:gd name="T56" fmla="*/ 188 w 494"/>
                <a:gd name="T57" fmla="*/ 98 h 643"/>
                <a:gd name="T58" fmla="*/ 213 w 494"/>
                <a:gd name="T59" fmla="*/ 68 h 643"/>
                <a:gd name="T60" fmla="*/ 241 w 494"/>
                <a:gd name="T61" fmla="*/ 40 h 643"/>
                <a:gd name="T62" fmla="*/ 305 w 494"/>
                <a:gd name="T63" fmla="*/ 28 h 643"/>
                <a:gd name="T64" fmla="*/ 398 w 494"/>
                <a:gd name="T65" fmla="*/ 0 h 643"/>
                <a:gd name="T66" fmla="*/ 476 w 494"/>
                <a:gd name="T67" fmla="*/ 51 h 643"/>
                <a:gd name="T68" fmla="*/ 493 w 494"/>
                <a:gd name="T69" fmla="*/ 124 h 643"/>
                <a:gd name="T70" fmla="*/ 493 w 494"/>
                <a:gd name="T71" fmla="*/ 157 h 643"/>
                <a:gd name="T72" fmla="*/ 493 w 494"/>
                <a:gd name="T73" fmla="*/ 199 h 643"/>
                <a:gd name="T74" fmla="*/ 471 w 494"/>
                <a:gd name="T75" fmla="*/ 19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4" h="643">
                  <a:moveTo>
                    <a:pt x="471" y="199"/>
                  </a:moveTo>
                  <a:lnTo>
                    <a:pt x="468" y="135"/>
                  </a:lnTo>
                  <a:lnTo>
                    <a:pt x="446" y="82"/>
                  </a:lnTo>
                  <a:lnTo>
                    <a:pt x="417" y="65"/>
                  </a:lnTo>
                  <a:lnTo>
                    <a:pt x="381" y="65"/>
                  </a:lnTo>
                  <a:lnTo>
                    <a:pt x="314" y="98"/>
                  </a:lnTo>
                  <a:lnTo>
                    <a:pt x="221" y="132"/>
                  </a:lnTo>
                  <a:lnTo>
                    <a:pt x="199" y="169"/>
                  </a:lnTo>
                  <a:lnTo>
                    <a:pt x="176" y="194"/>
                  </a:lnTo>
                  <a:lnTo>
                    <a:pt x="78" y="241"/>
                  </a:lnTo>
                  <a:lnTo>
                    <a:pt x="45" y="354"/>
                  </a:lnTo>
                  <a:lnTo>
                    <a:pt x="22" y="452"/>
                  </a:lnTo>
                  <a:lnTo>
                    <a:pt x="45" y="485"/>
                  </a:lnTo>
                  <a:lnTo>
                    <a:pt x="73" y="508"/>
                  </a:lnTo>
                  <a:lnTo>
                    <a:pt x="118" y="533"/>
                  </a:lnTo>
                  <a:lnTo>
                    <a:pt x="246" y="583"/>
                  </a:lnTo>
                  <a:lnTo>
                    <a:pt x="300" y="603"/>
                  </a:lnTo>
                  <a:lnTo>
                    <a:pt x="367" y="611"/>
                  </a:lnTo>
                  <a:lnTo>
                    <a:pt x="375" y="628"/>
                  </a:lnTo>
                  <a:lnTo>
                    <a:pt x="367" y="642"/>
                  </a:lnTo>
                  <a:lnTo>
                    <a:pt x="241" y="620"/>
                  </a:lnTo>
                  <a:lnTo>
                    <a:pt x="109" y="581"/>
                  </a:lnTo>
                  <a:lnTo>
                    <a:pt x="56" y="539"/>
                  </a:lnTo>
                  <a:lnTo>
                    <a:pt x="0" y="463"/>
                  </a:lnTo>
                  <a:lnTo>
                    <a:pt x="5" y="334"/>
                  </a:lnTo>
                  <a:lnTo>
                    <a:pt x="22" y="267"/>
                  </a:lnTo>
                  <a:lnTo>
                    <a:pt x="50" y="205"/>
                  </a:lnTo>
                  <a:lnTo>
                    <a:pt x="154" y="140"/>
                  </a:lnTo>
                  <a:lnTo>
                    <a:pt x="188" y="98"/>
                  </a:lnTo>
                  <a:lnTo>
                    <a:pt x="213" y="68"/>
                  </a:lnTo>
                  <a:lnTo>
                    <a:pt x="241" y="40"/>
                  </a:lnTo>
                  <a:lnTo>
                    <a:pt x="305" y="28"/>
                  </a:lnTo>
                  <a:lnTo>
                    <a:pt x="398" y="0"/>
                  </a:lnTo>
                  <a:lnTo>
                    <a:pt x="476" y="51"/>
                  </a:lnTo>
                  <a:lnTo>
                    <a:pt x="493" y="124"/>
                  </a:lnTo>
                  <a:lnTo>
                    <a:pt x="493" y="157"/>
                  </a:lnTo>
                  <a:lnTo>
                    <a:pt x="493" y="199"/>
                  </a:lnTo>
                  <a:lnTo>
                    <a:pt x="471" y="19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4" name="Freeform 166"/>
            <p:cNvSpPr>
              <a:spLocks noChangeArrowheads="1"/>
            </p:cNvSpPr>
            <p:nvPr/>
          </p:nvSpPr>
          <p:spPr bwMode="auto">
            <a:xfrm>
              <a:off x="1717" y="3771"/>
              <a:ext cx="40" cy="61"/>
            </a:xfrm>
            <a:custGeom>
              <a:avLst/>
              <a:gdLst>
                <a:gd name="T0" fmla="*/ 168 w 180"/>
                <a:gd name="T1" fmla="*/ 45 h 273"/>
                <a:gd name="T2" fmla="*/ 120 w 180"/>
                <a:gd name="T3" fmla="*/ 78 h 273"/>
                <a:gd name="T4" fmla="*/ 87 w 180"/>
                <a:gd name="T5" fmla="*/ 123 h 273"/>
                <a:gd name="T6" fmla="*/ 45 w 180"/>
                <a:gd name="T7" fmla="*/ 255 h 273"/>
                <a:gd name="T8" fmla="*/ 31 w 180"/>
                <a:gd name="T9" fmla="*/ 272 h 273"/>
                <a:gd name="T10" fmla="*/ 14 w 180"/>
                <a:gd name="T11" fmla="*/ 272 h 273"/>
                <a:gd name="T12" fmla="*/ 0 w 180"/>
                <a:gd name="T13" fmla="*/ 232 h 273"/>
                <a:gd name="T14" fmla="*/ 22 w 180"/>
                <a:gd name="T15" fmla="*/ 151 h 273"/>
                <a:gd name="T16" fmla="*/ 53 w 180"/>
                <a:gd name="T17" fmla="*/ 87 h 273"/>
                <a:gd name="T18" fmla="*/ 76 w 180"/>
                <a:gd name="T19" fmla="*/ 59 h 273"/>
                <a:gd name="T20" fmla="*/ 98 w 180"/>
                <a:gd name="T21" fmla="*/ 36 h 273"/>
                <a:gd name="T22" fmla="*/ 157 w 180"/>
                <a:gd name="T23" fmla="*/ 0 h 273"/>
                <a:gd name="T24" fmla="*/ 179 w 180"/>
                <a:gd name="T25" fmla="*/ 14 h 273"/>
                <a:gd name="T26" fmla="*/ 168 w 180"/>
                <a:gd name="T27" fmla="*/ 4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73">
                  <a:moveTo>
                    <a:pt x="168" y="45"/>
                  </a:moveTo>
                  <a:lnTo>
                    <a:pt x="120" y="78"/>
                  </a:lnTo>
                  <a:lnTo>
                    <a:pt x="87" y="123"/>
                  </a:lnTo>
                  <a:lnTo>
                    <a:pt x="45" y="255"/>
                  </a:lnTo>
                  <a:lnTo>
                    <a:pt x="31" y="272"/>
                  </a:lnTo>
                  <a:lnTo>
                    <a:pt x="14" y="272"/>
                  </a:lnTo>
                  <a:lnTo>
                    <a:pt x="0" y="232"/>
                  </a:lnTo>
                  <a:lnTo>
                    <a:pt x="22" y="151"/>
                  </a:lnTo>
                  <a:lnTo>
                    <a:pt x="53" y="87"/>
                  </a:lnTo>
                  <a:lnTo>
                    <a:pt x="76" y="59"/>
                  </a:lnTo>
                  <a:lnTo>
                    <a:pt x="98" y="36"/>
                  </a:lnTo>
                  <a:lnTo>
                    <a:pt x="157" y="0"/>
                  </a:lnTo>
                  <a:lnTo>
                    <a:pt x="179" y="14"/>
                  </a:lnTo>
                  <a:lnTo>
                    <a:pt x="168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5" name="Freeform 167"/>
            <p:cNvSpPr>
              <a:spLocks noChangeArrowheads="1"/>
            </p:cNvSpPr>
            <p:nvPr/>
          </p:nvSpPr>
          <p:spPr bwMode="auto">
            <a:xfrm>
              <a:off x="1704" y="3788"/>
              <a:ext cx="21" cy="21"/>
            </a:xfrm>
            <a:custGeom>
              <a:avLst/>
              <a:gdLst>
                <a:gd name="T0" fmla="*/ 28 w 96"/>
                <a:gd name="T1" fmla="*/ 0 h 96"/>
                <a:gd name="T2" fmla="*/ 53 w 96"/>
                <a:gd name="T3" fmla="*/ 36 h 96"/>
                <a:gd name="T4" fmla="*/ 90 w 96"/>
                <a:gd name="T5" fmla="*/ 67 h 96"/>
                <a:gd name="T6" fmla="*/ 95 w 96"/>
                <a:gd name="T7" fmla="*/ 89 h 96"/>
                <a:gd name="T8" fmla="*/ 76 w 96"/>
                <a:gd name="T9" fmla="*/ 95 h 96"/>
                <a:gd name="T10" fmla="*/ 0 w 96"/>
                <a:gd name="T11" fmla="*/ 42 h 96"/>
                <a:gd name="T12" fmla="*/ 0 w 96"/>
                <a:gd name="T13" fmla="*/ 5 h 96"/>
                <a:gd name="T14" fmla="*/ 28 w 96"/>
                <a:gd name="T1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96">
                  <a:moveTo>
                    <a:pt x="28" y="0"/>
                  </a:moveTo>
                  <a:lnTo>
                    <a:pt x="53" y="36"/>
                  </a:lnTo>
                  <a:lnTo>
                    <a:pt x="90" y="67"/>
                  </a:lnTo>
                  <a:lnTo>
                    <a:pt x="95" y="89"/>
                  </a:lnTo>
                  <a:lnTo>
                    <a:pt x="76" y="95"/>
                  </a:lnTo>
                  <a:lnTo>
                    <a:pt x="0" y="42"/>
                  </a:lnTo>
                  <a:lnTo>
                    <a:pt x="0" y="5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6" name="Freeform 168"/>
            <p:cNvSpPr>
              <a:spLocks noChangeArrowheads="1"/>
            </p:cNvSpPr>
            <p:nvPr/>
          </p:nvSpPr>
          <p:spPr bwMode="auto">
            <a:xfrm>
              <a:off x="1742" y="3487"/>
              <a:ext cx="26" cy="86"/>
            </a:xfrm>
            <a:custGeom>
              <a:avLst/>
              <a:gdLst>
                <a:gd name="T0" fmla="*/ 118 w 119"/>
                <a:gd name="T1" fmla="*/ 17 h 382"/>
                <a:gd name="T2" fmla="*/ 62 w 119"/>
                <a:gd name="T3" fmla="*/ 230 h 382"/>
                <a:gd name="T4" fmla="*/ 17 w 119"/>
                <a:gd name="T5" fmla="*/ 381 h 382"/>
                <a:gd name="T6" fmla="*/ 0 w 119"/>
                <a:gd name="T7" fmla="*/ 381 h 382"/>
                <a:gd name="T8" fmla="*/ 0 w 119"/>
                <a:gd name="T9" fmla="*/ 207 h 382"/>
                <a:gd name="T10" fmla="*/ 17 w 119"/>
                <a:gd name="T11" fmla="*/ 146 h 382"/>
                <a:gd name="T12" fmla="*/ 39 w 119"/>
                <a:gd name="T13" fmla="*/ 104 h 382"/>
                <a:gd name="T14" fmla="*/ 98 w 119"/>
                <a:gd name="T15" fmla="*/ 5 h 382"/>
                <a:gd name="T16" fmla="*/ 112 w 119"/>
                <a:gd name="T17" fmla="*/ 0 h 382"/>
                <a:gd name="T18" fmla="*/ 118 w 119"/>
                <a:gd name="T19" fmla="*/ 17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382">
                  <a:moveTo>
                    <a:pt x="118" y="17"/>
                  </a:moveTo>
                  <a:lnTo>
                    <a:pt x="62" y="230"/>
                  </a:lnTo>
                  <a:lnTo>
                    <a:pt x="17" y="381"/>
                  </a:lnTo>
                  <a:lnTo>
                    <a:pt x="0" y="381"/>
                  </a:lnTo>
                  <a:lnTo>
                    <a:pt x="0" y="207"/>
                  </a:lnTo>
                  <a:lnTo>
                    <a:pt x="17" y="146"/>
                  </a:lnTo>
                  <a:lnTo>
                    <a:pt x="39" y="104"/>
                  </a:lnTo>
                  <a:lnTo>
                    <a:pt x="98" y="5"/>
                  </a:lnTo>
                  <a:lnTo>
                    <a:pt x="112" y="0"/>
                  </a:lnTo>
                  <a:lnTo>
                    <a:pt x="118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7" name="Freeform 169"/>
            <p:cNvSpPr>
              <a:spLocks noChangeArrowheads="1"/>
            </p:cNvSpPr>
            <p:nvPr/>
          </p:nvSpPr>
          <p:spPr bwMode="auto">
            <a:xfrm>
              <a:off x="1775" y="3491"/>
              <a:ext cx="37" cy="69"/>
            </a:xfrm>
            <a:custGeom>
              <a:avLst/>
              <a:gdLst>
                <a:gd name="T0" fmla="*/ 17 w 169"/>
                <a:gd name="T1" fmla="*/ 0 h 309"/>
                <a:gd name="T2" fmla="*/ 59 w 169"/>
                <a:gd name="T3" fmla="*/ 22 h 309"/>
                <a:gd name="T4" fmla="*/ 90 w 169"/>
                <a:gd name="T5" fmla="*/ 58 h 309"/>
                <a:gd name="T6" fmla="*/ 132 w 169"/>
                <a:gd name="T7" fmla="*/ 176 h 309"/>
                <a:gd name="T8" fmla="*/ 168 w 169"/>
                <a:gd name="T9" fmla="*/ 291 h 309"/>
                <a:gd name="T10" fmla="*/ 168 w 169"/>
                <a:gd name="T11" fmla="*/ 308 h 309"/>
                <a:gd name="T12" fmla="*/ 148 w 169"/>
                <a:gd name="T13" fmla="*/ 305 h 309"/>
                <a:gd name="T14" fmla="*/ 132 w 169"/>
                <a:gd name="T15" fmla="*/ 277 h 309"/>
                <a:gd name="T16" fmla="*/ 109 w 169"/>
                <a:gd name="T17" fmla="*/ 258 h 309"/>
                <a:gd name="T18" fmla="*/ 73 w 169"/>
                <a:gd name="T19" fmla="*/ 213 h 309"/>
                <a:gd name="T20" fmla="*/ 53 w 169"/>
                <a:gd name="T21" fmla="*/ 101 h 309"/>
                <a:gd name="T22" fmla="*/ 39 w 169"/>
                <a:gd name="T23" fmla="*/ 58 h 309"/>
                <a:gd name="T24" fmla="*/ 14 w 169"/>
                <a:gd name="T25" fmla="*/ 36 h 309"/>
                <a:gd name="T26" fmla="*/ 0 w 169"/>
                <a:gd name="T27" fmla="*/ 19 h 309"/>
                <a:gd name="T28" fmla="*/ 17 w 169"/>
                <a:gd name="T2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309">
                  <a:moveTo>
                    <a:pt x="17" y="0"/>
                  </a:moveTo>
                  <a:lnTo>
                    <a:pt x="59" y="22"/>
                  </a:lnTo>
                  <a:lnTo>
                    <a:pt x="90" y="58"/>
                  </a:lnTo>
                  <a:lnTo>
                    <a:pt x="132" y="176"/>
                  </a:lnTo>
                  <a:lnTo>
                    <a:pt x="168" y="291"/>
                  </a:lnTo>
                  <a:lnTo>
                    <a:pt x="168" y="308"/>
                  </a:lnTo>
                  <a:lnTo>
                    <a:pt x="148" y="305"/>
                  </a:lnTo>
                  <a:lnTo>
                    <a:pt x="132" y="277"/>
                  </a:lnTo>
                  <a:lnTo>
                    <a:pt x="109" y="258"/>
                  </a:lnTo>
                  <a:lnTo>
                    <a:pt x="73" y="213"/>
                  </a:lnTo>
                  <a:lnTo>
                    <a:pt x="53" y="101"/>
                  </a:lnTo>
                  <a:lnTo>
                    <a:pt x="39" y="58"/>
                  </a:lnTo>
                  <a:lnTo>
                    <a:pt x="14" y="36"/>
                  </a:lnTo>
                  <a:lnTo>
                    <a:pt x="0" y="19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8" name="Freeform 170"/>
            <p:cNvSpPr>
              <a:spLocks noChangeArrowheads="1"/>
            </p:cNvSpPr>
            <p:nvPr/>
          </p:nvSpPr>
          <p:spPr bwMode="auto">
            <a:xfrm>
              <a:off x="1773" y="3383"/>
              <a:ext cx="100" cy="107"/>
            </a:xfrm>
            <a:custGeom>
              <a:avLst/>
              <a:gdLst>
                <a:gd name="T0" fmla="*/ 3 w 447"/>
                <a:gd name="T1" fmla="*/ 451 h 475"/>
                <a:gd name="T2" fmla="*/ 62 w 447"/>
                <a:gd name="T3" fmla="*/ 390 h 475"/>
                <a:gd name="T4" fmla="*/ 90 w 447"/>
                <a:gd name="T5" fmla="*/ 356 h 475"/>
                <a:gd name="T6" fmla="*/ 127 w 447"/>
                <a:gd name="T7" fmla="*/ 325 h 475"/>
                <a:gd name="T8" fmla="*/ 171 w 447"/>
                <a:gd name="T9" fmla="*/ 275 h 475"/>
                <a:gd name="T10" fmla="*/ 208 w 447"/>
                <a:gd name="T11" fmla="*/ 235 h 475"/>
                <a:gd name="T12" fmla="*/ 244 w 447"/>
                <a:gd name="T13" fmla="*/ 199 h 475"/>
                <a:gd name="T14" fmla="*/ 281 w 447"/>
                <a:gd name="T15" fmla="*/ 168 h 475"/>
                <a:gd name="T16" fmla="*/ 312 w 447"/>
                <a:gd name="T17" fmla="*/ 126 h 475"/>
                <a:gd name="T18" fmla="*/ 348 w 447"/>
                <a:gd name="T19" fmla="*/ 90 h 475"/>
                <a:gd name="T20" fmla="*/ 384 w 447"/>
                <a:gd name="T21" fmla="*/ 50 h 475"/>
                <a:gd name="T22" fmla="*/ 424 w 447"/>
                <a:gd name="T23" fmla="*/ 0 h 475"/>
                <a:gd name="T24" fmla="*/ 443 w 447"/>
                <a:gd name="T25" fmla="*/ 0 h 475"/>
                <a:gd name="T26" fmla="*/ 446 w 447"/>
                <a:gd name="T27" fmla="*/ 8 h 475"/>
                <a:gd name="T28" fmla="*/ 443 w 447"/>
                <a:gd name="T29" fmla="*/ 17 h 475"/>
                <a:gd name="T30" fmla="*/ 365 w 447"/>
                <a:gd name="T31" fmla="*/ 120 h 475"/>
                <a:gd name="T32" fmla="*/ 306 w 447"/>
                <a:gd name="T33" fmla="*/ 213 h 475"/>
                <a:gd name="T34" fmla="*/ 244 w 447"/>
                <a:gd name="T35" fmla="*/ 297 h 475"/>
                <a:gd name="T36" fmla="*/ 208 w 447"/>
                <a:gd name="T37" fmla="*/ 345 h 475"/>
                <a:gd name="T38" fmla="*/ 166 w 447"/>
                <a:gd name="T39" fmla="*/ 392 h 475"/>
                <a:gd name="T40" fmla="*/ 12 w 447"/>
                <a:gd name="T41" fmla="*/ 474 h 475"/>
                <a:gd name="T42" fmla="*/ 0 w 447"/>
                <a:gd name="T43" fmla="*/ 471 h 475"/>
                <a:gd name="T44" fmla="*/ 3 w 447"/>
                <a:gd name="T45" fmla="*/ 45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7" h="475">
                  <a:moveTo>
                    <a:pt x="3" y="451"/>
                  </a:moveTo>
                  <a:lnTo>
                    <a:pt x="62" y="390"/>
                  </a:lnTo>
                  <a:lnTo>
                    <a:pt x="90" y="356"/>
                  </a:lnTo>
                  <a:lnTo>
                    <a:pt x="127" y="325"/>
                  </a:lnTo>
                  <a:lnTo>
                    <a:pt x="171" y="275"/>
                  </a:lnTo>
                  <a:lnTo>
                    <a:pt x="208" y="235"/>
                  </a:lnTo>
                  <a:lnTo>
                    <a:pt x="244" y="199"/>
                  </a:lnTo>
                  <a:lnTo>
                    <a:pt x="281" y="168"/>
                  </a:lnTo>
                  <a:lnTo>
                    <a:pt x="312" y="126"/>
                  </a:lnTo>
                  <a:lnTo>
                    <a:pt x="348" y="90"/>
                  </a:lnTo>
                  <a:lnTo>
                    <a:pt x="384" y="50"/>
                  </a:lnTo>
                  <a:lnTo>
                    <a:pt x="424" y="0"/>
                  </a:lnTo>
                  <a:lnTo>
                    <a:pt x="443" y="0"/>
                  </a:lnTo>
                  <a:lnTo>
                    <a:pt x="446" y="8"/>
                  </a:lnTo>
                  <a:lnTo>
                    <a:pt x="443" y="17"/>
                  </a:lnTo>
                  <a:lnTo>
                    <a:pt x="365" y="120"/>
                  </a:lnTo>
                  <a:lnTo>
                    <a:pt x="306" y="213"/>
                  </a:lnTo>
                  <a:lnTo>
                    <a:pt x="244" y="297"/>
                  </a:lnTo>
                  <a:lnTo>
                    <a:pt x="208" y="345"/>
                  </a:lnTo>
                  <a:lnTo>
                    <a:pt x="166" y="392"/>
                  </a:lnTo>
                  <a:lnTo>
                    <a:pt x="12" y="474"/>
                  </a:lnTo>
                  <a:lnTo>
                    <a:pt x="0" y="471"/>
                  </a:lnTo>
                  <a:lnTo>
                    <a:pt x="3" y="45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99" name="Freeform 171"/>
            <p:cNvSpPr>
              <a:spLocks noChangeArrowheads="1"/>
            </p:cNvSpPr>
            <p:nvPr/>
          </p:nvSpPr>
          <p:spPr bwMode="auto">
            <a:xfrm>
              <a:off x="1827" y="3397"/>
              <a:ext cx="83" cy="178"/>
            </a:xfrm>
            <a:custGeom>
              <a:avLst/>
              <a:gdLst>
                <a:gd name="T0" fmla="*/ 370 w 371"/>
                <a:gd name="T1" fmla="*/ 28 h 788"/>
                <a:gd name="T2" fmla="*/ 275 w 371"/>
                <a:gd name="T3" fmla="*/ 109 h 788"/>
                <a:gd name="T4" fmla="*/ 244 w 371"/>
                <a:gd name="T5" fmla="*/ 171 h 788"/>
                <a:gd name="T6" fmla="*/ 210 w 371"/>
                <a:gd name="T7" fmla="*/ 235 h 788"/>
                <a:gd name="T8" fmla="*/ 162 w 371"/>
                <a:gd name="T9" fmla="*/ 375 h 788"/>
                <a:gd name="T10" fmla="*/ 129 w 371"/>
                <a:gd name="T11" fmla="*/ 488 h 788"/>
                <a:gd name="T12" fmla="*/ 98 w 371"/>
                <a:gd name="T13" fmla="*/ 583 h 788"/>
                <a:gd name="T14" fmla="*/ 62 w 371"/>
                <a:gd name="T15" fmla="*/ 678 h 788"/>
                <a:gd name="T16" fmla="*/ 17 w 371"/>
                <a:gd name="T17" fmla="*/ 782 h 788"/>
                <a:gd name="T18" fmla="*/ 3 w 371"/>
                <a:gd name="T19" fmla="*/ 787 h 788"/>
                <a:gd name="T20" fmla="*/ 0 w 371"/>
                <a:gd name="T21" fmla="*/ 768 h 788"/>
                <a:gd name="T22" fmla="*/ 62 w 371"/>
                <a:gd name="T23" fmla="*/ 566 h 788"/>
                <a:gd name="T24" fmla="*/ 106 w 371"/>
                <a:gd name="T25" fmla="*/ 347 h 788"/>
                <a:gd name="T26" fmla="*/ 134 w 371"/>
                <a:gd name="T27" fmla="*/ 274 h 788"/>
                <a:gd name="T28" fmla="*/ 165 w 371"/>
                <a:gd name="T29" fmla="*/ 204 h 788"/>
                <a:gd name="T30" fmla="*/ 202 w 371"/>
                <a:gd name="T31" fmla="*/ 132 h 788"/>
                <a:gd name="T32" fmla="*/ 224 w 371"/>
                <a:gd name="T33" fmla="*/ 104 h 788"/>
                <a:gd name="T34" fmla="*/ 247 w 371"/>
                <a:gd name="T35" fmla="*/ 75 h 788"/>
                <a:gd name="T36" fmla="*/ 297 w 371"/>
                <a:gd name="T37" fmla="*/ 31 h 788"/>
                <a:gd name="T38" fmla="*/ 361 w 371"/>
                <a:gd name="T39" fmla="*/ 0 h 788"/>
                <a:gd name="T40" fmla="*/ 370 w 371"/>
                <a:gd name="T41" fmla="*/ 2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1" h="788">
                  <a:moveTo>
                    <a:pt x="370" y="28"/>
                  </a:moveTo>
                  <a:lnTo>
                    <a:pt x="275" y="109"/>
                  </a:lnTo>
                  <a:lnTo>
                    <a:pt x="244" y="171"/>
                  </a:lnTo>
                  <a:lnTo>
                    <a:pt x="210" y="235"/>
                  </a:lnTo>
                  <a:lnTo>
                    <a:pt x="162" y="375"/>
                  </a:lnTo>
                  <a:lnTo>
                    <a:pt x="129" y="488"/>
                  </a:lnTo>
                  <a:lnTo>
                    <a:pt x="98" y="583"/>
                  </a:lnTo>
                  <a:lnTo>
                    <a:pt x="62" y="678"/>
                  </a:lnTo>
                  <a:lnTo>
                    <a:pt x="17" y="782"/>
                  </a:lnTo>
                  <a:lnTo>
                    <a:pt x="3" y="787"/>
                  </a:lnTo>
                  <a:lnTo>
                    <a:pt x="0" y="768"/>
                  </a:lnTo>
                  <a:lnTo>
                    <a:pt x="62" y="566"/>
                  </a:lnTo>
                  <a:lnTo>
                    <a:pt x="106" y="347"/>
                  </a:lnTo>
                  <a:lnTo>
                    <a:pt x="134" y="274"/>
                  </a:lnTo>
                  <a:lnTo>
                    <a:pt x="165" y="204"/>
                  </a:lnTo>
                  <a:lnTo>
                    <a:pt x="202" y="132"/>
                  </a:lnTo>
                  <a:lnTo>
                    <a:pt x="224" y="104"/>
                  </a:lnTo>
                  <a:lnTo>
                    <a:pt x="247" y="75"/>
                  </a:lnTo>
                  <a:lnTo>
                    <a:pt x="297" y="31"/>
                  </a:lnTo>
                  <a:lnTo>
                    <a:pt x="361" y="0"/>
                  </a:lnTo>
                  <a:lnTo>
                    <a:pt x="370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0" name="Freeform 172"/>
            <p:cNvSpPr>
              <a:spLocks noChangeArrowheads="1"/>
            </p:cNvSpPr>
            <p:nvPr/>
          </p:nvSpPr>
          <p:spPr bwMode="auto">
            <a:xfrm>
              <a:off x="1779" y="3536"/>
              <a:ext cx="22" cy="47"/>
            </a:xfrm>
            <a:custGeom>
              <a:avLst/>
              <a:gdLst>
                <a:gd name="T0" fmla="*/ 101 w 102"/>
                <a:gd name="T1" fmla="*/ 28 h 211"/>
                <a:gd name="T2" fmla="*/ 59 w 102"/>
                <a:gd name="T3" fmla="*/ 182 h 211"/>
                <a:gd name="T4" fmla="*/ 19 w 102"/>
                <a:gd name="T5" fmla="*/ 210 h 211"/>
                <a:gd name="T6" fmla="*/ 0 w 102"/>
                <a:gd name="T7" fmla="*/ 210 h 211"/>
                <a:gd name="T8" fmla="*/ 0 w 102"/>
                <a:gd name="T9" fmla="*/ 187 h 211"/>
                <a:gd name="T10" fmla="*/ 11 w 102"/>
                <a:gd name="T11" fmla="*/ 131 h 211"/>
                <a:gd name="T12" fmla="*/ 73 w 102"/>
                <a:gd name="T13" fmla="*/ 14 h 211"/>
                <a:gd name="T14" fmla="*/ 95 w 102"/>
                <a:gd name="T15" fmla="*/ 0 h 211"/>
                <a:gd name="T16" fmla="*/ 101 w 102"/>
                <a:gd name="T17" fmla="*/ 2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11">
                  <a:moveTo>
                    <a:pt x="101" y="28"/>
                  </a:moveTo>
                  <a:lnTo>
                    <a:pt x="59" y="182"/>
                  </a:lnTo>
                  <a:lnTo>
                    <a:pt x="19" y="210"/>
                  </a:lnTo>
                  <a:lnTo>
                    <a:pt x="0" y="210"/>
                  </a:lnTo>
                  <a:lnTo>
                    <a:pt x="0" y="187"/>
                  </a:lnTo>
                  <a:lnTo>
                    <a:pt x="11" y="131"/>
                  </a:lnTo>
                  <a:lnTo>
                    <a:pt x="73" y="14"/>
                  </a:lnTo>
                  <a:lnTo>
                    <a:pt x="95" y="0"/>
                  </a:lnTo>
                  <a:lnTo>
                    <a:pt x="10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1" name="Freeform 173"/>
            <p:cNvSpPr>
              <a:spLocks noChangeArrowheads="1"/>
            </p:cNvSpPr>
            <p:nvPr/>
          </p:nvSpPr>
          <p:spPr bwMode="auto">
            <a:xfrm>
              <a:off x="1780" y="3580"/>
              <a:ext cx="39" cy="170"/>
            </a:xfrm>
            <a:custGeom>
              <a:avLst/>
              <a:gdLst>
                <a:gd name="T0" fmla="*/ 17 w 178"/>
                <a:gd name="T1" fmla="*/ 5 h 752"/>
                <a:gd name="T2" fmla="*/ 73 w 178"/>
                <a:gd name="T3" fmla="*/ 98 h 752"/>
                <a:gd name="T4" fmla="*/ 124 w 178"/>
                <a:gd name="T5" fmla="*/ 190 h 752"/>
                <a:gd name="T6" fmla="*/ 163 w 178"/>
                <a:gd name="T7" fmla="*/ 403 h 752"/>
                <a:gd name="T8" fmla="*/ 177 w 178"/>
                <a:gd name="T9" fmla="*/ 521 h 752"/>
                <a:gd name="T10" fmla="*/ 163 w 178"/>
                <a:gd name="T11" fmla="*/ 751 h 752"/>
                <a:gd name="T12" fmla="*/ 140 w 178"/>
                <a:gd name="T13" fmla="*/ 751 h 752"/>
                <a:gd name="T14" fmla="*/ 132 w 178"/>
                <a:gd name="T15" fmla="*/ 639 h 752"/>
                <a:gd name="T16" fmla="*/ 124 w 178"/>
                <a:gd name="T17" fmla="*/ 521 h 752"/>
                <a:gd name="T18" fmla="*/ 110 w 178"/>
                <a:gd name="T19" fmla="*/ 406 h 752"/>
                <a:gd name="T20" fmla="*/ 104 w 178"/>
                <a:gd name="T21" fmla="*/ 294 h 752"/>
                <a:gd name="T22" fmla="*/ 82 w 178"/>
                <a:gd name="T23" fmla="*/ 204 h 752"/>
                <a:gd name="T24" fmla="*/ 45 w 178"/>
                <a:gd name="T25" fmla="*/ 112 h 752"/>
                <a:gd name="T26" fmla="*/ 0 w 178"/>
                <a:gd name="T27" fmla="*/ 22 h 752"/>
                <a:gd name="T28" fmla="*/ 0 w 178"/>
                <a:gd name="T29" fmla="*/ 0 h 752"/>
                <a:gd name="T30" fmla="*/ 17 w 178"/>
                <a:gd name="T31" fmla="*/ 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8" h="752">
                  <a:moveTo>
                    <a:pt x="17" y="5"/>
                  </a:moveTo>
                  <a:lnTo>
                    <a:pt x="73" y="98"/>
                  </a:lnTo>
                  <a:lnTo>
                    <a:pt x="124" y="190"/>
                  </a:lnTo>
                  <a:lnTo>
                    <a:pt x="163" y="403"/>
                  </a:lnTo>
                  <a:lnTo>
                    <a:pt x="177" y="521"/>
                  </a:lnTo>
                  <a:lnTo>
                    <a:pt x="163" y="751"/>
                  </a:lnTo>
                  <a:lnTo>
                    <a:pt x="140" y="751"/>
                  </a:lnTo>
                  <a:lnTo>
                    <a:pt x="132" y="639"/>
                  </a:lnTo>
                  <a:lnTo>
                    <a:pt x="124" y="521"/>
                  </a:lnTo>
                  <a:lnTo>
                    <a:pt x="110" y="406"/>
                  </a:lnTo>
                  <a:lnTo>
                    <a:pt x="104" y="294"/>
                  </a:lnTo>
                  <a:lnTo>
                    <a:pt x="82" y="204"/>
                  </a:lnTo>
                  <a:lnTo>
                    <a:pt x="45" y="11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7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2" name="Freeform 174"/>
            <p:cNvSpPr>
              <a:spLocks noChangeArrowheads="1"/>
            </p:cNvSpPr>
            <p:nvPr/>
          </p:nvSpPr>
          <p:spPr bwMode="auto">
            <a:xfrm>
              <a:off x="1737" y="3582"/>
              <a:ext cx="46" cy="131"/>
            </a:xfrm>
            <a:custGeom>
              <a:avLst/>
              <a:gdLst>
                <a:gd name="T0" fmla="*/ 0 w 208"/>
                <a:gd name="T1" fmla="*/ 580 h 581"/>
                <a:gd name="T2" fmla="*/ 19 w 208"/>
                <a:gd name="T3" fmla="*/ 126 h 581"/>
                <a:gd name="T4" fmla="*/ 44 w 208"/>
                <a:gd name="T5" fmla="*/ 51 h 581"/>
                <a:gd name="T6" fmla="*/ 67 w 208"/>
                <a:gd name="T7" fmla="*/ 23 h 581"/>
                <a:gd name="T8" fmla="*/ 95 w 208"/>
                <a:gd name="T9" fmla="*/ 0 h 581"/>
                <a:gd name="T10" fmla="*/ 109 w 208"/>
                <a:gd name="T11" fmla="*/ 0 h 581"/>
                <a:gd name="T12" fmla="*/ 171 w 208"/>
                <a:gd name="T13" fmla="*/ 82 h 581"/>
                <a:gd name="T14" fmla="*/ 207 w 208"/>
                <a:gd name="T15" fmla="*/ 258 h 581"/>
                <a:gd name="T16" fmla="*/ 185 w 208"/>
                <a:gd name="T17" fmla="*/ 395 h 581"/>
                <a:gd name="T18" fmla="*/ 162 w 208"/>
                <a:gd name="T19" fmla="*/ 395 h 581"/>
                <a:gd name="T20" fmla="*/ 137 w 208"/>
                <a:gd name="T21" fmla="*/ 258 h 581"/>
                <a:gd name="T22" fmla="*/ 126 w 208"/>
                <a:gd name="T23" fmla="*/ 182 h 581"/>
                <a:gd name="T24" fmla="*/ 103 w 208"/>
                <a:gd name="T25" fmla="*/ 104 h 581"/>
                <a:gd name="T26" fmla="*/ 101 w 208"/>
                <a:gd name="T27" fmla="*/ 31 h 581"/>
                <a:gd name="T28" fmla="*/ 78 w 208"/>
                <a:gd name="T29" fmla="*/ 79 h 581"/>
                <a:gd name="T30" fmla="*/ 73 w 208"/>
                <a:gd name="T31" fmla="*/ 140 h 581"/>
                <a:gd name="T32" fmla="*/ 30 w 208"/>
                <a:gd name="T33" fmla="*/ 359 h 581"/>
                <a:gd name="T34" fmla="*/ 22 w 208"/>
                <a:gd name="T35" fmla="*/ 580 h 581"/>
                <a:gd name="T36" fmla="*/ 0 w 208"/>
                <a:gd name="T37" fmla="*/ 58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" h="581">
                  <a:moveTo>
                    <a:pt x="0" y="580"/>
                  </a:moveTo>
                  <a:lnTo>
                    <a:pt x="19" y="126"/>
                  </a:lnTo>
                  <a:lnTo>
                    <a:pt x="44" y="51"/>
                  </a:lnTo>
                  <a:lnTo>
                    <a:pt x="67" y="23"/>
                  </a:lnTo>
                  <a:lnTo>
                    <a:pt x="95" y="0"/>
                  </a:lnTo>
                  <a:lnTo>
                    <a:pt x="109" y="0"/>
                  </a:lnTo>
                  <a:lnTo>
                    <a:pt x="171" y="82"/>
                  </a:lnTo>
                  <a:lnTo>
                    <a:pt x="207" y="258"/>
                  </a:lnTo>
                  <a:lnTo>
                    <a:pt x="185" y="395"/>
                  </a:lnTo>
                  <a:lnTo>
                    <a:pt x="162" y="395"/>
                  </a:lnTo>
                  <a:lnTo>
                    <a:pt x="137" y="258"/>
                  </a:lnTo>
                  <a:lnTo>
                    <a:pt x="126" y="182"/>
                  </a:lnTo>
                  <a:lnTo>
                    <a:pt x="103" y="104"/>
                  </a:lnTo>
                  <a:lnTo>
                    <a:pt x="101" y="31"/>
                  </a:lnTo>
                  <a:lnTo>
                    <a:pt x="78" y="79"/>
                  </a:lnTo>
                  <a:lnTo>
                    <a:pt x="73" y="140"/>
                  </a:lnTo>
                  <a:lnTo>
                    <a:pt x="30" y="359"/>
                  </a:lnTo>
                  <a:lnTo>
                    <a:pt x="22" y="580"/>
                  </a:lnTo>
                  <a:lnTo>
                    <a:pt x="0" y="58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3" name="Freeform 175"/>
            <p:cNvSpPr>
              <a:spLocks noChangeArrowheads="1"/>
            </p:cNvSpPr>
            <p:nvPr/>
          </p:nvSpPr>
          <p:spPr bwMode="auto">
            <a:xfrm>
              <a:off x="1750" y="3532"/>
              <a:ext cx="11" cy="43"/>
            </a:xfrm>
            <a:custGeom>
              <a:avLst/>
              <a:gdLst>
                <a:gd name="T0" fmla="*/ 20 w 55"/>
                <a:gd name="T1" fmla="*/ 8 h 194"/>
                <a:gd name="T2" fmla="*/ 37 w 55"/>
                <a:gd name="T3" fmla="*/ 42 h 194"/>
                <a:gd name="T4" fmla="*/ 54 w 55"/>
                <a:gd name="T5" fmla="*/ 182 h 194"/>
                <a:gd name="T6" fmla="*/ 43 w 55"/>
                <a:gd name="T7" fmla="*/ 193 h 194"/>
                <a:gd name="T8" fmla="*/ 31 w 55"/>
                <a:gd name="T9" fmla="*/ 182 h 194"/>
                <a:gd name="T10" fmla="*/ 20 w 55"/>
                <a:gd name="T11" fmla="*/ 118 h 194"/>
                <a:gd name="T12" fmla="*/ 0 w 55"/>
                <a:gd name="T13" fmla="*/ 59 h 194"/>
                <a:gd name="T14" fmla="*/ 0 w 55"/>
                <a:gd name="T15" fmla="*/ 17 h 194"/>
                <a:gd name="T16" fmla="*/ 9 w 55"/>
                <a:gd name="T17" fmla="*/ 0 h 194"/>
                <a:gd name="T18" fmla="*/ 20 w 55"/>
                <a:gd name="T19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94">
                  <a:moveTo>
                    <a:pt x="20" y="8"/>
                  </a:moveTo>
                  <a:lnTo>
                    <a:pt x="37" y="42"/>
                  </a:lnTo>
                  <a:lnTo>
                    <a:pt x="54" y="182"/>
                  </a:lnTo>
                  <a:lnTo>
                    <a:pt x="43" y="193"/>
                  </a:lnTo>
                  <a:lnTo>
                    <a:pt x="31" y="182"/>
                  </a:lnTo>
                  <a:lnTo>
                    <a:pt x="20" y="118"/>
                  </a:lnTo>
                  <a:lnTo>
                    <a:pt x="0" y="59"/>
                  </a:lnTo>
                  <a:lnTo>
                    <a:pt x="0" y="17"/>
                  </a:lnTo>
                  <a:lnTo>
                    <a:pt x="9" y="0"/>
                  </a:lnTo>
                  <a:lnTo>
                    <a:pt x="20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4" name="Freeform 176"/>
            <p:cNvSpPr>
              <a:spLocks noChangeArrowheads="1"/>
            </p:cNvSpPr>
            <p:nvPr/>
          </p:nvSpPr>
          <p:spPr bwMode="auto">
            <a:xfrm>
              <a:off x="1750" y="3353"/>
              <a:ext cx="101" cy="116"/>
            </a:xfrm>
            <a:custGeom>
              <a:avLst/>
              <a:gdLst>
                <a:gd name="T0" fmla="*/ 449 w 450"/>
                <a:gd name="T1" fmla="*/ 17 h 514"/>
                <a:gd name="T2" fmla="*/ 441 w 450"/>
                <a:gd name="T3" fmla="*/ 67 h 514"/>
                <a:gd name="T4" fmla="*/ 427 w 450"/>
                <a:gd name="T5" fmla="*/ 104 h 514"/>
                <a:gd name="T6" fmla="*/ 376 w 450"/>
                <a:gd name="T7" fmla="*/ 177 h 514"/>
                <a:gd name="T8" fmla="*/ 354 w 450"/>
                <a:gd name="T9" fmla="*/ 208 h 514"/>
                <a:gd name="T10" fmla="*/ 326 w 450"/>
                <a:gd name="T11" fmla="*/ 241 h 514"/>
                <a:gd name="T12" fmla="*/ 278 w 450"/>
                <a:gd name="T13" fmla="*/ 317 h 514"/>
                <a:gd name="T14" fmla="*/ 214 w 450"/>
                <a:gd name="T15" fmla="*/ 376 h 514"/>
                <a:gd name="T16" fmla="*/ 160 w 450"/>
                <a:gd name="T17" fmla="*/ 426 h 514"/>
                <a:gd name="T18" fmla="*/ 96 w 450"/>
                <a:gd name="T19" fmla="*/ 465 h 514"/>
                <a:gd name="T20" fmla="*/ 29 w 450"/>
                <a:gd name="T21" fmla="*/ 513 h 514"/>
                <a:gd name="T22" fmla="*/ 0 w 450"/>
                <a:gd name="T23" fmla="*/ 494 h 514"/>
                <a:gd name="T24" fmla="*/ 9 w 450"/>
                <a:gd name="T25" fmla="*/ 454 h 514"/>
                <a:gd name="T26" fmla="*/ 127 w 450"/>
                <a:gd name="T27" fmla="*/ 367 h 514"/>
                <a:gd name="T28" fmla="*/ 171 w 450"/>
                <a:gd name="T29" fmla="*/ 317 h 514"/>
                <a:gd name="T30" fmla="*/ 236 w 450"/>
                <a:gd name="T31" fmla="*/ 264 h 514"/>
                <a:gd name="T32" fmla="*/ 258 w 450"/>
                <a:gd name="T33" fmla="*/ 222 h 514"/>
                <a:gd name="T34" fmla="*/ 289 w 450"/>
                <a:gd name="T35" fmla="*/ 194 h 514"/>
                <a:gd name="T36" fmla="*/ 348 w 450"/>
                <a:gd name="T37" fmla="*/ 146 h 514"/>
                <a:gd name="T38" fmla="*/ 427 w 450"/>
                <a:gd name="T39" fmla="*/ 14 h 514"/>
                <a:gd name="T40" fmla="*/ 443 w 450"/>
                <a:gd name="T41" fmla="*/ 0 h 514"/>
                <a:gd name="T42" fmla="*/ 449 w 450"/>
                <a:gd name="T43" fmla="*/ 17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0" h="514">
                  <a:moveTo>
                    <a:pt x="449" y="17"/>
                  </a:moveTo>
                  <a:lnTo>
                    <a:pt x="441" y="67"/>
                  </a:lnTo>
                  <a:lnTo>
                    <a:pt x="427" y="104"/>
                  </a:lnTo>
                  <a:lnTo>
                    <a:pt x="376" y="177"/>
                  </a:lnTo>
                  <a:lnTo>
                    <a:pt x="354" y="208"/>
                  </a:lnTo>
                  <a:lnTo>
                    <a:pt x="326" y="241"/>
                  </a:lnTo>
                  <a:lnTo>
                    <a:pt x="278" y="317"/>
                  </a:lnTo>
                  <a:lnTo>
                    <a:pt x="214" y="376"/>
                  </a:lnTo>
                  <a:lnTo>
                    <a:pt x="160" y="426"/>
                  </a:lnTo>
                  <a:lnTo>
                    <a:pt x="96" y="465"/>
                  </a:lnTo>
                  <a:lnTo>
                    <a:pt x="29" y="513"/>
                  </a:lnTo>
                  <a:lnTo>
                    <a:pt x="0" y="494"/>
                  </a:lnTo>
                  <a:lnTo>
                    <a:pt x="9" y="454"/>
                  </a:lnTo>
                  <a:lnTo>
                    <a:pt x="127" y="367"/>
                  </a:lnTo>
                  <a:lnTo>
                    <a:pt x="171" y="317"/>
                  </a:lnTo>
                  <a:lnTo>
                    <a:pt x="236" y="264"/>
                  </a:lnTo>
                  <a:lnTo>
                    <a:pt x="258" y="222"/>
                  </a:lnTo>
                  <a:lnTo>
                    <a:pt x="289" y="194"/>
                  </a:lnTo>
                  <a:lnTo>
                    <a:pt x="348" y="146"/>
                  </a:lnTo>
                  <a:lnTo>
                    <a:pt x="427" y="14"/>
                  </a:lnTo>
                  <a:lnTo>
                    <a:pt x="443" y="0"/>
                  </a:lnTo>
                  <a:lnTo>
                    <a:pt x="449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5" name="Freeform 177"/>
            <p:cNvSpPr>
              <a:spLocks noChangeArrowheads="1"/>
            </p:cNvSpPr>
            <p:nvPr/>
          </p:nvSpPr>
          <p:spPr bwMode="auto">
            <a:xfrm>
              <a:off x="1744" y="3243"/>
              <a:ext cx="52" cy="28"/>
            </a:xfrm>
            <a:custGeom>
              <a:avLst/>
              <a:gdLst>
                <a:gd name="T0" fmla="*/ 12 w 234"/>
                <a:gd name="T1" fmla="*/ 17 h 128"/>
                <a:gd name="T2" fmla="*/ 51 w 234"/>
                <a:gd name="T3" fmla="*/ 0 h 128"/>
                <a:gd name="T4" fmla="*/ 96 w 234"/>
                <a:gd name="T5" fmla="*/ 0 h 128"/>
                <a:gd name="T6" fmla="*/ 183 w 234"/>
                <a:gd name="T7" fmla="*/ 26 h 128"/>
                <a:gd name="T8" fmla="*/ 233 w 234"/>
                <a:gd name="T9" fmla="*/ 107 h 128"/>
                <a:gd name="T10" fmla="*/ 233 w 234"/>
                <a:gd name="T11" fmla="*/ 127 h 128"/>
                <a:gd name="T12" fmla="*/ 219 w 234"/>
                <a:gd name="T13" fmla="*/ 127 h 128"/>
                <a:gd name="T14" fmla="*/ 160 w 234"/>
                <a:gd name="T15" fmla="*/ 76 h 128"/>
                <a:gd name="T16" fmla="*/ 87 w 234"/>
                <a:gd name="T17" fmla="*/ 59 h 128"/>
                <a:gd name="T18" fmla="*/ 12 w 234"/>
                <a:gd name="T19" fmla="*/ 45 h 128"/>
                <a:gd name="T20" fmla="*/ 0 w 234"/>
                <a:gd name="T21" fmla="*/ 37 h 128"/>
                <a:gd name="T22" fmla="*/ 12 w 234"/>
                <a:gd name="T23" fmla="*/ 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128">
                  <a:moveTo>
                    <a:pt x="12" y="17"/>
                  </a:moveTo>
                  <a:lnTo>
                    <a:pt x="51" y="0"/>
                  </a:lnTo>
                  <a:lnTo>
                    <a:pt x="96" y="0"/>
                  </a:lnTo>
                  <a:lnTo>
                    <a:pt x="183" y="26"/>
                  </a:lnTo>
                  <a:lnTo>
                    <a:pt x="233" y="107"/>
                  </a:lnTo>
                  <a:lnTo>
                    <a:pt x="233" y="127"/>
                  </a:lnTo>
                  <a:lnTo>
                    <a:pt x="219" y="127"/>
                  </a:lnTo>
                  <a:lnTo>
                    <a:pt x="160" y="76"/>
                  </a:lnTo>
                  <a:lnTo>
                    <a:pt x="87" y="59"/>
                  </a:lnTo>
                  <a:lnTo>
                    <a:pt x="12" y="45"/>
                  </a:lnTo>
                  <a:lnTo>
                    <a:pt x="0" y="37"/>
                  </a:lnTo>
                  <a:lnTo>
                    <a:pt x="12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6" name="Freeform 178"/>
            <p:cNvSpPr>
              <a:spLocks noChangeArrowheads="1"/>
            </p:cNvSpPr>
            <p:nvPr/>
          </p:nvSpPr>
          <p:spPr bwMode="auto">
            <a:xfrm>
              <a:off x="1744" y="3284"/>
              <a:ext cx="45" cy="19"/>
            </a:xfrm>
            <a:custGeom>
              <a:avLst/>
              <a:gdLst>
                <a:gd name="T0" fmla="*/ 22 w 202"/>
                <a:gd name="T1" fmla="*/ 0 h 88"/>
                <a:gd name="T2" fmla="*/ 112 w 202"/>
                <a:gd name="T3" fmla="*/ 28 h 88"/>
                <a:gd name="T4" fmla="*/ 193 w 202"/>
                <a:gd name="T5" fmla="*/ 19 h 88"/>
                <a:gd name="T6" fmla="*/ 201 w 202"/>
                <a:gd name="T7" fmla="*/ 28 h 88"/>
                <a:gd name="T8" fmla="*/ 199 w 202"/>
                <a:gd name="T9" fmla="*/ 45 h 88"/>
                <a:gd name="T10" fmla="*/ 154 w 202"/>
                <a:gd name="T11" fmla="*/ 67 h 88"/>
                <a:gd name="T12" fmla="*/ 103 w 202"/>
                <a:gd name="T13" fmla="*/ 87 h 88"/>
                <a:gd name="T14" fmla="*/ 61 w 202"/>
                <a:gd name="T15" fmla="*/ 59 h 88"/>
                <a:gd name="T16" fmla="*/ 16 w 202"/>
                <a:gd name="T17" fmla="*/ 45 h 88"/>
                <a:gd name="T18" fmla="*/ 0 w 202"/>
                <a:gd name="T19" fmla="*/ 19 h 88"/>
                <a:gd name="T20" fmla="*/ 2 w 202"/>
                <a:gd name="T21" fmla="*/ 5 h 88"/>
                <a:gd name="T22" fmla="*/ 22 w 202"/>
                <a:gd name="T2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2" h="88">
                  <a:moveTo>
                    <a:pt x="22" y="0"/>
                  </a:moveTo>
                  <a:lnTo>
                    <a:pt x="112" y="28"/>
                  </a:lnTo>
                  <a:lnTo>
                    <a:pt x="193" y="19"/>
                  </a:lnTo>
                  <a:lnTo>
                    <a:pt x="201" y="28"/>
                  </a:lnTo>
                  <a:lnTo>
                    <a:pt x="199" y="45"/>
                  </a:lnTo>
                  <a:lnTo>
                    <a:pt x="154" y="67"/>
                  </a:lnTo>
                  <a:lnTo>
                    <a:pt x="103" y="87"/>
                  </a:lnTo>
                  <a:lnTo>
                    <a:pt x="61" y="59"/>
                  </a:lnTo>
                  <a:lnTo>
                    <a:pt x="16" y="45"/>
                  </a:lnTo>
                  <a:lnTo>
                    <a:pt x="0" y="19"/>
                  </a:lnTo>
                  <a:lnTo>
                    <a:pt x="2" y="5"/>
                  </a:lnTo>
                  <a:lnTo>
                    <a:pt x="2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7" name="Freeform 179"/>
            <p:cNvSpPr>
              <a:spLocks noChangeArrowheads="1"/>
            </p:cNvSpPr>
            <p:nvPr/>
          </p:nvSpPr>
          <p:spPr bwMode="auto">
            <a:xfrm>
              <a:off x="1696" y="3046"/>
              <a:ext cx="235" cy="264"/>
            </a:xfrm>
            <a:custGeom>
              <a:avLst/>
              <a:gdLst>
                <a:gd name="T0" fmla="*/ 31 w 1041"/>
                <a:gd name="T1" fmla="*/ 286 h 1170"/>
                <a:gd name="T2" fmla="*/ 143 w 1041"/>
                <a:gd name="T3" fmla="*/ 197 h 1170"/>
                <a:gd name="T4" fmla="*/ 185 w 1041"/>
                <a:gd name="T5" fmla="*/ 110 h 1170"/>
                <a:gd name="T6" fmla="*/ 247 w 1041"/>
                <a:gd name="T7" fmla="*/ 73 h 1170"/>
                <a:gd name="T8" fmla="*/ 379 w 1041"/>
                <a:gd name="T9" fmla="*/ 0 h 1170"/>
                <a:gd name="T10" fmla="*/ 628 w 1041"/>
                <a:gd name="T11" fmla="*/ 6 h 1170"/>
                <a:gd name="T12" fmla="*/ 774 w 1041"/>
                <a:gd name="T13" fmla="*/ 73 h 1170"/>
                <a:gd name="T14" fmla="*/ 864 w 1041"/>
                <a:gd name="T15" fmla="*/ 191 h 1170"/>
                <a:gd name="T16" fmla="*/ 928 w 1041"/>
                <a:gd name="T17" fmla="*/ 264 h 1170"/>
                <a:gd name="T18" fmla="*/ 995 w 1041"/>
                <a:gd name="T19" fmla="*/ 390 h 1170"/>
                <a:gd name="T20" fmla="*/ 1009 w 1041"/>
                <a:gd name="T21" fmla="*/ 581 h 1170"/>
                <a:gd name="T22" fmla="*/ 1035 w 1041"/>
                <a:gd name="T23" fmla="*/ 726 h 1170"/>
                <a:gd name="T24" fmla="*/ 987 w 1041"/>
                <a:gd name="T25" fmla="*/ 911 h 1170"/>
                <a:gd name="T26" fmla="*/ 939 w 1041"/>
                <a:gd name="T27" fmla="*/ 1119 h 1170"/>
                <a:gd name="T28" fmla="*/ 894 w 1041"/>
                <a:gd name="T29" fmla="*/ 1169 h 1170"/>
                <a:gd name="T30" fmla="*/ 878 w 1041"/>
                <a:gd name="T31" fmla="*/ 1127 h 1170"/>
                <a:gd name="T32" fmla="*/ 922 w 1041"/>
                <a:gd name="T33" fmla="*/ 1023 h 1170"/>
                <a:gd name="T34" fmla="*/ 987 w 1041"/>
                <a:gd name="T35" fmla="*/ 810 h 1170"/>
                <a:gd name="T36" fmla="*/ 953 w 1041"/>
                <a:gd name="T37" fmla="*/ 581 h 1170"/>
                <a:gd name="T38" fmla="*/ 953 w 1041"/>
                <a:gd name="T39" fmla="*/ 398 h 1170"/>
                <a:gd name="T40" fmla="*/ 917 w 1041"/>
                <a:gd name="T41" fmla="*/ 325 h 1170"/>
                <a:gd name="T42" fmla="*/ 869 w 1041"/>
                <a:gd name="T43" fmla="*/ 258 h 1170"/>
                <a:gd name="T44" fmla="*/ 805 w 1041"/>
                <a:gd name="T45" fmla="*/ 197 h 1170"/>
                <a:gd name="T46" fmla="*/ 718 w 1041"/>
                <a:gd name="T47" fmla="*/ 82 h 1170"/>
                <a:gd name="T48" fmla="*/ 611 w 1041"/>
                <a:gd name="T49" fmla="*/ 56 h 1170"/>
                <a:gd name="T50" fmla="*/ 384 w 1041"/>
                <a:gd name="T51" fmla="*/ 45 h 1170"/>
                <a:gd name="T52" fmla="*/ 297 w 1041"/>
                <a:gd name="T53" fmla="*/ 110 h 1170"/>
                <a:gd name="T54" fmla="*/ 208 w 1041"/>
                <a:gd name="T55" fmla="*/ 154 h 1170"/>
                <a:gd name="T56" fmla="*/ 157 w 1041"/>
                <a:gd name="T57" fmla="*/ 272 h 1170"/>
                <a:gd name="T58" fmla="*/ 112 w 1041"/>
                <a:gd name="T59" fmla="*/ 314 h 1170"/>
                <a:gd name="T60" fmla="*/ 25 w 1041"/>
                <a:gd name="T61" fmla="*/ 398 h 1170"/>
                <a:gd name="T62" fmla="*/ 9 w 1041"/>
                <a:gd name="T63" fmla="*/ 49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1" h="1170">
                  <a:moveTo>
                    <a:pt x="0" y="471"/>
                  </a:moveTo>
                  <a:lnTo>
                    <a:pt x="31" y="286"/>
                  </a:lnTo>
                  <a:lnTo>
                    <a:pt x="98" y="255"/>
                  </a:lnTo>
                  <a:lnTo>
                    <a:pt x="143" y="197"/>
                  </a:lnTo>
                  <a:lnTo>
                    <a:pt x="163" y="146"/>
                  </a:lnTo>
                  <a:lnTo>
                    <a:pt x="185" y="110"/>
                  </a:lnTo>
                  <a:lnTo>
                    <a:pt x="210" y="82"/>
                  </a:lnTo>
                  <a:lnTo>
                    <a:pt x="247" y="73"/>
                  </a:lnTo>
                  <a:lnTo>
                    <a:pt x="325" y="20"/>
                  </a:lnTo>
                  <a:lnTo>
                    <a:pt x="379" y="0"/>
                  </a:lnTo>
                  <a:lnTo>
                    <a:pt x="457" y="20"/>
                  </a:lnTo>
                  <a:lnTo>
                    <a:pt x="628" y="6"/>
                  </a:lnTo>
                  <a:lnTo>
                    <a:pt x="701" y="20"/>
                  </a:lnTo>
                  <a:lnTo>
                    <a:pt x="774" y="73"/>
                  </a:lnTo>
                  <a:lnTo>
                    <a:pt x="833" y="154"/>
                  </a:lnTo>
                  <a:lnTo>
                    <a:pt x="864" y="191"/>
                  </a:lnTo>
                  <a:lnTo>
                    <a:pt x="894" y="227"/>
                  </a:lnTo>
                  <a:lnTo>
                    <a:pt x="928" y="264"/>
                  </a:lnTo>
                  <a:lnTo>
                    <a:pt x="953" y="300"/>
                  </a:lnTo>
                  <a:lnTo>
                    <a:pt x="995" y="390"/>
                  </a:lnTo>
                  <a:lnTo>
                    <a:pt x="1004" y="494"/>
                  </a:lnTo>
                  <a:lnTo>
                    <a:pt x="1009" y="581"/>
                  </a:lnTo>
                  <a:lnTo>
                    <a:pt x="1018" y="653"/>
                  </a:lnTo>
                  <a:lnTo>
                    <a:pt x="1035" y="726"/>
                  </a:lnTo>
                  <a:lnTo>
                    <a:pt x="1040" y="833"/>
                  </a:lnTo>
                  <a:lnTo>
                    <a:pt x="987" y="911"/>
                  </a:lnTo>
                  <a:lnTo>
                    <a:pt x="962" y="1060"/>
                  </a:lnTo>
                  <a:lnTo>
                    <a:pt x="939" y="1119"/>
                  </a:lnTo>
                  <a:lnTo>
                    <a:pt x="922" y="1147"/>
                  </a:lnTo>
                  <a:lnTo>
                    <a:pt x="894" y="1169"/>
                  </a:lnTo>
                  <a:lnTo>
                    <a:pt x="869" y="1161"/>
                  </a:lnTo>
                  <a:lnTo>
                    <a:pt x="878" y="1127"/>
                  </a:lnTo>
                  <a:lnTo>
                    <a:pt x="908" y="1079"/>
                  </a:lnTo>
                  <a:lnTo>
                    <a:pt x="922" y="1023"/>
                  </a:lnTo>
                  <a:lnTo>
                    <a:pt x="931" y="892"/>
                  </a:lnTo>
                  <a:lnTo>
                    <a:pt x="987" y="810"/>
                  </a:lnTo>
                  <a:lnTo>
                    <a:pt x="987" y="738"/>
                  </a:lnTo>
                  <a:lnTo>
                    <a:pt x="953" y="581"/>
                  </a:lnTo>
                  <a:lnTo>
                    <a:pt x="967" y="494"/>
                  </a:lnTo>
                  <a:lnTo>
                    <a:pt x="953" y="398"/>
                  </a:lnTo>
                  <a:lnTo>
                    <a:pt x="939" y="362"/>
                  </a:lnTo>
                  <a:lnTo>
                    <a:pt x="917" y="325"/>
                  </a:lnTo>
                  <a:lnTo>
                    <a:pt x="892" y="292"/>
                  </a:lnTo>
                  <a:lnTo>
                    <a:pt x="869" y="258"/>
                  </a:lnTo>
                  <a:lnTo>
                    <a:pt x="836" y="227"/>
                  </a:lnTo>
                  <a:lnTo>
                    <a:pt x="805" y="197"/>
                  </a:lnTo>
                  <a:lnTo>
                    <a:pt x="754" y="110"/>
                  </a:lnTo>
                  <a:lnTo>
                    <a:pt x="718" y="82"/>
                  </a:lnTo>
                  <a:lnTo>
                    <a:pt x="681" y="65"/>
                  </a:lnTo>
                  <a:lnTo>
                    <a:pt x="611" y="56"/>
                  </a:lnTo>
                  <a:lnTo>
                    <a:pt x="446" y="65"/>
                  </a:lnTo>
                  <a:lnTo>
                    <a:pt x="384" y="45"/>
                  </a:lnTo>
                  <a:lnTo>
                    <a:pt x="342" y="73"/>
                  </a:lnTo>
                  <a:lnTo>
                    <a:pt x="297" y="110"/>
                  </a:lnTo>
                  <a:lnTo>
                    <a:pt x="253" y="132"/>
                  </a:lnTo>
                  <a:lnTo>
                    <a:pt x="208" y="154"/>
                  </a:lnTo>
                  <a:lnTo>
                    <a:pt x="180" y="208"/>
                  </a:lnTo>
                  <a:lnTo>
                    <a:pt x="157" y="272"/>
                  </a:lnTo>
                  <a:lnTo>
                    <a:pt x="135" y="295"/>
                  </a:lnTo>
                  <a:lnTo>
                    <a:pt x="112" y="314"/>
                  </a:lnTo>
                  <a:lnTo>
                    <a:pt x="48" y="337"/>
                  </a:lnTo>
                  <a:lnTo>
                    <a:pt x="25" y="398"/>
                  </a:lnTo>
                  <a:lnTo>
                    <a:pt x="17" y="480"/>
                  </a:lnTo>
                  <a:lnTo>
                    <a:pt x="9" y="491"/>
                  </a:lnTo>
                  <a:lnTo>
                    <a:pt x="0" y="47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8" name="Freeform 180"/>
            <p:cNvSpPr>
              <a:spLocks noChangeArrowheads="1"/>
            </p:cNvSpPr>
            <p:nvPr/>
          </p:nvSpPr>
          <p:spPr bwMode="auto">
            <a:xfrm>
              <a:off x="1717" y="3155"/>
              <a:ext cx="125" cy="45"/>
            </a:xfrm>
            <a:custGeom>
              <a:avLst/>
              <a:gdLst>
                <a:gd name="T0" fmla="*/ 14 w 556"/>
                <a:gd name="T1" fmla="*/ 126 h 203"/>
                <a:gd name="T2" fmla="*/ 109 w 556"/>
                <a:gd name="T3" fmla="*/ 126 h 203"/>
                <a:gd name="T4" fmla="*/ 168 w 556"/>
                <a:gd name="T5" fmla="*/ 90 h 203"/>
                <a:gd name="T6" fmla="*/ 213 w 556"/>
                <a:gd name="T7" fmla="*/ 53 h 203"/>
                <a:gd name="T8" fmla="*/ 261 w 556"/>
                <a:gd name="T9" fmla="*/ 17 h 203"/>
                <a:gd name="T10" fmla="*/ 319 w 556"/>
                <a:gd name="T11" fmla="*/ 0 h 203"/>
                <a:gd name="T12" fmla="*/ 376 w 556"/>
                <a:gd name="T13" fmla="*/ 39 h 203"/>
                <a:gd name="T14" fmla="*/ 462 w 556"/>
                <a:gd name="T15" fmla="*/ 104 h 203"/>
                <a:gd name="T16" fmla="*/ 496 w 556"/>
                <a:gd name="T17" fmla="*/ 132 h 203"/>
                <a:gd name="T18" fmla="*/ 547 w 556"/>
                <a:gd name="T19" fmla="*/ 143 h 203"/>
                <a:gd name="T20" fmla="*/ 555 w 556"/>
                <a:gd name="T21" fmla="*/ 157 h 203"/>
                <a:gd name="T22" fmla="*/ 547 w 556"/>
                <a:gd name="T23" fmla="*/ 171 h 203"/>
                <a:gd name="T24" fmla="*/ 448 w 556"/>
                <a:gd name="T25" fmla="*/ 140 h 203"/>
                <a:gd name="T26" fmla="*/ 406 w 556"/>
                <a:gd name="T27" fmla="*/ 109 h 203"/>
                <a:gd name="T28" fmla="*/ 356 w 556"/>
                <a:gd name="T29" fmla="*/ 76 h 203"/>
                <a:gd name="T30" fmla="*/ 317 w 556"/>
                <a:gd name="T31" fmla="*/ 36 h 203"/>
                <a:gd name="T32" fmla="*/ 261 w 556"/>
                <a:gd name="T33" fmla="*/ 59 h 203"/>
                <a:gd name="T34" fmla="*/ 221 w 556"/>
                <a:gd name="T35" fmla="*/ 109 h 203"/>
                <a:gd name="T36" fmla="*/ 179 w 556"/>
                <a:gd name="T37" fmla="*/ 162 h 203"/>
                <a:gd name="T38" fmla="*/ 157 w 556"/>
                <a:gd name="T39" fmla="*/ 185 h 203"/>
                <a:gd name="T40" fmla="*/ 126 w 556"/>
                <a:gd name="T41" fmla="*/ 202 h 203"/>
                <a:gd name="T42" fmla="*/ 67 w 556"/>
                <a:gd name="T43" fmla="*/ 193 h 203"/>
                <a:gd name="T44" fmla="*/ 8 w 556"/>
                <a:gd name="T45" fmla="*/ 154 h 203"/>
                <a:gd name="T46" fmla="*/ 0 w 556"/>
                <a:gd name="T47" fmla="*/ 134 h 203"/>
                <a:gd name="T48" fmla="*/ 14 w 556"/>
                <a:gd name="T49" fmla="*/ 12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6" h="203">
                  <a:moveTo>
                    <a:pt x="14" y="126"/>
                  </a:moveTo>
                  <a:lnTo>
                    <a:pt x="109" y="126"/>
                  </a:lnTo>
                  <a:lnTo>
                    <a:pt x="168" y="90"/>
                  </a:lnTo>
                  <a:lnTo>
                    <a:pt x="213" y="53"/>
                  </a:lnTo>
                  <a:lnTo>
                    <a:pt x="261" y="17"/>
                  </a:lnTo>
                  <a:lnTo>
                    <a:pt x="319" y="0"/>
                  </a:lnTo>
                  <a:lnTo>
                    <a:pt x="376" y="39"/>
                  </a:lnTo>
                  <a:lnTo>
                    <a:pt x="462" y="104"/>
                  </a:lnTo>
                  <a:lnTo>
                    <a:pt x="496" y="132"/>
                  </a:lnTo>
                  <a:lnTo>
                    <a:pt x="547" y="143"/>
                  </a:lnTo>
                  <a:lnTo>
                    <a:pt x="555" y="157"/>
                  </a:lnTo>
                  <a:lnTo>
                    <a:pt x="547" y="171"/>
                  </a:lnTo>
                  <a:lnTo>
                    <a:pt x="448" y="140"/>
                  </a:lnTo>
                  <a:lnTo>
                    <a:pt x="406" y="109"/>
                  </a:lnTo>
                  <a:lnTo>
                    <a:pt x="356" y="76"/>
                  </a:lnTo>
                  <a:lnTo>
                    <a:pt x="317" y="36"/>
                  </a:lnTo>
                  <a:lnTo>
                    <a:pt x="261" y="59"/>
                  </a:lnTo>
                  <a:lnTo>
                    <a:pt x="221" y="109"/>
                  </a:lnTo>
                  <a:lnTo>
                    <a:pt x="179" y="162"/>
                  </a:lnTo>
                  <a:lnTo>
                    <a:pt x="157" y="185"/>
                  </a:lnTo>
                  <a:lnTo>
                    <a:pt x="126" y="202"/>
                  </a:lnTo>
                  <a:lnTo>
                    <a:pt x="67" y="193"/>
                  </a:lnTo>
                  <a:lnTo>
                    <a:pt x="8" y="154"/>
                  </a:lnTo>
                  <a:lnTo>
                    <a:pt x="0" y="134"/>
                  </a:lnTo>
                  <a:lnTo>
                    <a:pt x="14" y="1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09" name="Freeform 181"/>
            <p:cNvSpPr>
              <a:spLocks noChangeArrowheads="1"/>
            </p:cNvSpPr>
            <p:nvPr/>
          </p:nvSpPr>
          <p:spPr bwMode="auto">
            <a:xfrm>
              <a:off x="1818" y="3207"/>
              <a:ext cx="23" cy="70"/>
            </a:xfrm>
            <a:custGeom>
              <a:avLst/>
              <a:gdLst>
                <a:gd name="T0" fmla="*/ 9 w 105"/>
                <a:gd name="T1" fmla="*/ 0 h 315"/>
                <a:gd name="T2" fmla="*/ 99 w 105"/>
                <a:gd name="T3" fmla="*/ 53 h 315"/>
                <a:gd name="T4" fmla="*/ 104 w 105"/>
                <a:gd name="T5" fmla="*/ 103 h 315"/>
                <a:gd name="T6" fmla="*/ 90 w 105"/>
                <a:gd name="T7" fmla="*/ 159 h 315"/>
                <a:gd name="T8" fmla="*/ 104 w 105"/>
                <a:gd name="T9" fmla="*/ 280 h 315"/>
                <a:gd name="T10" fmla="*/ 90 w 105"/>
                <a:gd name="T11" fmla="*/ 314 h 315"/>
                <a:gd name="T12" fmla="*/ 73 w 105"/>
                <a:gd name="T13" fmla="*/ 300 h 315"/>
                <a:gd name="T14" fmla="*/ 37 w 105"/>
                <a:gd name="T15" fmla="*/ 140 h 315"/>
                <a:gd name="T16" fmla="*/ 68 w 105"/>
                <a:gd name="T17" fmla="*/ 73 h 315"/>
                <a:gd name="T18" fmla="*/ 40 w 105"/>
                <a:gd name="T19" fmla="*/ 42 h 315"/>
                <a:gd name="T20" fmla="*/ 9 w 105"/>
                <a:gd name="T21" fmla="*/ 31 h 315"/>
                <a:gd name="T22" fmla="*/ 0 w 105"/>
                <a:gd name="T23" fmla="*/ 14 h 315"/>
                <a:gd name="T24" fmla="*/ 9 w 105"/>
                <a:gd name="T2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315">
                  <a:moveTo>
                    <a:pt x="9" y="0"/>
                  </a:moveTo>
                  <a:lnTo>
                    <a:pt x="99" y="53"/>
                  </a:lnTo>
                  <a:lnTo>
                    <a:pt x="104" y="103"/>
                  </a:lnTo>
                  <a:lnTo>
                    <a:pt x="90" y="159"/>
                  </a:lnTo>
                  <a:lnTo>
                    <a:pt x="104" y="280"/>
                  </a:lnTo>
                  <a:lnTo>
                    <a:pt x="90" y="314"/>
                  </a:lnTo>
                  <a:lnTo>
                    <a:pt x="73" y="300"/>
                  </a:lnTo>
                  <a:lnTo>
                    <a:pt x="37" y="140"/>
                  </a:lnTo>
                  <a:lnTo>
                    <a:pt x="68" y="73"/>
                  </a:lnTo>
                  <a:lnTo>
                    <a:pt x="40" y="42"/>
                  </a:lnTo>
                  <a:lnTo>
                    <a:pt x="9" y="31"/>
                  </a:lnTo>
                  <a:lnTo>
                    <a:pt x="0" y="14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0" name="Freeform 182"/>
            <p:cNvSpPr>
              <a:spLocks noChangeArrowheads="1"/>
            </p:cNvSpPr>
            <p:nvPr/>
          </p:nvSpPr>
          <p:spPr bwMode="auto">
            <a:xfrm>
              <a:off x="1857" y="3230"/>
              <a:ext cx="39" cy="89"/>
            </a:xfrm>
            <a:custGeom>
              <a:avLst/>
              <a:gdLst>
                <a:gd name="T0" fmla="*/ 14 w 178"/>
                <a:gd name="T1" fmla="*/ 0 h 397"/>
                <a:gd name="T2" fmla="*/ 146 w 178"/>
                <a:gd name="T3" fmla="*/ 51 h 397"/>
                <a:gd name="T4" fmla="*/ 177 w 178"/>
                <a:gd name="T5" fmla="*/ 138 h 397"/>
                <a:gd name="T6" fmla="*/ 163 w 178"/>
                <a:gd name="T7" fmla="*/ 233 h 397"/>
                <a:gd name="T8" fmla="*/ 118 w 178"/>
                <a:gd name="T9" fmla="*/ 314 h 397"/>
                <a:gd name="T10" fmla="*/ 104 w 178"/>
                <a:gd name="T11" fmla="*/ 362 h 397"/>
                <a:gd name="T12" fmla="*/ 73 w 178"/>
                <a:gd name="T13" fmla="*/ 396 h 397"/>
                <a:gd name="T14" fmla="*/ 45 w 178"/>
                <a:gd name="T15" fmla="*/ 396 h 397"/>
                <a:gd name="T16" fmla="*/ 45 w 178"/>
                <a:gd name="T17" fmla="*/ 359 h 397"/>
                <a:gd name="T18" fmla="*/ 65 w 178"/>
                <a:gd name="T19" fmla="*/ 292 h 397"/>
                <a:gd name="T20" fmla="*/ 87 w 178"/>
                <a:gd name="T21" fmla="*/ 244 h 397"/>
                <a:gd name="T22" fmla="*/ 110 w 178"/>
                <a:gd name="T23" fmla="*/ 197 h 397"/>
                <a:gd name="T24" fmla="*/ 127 w 178"/>
                <a:gd name="T25" fmla="*/ 73 h 397"/>
                <a:gd name="T26" fmla="*/ 76 w 178"/>
                <a:gd name="T27" fmla="*/ 37 h 397"/>
                <a:gd name="T28" fmla="*/ 14 w 178"/>
                <a:gd name="T29" fmla="*/ 34 h 397"/>
                <a:gd name="T30" fmla="*/ 0 w 178"/>
                <a:gd name="T31" fmla="*/ 20 h 397"/>
                <a:gd name="T32" fmla="*/ 14 w 178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" h="397">
                  <a:moveTo>
                    <a:pt x="14" y="0"/>
                  </a:moveTo>
                  <a:lnTo>
                    <a:pt x="146" y="51"/>
                  </a:lnTo>
                  <a:lnTo>
                    <a:pt x="177" y="138"/>
                  </a:lnTo>
                  <a:lnTo>
                    <a:pt x="163" y="233"/>
                  </a:lnTo>
                  <a:lnTo>
                    <a:pt x="118" y="314"/>
                  </a:lnTo>
                  <a:lnTo>
                    <a:pt x="104" y="362"/>
                  </a:lnTo>
                  <a:lnTo>
                    <a:pt x="73" y="396"/>
                  </a:lnTo>
                  <a:lnTo>
                    <a:pt x="45" y="396"/>
                  </a:lnTo>
                  <a:lnTo>
                    <a:pt x="45" y="359"/>
                  </a:lnTo>
                  <a:lnTo>
                    <a:pt x="65" y="292"/>
                  </a:lnTo>
                  <a:lnTo>
                    <a:pt x="87" y="244"/>
                  </a:lnTo>
                  <a:lnTo>
                    <a:pt x="110" y="197"/>
                  </a:lnTo>
                  <a:lnTo>
                    <a:pt x="127" y="73"/>
                  </a:lnTo>
                  <a:lnTo>
                    <a:pt x="76" y="37"/>
                  </a:lnTo>
                  <a:lnTo>
                    <a:pt x="14" y="34"/>
                  </a:lnTo>
                  <a:lnTo>
                    <a:pt x="0" y="20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1" name="Freeform 183"/>
            <p:cNvSpPr>
              <a:spLocks noChangeArrowheads="1"/>
            </p:cNvSpPr>
            <p:nvPr/>
          </p:nvSpPr>
          <p:spPr bwMode="auto">
            <a:xfrm>
              <a:off x="1417" y="3071"/>
              <a:ext cx="15" cy="72"/>
            </a:xfrm>
            <a:custGeom>
              <a:avLst/>
              <a:gdLst>
                <a:gd name="T0" fmla="*/ 70 w 71"/>
                <a:gd name="T1" fmla="*/ 22 h 323"/>
                <a:gd name="T2" fmla="*/ 59 w 71"/>
                <a:gd name="T3" fmla="*/ 109 h 323"/>
                <a:gd name="T4" fmla="*/ 56 w 71"/>
                <a:gd name="T5" fmla="*/ 168 h 323"/>
                <a:gd name="T6" fmla="*/ 45 w 71"/>
                <a:gd name="T7" fmla="*/ 229 h 323"/>
                <a:gd name="T8" fmla="*/ 22 w 71"/>
                <a:gd name="T9" fmla="*/ 316 h 323"/>
                <a:gd name="T10" fmla="*/ 11 w 71"/>
                <a:gd name="T11" fmla="*/ 322 h 323"/>
                <a:gd name="T12" fmla="*/ 0 w 71"/>
                <a:gd name="T13" fmla="*/ 302 h 323"/>
                <a:gd name="T14" fmla="*/ 14 w 71"/>
                <a:gd name="T15" fmla="*/ 168 h 323"/>
                <a:gd name="T16" fmla="*/ 19 w 71"/>
                <a:gd name="T17" fmla="*/ 89 h 323"/>
                <a:gd name="T18" fmla="*/ 28 w 71"/>
                <a:gd name="T19" fmla="*/ 22 h 323"/>
                <a:gd name="T20" fmla="*/ 36 w 71"/>
                <a:gd name="T21" fmla="*/ 5 h 323"/>
                <a:gd name="T22" fmla="*/ 50 w 71"/>
                <a:gd name="T23" fmla="*/ 0 h 323"/>
                <a:gd name="T24" fmla="*/ 70 w 71"/>
                <a:gd name="T25" fmla="*/ 2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323">
                  <a:moveTo>
                    <a:pt x="70" y="22"/>
                  </a:moveTo>
                  <a:lnTo>
                    <a:pt x="59" y="109"/>
                  </a:lnTo>
                  <a:lnTo>
                    <a:pt x="56" y="168"/>
                  </a:lnTo>
                  <a:lnTo>
                    <a:pt x="45" y="229"/>
                  </a:lnTo>
                  <a:lnTo>
                    <a:pt x="22" y="316"/>
                  </a:lnTo>
                  <a:lnTo>
                    <a:pt x="11" y="322"/>
                  </a:lnTo>
                  <a:lnTo>
                    <a:pt x="0" y="302"/>
                  </a:lnTo>
                  <a:lnTo>
                    <a:pt x="14" y="168"/>
                  </a:lnTo>
                  <a:lnTo>
                    <a:pt x="19" y="89"/>
                  </a:lnTo>
                  <a:lnTo>
                    <a:pt x="28" y="22"/>
                  </a:lnTo>
                  <a:lnTo>
                    <a:pt x="36" y="5"/>
                  </a:lnTo>
                  <a:lnTo>
                    <a:pt x="50" y="0"/>
                  </a:lnTo>
                  <a:lnTo>
                    <a:pt x="70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2" name="Freeform 184"/>
            <p:cNvSpPr>
              <a:spLocks noChangeArrowheads="1"/>
            </p:cNvSpPr>
            <p:nvPr/>
          </p:nvSpPr>
          <p:spPr bwMode="auto">
            <a:xfrm>
              <a:off x="1453" y="3100"/>
              <a:ext cx="26" cy="74"/>
            </a:xfrm>
            <a:custGeom>
              <a:avLst/>
              <a:gdLst>
                <a:gd name="T0" fmla="*/ 120 w 121"/>
                <a:gd name="T1" fmla="*/ 0 h 332"/>
                <a:gd name="T2" fmla="*/ 109 w 121"/>
                <a:gd name="T3" fmla="*/ 115 h 332"/>
                <a:gd name="T4" fmla="*/ 86 w 121"/>
                <a:gd name="T5" fmla="*/ 218 h 332"/>
                <a:gd name="T6" fmla="*/ 50 w 121"/>
                <a:gd name="T7" fmla="*/ 314 h 332"/>
                <a:gd name="T8" fmla="*/ 36 w 121"/>
                <a:gd name="T9" fmla="*/ 331 h 332"/>
                <a:gd name="T10" fmla="*/ 14 w 121"/>
                <a:gd name="T11" fmla="*/ 331 h 332"/>
                <a:gd name="T12" fmla="*/ 0 w 121"/>
                <a:gd name="T13" fmla="*/ 286 h 332"/>
                <a:gd name="T14" fmla="*/ 30 w 121"/>
                <a:gd name="T15" fmla="*/ 190 h 332"/>
                <a:gd name="T16" fmla="*/ 98 w 121"/>
                <a:gd name="T17" fmla="*/ 0 h 332"/>
                <a:gd name="T18" fmla="*/ 120 w 121"/>
                <a:gd name="T1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332">
                  <a:moveTo>
                    <a:pt x="120" y="0"/>
                  </a:moveTo>
                  <a:lnTo>
                    <a:pt x="109" y="115"/>
                  </a:lnTo>
                  <a:lnTo>
                    <a:pt x="86" y="218"/>
                  </a:lnTo>
                  <a:lnTo>
                    <a:pt x="50" y="314"/>
                  </a:lnTo>
                  <a:lnTo>
                    <a:pt x="36" y="331"/>
                  </a:lnTo>
                  <a:lnTo>
                    <a:pt x="14" y="331"/>
                  </a:lnTo>
                  <a:lnTo>
                    <a:pt x="0" y="286"/>
                  </a:lnTo>
                  <a:lnTo>
                    <a:pt x="30" y="190"/>
                  </a:lnTo>
                  <a:lnTo>
                    <a:pt x="98" y="0"/>
                  </a:lnTo>
                  <a:lnTo>
                    <a:pt x="1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3" name="Freeform 185"/>
            <p:cNvSpPr>
              <a:spLocks noChangeArrowheads="1"/>
            </p:cNvSpPr>
            <p:nvPr/>
          </p:nvSpPr>
          <p:spPr bwMode="auto">
            <a:xfrm>
              <a:off x="1447" y="3068"/>
              <a:ext cx="49" cy="68"/>
            </a:xfrm>
            <a:custGeom>
              <a:avLst/>
              <a:gdLst>
                <a:gd name="T0" fmla="*/ 8 w 222"/>
                <a:gd name="T1" fmla="*/ 0 h 303"/>
                <a:gd name="T2" fmla="*/ 103 w 222"/>
                <a:gd name="T3" fmla="*/ 36 h 303"/>
                <a:gd name="T4" fmla="*/ 173 w 222"/>
                <a:gd name="T5" fmla="*/ 126 h 303"/>
                <a:gd name="T6" fmla="*/ 221 w 222"/>
                <a:gd name="T7" fmla="*/ 286 h 303"/>
                <a:gd name="T8" fmla="*/ 218 w 222"/>
                <a:gd name="T9" fmla="*/ 302 h 303"/>
                <a:gd name="T10" fmla="*/ 199 w 222"/>
                <a:gd name="T11" fmla="*/ 302 h 303"/>
                <a:gd name="T12" fmla="*/ 182 w 222"/>
                <a:gd name="T13" fmla="*/ 266 h 303"/>
                <a:gd name="T14" fmla="*/ 154 w 222"/>
                <a:gd name="T15" fmla="*/ 241 h 303"/>
                <a:gd name="T16" fmla="*/ 109 w 222"/>
                <a:gd name="T17" fmla="*/ 176 h 303"/>
                <a:gd name="T18" fmla="*/ 67 w 222"/>
                <a:gd name="T19" fmla="*/ 81 h 303"/>
                <a:gd name="T20" fmla="*/ 44 w 222"/>
                <a:gd name="T21" fmla="*/ 44 h 303"/>
                <a:gd name="T22" fmla="*/ 8 w 222"/>
                <a:gd name="T23" fmla="*/ 30 h 303"/>
                <a:gd name="T24" fmla="*/ 0 w 222"/>
                <a:gd name="T25" fmla="*/ 14 h 303"/>
                <a:gd name="T26" fmla="*/ 8 w 222"/>
                <a:gd name="T2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2" h="303">
                  <a:moveTo>
                    <a:pt x="8" y="0"/>
                  </a:moveTo>
                  <a:lnTo>
                    <a:pt x="103" y="36"/>
                  </a:lnTo>
                  <a:lnTo>
                    <a:pt x="173" y="126"/>
                  </a:lnTo>
                  <a:lnTo>
                    <a:pt x="221" y="286"/>
                  </a:lnTo>
                  <a:lnTo>
                    <a:pt x="218" y="302"/>
                  </a:lnTo>
                  <a:lnTo>
                    <a:pt x="199" y="302"/>
                  </a:lnTo>
                  <a:lnTo>
                    <a:pt x="182" y="266"/>
                  </a:lnTo>
                  <a:lnTo>
                    <a:pt x="154" y="241"/>
                  </a:lnTo>
                  <a:lnTo>
                    <a:pt x="109" y="176"/>
                  </a:lnTo>
                  <a:lnTo>
                    <a:pt x="67" y="81"/>
                  </a:lnTo>
                  <a:lnTo>
                    <a:pt x="44" y="44"/>
                  </a:lnTo>
                  <a:lnTo>
                    <a:pt x="8" y="30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4" name="Freeform 186"/>
            <p:cNvSpPr>
              <a:spLocks noChangeArrowheads="1"/>
            </p:cNvSpPr>
            <p:nvPr/>
          </p:nvSpPr>
          <p:spPr bwMode="auto">
            <a:xfrm>
              <a:off x="1403" y="3155"/>
              <a:ext cx="43" cy="465"/>
            </a:xfrm>
            <a:custGeom>
              <a:avLst/>
              <a:gdLst>
                <a:gd name="T0" fmla="*/ 180 w 192"/>
                <a:gd name="T1" fmla="*/ 31 h 2055"/>
                <a:gd name="T2" fmla="*/ 143 w 192"/>
                <a:gd name="T3" fmla="*/ 62 h 2055"/>
                <a:gd name="T4" fmla="*/ 132 w 192"/>
                <a:gd name="T5" fmla="*/ 132 h 2055"/>
                <a:gd name="T6" fmla="*/ 104 w 192"/>
                <a:gd name="T7" fmla="*/ 272 h 2055"/>
                <a:gd name="T8" fmla="*/ 76 w 192"/>
                <a:gd name="T9" fmla="*/ 434 h 2055"/>
                <a:gd name="T10" fmla="*/ 53 w 192"/>
                <a:gd name="T11" fmla="*/ 602 h 2055"/>
                <a:gd name="T12" fmla="*/ 45 w 192"/>
                <a:gd name="T13" fmla="*/ 661 h 2055"/>
                <a:gd name="T14" fmla="*/ 59 w 192"/>
                <a:gd name="T15" fmla="*/ 782 h 2055"/>
                <a:gd name="T16" fmla="*/ 76 w 192"/>
                <a:gd name="T17" fmla="*/ 905 h 2055"/>
                <a:gd name="T18" fmla="*/ 90 w 192"/>
                <a:gd name="T19" fmla="*/ 1009 h 2055"/>
                <a:gd name="T20" fmla="*/ 98 w 192"/>
                <a:gd name="T21" fmla="*/ 1135 h 2055"/>
                <a:gd name="T22" fmla="*/ 118 w 192"/>
                <a:gd name="T23" fmla="*/ 1261 h 2055"/>
                <a:gd name="T24" fmla="*/ 112 w 192"/>
                <a:gd name="T25" fmla="*/ 1379 h 2055"/>
                <a:gd name="T26" fmla="*/ 98 w 192"/>
                <a:gd name="T27" fmla="*/ 1480 h 2055"/>
                <a:gd name="T28" fmla="*/ 73 w 192"/>
                <a:gd name="T29" fmla="*/ 1696 h 2055"/>
                <a:gd name="T30" fmla="*/ 48 w 192"/>
                <a:gd name="T31" fmla="*/ 1850 h 2055"/>
                <a:gd name="T32" fmla="*/ 73 w 192"/>
                <a:gd name="T33" fmla="*/ 1886 h 2055"/>
                <a:gd name="T34" fmla="*/ 98 w 192"/>
                <a:gd name="T35" fmla="*/ 1923 h 2055"/>
                <a:gd name="T36" fmla="*/ 132 w 192"/>
                <a:gd name="T37" fmla="*/ 2026 h 2055"/>
                <a:gd name="T38" fmla="*/ 132 w 192"/>
                <a:gd name="T39" fmla="*/ 2049 h 2055"/>
                <a:gd name="T40" fmla="*/ 118 w 192"/>
                <a:gd name="T41" fmla="*/ 2054 h 2055"/>
                <a:gd name="T42" fmla="*/ 37 w 192"/>
                <a:gd name="T43" fmla="*/ 1954 h 2055"/>
                <a:gd name="T44" fmla="*/ 25 w 192"/>
                <a:gd name="T45" fmla="*/ 1850 h 2055"/>
                <a:gd name="T46" fmla="*/ 48 w 192"/>
                <a:gd name="T47" fmla="*/ 1693 h 2055"/>
                <a:gd name="T48" fmla="*/ 67 w 192"/>
                <a:gd name="T49" fmla="*/ 1267 h 2055"/>
                <a:gd name="T50" fmla="*/ 31 w 192"/>
                <a:gd name="T51" fmla="*/ 1012 h 2055"/>
                <a:gd name="T52" fmla="*/ 23 w 192"/>
                <a:gd name="T53" fmla="*/ 905 h 2055"/>
                <a:gd name="T54" fmla="*/ 0 w 192"/>
                <a:gd name="T55" fmla="*/ 661 h 2055"/>
                <a:gd name="T56" fmla="*/ 0 w 192"/>
                <a:gd name="T57" fmla="*/ 588 h 2055"/>
                <a:gd name="T58" fmla="*/ 59 w 192"/>
                <a:gd name="T59" fmla="*/ 238 h 2055"/>
                <a:gd name="T60" fmla="*/ 98 w 192"/>
                <a:gd name="T61" fmla="*/ 95 h 2055"/>
                <a:gd name="T62" fmla="*/ 126 w 192"/>
                <a:gd name="T63" fmla="*/ 39 h 2055"/>
                <a:gd name="T64" fmla="*/ 177 w 192"/>
                <a:gd name="T65" fmla="*/ 0 h 2055"/>
                <a:gd name="T66" fmla="*/ 191 w 192"/>
                <a:gd name="T67" fmla="*/ 14 h 2055"/>
                <a:gd name="T68" fmla="*/ 180 w 192"/>
                <a:gd name="T69" fmla="*/ 31 h 2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55">
                  <a:moveTo>
                    <a:pt x="180" y="31"/>
                  </a:moveTo>
                  <a:lnTo>
                    <a:pt x="143" y="62"/>
                  </a:lnTo>
                  <a:lnTo>
                    <a:pt x="132" y="132"/>
                  </a:lnTo>
                  <a:lnTo>
                    <a:pt x="104" y="272"/>
                  </a:lnTo>
                  <a:lnTo>
                    <a:pt x="76" y="434"/>
                  </a:lnTo>
                  <a:lnTo>
                    <a:pt x="53" y="602"/>
                  </a:lnTo>
                  <a:lnTo>
                    <a:pt x="45" y="661"/>
                  </a:lnTo>
                  <a:lnTo>
                    <a:pt x="59" y="782"/>
                  </a:lnTo>
                  <a:lnTo>
                    <a:pt x="76" y="905"/>
                  </a:lnTo>
                  <a:lnTo>
                    <a:pt x="90" y="1009"/>
                  </a:lnTo>
                  <a:lnTo>
                    <a:pt x="98" y="1135"/>
                  </a:lnTo>
                  <a:lnTo>
                    <a:pt x="118" y="1261"/>
                  </a:lnTo>
                  <a:lnTo>
                    <a:pt x="112" y="1379"/>
                  </a:lnTo>
                  <a:lnTo>
                    <a:pt x="98" y="1480"/>
                  </a:lnTo>
                  <a:lnTo>
                    <a:pt x="73" y="1696"/>
                  </a:lnTo>
                  <a:lnTo>
                    <a:pt x="48" y="1850"/>
                  </a:lnTo>
                  <a:lnTo>
                    <a:pt x="73" y="1886"/>
                  </a:lnTo>
                  <a:lnTo>
                    <a:pt x="98" y="1923"/>
                  </a:lnTo>
                  <a:lnTo>
                    <a:pt x="132" y="2026"/>
                  </a:lnTo>
                  <a:lnTo>
                    <a:pt x="132" y="2049"/>
                  </a:lnTo>
                  <a:lnTo>
                    <a:pt x="118" y="2054"/>
                  </a:lnTo>
                  <a:lnTo>
                    <a:pt x="37" y="1954"/>
                  </a:lnTo>
                  <a:lnTo>
                    <a:pt x="25" y="1850"/>
                  </a:lnTo>
                  <a:lnTo>
                    <a:pt x="48" y="1693"/>
                  </a:lnTo>
                  <a:lnTo>
                    <a:pt x="67" y="1267"/>
                  </a:lnTo>
                  <a:lnTo>
                    <a:pt x="31" y="1012"/>
                  </a:lnTo>
                  <a:lnTo>
                    <a:pt x="23" y="905"/>
                  </a:lnTo>
                  <a:lnTo>
                    <a:pt x="0" y="661"/>
                  </a:lnTo>
                  <a:lnTo>
                    <a:pt x="0" y="588"/>
                  </a:lnTo>
                  <a:lnTo>
                    <a:pt x="59" y="238"/>
                  </a:lnTo>
                  <a:lnTo>
                    <a:pt x="98" y="95"/>
                  </a:lnTo>
                  <a:lnTo>
                    <a:pt x="126" y="39"/>
                  </a:lnTo>
                  <a:lnTo>
                    <a:pt x="177" y="0"/>
                  </a:lnTo>
                  <a:lnTo>
                    <a:pt x="191" y="14"/>
                  </a:lnTo>
                  <a:lnTo>
                    <a:pt x="180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5" name="Freeform 187"/>
            <p:cNvSpPr>
              <a:spLocks noChangeArrowheads="1"/>
            </p:cNvSpPr>
            <p:nvPr/>
          </p:nvSpPr>
          <p:spPr bwMode="auto">
            <a:xfrm>
              <a:off x="1452" y="3167"/>
              <a:ext cx="44" cy="294"/>
            </a:xfrm>
            <a:custGeom>
              <a:avLst/>
              <a:gdLst>
                <a:gd name="T0" fmla="*/ 22 w 197"/>
                <a:gd name="T1" fmla="*/ 6 h 1302"/>
                <a:gd name="T2" fmla="*/ 81 w 197"/>
                <a:gd name="T3" fmla="*/ 266 h 1302"/>
                <a:gd name="T4" fmla="*/ 67 w 197"/>
                <a:gd name="T5" fmla="*/ 322 h 1302"/>
                <a:gd name="T6" fmla="*/ 73 w 197"/>
                <a:gd name="T7" fmla="*/ 395 h 1302"/>
                <a:gd name="T8" fmla="*/ 95 w 197"/>
                <a:gd name="T9" fmla="*/ 611 h 1302"/>
                <a:gd name="T10" fmla="*/ 109 w 197"/>
                <a:gd name="T11" fmla="*/ 701 h 1302"/>
                <a:gd name="T12" fmla="*/ 126 w 197"/>
                <a:gd name="T13" fmla="*/ 774 h 1302"/>
                <a:gd name="T14" fmla="*/ 163 w 197"/>
                <a:gd name="T15" fmla="*/ 928 h 1302"/>
                <a:gd name="T16" fmla="*/ 191 w 197"/>
                <a:gd name="T17" fmla="*/ 1110 h 1302"/>
                <a:gd name="T18" fmla="*/ 196 w 197"/>
                <a:gd name="T19" fmla="*/ 1287 h 1302"/>
                <a:gd name="T20" fmla="*/ 182 w 197"/>
                <a:gd name="T21" fmla="*/ 1301 h 1302"/>
                <a:gd name="T22" fmla="*/ 174 w 197"/>
                <a:gd name="T23" fmla="*/ 1287 h 1302"/>
                <a:gd name="T24" fmla="*/ 160 w 197"/>
                <a:gd name="T25" fmla="*/ 1200 h 1302"/>
                <a:gd name="T26" fmla="*/ 140 w 197"/>
                <a:gd name="T27" fmla="*/ 1124 h 1302"/>
                <a:gd name="T28" fmla="*/ 95 w 197"/>
                <a:gd name="T29" fmla="*/ 956 h 1302"/>
                <a:gd name="T30" fmla="*/ 78 w 197"/>
                <a:gd name="T31" fmla="*/ 866 h 1302"/>
                <a:gd name="T32" fmla="*/ 59 w 197"/>
                <a:gd name="T33" fmla="*/ 788 h 1302"/>
                <a:gd name="T34" fmla="*/ 28 w 197"/>
                <a:gd name="T35" fmla="*/ 625 h 1302"/>
                <a:gd name="T36" fmla="*/ 28 w 197"/>
                <a:gd name="T37" fmla="*/ 507 h 1302"/>
                <a:gd name="T38" fmla="*/ 28 w 197"/>
                <a:gd name="T39" fmla="*/ 395 h 1302"/>
                <a:gd name="T40" fmla="*/ 34 w 197"/>
                <a:gd name="T41" fmla="*/ 317 h 1302"/>
                <a:gd name="T42" fmla="*/ 34 w 197"/>
                <a:gd name="T43" fmla="*/ 272 h 1302"/>
                <a:gd name="T44" fmla="*/ 0 w 197"/>
                <a:gd name="T45" fmla="*/ 14 h 1302"/>
                <a:gd name="T46" fmla="*/ 6 w 197"/>
                <a:gd name="T47" fmla="*/ 0 h 1302"/>
                <a:gd name="T48" fmla="*/ 22 w 197"/>
                <a:gd name="T49" fmla="*/ 6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7" h="1302">
                  <a:moveTo>
                    <a:pt x="22" y="6"/>
                  </a:moveTo>
                  <a:lnTo>
                    <a:pt x="81" y="266"/>
                  </a:lnTo>
                  <a:lnTo>
                    <a:pt x="67" y="322"/>
                  </a:lnTo>
                  <a:lnTo>
                    <a:pt x="73" y="395"/>
                  </a:lnTo>
                  <a:lnTo>
                    <a:pt x="95" y="611"/>
                  </a:lnTo>
                  <a:lnTo>
                    <a:pt x="109" y="701"/>
                  </a:lnTo>
                  <a:lnTo>
                    <a:pt x="126" y="774"/>
                  </a:lnTo>
                  <a:lnTo>
                    <a:pt x="163" y="928"/>
                  </a:lnTo>
                  <a:lnTo>
                    <a:pt x="191" y="1110"/>
                  </a:lnTo>
                  <a:lnTo>
                    <a:pt x="196" y="1287"/>
                  </a:lnTo>
                  <a:lnTo>
                    <a:pt x="182" y="1301"/>
                  </a:lnTo>
                  <a:lnTo>
                    <a:pt x="174" y="1287"/>
                  </a:lnTo>
                  <a:lnTo>
                    <a:pt x="160" y="1200"/>
                  </a:lnTo>
                  <a:lnTo>
                    <a:pt x="140" y="1124"/>
                  </a:lnTo>
                  <a:lnTo>
                    <a:pt x="95" y="956"/>
                  </a:lnTo>
                  <a:lnTo>
                    <a:pt x="78" y="866"/>
                  </a:lnTo>
                  <a:lnTo>
                    <a:pt x="59" y="788"/>
                  </a:lnTo>
                  <a:lnTo>
                    <a:pt x="28" y="625"/>
                  </a:lnTo>
                  <a:lnTo>
                    <a:pt x="28" y="507"/>
                  </a:lnTo>
                  <a:lnTo>
                    <a:pt x="28" y="395"/>
                  </a:lnTo>
                  <a:lnTo>
                    <a:pt x="34" y="317"/>
                  </a:lnTo>
                  <a:lnTo>
                    <a:pt x="34" y="272"/>
                  </a:lnTo>
                  <a:lnTo>
                    <a:pt x="0" y="14"/>
                  </a:lnTo>
                  <a:lnTo>
                    <a:pt x="6" y="0"/>
                  </a:lnTo>
                  <a:lnTo>
                    <a:pt x="22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6" name="Freeform 188"/>
            <p:cNvSpPr>
              <a:spLocks noChangeArrowheads="1"/>
            </p:cNvSpPr>
            <p:nvPr/>
          </p:nvSpPr>
          <p:spPr bwMode="auto">
            <a:xfrm>
              <a:off x="1518" y="2895"/>
              <a:ext cx="67" cy="257"/>
            </a:xfrm>
            <a:custGeom>
              <a:avLst/>
              <a:gdLst>
                <a:gd name="T0" fmla="*/ 297 w 298"/>
                <a:gd name="T1" fmla="*/ 23 h 1139"/>
                <a:gd name="T2" fmla="*/ 257 w 298"/>
                <a:gd name="T3" fmla="*/ 65 h 1139"/>
                <a:gd name="T4" fmla="*/ 221 w 298"/>
                <a:gd name="T5" fmla="*/ 101 h 1139"/>
                <a:gd name="T6" fmla="*/ 162 w 298"/>
                <a:gd name="T7" fmla="*/ 185 h 1139"/>
                <a:gd name="T8" fmla="*/ 103 w 298"/>
                <a:gd name="T9" fmla="*/ 398 h 1139"/>
                <a:gd name="T10" fmla="*/ 70 w 298"/>
                <a:gd name="T11" fmla="*/ 522 h 1139"/>
                <a:gd name="T12" fmla="*/ 58 w 298"/>
                <a:gd name="T13" fmla="*/ 816 h 1139"/>
                <a:gd name="T14" fmla="*/ 84 w 298"/>
                <a:gd name="T15" fmla="*/ 1113 h 1139"/>
                <a:gd name="T16" fmla="*/ 75 w 298"/>
                <a:gd name="T17" fmla="*/ 1138 h 1139"/>
                <a:gd name="T18" fmla="*/ 61 w 298"/>
                <a:gd name="T19" fmla="*/ 1124 h 1139"/>
                <a:gd name="T20" fmla="*/ 0 w 298"/>
                <a:gd name="T21" fmla="*/ 502 h 1139"/>
                <a:gd name="T22" fmla="*/ 30 w 298"/>
                <a:gd name="T23" fmla="*/ 382 h 1139"/>
                <a:gd name="T24" fmla="*/ 39 w 298"/>
                <a:gd name="T25" fmla="*/ 314 h 1139"/>
                <a:gd name="T26" fmla="*/ 58 w 298"/>
                <a:gd name="T27" fmla="*/ 255 h 1139"/>
                <a:gd name="T28" fmla="*/ 84 w 298"/>
                <a:gd name="T29" fmla="*/ 205 h 1139"/>
                <a:gd name="T30" fmla="*/ 112 w 298"/>
                <a:gd name="T31" fmla="*/ 160 h 1139"/>
                <a:gd name="T32" fmla="*/ 148 w 298"/>
                <a:gd name="T33" fmla="*/ 118 h 1139"/>
                <a:gd name="T34" fmla="*/ 187 w 298"/>
                <a:gd name="T35" fmla="*/ 82 h 1139"/>
                <a:gd name="T36" fmla="*/ 235 w 298"/>
                <a:gd name="T37" fmla="*/ 42 h 1139"/>
                <a:gd name="T38" fmla="*/ 283 w 298"/>
                <a:gd name="T39" fmla="*/ 0 h 1139"/>
                <a:gd name="T40" fmla="*/ 297 w 298"/>
                <a:gd name="T41" fmla="*/ 0 h 1139"/>
                <a:gd name="T42" fmla="*/ 297 w 298"/>
                <a:gd name="T43" fmla="*/ 23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8" h="1139">
                  <a:moveTo>
                    <a:pt x="297" y="23"/>
                  </a:moveTo>
                  <a:lnTo>
                    <a:pt x="257" y="65"/>
                  </a:lnTo>
                  <a:lnTo>
                    <a:pt x="221" y="101"/>
                  </a:lnTo>
                  <a:lnTo>
                    <a:pt x="162" y="185"/>
                  </a:lnTo>
                  <a:lnTo>
                    <a:pt x="103" y="398"/>
                  </a:lnTo>
                  <a:lnTo>
                    <a:pt x="70" y="522"/>
                  </a:lnTo>
                  <a:lnTo>
                    <a:pt x="58" y="816"/>
                  </a:lnTo>
                  <a:lnTo>
                    <a:pt x="84" y="1113"/>
                  </a:lnTo>
                  <a:lnTo>
                    <a:pt x="75" y="1138"/>
                  </a:lnTo>
                  <a:lnTo>
                    <a:pt x="61" y="1124"/>
                  </a:lnTo>
                  <a:lnTo>
                    <a:pt x="0" y="502"/>
                  </a:lnTo>
                  <a:lnTo>
                    <a:pt x="30" y="382"/>
                  </a:lnTo>
                  <a:lnTo>
                    <a:pt x="39" y="314"/>
                  </a:lnTo>
                  <a:lnTo>
                    <a:pt x="58" y="255"/>
                  </a:lnTo>
                  <a:lnTo>
                    <a:pt x="84" y="205"/>
                  </a:lnTo>
                  <a:lnTo>
                    <a:pt x="112" y="160"/>
                  </a:lnTo>
                  <a:lnTo>
                    <a:pt x="148" y="118"/>
                  </a:lnTo>
                  <a:lnTo>
                    <a:pt x="187" y="82"/>
                  </a:lnTo>
                  <a:lnTo>
                    <a:pt x="235" y="42"/>
                  </a:lnTo>
                  <a:lnTo>
                    <a:pt x="283" y="0"/>
                  </a:lnTo>
                  <a:lnTo>
                    <a:pt x="297" y="0"/>
                  </a:lnTo>
                  <a:lnTo>
                    <a:pt x="297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7" name="Freeform 189"/>
            <p:cNvSpPr>
              <a:spLocks noChangeArrowheads="1"/>
            </p:cNvSpPr>
            <p:nvPr/>
          </p:nvSpPr>
          <p:spPr bwMode="auto">
            <a:xfrm>
              <a:off x="1522" y="2998"/>
              <a:ext cx="59" cy="393"/>
            </a:xfrm>
            <a:custGeom>
              <a:avLst/>
              <a:gdLst>
                <a:gd name="T0" fmla="*/ 258 w 265"/>
                <a:gd name="T1" fmla="*/ 23 h 1736"/>
                <a:gd name="T2" fmla="*/ 177 w 265"/>
                <a:gd name="T3" fmla="*/ 168 h 1736"/>
                <a:gd name="T4" fmla="*/ 141 w 265"/>
                <a:gd name="T5" fmla="*/ 309 h 1736"/>
                <a:gd name="T6" fmla="*/ 124 w 265"/>
                <a:gd name="T7" fmla="*/ 463 h 1736"/>
                <a:gd name="T8" fmla="*/ 90 w 265"/>
                <a:gd name="T9" fmla="*/ 639 h 1736"/>
                <a:gd name="T10" fmla="*/ 68 w 265"/>
                <a:gd name="T11" fmla="*/ 757 h 1736"/>
                <a:gd name="T12" fmla="*/ 68 w 265"/>
                <a:gd name="T13" fmla="*/ 880 h 1736"/>
                <a:gd name="T14" fmla="*/ 82 w 265"/>
                <a:gd name="T15" fmla="*/ 1032 h 1736"/>
                <a:gd name="T16" fmla="*/ 96 w 265"/>
                <a:gd name="T17" fmla="*/ 1228 h 1736"/>
                <a:gd name="T18" fmla="*/ 110 w 265"/>
                <a:gd name="T19" fmla="*/ 1337 h 1736"/>
                <a:gd name="T20" fmla="*/ 104 w 265"/>
                <a:gd name="T21" fmla="*/ 1419 h 1736"/>
                <a:gd name="T22" fmla="*/ 87 w 265"/>
                <a:gd name="T23" fmla="*/ 1503 h 1736"/>
                <a:gd name="T24" fmla="*/ 37 w 265"/>
                <a:gd name="T25" fmla="*/ 1727 h 1736"/>
                <a:gd name="T26" fmla="*/ 23 w 265"/>
                <a:gd name="T27" fmla="*/ 1735 h 1736"/>
                <a:gd name="T28" fmla="*/ 17 w 265"/>
                <a:gd name="T29" fmla="*/ 1716 h 1736"/>
                <a:gd name="T30" fmla="*/ 28 w 265"/>
                <a:gd name="T31" fmla="*/ 1598 h 1736"/>
                <a:gd name="T32" fmla="*/ 31 w 265"/>
                <a:gd name="T33" fmla="*/ 1486 h 1736"/>
                <a:gd name="T34" fmla="*/ 54 w 265"/>
                <a:gd name="T35" fmla="*/ 1340 h 1736"/>
                <a:gd name="T36" fmla="*/ 51 w 265"/>
                <a:gd name="T37" fmla="*/ 1234 h 1736"/>
                <a:gd name="T38" fmla="*/ 37 w 265"/>
                <a:gd name="T39" fmla="*/ 1037 h 1736"/>
                <a:gd name="T40" fmla="*/ 0 w 265"/>
                <a:gd name="T41" fmla="*/ 880 h 1736"/>
                <a:gd name="T42" fmla="*/ 0 w 265"/>
                <a:gd name="T43" fmla="*/ 743 h 1736"/>
                <a:gd name="T44" fmla="*/ 23 w 265"/>
                <a:gd name="T45" fmla="*/ 611 h 1736"/>
                <a:gd name="T46" fmla="*/ 65 w 265"/>
                <a:gd name="T47" fmla="*/ 435 h 1736"/>
                <a:gd name="T48" fmla="*/ 101 w 265"/>
                <a:gd name="T49" fmla="*/ 281 h 1736"/>
                <a:gd name="T50" fmla="*/ 124 w 265"/>
                <a:gd name="T51" fmla="*/ 213 h 1736"/>
                <a:gd name="T52" fmla="*/ 155 w 265"/>
                <a:gd name="T53" fmla="*/ 146 h 1736"/>
                <a:gd name="T54" fmla="*/ 191 w 265"/>
                <a:gd name="T55" fmla="*/ 79 h 1736"/>
                <a:gd name="T56" fmla="*/ 241 w 265"/>
                <a:gd name="T57" fmla="*/ 0 h 1736"/>
                <a:gd name="T58" fmla="*/ 258 w 265"/>
                <a:gd name="T59" fmla="*/ 0 h 1736"/>
                <a:gd name="T60" fmla="*/ 264 w 265"/>
                <a:gd name="T61" fmla="*/ 14 h 1736"/>
                <a:gd name="T62" fmla="*/ 258 w 265"/>
                <a:gd name="T63" fmla="*/ 23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5" h="1736">
                  <a:moveTo>
                    <a:pt x="258" y="23"/>
                  </a:moveTo>
                  <a:lnTo>
                    <a:pt x="177" y="168"/>
                  </a:lnTo>
                  <a:lnTo>
                    <a:pt x="141" y="309"/>
                  </a:lnTo>
                  <a:lnTo>
                    <a:pt x="124" y="463"/>
                  </a:lnTo>
                  <a:lnTo>
                    <a:pt x="90" y="639"/>
                  </a:lnTo>
                  <a:lnTo>
                    <a:pt x="68" y="757"/>
                  </a:lnTo>
                  <a:lnTo>
                    <a:pt x="68" y="880"/>
                  </a:lnTo>
                  <a:lnTo>
                    <a:pt x="82" y="1032"/>
                  </a:lnTo>
                  <a:lnTo>
                    <a:pt x="96" y="1228"/>
                  </a:lnTo>
                  <a:lnTo>
                    <a:pt x="110" y="1337"/>
                  </a:lnTo>
                  <a:lnTo>
                    <a:pt x="104" y="1419"/>
                  </a:lnTo>
                  <a:lnTo>
                    <a:pt x="87" y="1503"/>
                  </a:lnTo>
                  <a:lnTo>
                    <a:pt x="37" y="1727"/>
                  </a:lnTo>
                  <a:lnTo>
                    <a:pt x="23" y="1735"/>
                  </a:lnTo>
                  <a:lnTo>
                    <a:pt x="17" y="1716"/>
                  </a:lnTo>
                  <a:lnTo>
                    <a:pt x="28" y="1598"/>
                  </a:lnTo>
                  <a:lnTo>
                    <a:pt x="31" y="1486"/>
                  </a:lnTo>
                  <a:lnTo>
                    <a:pt x="54" y="1340"/>
                  </a:lnTo>
                  <a:lnTo>
                    <a:pt x="51" y="1234"/>
                  </a:lnTo>
                  <a:lnTo>
                    <a:pt x="37" y="1037"/>
                  </a:lnTo>
                  <a:lnTo>
                    <a:pt x="0" y="880"/>
                  </a:lnTo>
                  <a:lnTo>
                    <a:pt x="0" y="743"/>
                  </a:lnTo>
                  <a:lnTo>
                    <a:pt x="23" y="611"/>
                  </a:lnTo>
                  <a:lnTo>
                    <a:pt x="65" y="435"/>
                  </a:lnTo>
                  <a:lnTo>
                    <a:pt x="101" y="281"/>
                  </a:lnTo>
                  <a:lnTo>
                    <a:pt x="124" y="213"/>
                  </a:lnTo>
                  <a:lnTo>
                    <a:pt x="155" y="146"/>
                  </a:lnTo>
                  <a:lnTo>
                    <a:pt x="191" y="79"/>
                  </a:lnTo>
                  <a:lnTo>
                    <a:pt x="241" y="0"/>
                  </a:lnTo>
                  <a:lnTo>
                    <a:pt x="258" y="0"/>
                  </a:lnTo>
                  <a:lnTo>
                    <a:pt x="264" y="14"/>
                  </a:lnTo>
                  <a:lnTo>
                    <a:pt x="258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8" name="Freeform 190"/>
            <p:cNvSpPr>
              <a:spLocks noChangeArrowheads="1"/>
            </p:cNvSpPr>
            <p:nvPr/>
          </p:nvSpPr>
          <p:spPr bwMode="auto">
            <a:xfrm>
              <a:off x="1608" y="3374"/>
              <a:ext cx="39" cy="84"/>
            </a:xfrm>
            <a:custGeom>
              <a:avLst/>
              <a:gdLst>
                <a:gd name="T0" fmla="*/ 143 w 177"/>
                <a:gd name="T1" fmla="*/ 375 h 376"/>
                <a:gd name="T2" fmla="*/ 81 w 177"/>
                <a:gd name="T3" fmla="*/ 314 h 376"/>
                <a:gd name="T4" fmla="*/ 36 w 177"/>
                <a:gd name="T5" fmla="*/ 241 h 376"/>
                <a:gd name="T6" fmla="*/ 0 w 177"/>
                <a:gd name="T7" fmla="*/ 50 h 376"/>
                <a:gd name="T8" fmla="*/ 8 w 177"/>
                <a:gd name="T9" fmla="*/ 14 h 376"/>
                <a:gd name="T10" fmla="*/ 36 w 177"/>
                <a:gd name="T11" fmla="*/ 0 h 376"/>
                <a:gd name="T12" fmla="*/ 61 w 177"/>
                <a:gd name="T13" fmla="*/ 11 h 376"/>
                <a:gd name="T14" fmla="*/ 75 w 177"/>
                <a:gd name="T15" fmla="*/ 45 h 376"/>
                <a:gd name="T16" fmla="*/ 89 w 177"/>
                <a:gd name="T17" fmla="*/ 210 h 376"/>
                <a:gd name="T18" fmla="*/ 120 w 177"/>
                <a:gd name="T19" fmla="*/ 272 h 376"/>
                <a:gd name="T20" fmla="*/ 140 w 177"/>
                <a:gd name="T21" fmla="*/ 305 h 376"/>
                <a:gd name="T22" fmla="*/ 165 w 177"/>
                <a:gd name="T23" fmla="*/ 328 h 376"/>
                <a:gd name="T24" fmla="*/ 176 w 177"/>
                <a:gd name="T25" fmla="*/ 367 h 376"/>
                <a:gd name="T26" fmla="*/ 143 w 177"/>
                <a:gd name="T27" fmla="*/ 37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7" h="376">
                  <a:moveTo>
                    <a:pt x="143" y="375"/>
                  </a:moveTo>
                  <a:lnTo>
                    <a:pt x="81" y="314"/>
                  </a:lnTo>
                  <a:lnTo>
                    <a:pt x="36" y="241"/>
                  </a:lnTo>
                  <a:lnTo>
                    <a:pt x="0" y="50"/>
                  </a:lnTo>
                  <a:lnTo>
                    <a:pt x="8" y="14"/>
                  </a:lnTo>
                  <a:lnTo>
                    <a:pt x="36" y="0"/>
                  </a:lnTo>
                  <a:lnTo>
                    <a:pt x="61" y="11"/>
                  </a:lnTo>
                  <a:lnTo>
                    <a:pt x="75" y="45"/>
                  </a:lnTo>
                  <a:lnTo>
                    <a:pt x="89" y="210"/>
                  </a:lnTo>
                  <a:lnTo>
                    <a:pt x="120" y="272"/>
                  </a:lnTo>
                  <a:lnTo>
                    <a:pt x="140" y="305"/>
                  </a:lnTo>
                  <a:lnTo>
                    <a:pt x="165" y="328"/>
                  </a:lnTo>
                  <a:lnTo>
                    <a:pt x="176" y="367"/>
                  </a:lnTo>
                  <a:lnTo>
                    <a:pt x="143" y="3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19" name="Freeform 191"/>
            <p:cNvSpPr>
              <a:spLocks noChangeArrowheads="1"/>
            </p:cNvSpPr>
            <p:nvPr/>
          </p:nvSpPr>
          <p:spPr bwMode="auto">
            <a:xfrm>
              <a:off x="1489" y="3376"/>
              <a:ext cx="122" cy="157"/>
            </a:xfrm>
            <a:custGeom>
              <a:avLst/>
              <a:gdLst>
                <a:gd name="T0" fmla="*/ 529 w 542"/>
                <a:gd name="T1" fmla="*/ 31 h 696"/>
                <a:gd name="T2" fmla="*/ 468 w 542"/>
                <a:gd name="T3" fmla="*/ 76 h 696"/>
                <a:gd name="T4" fmla="*/ 445 w 542"/>
                <a:gd name="T5" fmla="*/ 107 h 696"/>
                <a:gd name="T6" fmla="*/ 417 w 542"/>
                <a:gd name="T7" fmla="*/ 140 h 696"/>
                <a:gd name="T8" fmla="*/ 367 w 542"/>
                <a:gd name="T9" fmla="*/ 171 h 696"/>
                <a:gd name="T10" fmla="*/ 322 w 542"/>
                <a:gd name="T11" fmla="*/ 188 h 696"/>
                <a:gd name="T12" fmla="*/ 218 w 542"/>
                <a:gd name="T13" fmla="*/ 208 h 696"/>
                <a:gd name="T14" fmla="*/ 159 w 542"/>
                <a:gd name="T15" fmla="*/ 171 h 696"/>
                <a:gd name="T16" fmla="*/ 100 w 542"/>
                <a:gd name="T17" fmla="*/ 143 h 696"/>
                <a:gd name="T18" fmla="*/ 64 w 542"/>
                <a:gd name="T19" fmla="*/ 339 h 696"/>
                <a:gd name="T20" fmla="*/ 64 w 542"/>
                <a:gd name="T21" fmla="*/ 479 h 696"/>
                <a:gd name="T22" fmla="*/ 86 w 542"/>
                <a:gd name="T23" fmla="*/ 541 h 696"/>
                <a:gd name="T24" fmla="*/ 117 w 542"/>
                <a:gd name="T25" fmla="*/ 606 h 696"/>
                <a:gd name="T26" fmla="*/ 232 w 542"/>
                <a:gd name="T27" fmla="*/ 650 h 696"/>
                <a:gd name="T28" fmla="*/ 339 w 542"/>
                <a:gd name="T29" fmla="*/ 656 h 696"/>
                <a:gd name="T30" fmla="*/ 353 w 542"/>
                <a:gd name="T31" fmla="*/ 664 h 696"/>
                <a:gd name="T32" fmla="*/ 344 w 542"/>
                <a:gd name="T33" fmla="*/ 681 h 696"/>
                <a:gd name="T34" fmla="*/ 213 w 542"/>
                <a:gd name="T35" fmla="*/ 695 h 696"/>
                <a:gd name="T36" fmla="*/ 81 w 542"/>
                <a:gd name="T37" fmla="*/ 664 h 696"/>
                <a:gd name="T38" fmla="*/ 42 w 542"/>
                <a:gd name="T39" fmla="*/ 578 h 696"/>
                <a:gd name="T40" fmla="*/ 14 w 542"/>
                <a:gd name="T41" fmla="*/ 502 h 696"/>
                <a:gd name="T42" fmla="*/ 0 w 542"/>
                <a:gd name="T43" fmla="*/ 320 h 696"/>
                <a:gd name="T44" fmla="*/ 19 w 542"/>
                <a:gd name="T45" fmla="*/ 266 h 696"/>
                <a:gd name="T46" fmla="*/ 36 w 542"/>
                <a:gd name="T47" fmla="*/ 222 h 696"/>
                <a:gd name="T48" fmla="*/ 72 w 542"/>
                <a:gd name="T49" fmla="*/ 121 h 696"/>
                <a:gd name="T50" fmla="*/ 86 w 542"/>
                <a:gd name="T51" fmla="*/ 107 h 696"/>
                <a:gd name="T52" fmla="*/ 227 w 542"/>
                <a:gd name="T53" fmla="*/ 121 h 696"/>
                <a:gd name="T54" fmla="*/ 308 w 542"/>
                <a:gd name="T55" fmla="*/ 112 h 696"/>
                <a:gd name="T56" fmla="*/ 381 w 542"/>
                <a:gd name="T57" fmla="*/ 81 h 696"/>
                <a:gd name="T58" fmla="*/ 448 w 542"/>
                <a:gd name="T59" fmla="*/ 31 h 696"/>
                <a:gd name="T60" fmla="*/ 527 w 542"/>
                <a:gd name="T61" fmla="*/ 0 h 696"/>
                <a:gd name="T62" fmla="*/ 541 w 542"/>
                <a:gd name="T63" fmla="*/ 11 h 696"/>
                <a:gd name="T64" fmla="*/ 529 w 542"/>
                <a:gd name="T65" fmla="*/ 3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2" h="696">
                  <a:moveTo>
                    <a:pt x="529" y="31"/>
                  </a:moveTo>
                  <a:lnTo>
                    <a:pt x="468" y="76"/>
                  </a:lnTo>
                  <a:lnTo>
                    <a:pt x="445" y="107"/>
                  </a:lnTo>
                  <a:lnTo>
                    <a:pt x="417" y="140"/>
                  </a:lnTo>
                  <a:lnTo>
                    <a:pt x="367" y="171"/>
                  </a:lnTo>
                  <a:lnTo>
                    <a:pt x="322" y="188"/>
                  </a:lnTo>
                  <a:lnTo>
                    <a:pt x="218" y="208"/>
                  </a:lnTo>
                  <a:lnTo>
                    <a:pt x="159" y="171"/>
                  </a:lnTo>
                  <a:lnTo>
                    <a:pt x="100" y="143"/>
                  </a:lnTo>
                  <a:lnTo>
                    <a:pt x="64" y="339"/>
                  </a:lnTo>
                  <a:lnTo>
                    <a:pt x="64" y="479"/>
                  </a:lnTo>
                  <a:lnTo>
                    <a:pt x="86" y="541"/>
                  </a:lnTo>
                  <a:lnTo>
                    <a:pt x="117" y="606"/>
                  </a:lnTo>
                  <a:lnTo>
                    <a:pt x="232" y="650"/>
                  </a:lnTo>
                  <a:lnTo>
                    <a:pt x="339" y="656"/>
                  </a:lnTo>
                  <a:lnTo>
                    <a:pt x="353" y="664"/>
                  </a:lnTo>
                  <a:lnTo>
                    <a:pt x="344" y="681"/>
                  </a:lnTo>
                  <a:lnTo>
                    <a:pt x="213" y="695"/>
                  </a:lnTo>
                  <a:lnTo>
                    <a:pt x="81" y="664"/>
                  </a:lnTo>
                  <a:lnTo>
                    <a:pt x="42" y="578"/>
                  </a:lnTo>
                  <a:lnTo>
                    <a:pt x="14" y="502"/>
                  </a:lnTo>
                  <a:lnTo>
                    <a:pt x="0" y="320"/>
                  </a:lnTo>
                  <a:lnTo>
                    <a:pt x="19" y="266"/>
                  </a:lnTo>
                  <a:lnTo>
                    <a:pt x="36" y="222"/>
                  </a:lnTo>
                  <a:lnTo>
                    <a:pt x="72" y="121"/>
                  </a:lnTo>
                  <a:lnTo>
                    <a:pt x="86" y="107"/>
                  </a:lnTo>
                  <a:lnTo>
                    <a:pt x="227" y="121"/>
                  </a:lnTo>
                  <a:lnTo>
                    <a:pt x="308" y="112"/>
                  </a:lnTo>
                  <a:lnTo>
                    <a:pt x="381" y="81"/>
                  </a:lnTo>
                  <a:lnTo>
                    <a:pt x="448" y="31"/>
                  </a:lnTo>
                  <a:lnTo>
                    <a:pt x="527" y="0"/>
                  </a:lnTo>
                  <a:lnTo>
                    <a:pt x="541" y="11"/>
                  </a:lnTo>
                  <a:lnTo>
                    <a:pt x="529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0" name="Freeform 192"/>
            <p:cNvSpPr>
              <a:spLocks noChangeArrowheads="1"/>
            </p:cNvSpPr>
            <p:nvPr/>
          </p:nvSpPr>
          <p:spPr bwMode="auto">
            <a:xfrm>
              <a:off x="1488" y="3517"/>
              <a:ext cx="25" cy="91"/>
            </a:xfrm>
            <a:custGeom>
              <a:avLst/>
              <a:gdLst>
                <a:gd name="T0" fmla="*/ 112 w 113"/>
                <a:gd name="T1" fmla="*/ 36 h 407"/>
                <a:gd name="T2" fmla="*/ 81 w 113"/>
                <a:gd name="T3" fmla="*/ 302 h 407"/>
                <a:gd name="T4" fmla="*/ 53 w 113"/>
                <a:gd name="T5" fmla="*/ 384 h 407"/>
                <a:gd name="T6" fmla="*/ 36 w 113"/>
                <a:gd name="T7" fmla="*/ 406 h 407"/>
                <a:gd name="T8" fmla="*/ 17 w 113"/>
                <a:gd name="T9" fmla="*/ 406 h 407"/>
                <a:gd name="T10" fmla="*/ 0 w 113"/>
                <a:gd name="T11" fmla="*/ 361 h 407"/>
                <a:gd name="T12" fmla="*/ 17 w 113"/>
                <a:gd name="T13" fmla="*/ 274 h 407"/>
                <a:gd name="T14" fmla="*/ 67 w 113"/>
                <a:gd name="T15" fmla="*/ 22 h 407"/>
                <a:gd name="T16" fmla="*/ 75 w 113"/>
                <a:gd name="T17" fmla="*/ 0 h 407"/>
                <a:gd name="T18" fmla="*/ 95 w 113"/>
                <a:gd name="T19" fmla="*/ 0 h 407"/>
                <a:gd name="T20" fmla="*/ 112 w 113"/>
                <a:gd name="T21" fmla="*/ 3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407">
                  <a:moveTo>
                    <a:pt x="112" y="36"/>
                  </a:moveTo>
                  <a:lnTo>
                    <a:pt x="81" y="302"/>
                  </a:lnTo>
                  <a:lnTo>
                    <a:pt x="53" y="384"/>
                  </a:lnTo>
                  <a:lnTo>
                    <a:pt x="36" y="406"/>
                  </a:lnTo>
                  <a:lnTo>
                    <a:pt x="17" y="406"/>
                  </a:lnTo>
                  <a:lnTo>
                    <a:pt x="0" y="361"/>
                  </a:lnTo>
                  <a:lnTo>
                    <a:pt x="17" y="274"/>
                  </a:lnTo>
                  <a:lnTo>
                    <a:pt x="67" y="22"/>
                  </a:lnTo>
                  <a:lnTo>
                    <a:pt x="75" y="0"/>
                  </a:lnTo>
                  <a:lnTo>
                    <a:pt x="95" y="0"/>
                  </a:lnTo>
                  <a:lnTo>
                    <a:pt x="112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1" name="Freeform 193"/>
            <p:cNvSpPr>
              <a:spLocks noChangeArrowheads="1"/>
            </p:cNvSpPr>
            <p:nvPr/>
          </p:nvSpPr>
          <p:spPr bwMode="auto">
            <a:xfrm>
              <a:off x="1647" y="2966"/>
              <a:ext cx="64" cy="332"/>
            </a:xfrm>
            <a:custGeom>
              <a:avLst/>
              <a:gdLst>
                <a:gd name="T0" fmla="*/ 193 w 286"/>
                <a:gd name="T1" fmla="*/ 9 h 1467"/>
                <a:gd name="T2" fmla="*/ 285 w 286"/>
                <a:gd name="T3" fmla="*/ 471 h 1467"/>
                <a:gd name="T4" fmla="*/ 213 w 286"/>
                <a:gd name="T5" fmla="*/ 690 h 1467"/>
                <a:gd name="T6" fmla="*/ 193 w 286"/>
                <a:gd name="T7" fmla="*/ 743 h 1467"/>
                <a:gd name="T8" fmla="*/ 171 w 286"/>
                <a:gd name="T9" fmla="*/ 785 h 1467"/>
                <a:gd name="T10" fmla="*/ 131 w 286"/>
                <a:gd name="T11" fmla="*/ 880 h 1467"/>
                <a:gd name="T12" fmla="*/ 53 w 286"/>
                <a:gd name="T13" fmla="*/ 1127 h 1467"/>
                <a:gd name="T14" fmla="*/ 64 w 286"/>
                <a:gd name="T15" fmla="*/ 1219 h 1467"/>
                <a:gd name="T16" fmla="*/ 44 w 286"/>
                <a:gd name="T17" fmla="*/ 1340 h 1467"/>
                <a:gd name="T18" fmla="*/ 22 w 286"/>
                <a:gd name="T19" fmla="*/ 1466 h 1467"/>
                <a:gd name="T20" fmla="*/ 0 w 286"/>
                <a:gd name="T21" fmla="*/ 1466 h 1467"/>
                <a:gd name="T22" fmla="*/ 5 w 286"/>
                <a:gd name="T23" fmla="*/ 1340 h 1467"/>
                <a:gd name="T24" fmla="*/ 0 w 286"/>
                <a:gd name="T25" fmla="*/ 1219 h 1467"/>
                <a:gd name="T26" fmla="*/ 0 w 286"/>
                <a:gd name="T27" fmla="*/ 1124 h 1467"/>
                <a:gd name="T28" fmla="*/ 14 w 286"/>
                <a:gd name="T29" fmla="*/ 1046 h 1467"/>
                <a:gd name="T30" fmla="*/ 30 w 286"/>
                <a:gd name="T31" fmla="*/ 984 h 1467"/>
                <a:gd name="T32" fmla="*/ 75 w 286"/>
                <a:gd name="T33" fmla="*/ 844 h 1467"/>
                <a:gd name="T34" fmla="*/ 134 w 286"/>
                <a:gd name="T35" fmla="*/ 656 h 1467"/>
                <a:gd name="T36" fmla="*/ 168 w 286"/>
                <a:gd name="T37" fmla="*/ 536 h 1467"/>
                <a:gd name="T38" fmla="*/ 185 w 286"/>
                <a:gd name="T39" fmla="*/ 485 h 1467"/>
                <a:gd name="T40" fmla="*/ 213 w 286"/>
                <a:gd name="T41" fmla="*/ 426 h 1467"/>
                <a:gd name="T42" fmla="*/ 229 w 286"/>
                <a:gd name="T43" fmla="*/ 317 h 1467"/>
                <a:gd name="T44" fmla="*/ 227 w 286"/>
                <a:gd name="T45" fmla="*/ 219 h 1467"/>
                <a:gd name="T46" fmla="*/ 199 w 286"/>
                <a:gd name="T47" fmla="*/ 126 h 1467"/>
                <a:gd name="T48" fmla="*/ 176 w 286"/>
                <a:gd name="T49" fmla="*/ 14 h 1467"/>
                <a:gd name="T50" fmla="*/ 182 w 286"/>
                <a:gd name="T51" fmla="*/ 0 h 1467"/>
                <a:gd name="T52" fmla="*/ 193 w 286"/>
                <a:gd name="T53" fmla="*/ 9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6" h="1467">
                  <a:moveTo>
                    <a:pt x="193" y="9"/>
                  </a:moveTo>
                  <a:lnTo>
                    <a:pt x="285" y="471"/>
                  </a:lnTo>
                  <a:lnTo>
                    <a:pt x="213" y="690"/>
                  </a:lnTo>
                  <a:lnTo>
                    <a:pt x="193" y="743"/>
                  </a:lnTo>
                  <a:lnTo>
                    <a:pt x="171" y="785"/>
                  </a:lnTo>
                  <a:lnTo>
                    <a:pt x="131" y="880"/>
                  </a:lnTo>
                  <a:lnTo>
                    <a:pt x="53" y="1127"/>
                  </a:lnTo>
                  <a:lnTo>
                    <a:pt x="64" y="1219"/>
                  </a:lnTo>
                  <a:lnTo>
                    <a:pt x="44" y="1340"/>
                  </a:lnTo>
                  <a:lnTo>
                    <a:pt x="22" y="1466"/>
                  </a:lnTo>
                  <a:lnTo>
                    <a:pt x="0" y="1466"/>
                  </a:lnTo>
                  <a:lnTo>
                    <a:pt x="5" y="1340"/>
                  </a:lnTo>
                  <a:lnTo>
                    <a:pt x="0" y="1219"/>
                  </a:lnTo>
                  <a:lnTo>
                    <a:pt x="0" y="1124"/>
                  </a:lnTo>
                  <a:lnTo>
                    <a:pt x="14" y="1046"/>
                  </a:lnTo>
                  <a:lnTo>
                    <a:pt x="30" y="984"/>
                  </a:lnTo>
                  <a:lnTo>
                    <a:pt x="75" y="844"/>
                  </a:lnTo>
                  <a:lnTo>
                    <a:pt x="134" y="656"/>
                  </a:lnTo>
                  <a:lnTo>
                    <a:pt x="168" y="536"/>
                  </a:lnTo>
                  <a:lnTo>
                    <a:pt x="185" y="485"/>
                  </a:lnTo>
                  <a:lnTo>
                    <a:pt x="213" y="426"/>
                  </a:lnTo>
                  <a:lnTo>
                    <a:pt x="229" y="317"/>
                  </a:lnTo>
                  <a:lnTo>
                    <a:pt x="227" y="219"/>
                  </a:lnTo>
                  <a:lnTo>
                    <a:pt x="199" y="126"/>
                  </a:lnTo>
                  <a:lnTo>
                    <a:pt x="176" y="14"/>
                  </a:lnTo>
                  <a:lnTo>
                    <a:pt x="182" y="0"/>
                  </a:lnTo>
                  <a:lnTo>
                    <a:pt x="193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2" name="Freeform 194"/>
            <p:cNvSpPr>
              <a:spLocks noChangeArrowheads="1"/>
            </p:cNvSpPr>
            <p:nvPr/>
          </p:nvSpPr>
          <p:spPr bwMode="auto">
            <a:xfrm>
              <a:off x="1288" y="3126"/>
              <a:ext cx="135" cy="326"/>
            </a:xfrm>
            <a:custGeom>
              <a:avLst/>
              <a:gdLst>
                <a:gd name="T0" fmla="*/ 17 w 598"/>
                <a:gd name="T1" fmla="*/ 0 h 1444"/>
                <a:gd name="T2" fmla="*/ 89 w 598"/>
                <a:gd name="T3" fmla="*/ 75 h 1444"/>
                <a:gd name="T4" fmla="*/ 120 w 598"/>
                <a:gd name="T5" fmla="*/ 179 h 1444"/>
                <a:gd name="T6" fmla="*/ 140 w 598"/>
                <a:gd name="T7" fmla="*/ 302 h 1444"/>
                <a:gd name="T8" fmla="*/ 154 w 598"/>
                <a:gd name="T9" fmla="*/ 364 h 1444"/>
                <a:gd name="T10" fmla="*/ 176 w 598"/>
                <a:gd name="T11" fmla="*/ 423 h 1444"/>
                <a:gd name="T12" fmla="*/ 249 w 598"/>
                <a:gd name="T13" fmla="*/ 678 h 1444"/>
                <a:gd name="T14" fmla="*/ 297 w 598"/>
                <a:gd name="T15" fmla="*/ 776 h 1444"/>
                <a:gd name="T16" fmla="*/ 339 w 598"/>
                <a:gd name="T17" fmla="*/ 891 h 1444"/>
                <a:gd name="T18" fmla="*/ 370 w 598"/>
                <a:gd name="T19" fmla="*/ 958 h 1444"/>
                <a:gd name="T20" fmla="*/ 398 w 598"/>
                <a:gd name="T21" fmla="*/ 1012 h 1444"/>
                <a:gd name="T22" fmla="*/ 434 w 598"/>
                <a:gd name="T23" fmla="*/ 1068 h 1444"/>
                <a:gd name="T24" fmla="*/ 474 w 598"/>
                <a:gd name="T25" fmla="*/ 1121 h 1444"/>
                <a:gd name="T26" fmla="*/ 552 w 598"/>
                <a:gd name="T27" fmla="*/ 1239 h 1444"/>
                <a:gd name="T28" fmla="*/ 583 w 598"/>
                <a:gd name="T29" fmla="*/ 1326 h 1444"/>
                <a:gd name="T30" fmla="*/ 597 w 598"/>
                <a:gd name="T31" fmla="*/ 1424 h 1444"/>
                <a:gd name="T32" fmla="*/ 588 w 598"/>
                <a:gd name="T33" fmla="*/ 1443 h 1444"/>
                <a:gd name="T34" fmla="*/ 574 w 598"/>
                <a:gd name="T35" fmla="*/ 1429 h 1444"/>
                <a:gd name="T36" fmla="*/ 552 w 598"/>
                <a:gd name="T37" fmla="*/ 1348 h 1444"/>
                <a:gd name="T38" fmla="*/ 510 w 598"/>
                <a:gd name="T39" fmla="*/ 1275 h 1444"/>
                <a:gd name="T40" fmla="*/ 448 w 598"/>
                <a:gd name="T41" fmla="*/ 1163 h 1444"/>
                <a:gd name="T42" fmla="*/ 303 w 598"/>
                <a:gd name="T43" fmla="*/ 916 h 1444"/>
                <a:gd name="T44" fmla="*/ 280 w 598"/>
                <a:gd name="T45" fmla="*/ 863 h 1444"/>
                <a:gd name="T46" fmla="*/ 252 w 598"/>
                <a:gd name="T47" fmla="*/ 818 h 1444"/>
                <a:gd name="T48" fmla="*/ 190 w 598"/>
                <a:gd name="T49" fmla="*/ 728 h 1444"/>
                <a:gd name="T50" fmla="*/ 118 w 598"/>
                <a:gd name="T51" fmla="*/ 459 h 1444"/>
                <a:gd name="T52" fmla="*/ 89 w 598"/>
                <a:gd name="T53" fmla="*/ 339 h 1444"/>
                <a:gd name="T54" fmla="*/ 87 w 598"/>
                <a:gd name="T55" fmla="*/ 210 h 1444"/>
                <a:gd name="T56" fmla="*/ 73 w 598"/>
                <a:gd name="T57" fmla="*/ 103 h 1444"/>
                <a:gd name="T58" fmla="*/ 50 w 598"/>
                <a:gd name="T59" fmla="*/ 61 h 1444"/>
                <a:gd name="T60" fmla="*/ 3 w 598"/>
                <a:gd name="T61" fmla="*/ 25 h 1444"/>
                <a:gd name="T62" fmla="*/ 0 w 598"/>
                <a:gd name="T63" fmla="*/ 8 h 1444"/>
                <a:gd name="T64" fmla="*/ 17 w 598"/>
                <a:gd name="T65" fmla="*/ 0 h 1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8" h="1444">
                  <a:moveTo>
                    <a:pt x="17" y="0"/>
                  </a:moveTo>
                  <a:lnTo>
                    <a:pt x="89" y="75"/>
                  </a:lnTo>
                  <a:lnTo>
                    <a:pt x="120" y="179"/>
                  </a:lnTo>
                  <a:lnTo>
                    <a:pt x="140" y="302"/>
                  </a:lnTo>
                  <a:lnTo>
                    <a:pt x="154" y="364"/>
                  </a:lnTo>
                  <a:lnTo>
                    <a:pt x="176" y="423"/>
                  </a:lnTo>
                  <a:lnTo>
                    <a:pt x="249" y="678"/>
                  </a:lnTo>
                  <a:lnTo>
                    <a:pt x="297" y="776"/>
                  </a:lnTo>
                  <a:lnTo>
                    <a:pt x="339" y="891"/>
                  </a:lnTo>
                  <a:lnTo>
                    <a:pt x="370" y="958"/>
                  </a:lnTo>
                  <a:lnTo>
                    <a:pt x="398" y="1012"/>
                  </a:lnTo>
                  <a:lnTo>
                    <a:pt x="434" y="1068"/>
                  </a:lnTo>
                  <a:lnTo>
                    <a:pt x="474" y="1121"/>
                  </a:lnTo>
                  <a:lnTo>
                    <a:pt x="552" y="1239"/>
                  </a:lnTo>
                  <a:lnTo>
                    <a:pt x="583" y="1326"/>
                  </a:lnTo>
                  <a:lnTo>
                    <a:pt x="597" y="1424"/>
                  </a:lnTo>
                  <a:lnTo>
                    <a:pt x="588" y="1443"/>
                  </a:lnTo>
                  <a:lnTo>
                    <a:pt x="574" y="1429"/>
                  </a:lnTo>
                  <a:lnTo>
                    <a:pt x="552" y="1348"/>
                  </a:lnTo>
                  <a:lnTo>
                    <a:pt x="510" y="1275"/>
                  </a:lnTo>
                  <a:lnTo>
                    <a:pt x="448" y="1163"/>
                  </a:lnTo>
                  <a:lnTo>
                    <a:pt x="303" y="916"/>
                  </a:lnTo>
                  <a:lnTo>
                    <a:pt x="280" y="863"/>
                  </a:lnTo>
                  <a:lnTo>
                    <a:pt x="252" y="818"/>
                  </a:lnTo>
                  <a:lnTo>
                    <a:pt x="190" y="728"/>
                  </a:lnTo>
                  <a:lnTo>
                    <a:pt x="118" y="459"/>
                  </a:lnTo>
                  <a:lnTo>
                    <a:pt x="89" y="339"/>
                  </a:lnTo>
                  <a:lnTo>
                    <a:pt x="87" y="210"/>
                  </a:lnTo>
                  <a:lnTo>
                    <a:pt x="73" y="103"/>
                  </a:lnTo>
                  <a:lnTo>
                    <a:pt x="50" y="61"/>
                  </a:lnTo>
                  <a:lnTo>
                    <a:pt x="3" y="25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3" name="Freeform 195"/>
            <p:cNvSpPr>
              <a:spLocks noChangeArrowheads="1"/>
            </p:cNvSpPr>
            <p:nvPr/>
          </p:nvSpPr>
          <p:spPr bwMode="auto">
            <a:xfrm>
              <a:off x="1231" y="3060"/>
              <a:ext cx="68" cy="276"/>
            </a:xfrm>
            <a:custGeom>
              <a:avLst/>
              <a:gdLst>
                <a:gd name="T0" fmla="*/ 73 w 304"/>
                <a:gd name="T1" fmla="*/ 0 h 1223"/>
                <a:gd name="T2" fmla="*/ 171 w 304"/>
                <a:gd name="T3" fmla="*/ 79 h 1223"/>
                <a:gd name="T4" fmla="*/ 194 w 304"/>
                <a:gd name="T5" fmla="*/ 177 h 1223"/>
                <a:gd name="T6" fmla="*/ 177 w 304"/>
                <a:gd name="T7" fmla="*/ 286 h 1223"/>
                <a:gd name="T8" fmla="*/ 160 w 304"/>
                <a:gd name="T9" fmla="*/ 362 h 1223"/>
                <a:gd name="T10" fmla="*/ 135 w 304"/>
                <a:gd name="T11" fmla="*/ 432 h 1223"/>
                <a:gd name="T12" fmla="*/ 90 w 304"/>
                <a:gd name="T13" fmla="*/ 558 h 1223"/>
                <a:gd name="T14" fmla="*/ 73 w 304"/>
                <a:gd name="T15" fmla="*/ 690 h 1223"/>
                <a:gd name="T16" fmla="*/ 87 w 304"/>
                <a:gd name="T17" fmla="*/ 751 h 1223"/>
                <a:gd name="T18" fmla="*/ 110 w 304"/>
                <a:gd name="T19" fmla="*/ 819 h 1223"/>
                <a:gd name="T20" fmla="*/ 146 w 304"/>
                <a:gd name="T21" fmla="*/ 889 h 1223"/>
                <a:gd name="T22" fmla="*/ 185 w 304"/>
                <a:gd name="T23" fmla="*/ 942 h 1223"/>
                <a:gd name="T24" fmla="*/ 272 w 304"/>
                <a:gd name="T25" fmla="*/ 1054 h 1223"/>
                <a:gd name="T26" fmla="*/ 303 w 304"/>
                <a:gd name="T27" fmla="*/ 1197 h 1223"/>
                <a:gd name="T28" fmla="*/ 295 w 304"/>
                <a:gd name="T29" fmla="*/ 1222 h 1223"/>
                <a:gd name="T30" fmla="*/ 272 w 304"/>
                <a:gd name="T31" fmla="*/ 1214 h 1223"/>
                <a:gd name="T32" fmla="*/ 241 w 304"/>
                <a:gd name="T33" fmla="*/ 1169 h 1223"/>
                <a:gd name="T34" fmla="*/ 205 w 304"/>
                <a:gd name="T35" fmla="*/ 1124 h 1223"/>
                <a:gd name="T36" fmla="*/ 160 w 304"/>
                <a:gd name="T37" fmla="*/ 1060 h 1223"/>
                <a:gd name="T38" fmla="*/ 118 w 304"/>
                <a:gd name="T39" fmla="*/ 1006 h 1223"/>
                <a:gd name="T40" fmla="*/ 37 w 304"/>
                <a:gd name="T41" fmla="*/ 878 h 1223"/>
                <a:gd name="T42" fmla="*/ 0 w 304"/>
                <a:gd name="T43" fmla="*/ 726 h 1223"/>
                <a:gd name="T44" fmla="*/ 6 w 304"/>
                <a:gd name="T45" fmla="*/ 653 h 1223"/>
                <a:gd name="T46" fmla="*/ 23 w 304"/>
                <a:gd name="T47" fmla="*/ 586 h 1223"/>
                <a:gd name="T48" fmla="*/ 45 w 304"/>
                <a:gd name="T49" fmla="*/ 508 h 1223"/>
                <a:gd name="T50" fmla="*/ 73 w 304"/>
                <a:gd name="T51" fmla="*/ 435 h 1223"/>
                <a:gd name="T52" fmla="*/ 126 w 304"/>
                <a:gd name="T53" fmla="*/ 266 h 1223"/>
                <a:gd name="T54" fmla="*/ 146 w 304"/>
                <a:gd name="T55" fmla="*/ 115 h 1223"/>
                <a:gd name="T56" fmla="*/ 104 w 304"/>
                <a:gd name="T57" fmla="*/ 65 h 1223"/>
                <a:gd name="T58" fmla="*/ 59 w 304"/>
                <a:gd name="T59" fmla="*/ 37 h 1223"/>
                <a:gd name="T60" fmla="*/ 54 w 304"/>
                <a:gd name="T61" fmla="*/ 9 h 1223"/>
                <a:gd name="T62" fmla="*/ 73 w 304"/>
                <a:gd name="T63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4" h="1223">
                  <a:moveTo>
                    <a:pt x="73" y="0"/>
                  </a:moveTo>
                  <a:lnTo>
                    <a:pt x="171" y="79"/>
                  </a:lnTo>
                  <a:lnTo>
                    <a:pt x="194" y="177"/>
                  </a:lnTo>
                  <a:lnTo>
                    <a:pt x="177" y="286"/>
                  </a:lnTo>
                  <a:lnTo>
                    <a:pt x="160" y="362"/>
                  </a:lnTo>
                  <a:lnTo>
                    <a:pt x="135" y="432"/>
                  </a:lnTo>
                  <a:lnTo>
                    <a:pt x="90" y="558"/>
                  </a:lnTo>
                  <a:lnTo>
                    <a:pt x="73" y="690"/>
                  </a:lnTo>
                  <a:lnTo>
                    <a:pt x="87" y="751"/>
                  </a:lnTo>
                  <a:lnTo>
                    <a:pt x="110" y="819"/>
                  </a:lnTo>
                  <a:lnTo>
                    <a:pt x="146" y="889"/>
                  </a:lnTo>
                  <a:lnTo>
                    <a:pt x="185" y="942"/>
                  </a:lnTo>
                  <a:lnTo>
                    <a:pt x="272" y="1054"/>
                  </a:lnTo>
                  <a:lnTo>
                    <a:pt x="303" y="1197"/>
                  </a:lnTo>
                  <a:lnTo>
                    <a:pt x="295" y="1222"/>
                  </a:lnTo>
                  <a:lnTo>
                    <a:pt x="272" y="1214"/>
                  </a:lnTo>
                  <a:lnTo>
                    <a:pt x="241" y="1169"/>
                  </a:lnTo>
                  <a:lnTo>
                    <a:pt x="205" y="1124"/>
                  </a:lnTo>
                  <a:lnTo>
                    <a:pt x="160" y="1060"/>
                  </a:lnTo>
                  <a:lnTo>
                    <a:pt x="118" y="1006"/>
                  </a:lnTo>
                  <a:lnTo>
                    <a:pt x="37" y="878"/>
                  </a:lnTo>
                  <a:lnTo>
                    <a:pt x="0" y="726"/>
                  </a:lnTo>
                  <a:lnTo>
                    <a:pt x="6" y="653"/>
                  </a:lnTo>
                  <a:lnTo>
                    <a:pt x="23" y="586"/>
                  </a:lnTo>
                  <a:lnTo>
                    <a:pt x="45" y="508"/>
                  </a:lnTo>
                  <a:lnTo>
                    <a:pt x="73" y="435"/>
                  </a:lnTo>
                  <a:lnTo>
                    <a:pt x="126" y="266"/>
                  </a:lnTo>
                  <a:lnTo>
                    <a:pt x="146" y="115"/>
                  </a:lnTo>
                  <a:lnTo>
                    <a:pt x="104" y="65"/>
                  </a:lnTo>
                  <a:lnTo>
                    <a:pt x="59" y="37"/>
                  </a:lnTo>
                  <a:lnTo>
                    <a:pt x="54" y="9"/>
                  </a:lnTo>
                  <a:lnTo>
                    <a:pt x="7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4" name="Freeform 196"/>
            <p:cNvSpPr>
              <a:spLocks noChangeArrowheads="1"/>
            </p:cNvSpPr>
            <p:nvPr/>
          </p:nvSpPr>
          <p:spPr bwMode="auto">
            <a:xfrm>
              <a:off x="1156" y="2904"/>
              <a:ext cx="171" cy="432"/>
            </a:xfrm>
            <a:custGeom>
              <a:avLst/>
              <a:gdLst>
                <a:gd name="T0" fmla="*/ 756 w 760"/>
                <a:gd name="T1" fmla="*/ 31 h 1910"/>
                <a:gd name="T2" fmla="*/ 653 w 760"/>
                <a:gd name="T3" fmla="*/ 132 h 1910"/>
                <a:gd name="T4" fmla="*/ 616 w 760"/>
                <a:gd name="T5" fmla="*/ 194 h 1910"/>
                <a:gd name="T6" fmla="*/ 574 w 760"/>
                <a:gd name="T7" fmla="*/ 272 h 1910"/>
                <a:gd name="T8" fmla="*/ 535 w 760"/>
                <a:gd name="T9" fmla="*/ 334 h 1910"/>
                <a:gd name="T10" fmla="*/ 498 w 760"/>
                <a:gd name="T11" fmla="*/ 393 h 1910"/>
                <a:gd name="T12" fmla="*/ 431 w 760"/>
                <a:gd name="T13" fmla="*/ 502 h 1910"/>
                <a:gd name="T14" fmla="*/ 403 w 760"/>
                <a:gd name="T15" fmla="*/ 561 h 1910"/>
                <a:gd name="T16" fmla="*/ 375 w 760"/>
                <a:gd name="T17" fmla="*/ 606 h 1910"/>
                <a:gd name="T18" fmla="*/ 313 w 760"/>
                <a:gd name="T19" fmla="*/ 701 h 1910"/>
                <a:gd name="T20" fmla="*/ 285 w 760"/>
                <a:gd name="T21" fmla="*/ 797 h 1910"/>
                <a:gd name="T22" fmla="*/ 266 w 760"/>
                <a:gd name="T23" fmla="*/ 850 h 1910"/>
                <a:gd name="T24" fmla="*/ 255 w 760"/>
                <a:gd name="T25" fmla="*/ 942 h 1910"/>
                <a:gd name="T26" fmla="*/ 227 w 760"/>
                <a:gd name="T27" fmla="*/ 1026 h 1910"/>
                <a:gd name="T28" fmla="*/ 176 w 760"/>
                <a:gd name="T29" fmla="*/ 1209 h 1910"/>
                <a:gd name="T30" fmla="*/ 154 w 760"/>
                <a:gd name="T31" fmla="*/ 1284 h 1910"/>
                <a:gd name="T32" fmla="*/ 131 w 760"/>
                <a:gd name="T33" fmla="*/ 1343 h 1910"/>
                <a:gd name="T34" fmla="*/ 89 w 760"/>
                <a:gd name="T35" fmla="*/ 1475 h 1910"/>
                <a:gd name="T36" fmla="*/ 78 w 760"/>
                <a:gd name="T37" fmla="*/ 1565 h 1910"/>
                <a:gd name="T38" fmla="*/ 78 w 760"/>
                <a:gd name="T39" fmla="*/ 1719 h 1910"/>
                <a:gd name="T40" fmla="*/ 50 w 760"/>
                <a:gd name="T41" fmla="*/ 1814 h 1910"/>
                <a:gd name="T42" fmla="*/ 19 w 760"/>
                <a:gd name="T43" fmla="*/ 1895 h 1910"/>
                <a:gd name="T44" fmla="*/ 5 w 760"/>
                <a:gd name="T45" fmla="*/ 1909 h 1910"/>
                <a:gd name="T46" fmla="*/ 0 w 760"/>
                <a:gd name="T47" fmla="*/ 1887 h 1910"/>
                <a:gd name="T48" fmla="*/ 22 w 760"/>
                <a:gd name="T49" fmla="*/ 1716 h 1910"/>
                <a:gd name="T50" fmla="*/ 30 w 760"/>
                <a:gd name="T51" fmla="*/ 1565 h 1910"/>
                <a:gd name="T52" fmla="*/ 30 w 760"/>
                <a:gd name="T53" fmla="*/ 1458 h 1910"/>
                <a:gd name="T54" fmla="*/ 56 w 760"/>
                <a:gd name="T55" fmla="*/ 1385 h 1910"/>
                <a:gd name="T56" fmla="*/ 78 w 760"/>
                <a:gd name="T57" fmla="*/ 1321 h 1910"/>
                <a:gd name="T58" fmla="*/ 123 w 760"/>
                <a:gd name="T59" fmla="*/ 1181 h 1910"/>
                <a:gd name="T60" fmla="*/ 162 w 760"/>
                <a:gd name="T61" fmla="*/ 1099 h 1910"/>
                <a:gd name="T62" fmla="*/ 207 w 760"/>
                <a:gd name="T63" fmla="*/ 1018 h 1910"/>
                <a:gd name="T64" fmla="*/ 243 w 760"/>
                <a:gd name="T65" fmla="*/ 850 h 1910"/>
                <a:gd name="T66" fmla="*/ 243 w 760"/>
                <a:gd name="T67" fmla="*/ 768 h 1910"/>
                <a:gd name="T68" fmla="*/ 291 w 760"/>
                <a:gd name="T69" fmla="*/ 684 h 1910"/>
                <a:gd name="T70" fmla="*/ 412 w 760"/>
                <a:gd name="T71" fmla="*/ 494 h 1910"/>
                <a:gd name="T72" fmla="*/ 442 w 760"/>
                <a:gd name="T73" fmla="*/ 340 h 1910"/>
                <a:gd name="T74" fmla="*/ 515 w 760"/>
                <a:gd name="T75" fmla="*/ 225 h 1910"/>
                <a:gd name="T76" fmla="*/ 560 w 760"/>
                <a:gd name="T77" fmla="*/ 143 h 1910"/>
                <a:gd name="T78" fmla="*/ 583 w 760"/>
                <a:gd name="T79" fmla="*/ 113 h 1910"/>
                <a:gd name="T80" fmla="*/ 608 w 760"/>
                <a:gd name="T81" fmla="*/ 90 h 1910"/>
                <a:gd name="T82" fmla="*/ 661 w 760"/>
                <a:gd name="T83" fmla="*/ 45 h 1910"/>
                <a:gd name="T84" fmla="*/ 728 w 760"/>
                <a:gd name="T85" fmla="*/ 0 h 1910"/>
                <a:gd name="T86" fmla="*/ 759 w 760"/>
                <a:gd name="T87" fmla="*/ 14 h 1910"/>
                <a:gd name="T88" fmla="*/ 756 w 760"/>
                <a:gd name="T89" fmla="*/ 31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0" h="1910">
                  <a:moveTo>
                    <a:pt x="756" y="31"/>
                  </a:moveTo>
                  <a:lnTo>
                    <a:pt x="653" y="132"/>
                  </a:lnTo>
                  <a:lnTo>
                    <a:pt x="616" y="194"/>
                  </a:lnTo>
                  <a:lnTo>
                    <a:pt x="574" y="272"/>
                  </a:lnTo>
                  <a:lnTo>
                    <a:pt x="535" y="334"/>
                  </a:lnTo>
                  <a:lnTo>
                    <a:pt x="498" y="393"/>
                  </a:lnTo>
                  <a:lnTo>
                    <a:pt x="431" y="502"/>
                  </a:lnTo>
                  <a:lnTo>
                    <a:pt x="403" y="561"/>
                  </a:lnTo>
                  <a:lnTo>
                    <a:pt x="375" y="606"/>
                  </a:lnTo>
                  <a:lnTo>
                    <a:pt x="313" y="701"/>
                  </a:lnTo>
                  <a:lnTo>
                    <a:pt x="285" y="797"/>
                  </a:lnTo>
                  <a:lnTo>
                    <a:pt x="266" y="850"/>
                  </a:lnTo>
                  <a:lnTo>
                    <a:pt x="255" y="942"/>
                  </a:lnTo>
                  <a:lnTo>
                    <a:pt x="227" y="1026"/>
                  </a:lnTo>
                  <a:lnTo>
                    <a:pt x="176" y="1209"/>
                  </a:lnTo>
                  <a:lnTo>
                    <a:pt x="154" y="1284"/>
                  </a:lnTo>
                  <a:lnTo>
                    <a:pt x="131" y="1343"/>
                  </a:lnTo>
                  <a:lnTo>
                    <a:pt x="89" y="1475"/>
                  </a:lnTo>
                  <a:lnTo>
                    <a:pt x="78" y="1565"/>
                  </a:lnTo>
                  <a:lnTo>
                    <a:pt x="78" y="1719"/>
                  </a:lnTo>
                  <a:lnTo>
                    <a:pt x="50" y="1814"/>
                  </a:lnTo>
                  <a:lnTo>
                    <a:pt x="19" y="1895"/>
                  </a:lnTo>
                  <a:lnTo>
                    <a:pt x="5" y="1909"/>
                  </a:lnTo>
                  <a:lnTo>
                    <a:pt x="0" y="1887"/>
                  </a:lnTo>
                  <a:lnTo>
                    <a:pt x="22" y="1716"/>
                  </a:lnTo>
                  <a:lnTo>
                    <a:pt x="30" y="1565"/>
                  </a:lnTo>
                  <a:lnTo>
                    <a:pt x="30" y="1458"/>
                  </a:lnTo>
                  <a:lnTo>
                    <a:pt x="56" y="1385"/>
                  </a:lnTo>
                  <a:lnTo>
                    <a:pt x="78" y="1321"/>
                  </a:lnTo>
                  <a:lnTo>
                    <a:pt x="123" y="1181"/>
                  </a:lnTo>
                  <a:lnTo>
                    <a:pt x="162" y="1099"/>
                  </a:lnTo>
                  <a:lnTo>
                    <a:pt x="207" y="1018"/>
                  </a:lnTo>
                  <a:lnTo>
                    <a:pt x="243" y="850"/>
                  </a:lnTo>
                  <a:lnTo>
                    <a:pt x="243" y="768"/>
                  </a:lnTo>
                  <a:lnTo>
                    <a:pt x="291" y="684"/>
                  </a:lnTo>
                  <a:lnTo>
                    <a:pt x="412" y="494"/>
                  </a:lnTo>
                  <a:lnTo>
                    <a:pt x="442" y="340"/>
                  </a:lnTo>
                  <a:lnTo>
                    <a:pt x="515" y="225"/>
                  </a:lnTo>
                  <a:lnTo>
                    <a:pt x="560" y="143"/>
                  </a:lnTo>
                  <a:lnTo>
                    <a:pt x="583" y="113"/>
                  </a:lnTo>
                  <a:lnTo>
                    <a:pt x="608" y="90"/>
                  </a:lnTo>
                  <a:lnTo>
                    <a:pt x="661" y="45"/>
                  </a:lnTo>
                  <a:lnTo>
                    <a:pt x="728" y="0"/>
                  </a:lnTo>
                  <a:lnTo>
                    <a:pt x="759" y="14"/>
                  </a:lnTo>
                  <a:lnTo>
                    <a:pt x="756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5" name="Freeform 197"/>
            <p:cNvSpPr>
              <a:spLocks noChangeArrowheads="1"/>
            </p:cNvSpPr>
            <p:nvPr/>
          </p:nvSpPr>
          <p:spPr bwMode="auto">
            <a:xfrm>
              <a:off x="1203" y="3267"/>
              <a:ext cx="52" cy="84"/>
            </a:xfrm>
            <a:custGeom>
              <a:avLst/>
              <a:gdLst>
                <a:gd name="T0" fmla="*/ 25 w 234"/>
                <a:gd name="T1" fmla="*/ 11 h 374"/>
                <a:gd name="T2" fmla="*/ 36 w 234"/>
                <a:gd name="T3" fmla="*/ 87 h 374"/>
                <a:gd name="T4" fmla="*/ 59 w 234"/>
                <a:gd name="T5" fmla="*/ 154 h 374"/>
                <a:gd name="T6" fmla="*/ 84 w 234"/>
                <a:gd name="T7" fmla="*/ 210 h 374"/>
                <a:gd name="T8" fmla="*/ 123 w 234"/>
                <a:gd name="T9" fmla="*/ 269 h 374"/>
                <a:gd name="T10" fmla="*/ 146 w 234"/>
                <a:gd name="T11" fmla="*/ 294 h 374"/>
                <a:gd name="T12" fmla="*/ 168 w 234"/>
                <a:gd name="T13" fmla="*/ 322 h 374"/>
                <a:gd name="T14" fmla="*/ 224 w 234"/>
                <a:gd name="T15" fmla="*/ 336 h 374"/>
                <a:gd name="T16" fmla="*/ 233 w 234"/>
                <a:gd name="T17" fmla="*/ 350 h 374"/>
                <a:gd name="T18" fmla="*/ 224 w 234"/>
                <a:gd name="T19" fmla="*/ 367 h 374"/>
                <a:gd name="T20" fmla="*/ 137 w 234"/>
                <a:gd name="T21" fmla="*/ 373 h 374"/>
                <a:gd name="T22" fmla="*/ 73 w 234"/>
                <a:gd name="T23" fmla="*/ 331 h 374"/>
                <a:gd name="T24" fmla="*/ 36 w 234"/>
                <a:gd name="T25" fmla="*/ 258 h 374"/>
                <a:gd name="T26" fmla="*/ 20 w 234"/>
                <a:gd name="T27" fmla="*/ 188 h 374"/>
                <a:gd name="T28" fmla="*/ 0 w 234"/>
                <a:gd name="T29" fmla="*/ 14 h 374"/>
                <a:gd name="T30" fmla="*/ 11 w 234"/>
                <a:gd name="T31" fmla="*/ 0 h 374"/>
                <a:gd name="T32" fmla="*/ 25 w 234"/>
                <a:gd name="T33" fmla="*/ 1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4" h="374">
                  <a:moveTo>
                    <a:pt x="25" y="11"/>
                  </a:moveTo>
                  <a:lnTo>
                    <a:pt x="36" y="87"/>
                  </a:lnTo>
                  <a:lnTo>
                    <a:pt x="59" y="154"/>
                  </a:lnTo>
                  <a:lnTo>
                    <a:pt x="84" y="210"/>
                  </a:lnTo>
                  <a:lnTo>
                    <a:pt x="123" y="269"/>
                  </a:lnTo>
                  <a:lnTo>
                    <a:pt x="146" y="294"/>
                  </a:lnTo>
                  <a:lnTo>
                    <a:pt x="168" y="322"/>
                  </a:lnTo>
                  <a:lnTo>
                    <a:pt x="224" y="336"/>
                  </a:lnTo>
                  <a:lnTo>
                    <a:pt x="233" y="350"/>
                  </a:lnTo>
                  <a:lnTo>
                    <a:pt x="224" y="367"/>
                  </a:lnTo>
                  <a:lnTo>
                    <a:pt x="137" y="373"/>
                  </a:lnTo>
                  <a:lnTo>
                    <a:pt x="73" y="331"/>
                  </a:lnTo>
                  <a:lnTo>
                    <a:pt x="36" y="258"/>
                  </a:lnTo>
                  <a:lnTo>
                    <a:pt x="20" y="188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25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6" name="Freeform 198"/>
            <p:cNvSpPr>
              <a:spLocks noChangeArrowheads="1"/>
            </p:cNvSpPr>
            <p:nvPr/>
          </p:nvSpPr>
          <p:spPr bwMode="auto">
            <a:xfrm>
              <a:off x="1288" y="2626"/>
              <a:ext cx="156" cy="155"/>
            </a:xfrm>
            <a:custGeom>
              <a:avLst/>
              <a:gdLst>
                <a:gd name="T0" fmla="*/ 678 w 693"/>
                <a:gd name="T1" fmla="*/ 31 h 690"/>
                <a:gd name="T2" fmla="*/ 544 w 693"/>
                <a:gd name="T3" fmla="*/ 45 h 690"/>
                <a:gd name="T4" fmla="*/ 415 w 693"/>
                <a:gd name="T5" fmla="*/ 117 h 690"/>
                <a:gd name="T6" fmla="*/ 375 w 693"/>
                <a:gd name="T7" fmla="*/ 171 h 690"/>
                <a:gd name="T8" fmla="*/ 353 w 693"/>
                <a:gd name="T9" fmla="*/ 199 h 690"/>
                <a:gd name="T10" fmla="*/ 331 w 693"/>
                <a:gd name="T11" fmla="*/ 227 h 690"/>
                <a:gd name="T12" fmla="*/ 308 w 693"/>
                <a:gd name="T13" fmla="*/ 249 h 690"/>
                <a:gd name="T14" fmla="*/ 244 w 693"/>
                <a:gd name="T15" fmla="*/ 280 h 690"/>
                <a:gd name="T16" fmla="*/ 199 w 693"/>
                <a:gd name="T17" fmla="*/ 359 h 690"/>
                <a:gd name="T18" fmla="*/ 154 w 693"/>
                <a:gd name="T19" fmla="*/ 431 h 690"/>
                <a:gd name="T20" fmla="*/ 81 w 693"/>
                <a:gd name="T21" fmla="*/ 501 h 690"/>
                <a:gd name="T22" fmla="*/ 67 w 693"/>
                <a:gd name="T23" fmla="*/ 566 h 690"/>
                <a:gd name="T24" fmla="*/ 53 w 693"/>
                <a:gd name="T25" fmla="*/ 619 h 690"/>
                <a:gd name="T26" fmla="*/ 22 w 693"/>
                <a:gd name="T27" fmla="*/ 689 h 690"/>
                <a:gd name="T28" fmla="*/ 0 w 693"/>
                <a:gd name="T29" fmla="*/ 689 h 690"/>
                <a:gd name="T30" fmla="*/ 8 w 693"/>
                <a:gd name="T31" fmla="*/ 597 h 690"/>
                <a:gd name="T32" fmla="*/ 22 w 693"/>
                <a:gd name="T33" fmla="*/ 552 h 690"/>
                <a:gd name="T34" fmla="*/ 45 w 693"/>
                <a:gd name="T35" fmla="*/ 465 h 690"/>
                <a:gd name="T36" fmla="*/ 81 w 693"/>
                <a:gd name="T37" fmla="*/ 420 h 690"/>
                <a:gd name="T38" fmla="*/ 120 w 693"/>
                <a:gd name="T39" fmla="*/ 381 h 690"/>
                <a:gd name="T40" fmla="*/ 221 w 693"/>
                <a:gd name="T41" fmla="*/ 249 h 690"/>
                <a:gd name="T42" fmla="*/ 252 w 693"/>
                <a:gd name="T43" fmla="*/ 213 h 690"/>
                <a:gd name="T44" fmla="*/ 294 w 693"/>
                <a:gd name="T45" fmla="*/ 190 h 690"/>
                <a:gd name="T46" fmla="*/ 322 w 693"/>
                <a:gd name="T47" fmla="*/ 168 h 690"/>
                <a:gd name="T48" fmla="*/ 339 w 693"/>
                <a:gd name="T49" fmla="*/ 126 h 690"/>
                <a:gd name="T50" fmla="*/ 361 w 693"/>
                <a:gd name="T51" fmla="*/ 101 h 690"/>
                <a:gd name="T52" fmla="*/ 389 w 693"/>
                <a:gd name="T53" fmla="*/ 73 h 690"/>
                <a:gd name="T54" fmla="*/ 462 w 693"/>
                <a:gd name="T55" fmla="*/ 28 h 690"/>
                <a:gd name="T56" fmla="*/ 530 w 693"/>
                <a:gd name="T57" fmla="*/ 5 h 690"/>
                <a:gd name="T58" fmla="*/ 684 w 693"/>
                <a:gd name="T59" fmla="*/ 0 h 690"/>
                <a:gd name="T60" fmla="*/ 692 w 693"/>
                <a:gd name="T61" fmla="*/ 19 h 690"/>
                <a:gd name="T62" fmla="*/ 678 w 693"/>
                <a:gd name="T63" fmla="*/ 31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3" h="690">
                  <a:moveTo>
                    <a:pt x="678" y="31"/>
                  </a:moveTo>
                  <a:lnTo>
                    <a:pt x="544" y="45"/>
                  </a:lnTo>
                  <a:lnTo>
                    <a:pt x="415" y="117"/>
                  </a:lnTo>
                  <a:lnTo>
                    <a:pt x="375" y="171"/>
                  </a:lnTo>
                  <a:lnTo>
                    <a:pt x="353" y="199"/>
                  </a:lnTo>
                  <a:lnTo>
                    <a:pt x="331" y="227"/>
                  </a:lnTo>
                  <a:lnTo>
                    <a:pt x="308" y="249"/>
                  </a:lnTo>
                  <a:lnTo>
                    <a:pt x="244" y="280"/>
                  </a:lnTo>
                  <a:lnTo>
                    <a:pt x="199" y="359"/>
                  </a:lnTo>
                  <a:lnTo>
                    <a:pt x="154" y="431"/>
                  </a:lnTo>
                  <a:lnTo>
                    <a:pt x="81" y="501"/>
                  </a:lnTo>
                  <a:lnTo>
                    <a:pt x="67" y="566"/>
                  </a:lnTo>
                  <a:lnTo>
                    <a:pt x="53" y="619"/>
                  </a:lnTo>
                  <a:lnTo>
                    <a:pt x="22" y="689"/>
                  </a:lnTo>
                  <a:lnTo>
                    <a:pt x="0" y="689"/>
                  </a:lnTo>
                  <a:lnTo>
                    <a:pt x="8" y="597"/>
                  </a:lnTo>
                  <a:lnTo>
                    <a:pt x="22" y="552"/>
                  </a:lnTo>
                  <a:lnTo>
                    <a:pt x="45" y="465"/>
                  </a:lnTo>
                  <a:lnTo>
                    <a:pt x="81" y="420"/>
                  </a:lnTo>
                  <a:lnTo>
                    <a:pt x="120" y="381"/>
                  </a:lnTo>
                  <a:lnTo>
                    <a:pt x="221" y="249"/>
                  </a:lnTo>
                  <a:lnTo>
                    <a:pt x="252" y="213"/>
                  </a:lnTo>
                  <a:lnTo>
                    <a:pt x="294" y="190"/>
                  </a:lnTo>
                  <a:lnTo>
                    <a:pt x="322" y="168"/>
                  </a:lnTo>
                  <a:lnTo>
                    <a:pt x="339" y="126"/>
                  </a:lnTo>
                  <a:lnTo>
                    <a:pt x="361" y="101"/>
                  </a:lnTo>
                  <a:lnTo>
                    <a:pt x="389" y="73"/>
                  </a:lnTo>
                  <a:lnTo>
                    <a:pt x="462" y="28"/>
                  </a:lnTo>
                  <a:lnTo>
                    <a:pt x="530" y="5"/>
                  </a:lnTo>
                  <a:lnTo>
                    <a:pt x="684" y="0"/>
                  </a:lnTo>
                  <a:lnTo>
                    <a:pt x="692" y="19"/>
                  </a:lnTo>
                  <a:lnTo>
                    <a:pt x="678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7" name="Freeform 199"/>
            <p:cNvSpPr>
              <a:spLocks noChangeArrowheads="1"/>
            </p:cNvSpPr>
            <p:nvPr/>
          </p:nvSpPr>
          <p:spPr bwMode="auto">
            <a:xfrm>
              <a:off x="1302" y="2736"/>
              <a:ext cx="170" cy="89"/>
            </a:xfrm>
            <a:custGeom>
              <a:avLst/>
              <a:gdLst>
                <a:gd name="T0" fmla="*/ 20 w 755"/>
                <a:gd name="T1" fmla="*/ 286 h 399"/>
                <a:gd name="T2" fmla="*/ 42 w 755"/>
                <a:gd name="T3" fmla="*/ 316 h 399"/>
                <a:gd name="T4" fmla="*/ 71 w 755"/>
                <a:gd name="T5" fmla="*/ 339 h 399"/>
                <a:gd name="T6" fmla="*/ 129 w 755"/>
                <a:gd name="T7" fmla="*/ 356 h 399"/>
                <a:gd name="T8" fmla="*/ 261 w 755"/>
                <a:gd name="T9" fmla="*/ 347 h 399"/>
                <a:gd name="T10" fmla="*/ 382 w 755"/>
                <a:gd name="T11" fmla="*/ 302 h 399"/>
                <a:gd name="T12" fmla="*/ 471 w 755"/>
                <a:gd name="T13" fmla="*/ 176 h 399"/>
                <a:gd name="T14" fmla="*/ 536 w 755"/>
                <a:gd name="T15" fmla="*/ 140 h 399"/>
                <a:gd name="T16" fmla="*/ 603 w 755"/>
                <a:gd name="T17" fmla="*/ 112 h 399"/>
                <a:gd name="T18" fmla="*/ 654 w 755"/>
                <a:gd name="T19" fmla="*/ 64 h 399"/>
                <a:gd name="T20" fmla="*/ 676 w 755"/>
                <a:gd name="T21" fmla="*/ 30 h 399"/>
                <a:gd name="T22" fmla="*/ 704 w 755"/>
                <a:gd name="T23" fmla="*/ 0 h 399"/>
                <a:gd name="T24" fmla="*/ 726 w 755"/>
                <a:gd name="T25" fmla="*/ 0 h 399"/>
                <a:gd name="T26" fmla="*/ 749 w 755"/>
                <a:gd name="T27" fmla="*/ 16 h 399"/>
                <a:gd name="T28" fmla="*/ 754 w 755"/>
                <a:gd name="T29" fmla="*/ 50 h 399"/>
                <a:gd name="T30" fmla="*/ 735 w 755"/>
                <a:gd name="T31" fmla="*/ 75 h 399"/>
                <a:gd name="T32" fmla="*/ 684 w 755"/>
                <a:gd name="T33" fmla="*/ 140 h 399"/>
                <a:gd name="T34" fmla="*/ 659 w 755"/>
                <a:gd name="T35" fmla="*/ 171 h 399"/>
                <a:gd name="T36" fmla="*/ 631 w 755"/>
                <a:gd name="T37" fmla="*/ 193 h 399"/>
                <a:gd name="T38" fmla="*/ 522 w 755"/>
                <a:gd name="T39" fmla="*/ 235 h 399"/>
                <a:gd name="T40" fmla="*/ 499 w 755"/>
                <a:gd name="T41" fmla="*/ 280 h 399"/>
                <a:gd name="T42" fmla="*/ 477 w 755"/>
                <a:gd name="T43" fmla="*/ 316 h 399"/>
                <a:gd name="T44" fmla="*/ 446 w 755"/>
                <a:gd name="T45" fmla="*/ 347 h 399"/>
                <a:gd name="T46" fmla="*/ 413 w 755"/>
                <a:gd name="T47" fmla="*/ 367 h 399"/>
                <a:gd name="T48" fmla="*/ 342 w 755"/>
                <a:gd name="T49" fmla="*/ 392 h 399"/>
                <a:gd name="T50" fmla="*/ 261 w 755"/>
                <a:gd name="T51" fmla="*/ 398 h 399"/>
                <a:gd name="T52" fmla="*/ 115 w 755"/>
                <a:gd name="T53" fmla="*/ 392 h 399"/>
                <a:gd name="T54" fmla="*/ 57 w 755"/>
                <a:gd name="T55" fmla="*/ 367 h 399"/>
                <a:gd name="T56" fmla="*/ 0 w 755"/>
                <a:gd name="T57" fmla="*/ 302 h 399"/>
                <a:gd name="T58" fmla="*/ 6 w 755"/>
                <a:gd name="T59" fmla="*/ 280 h 399"/>
                <a:gd name="T60" fmla="*/ 20 w 755"/>
                <a:gd name="T61" fmla="*/ 28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5" h="399">
                  <a:moveTo>
                    <a:pt x="20" y="286"/>
                  </a:moveTo>
                  <a:lnTo>
                    <a:pt x="42" y="316"/>
                  </a:lnTo>
                  <a:lnTo>
                    <a:pt x="71" y="339"/>
                  </a:lnTo>
                  <a:lnTo>
                    <a:pt x="129" y="356"/>
                  </a:lnTo>
                  <a:lnTo>
                    <a:pt x="261" y="347"/>
                  </a:lnTo>
                  <a:lnTo>
                    <a:pt x="382" y="302"/>
                  </a:lnTo>
                  <a:lnTo>
                    <a:pt x="471" y="176"/>
                  </a:lnTo>
                  <a:lnTo>
                    <a:pt x="536" y="140"/>
                  </a:lnTo>
                  <a:lnTo>
                    <a:pt x="603" y="112"/>
                  </a:lnTo>
                  <a:lnTo>
                    <a:pt x="654" y="64"/>
                  </a:lnTo>
                  <a:lnTo>
                    <a:pt x="676" y="30"/>
                  </a:lnTo>
                  <a:lnTo>
                    <a:pt x="704" y="0"/>
                  </a:lnTo>
                  <a:lnTo>
                    <a:pt x="726" y="0"/>
                  </a:lnTo>
                  <a:lnTo>
                    <a:pt x="749" y="16"/>
                  </a:lnTo>
                  <a:lnTo>
                    <a:pt x="754" y="50"/>
                  </a:lnTo>
                  <a:lnTo>
                    <a:pt x="735" y="75"/>
                  </a:lnTo>
                  <a:lnTo>
                    <a:pt x="684" y="140"/>
                  </a:lnTo>
                  <a:lnTo>
                    <a:pt x="659" y="171"/>
                  </a:lnTo>
                  <a:lnTo>
                    <a:pt x="631" y="193"/>
                  </a:lnTo>
                  <a:lnTo>
                    <a:pt x="522" y="235"/>
                  </a:lnTo>
                  <a:lnTo>
                    <a:pt x="499" y="280"/>
                  </a:lnTo>
                  <a:lnTo>
                    <a:pt x="477" y="316"/>
                  </a:lnTo>
                  <a:lnTo>
                    <a:pt x="446" y="347"/>
                  </a:lnTo>
                  <a:lnTo>
                    <a:pt x="413" y="367"/>
                  </a:lnTo>
                  <a:lnTo>
                    <a:pt x="342" y="392"/>
                  </a:lnTo>
                  <a:lnTo>
                    <a:pt x="261" y="398"/>
                  </a:lnTo>
                  <a:lnTo>
                    <a:pt x="115" y="392"/>
                  </a:lnTo>
                  <a:lnTo>
                    <a:pt x="57" y="367"/>
                  </a:lnTo>
                  <a:lnTo>
                    <a:pt x="0" y="302"/>
                  </a:lnTo>
                  <a:lnTo>
                    <a:pt x="6" y="280"/>
                  </a:lnTo>
                  <a:lnTo>
                    <a:pt x="20" y="28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8" name="Freeform 200"/>
            <p:cNvSpPr>
              <a:spLocks noChangeArrowheads="1"/>
            </p:cNvSpPr>
            <p:nvPr/>
          </p:nvSpPr>
          <p:spPr bwMode="auto">
            <a:xfrm>
              <a:off x="1464" y="2631"/>
              <a:ext cx="70" cy="158"/>
            </a:xfrm>
            <a:custGeom>
              <a:avLst/>
              <a:gdLst>
                <a:gd name="T0" fmla="*/ 8 w 312"/>
                <a:gd name="T1" fmla="*/ 0 h 702"/>
                <a:gd name="T2" fmla="*/ 81 w 312"/>
                <a:gd name="T3" fmla="*/ 14 h 702"/>
                <a:gd name="T4" fmla="*/ 140 w 312"/>
                <a:gd name="T5" fmla="*/ 56 h 702"/>
                <a:gd name="T6" fmla="*/ 188 w 312"/>
                <a:gd name="T7" fmla="*/ 115 h 702"/>
                <a:gd name="T8" fmla="*/ 238 w 312"/>
                <a:gd name="T9" fmla="*/ 182 h 702"/>
                <a:gd name="T10" fmla="*/ 283 w 312"/>
                <a:gd name="T11" fmla="*/ 233 h 702"/>
                <a:gd name="T12" fmla="*/ 306 w 312"/>
                <a:gd name="T13" fmla="*/ 292 h 702"/>
                <a:gd name="T14" fmla="*/ 311 w 312"/>
                <a:gd name="T15" fmla="*/ 443 h 702"/>
                <a:gd name="T16" fmla="*/ 275 w 312"/>
                <a:gd name="T17" fmla="*/ 558 h 702"/>
                <a:gd name="T18" fmla="*/ 269 w 312"/>
                <a:gd name="T19" fmla="*/ 617 h 702"/>
                <a:gd name="T20" fmla="*/ 275 w 312"/>
                <a:gd name="T21" fmla="*/ 684 h 702"/>
                <a:gd name="T22" fmla="*/ 266 w 312"/>
                <a:gd name="T23" fmla="*/ 701 h 702"/>
                <a:gd name="T24" fmla="*/ 252 w 312"/>
                <a:gd name="T25" fmla="*/ 690 h 702"/>
                <a:gd name="T26" fmla="*/ 224 w 312"/>
                <a:gd name="T27" fmla="*/ 550 h 702"/>
                <a:gd name="T28" fmla="*/ 224 w 312"/>
                <a:gd name="T29" fmla="*/ 485 h 702"/>
                <a:gd name="T30" fmla="*/ 244 w 312"/>
                <a:gd name="T31" fmla="*/ 418 h 702"/>
                <a:gd name="T32" fmla="*/ 236 w 312"/>
                <a:gd name="T33" fmla="*/ 323 h 702"/>
                <a:gd name="T34" fmla="*/ 222 w 312"/>
                <a:gd name="T35" fmla="*/ 286 h 702"/>
                <a:gd name="T36" fmla="*/ 199 w 312"/>
                <a:gd name="T37" fmla="*/ 258 h 702"/>
                <a:gd name="T38" fmla="*/ 151 w 312"/>
                <a:gd name="T39" fmla="*/ 182 h 702"/>
                <a:gd name="T40" fmla="*/ 118 w 312"/>
                <a:gd name="T41" fmla="*/ 109 h 702"/>
                <a:gd name="T42" fmla="*/ 95 w 312"/>
                <a:gd name="T43" fmla="*/ 79 h 702"/>
                <a:gd name="T44" fmla="*/ 70 w 312"/>
                <a:gd name="T45" fmla="*/ 56 h 702"/>
                <a:gd name="T46" fmla="*/ 8 w 312"/>
                <a:gd name="T47" fmla="*/ 34 h 702"/>
                <a:gd name="T48" fmla="*/ 0 w 312"/>
                <a:gd name="T49" fmla="*/ 14 h 702"/>
                <a:gd name="T50" fmla="*/ 8 w 312"/>
                <a:gd name="T51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2" h="702">
                  <a:moveTo>
                    <a:pt x="8" y="0"/>
                  </a:moveTo>
                  <a:lnTo>
                    <a:pt x="81" y="14"/>
                  </a:lnTo>
                  <a:lnTo>
                    <a:pt x="140" y="56"/>
                  </a:lnTo>
                  <a:lnTo>
                    <a:pt x="188" y="115"/>
                  </a:lnTo>
                  <a:lnTo>
                    <a:pt x="238" y="182"/>
                  </a:lnTo>
                  <a:lnTo>
                    <a:pt x="283" y="233"/>
                  </a:lnTo>
                  <a:lnTo>
                    <a:pt x="306" y="292"/>
                  </a:lnTo>
                  <a:lnTo>
                    <a:pt x="311" y="443"/>
                  </a:lnTo>
                  <a:lnTo>
                    <a:pt x="275" y="558"/>
                  </a:lnTo>
                  <a:lnTo>
                    <a:pt x="269" y="617"/>
                  </a:lnTo>
                  <a:lnTo>
                    <a:pt x="275" y="684"/>
                  </a:lnTo>
                  <a:lnTo>
                    <a:pt x="266" y="701"/>
                  </a:lnTo>
                  <a:lnTo>
                    <a:pt x="252" y="690"/>
                  </a:lnTo>
                  <a:lnTo>
                    <a:pt x="224" y="550"/>
                  </a:lnTo>
                  <a:lnTo>
                    <a:pt x="224" y="485"/>
                  </a:lnTo>
                  <a:lnTo>
                    <a:pt x="244" y="418"/>
                  </a:lnTo>
                  <a:lnTo>
                    <a:pt x="236" y="323"/>
                  </a:lnTo>
                  <a:lnTo>
                    <a:pt x="222" y="286"/>
                  </a:lnTo>
                  <a:lnTo>
                    <a:pt x="199" y="258"/>
                  </a:lnTo>
                  <a:lnTo>
                    <a:pt x="151" y="182"/>
                  </a:lnTo>
                  <a:lnTo>
                    <a:pt x="118" y="109"/>
                  </a:lnTo>
                  <a:lnTo>
                    <a:pt x="95" y="79"/>
                  </a:lnTo>
                  <a:lnTo>
                    <a:pt x="70" y="56"/>
                  </a:lnTo>
                  <a:lnTo>
                    <a:pt x="8" y="34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29" name="Freeform 201"/>
            <p:cNvSpPr>
              <a:spLocks noChangeArrowheads="1"/>
            </p:cNvSpPr>
            <p:nvPr/>
          </p:nvSpPr>
          <p:spPr bwMode="auto">
            <a:xfrm>
              <a:off x="1461" y="2781"/>
              <a:ext cx="25" cy="77"/>
            </a:xfrm>
            <a:custGeom>
              <a:avLst/>
              <a:gdLst>
                <a:gd name="T0" fmla="*/ 17 w 113"/>
                <a:gd name="T1" fmla="*/ 0 h 345"/>
                <a:gd name="T2" fmla="*/ 53 w 113"/>
                <a:gd name="T3" fmla="*/ 45 h 345"/>
                <a:gd name="T4" fmla="*/ 62 w 113"/>
                <a:gd name="T5" fmla="*/ 112 h 345"/>
                <a:gd name="T6" fmla="*/ 76 w 113"/>
                <a:gd name="T7" fmla="*/ 182 h 345"/>
                <a:gd name="T8" fmla="*/ 95 w 113"/>
                <a:gd name="T9" fmla="*/ 249 h 345"/>
                <a:gd name="T10" fmla="*/ 109 w 113"/>
                <a:gd name="T11" fmla="*/ 316 h 345"/>
                <a:gd name="T12" fmla="*/ 112 w 113"/>
                <a:gd name="T13" fmla="*/ 333 h 345"/>
                <a:gd name="T14" fmla="*/ 98 w 113"/>
                <a:gd name="T15" fmla="*/ 344 h 345"/>
                <a:gd name="T16" fmla="*/ 45 w 113"/>
                <a:gd name="T17" fmla="*/ 252 h 345"/>
                <a:gd name="T18" fmla="*/ 17 w 113"/>
                <a:gd name="T19" fmla="*/ 103 h 345"/>
                <a:gd name="T20" fmla="*/ 22 w 113"/>
                <a:gd name="T21" fmla="*/ 59 h 345"/>
                <a:gd name="T22" fmla="*/ 3 w 113"/>
                <a:gd name="T23" fmla="*/ 28 h 345"/>
                <a:gd name="T24" fmla="*/ 0 w 113"/>
                <a:gd name="T25" fmla="*/ 8 h 345"/>
                <a:gd name="T26" fmla="*/ 17 w 113"/>
                <a:gd name="T27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345">
                  <a:moveTo>
                    <a:pt x="17" y="0"/>
                  </a:moveTo>
                  <a:lnTo>
                    <a:pt x="53" y="45"/>
                  </a:lnTo>
                  <a:lnTo>
                    <a:pt x="62" y="112"/>
                  </a:lnTo>
                  <a:lnTo>
                    <a:pt x="76" y="182"/>
                  </a:lnTo>
                  <a:lnTo>
                    <a:pt x="95" y="249"/>
                  </a:lnTo>
                  <a:lnTo>
                    <a:pt x="109" y="316"/>
                  </a:lnTo>
                  <a:lnTo>
                    <a:pt x="112" y="333"/>
                  </a:lnTo>
                  <a:lnTo>
                    <a:pt x="98" y="344"/>
                  </a:lnTo>
                  <a:lnTo>
                    <a:pt x="45" y="252"/>
                  </a:lnTo>
                  <a:lnTo>
                    <a:pt x="17" y="103"/>
                  </a:lnTo>
                  <a:lnTo>
                    <a:pt x="22" y="59"/>
                  </a:lnTo>
                  <a:lnTo>
                    <a:pt x="3" y="28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0" name="Freeform 202"/>
            <p:cNvSpPr>
              <a:spLocks noChangeArrowheads="1"/>
            </p:cNvSpPr>
            <p:nvPr/>
          </p:nvSpPr>
          <p:spPr bwMode="auto">
            <a:xfrm>
              <a:off x="1503" y="2779"/>
              <a:ext cx="34" cy="107"/>
            </a:xfrm>
            <a:custGeom>
              <a:avLst/>
              <a:gdLst>
                <a:gd name="T0" fmla="*/ 0 w 155"/>
                <a:gd name="T1" fmla="*/ 107 h 475"/>
                <a:gd name="T2" fmla="*/ 28 w 155"/>
                <a:gd name="T3" fmla="*/ 37 h 475"/>
                <a:gd name="T4" fmla="*/ 51 w 155"/>
                <a:gd name="T5" fmla="*/ 14 h 475"/>
                <a:gd name="T6" fmla="*/ 76 w 155"/>
                <a:gd name="T7" fmla="*/ 0 h 475"/>
                <a:gd name="T8" fmla="*/ 135 w 155"/>
                <a:gd name="T9" fmla="*/ 37 h 475"/>
                <a:gd name="T10" fmla="*/ 154 w 155"/>
                <a:gd name="T11" fmla="*/ 112 h 475"/>
                <a:gd name="T12" fmla="*/ 140 w 155"/>
                <a:gd name="T13" fmla="*/ 166 h 475"/>
                <a:gd name="T14" fmla="*/ 123 w 155"/>
                <a:gd name="T15" fmla="*/ 222 h 475"/>
                <a:gd name="T16" fmla="*/ 132 w 155"/>
                <a:gd name="T17" fmla="*/ 370 h 475"/>
                <a:gd name="T18" fmla="*/ 104 w 155"/>
                <a:gd name="T19" fmla="*/ 421 h 475"/>
                <a:gd name="T20" fmla="*/ 67 w 155"/>
                <a:gd name="T21" fmla="*/ 471 h 475"/>
                <a:gd name="T22" fmla="*/ 53 w 155"/>
                <a:gd name="T23" fmla="*/ 474 h 475"/>
                <a:gd name="T24" fmla="*/ 51 w 155"/>
                <a:gd name="T25" fmla="*/ 457 h 475"/>
                <a:gd name="T26" fmla="*/ 76 w 155"/>
                <a:gd name="T27" fmla="*/ 356 h 475"/>
                <a:gd name="T28" fmla="*/ 67 w 155"/>
                <a:gd name="T29" fmla="*/ 213 h 475"/>
                <a:gd name="T30" fmla="*/ 98 w 155"/>
                <a:gd name="T31" fmla="*/ 107 h 475"/>
                <a:gd name="T32" fmla="*/ 98 w 155"/>
                <a:gd name="T33" fmla="*/ 68 h 475"/>
                <a:gd name="T34" fmla="*/ 76 w 155"/>
                <a:gd name="T35" fmla="*/ 48 h 475"/>
                <a:gd name="T36" fmla="*/ 39 w 155"/>
                <a:gd name="T37" fmla="*/ 73 h 475"/>
                <a:gd name="T38" fmla="*/ 22 w 155"/>
                <a:gd name="T39" fmla="*/ 121 h 475"/>
                <a:gd name="T40" fmla="*/ 6 w 155"/>
                <a:gd name="T41" fmla="*/ 126 h 475"/>
                <a:gd name="T42" fmla="*/ 0 w 155"/>
                <a:gd name="T43" fmla="*/ 10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5" h="475">
                  <a:moveTo>
                    <a:pt x="0" y="107"/>
                  </a:moveTo>
                  <a:lnTo>
                    <a:pt x="28" y="37"/>
                  </a:lnTo>
                  <a:lnTo>
                    <a:pt x="51" y="14"/>
                  </a:lnTo>
                  <a:lnTo>
                    <a:pt x="76" y="0"/>
                  </a:lnTo>
                  <a:lnTo>
                    <a:pt x="135" y="37"/>
                  </a:lnTo>
                  <a:lnTo>
                    <a:pt x="154" y="112"/>
                  </a:lnTo>
                  <a:lnTo>
                    <a:pt x="140" y="166"/>
                  </a:lnTo>
                  <a:lnTo>
                    <a:pt x="123" y="222"/>
                  </a:lnTo>
                  <a:lnTo>
                    <a:pt x="132" y="370"/>
                  </a:lnTo>
                  <a:lnTo>
                    <a:pt x="104" y="421"/>
                  </a:lnTo>
                  <a:lnTo>
                    <a:pt x="67" y="471"/>
                  </a:lnTo>
                  <a:lnTo>
                    <a:pt x="53" y="474"/>
                  </a:lnTo>
                  <a:lnTo>
                    <a:pt x="51" y="457"/>
                  </a:lnTo>
                  <a:lnTo>
                    <a:pt x="76" y="356"/>
                  </a:lnTo>
                  <a:lnTo>
                    <a:pt x="67" y="213"/>
                  </a:lnTo>
                  <a:lnTo>
                    <a:pt x="98" y="107"/>
                  </a:lnTo>
                  <a:lnTo>
                    <a:pt x="98" y="68"/>
                  </a:lnTo>
                  <a:lnTo>
                    <a:pt x="76" y="48"/>
                  </a:lnTo>
                  <a:lnTo>
                    <a:pt x="39" y="73"/>
                  </a:lnTo>
                  <a:lnTo>
                    <a:pt x="22" y="121"/>
                  </a:lnTo>
                  <a:lnTo>
                    <a:pt x="6" y="126"/>
                  </a:lnTo>
                  <a:lnTo>
                    <a:pt x="0" y="10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1" name="Freeform 203"/>
            <p:cNvSpPr>
              <a:spLocks noChangeArrowheads="1"/>
            </p:cNvSpPr>
            <p:nvPr/>
          </p:nvSpPr>
          <p:spPr bwMode="auto">
            <a:xfrm>
              <a:off x="1308" y="2836"/>
              <a:ext cx="114" cy="227"/>
            </a:xfrm>
            <a:custGeom>
              <a:avLst/>
              <a:gdLst>
                <a:gd name="T0" fmla="*/ 23 w 509"/>
                <a:gd name="T1" fmla="*/ 14 h 1007"/>
                <a:gd name="T2" fmla="*/ 45 w 509"/>
                <a:gd name="T3" fmla="*/ 190 h 1007"/>
                <a:gd name="T4" fmla="*/ 65 w 509"/>
                <a:gd name="T5" fmla="*/ 257 h 1007"/>
                <a:gd name="T6" fmla="*/ 87 w 509"/>
                <a:gd name="T7" fmla="*/ 280 h 1007"/>
                <a:gd name="T8" fmla="*/ 115 w 509"/>
                <a:gd name="T9" fmla="*/ 302 h 1007"/>
                <a:gd name="T10" fmla="*/ 155 w 509"/>
                <a:gd name="T11" fmla="*/ 336 h 1007"/>
                <a:gd name="T12" fmla="*/ 183 w 509"/>
                <a:gd name="T13" fmla="*/ 462 h 1007"/>
                <a:gd name="T14" fmla="*/ 183 w 509"/>
                <a:gd name="T15" fmla="*/ 524 h 1007"/>
                <a:gd name="T16" fmla="*/ 199 w 509"/>
                <a:gd name="T17" fmla="*/ 574 h 1007"/>
                <a:gd name="T18" fmla="*/ 233 w 509"/>
                <a:gd name="T19" fmla="*/ 625 h 1007"/>
                <a:gd name="T20" fmla="*/ 264 w 509"/>
                <a:gd name="T21" fmla="*/ 678 h 1007"/>
                <a:gd name="T22" fmla="*/ 286 w 509"/>
                <a:gd name="T23" fmla="*/ 714 h 1007"/>
                <a:gd name="T24" fmla="*/ 331 w 509"/>
                <a:gd name="T25" fmla="*/ 787 h 1007"/>
                <a:gd name="T26" fmla="*/ 359 w 509"/>
                <a:gd name="T27" fmla="*/ 818 h 1007"/>
                <a:gd name="T28" fmla="*/ 382 w 509"/>
                <a:gd name="T29" fmla="*/ 832 h 1007"/>
                <a:gd name="T30" fmla="*/ 418 w 509"/>
                <a:gd name="T31" fmla="*/ 877 h 1007"/>
                <a:gd name="T32" fmla="*/ 491 w 509"/>
                <a:gd name="T33" fmla="*/ 955 h 1007"/>
                <a:gd name="T34" fmla="*/ 502 w 509"/>
                <a:gd name="T35" fmla="*/ 983 h 1007"/>
                <a:gd name="T36" fmla="*/ 508 w 509"/>
                <a:gd name="T37" fmla="*/ 1000 h 1007"/>
                <a:gd name="T38" fmla="*/ 494 w 509"/>
                <a:gd name="T39" fmla="*/ 1006 h 1007"/>
                <a:gd name="T40" fmla="*/ 463 w 509"/>
                <a:gd name="T41" fmla="*/ 1000 h 1007"/>
                <a:gd name="T42" fmla="*/ 432 w 509"/>
                <a:gd name="T43" fmla="*/ 961 h 1007"/>
                <a:gd name="T44" fmla="*/ 396 w 509"/>
                <a:gd name="T45" fmla="*/ 925 h 1007"/>
                <a:gd name="T46" fmla="*/ 354 w 509"/>
                <a:gd name="T47" fmla="*/ 882 h 1007"/>
                <a:gd name="T48" fmla="*/ 331 w 509"/>
                <a:gd name="T49" fmla="*/ 854 h 1007"/>
                <a:gd name="T50" fmla="*/ 300 w 509"/>
                <a:gd name="T51" fmla="*/ 829 h 1007"/>
                <a:gd name="T52" fmla="*/ 250 w 509"/>
                <a:gd name="T53" fmla="*/ 756 h 1007"/>
                <a:gd name="T54" fmla="*/ 228 w 509"/>
                <a:gd name="T55" fmla="*/ 714 h 1007"/>
                <a:gd name="T56" fmla="*/ 138 w 509"/>
                <a:gd name="T57" fmla="*/ 462 h 1007"/>
                <a:gd name="T58" fmla="*/ 127 w 509"/>
                <a:gd name="T59" fmla="*/ 372 h 1007"/>
                <a:gd name="T60" fmla="*/ 101 w 509"/>
                <a:gd name="T61" fmla="*/ 358 h 1007"/>
                <a:gd name="T62" fmla="*/ 45 w 509"/>
                <a:gd name="T63" fmla="*/ 308 h 1007"/>
                <a:gd name="T64" fmla="*/ 23 w 509"/>
                <a:gd name="T65" fmla="*/ 227 h 1007"/>
                <a:gd name="T66" fmla="*/ 0 w 509"/>
                <a:gd name="T67" fmla="*/ 19 h 1007"/>
                <a:gd name="T68" fmla="*/ 9 w 509"/>
                <a:gd name="T69" fmla="*/ 0 h 1007"/>
                <a:gd name="T70" fmla="*/ 23 w 509"/>
                <a:gd name="T7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9" h="1007">
                  <a:moveTo>
                    <a:pt x="23" y="14"/>
                  </a:moveTo>
                  <a:lnTo>
                    <a:pt x="45" y="190"/>
                  </a:lnTo>
                  <a:lnTo>
                    <a:pt x="65" y="257"/>
                  </a:lnTo>
                  <a:lnTo>
                    <a:pt x="87" y="280"/>
                  </a:lnTo>
                  <a:lnTo>
                    <a:pt x="115" y="302"/>
                  </a:lnTo>
                  <a:lnTo>
                    <a:pt x="155" y="336"/>
                  </a:lnTo>
                  <a:lnTo>
                    <a:pt x="183" y="462"/>
                  </a:lnTo>
                  <a:lnTo>
                    <a:pt x="183" y="524"/>
                  </a:lnTo>
                  <a:lnTo>
                    <a:pt x="199" y="574"/>
                  </a:lnTo>
                  <a:lnTo>
                    <a:pt x="233" y="625"/>
                  </a:lnTo>
                  <a:lnTo>
                    <a:pt x="264" y="678"/>
                  </a:lnTo>
                  <a:lnTo>
                    <a:pt x="286" y="714"/>
                  </a:lnTo>
                  <a:lnTo>
                    <a:pt x="331" y="787"/>
                  </a:lnTo>
                  <a:lnTo>
                    <a:pt x="359" y="818"/>
                  </a:lnTo>
                  <a:lnTo>
                    <a:pt x="382" y="832"/>
                  </a:lnTo>
                  <a:lnTo>
                    <a:pt x="418" y="877"/>
                  </a:lnTo>
                  <a:lnTo>
                    <a:pt x="491" y="955"/>
                  </a:lnTo>
                  <a:lnTo>
                    <a:pt x="502" y="983"/>
                  </a:lnTo>
                  <a:lnTo>
                    <a:pt x="508" y="1000"/>
                  </a:lnTo>
                  <a:lnTo>
                    <a:pt x="494" y="1006"/>
                  </a:lnTo>
                  <a:lnTo>
                    <a:pt x="463" y="1000"/>
                  </a:lnTo>
                  <a:lnTo>
                    <a:pt x="432" y="961"/>
                  </a:lnTo>
                  <a:lnTo>
                    <a:pt x="396" y="925"/>
                  </a:lnTo>
                  <a:lnTo>
                    <a:pt x="354" y="882"/>
                  </a:lnTo>
                  <a:lnTo>
                    <a:pt x="331" y="854"/>
                  </a:lnTo>
                  <a:lnTo>
                    <a:pt x="300" y="829"/>
                  </a:lnTo>
                  <a:lnTo>
                    <a:pt x="250" y="756"/>
                  </a:lnTo>
                  <a:lnTo>
                    <a:pt x="228" y="714"/>
                  </a:lnTo>
                  <a:lnTo>
                    <a:pt x="138" y="462"/>
                  </a:lnTo>
                  <a:lnTo>
                    <a:pt x="127" y="372"/>
                  </a:lnTo>
                  <a:lnTo>
                    <a:pt x="101" y="358"/>
                  </a:lnTo>
                  <a:lnTo>
                    <a:pt x="45" y="308"/>
                  </a:lnTo>
                  <a:lnTo>
                    <a:pt x="23" y="227"/>
                  </a:lnTo>
                  <a:lnTo>
                    <a:pt x="0" y="19"/>
                  </a:lnTo>
                  <a:lnTo>
                    <a:pt x="9" y="0"/>
                  </a:lnTo>
                  <a:lnTo>
                    <a:pt x="23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2" name="Freeform 204"/>
            <p:cNvSpPr>
              <a:spLocks noChangeArrowheads="1"/>
            </p:cNvSpPr>
            <p:nvPr/>
          </p:nvSpPr>
          <p:spPr bwMode="auto">
            <a:xfrm>
              <a:off x="1440" y="2907"/>
              <a:ext cx="74" cy="151"/>
            </a:xfrm>
            <a:custGeom>
              <a:avLst/>
              <a:gdLst>
                <a:gd name="T0" fmla="*/ 331 w 332"/>
                <a:gd name="T1" fmla="*/ 23 h 671"/>
                <a:gd name="T2" fmla="*/ 252 w 332"/>
                <a:gd name="T3" fmla="*/ 340 h 671"/>
                <a:gd name="T4" fmla="*/ 199 w 332"/>
                <a:gd name="T5" fmla="*/ 446 h 671"/>
                <a:gd name="T6" fmla="*/ 176 w 332"/>
                <a:gd name="T7" fmla="*/ 502 h 671"/>
                <a:gd name="T8" fmla="*/ 148 w 332"/>
                <a:gd name="T9" fmla="*/ 561 h 671"/>
                <a:gd name="T10" fmla="*/ 117 w 332"/>
                <a:gd name="T11" fmla="*/ 600 h 671"/>
                <a:gd name="T12" fmla="*/ 81 w 332"/>
                <a:gd name="T13" fmla="*/ 628 h 671"/>
                <a:gd name="T14" fmla="*/ 14 w 332"/>
                <a:gd name="T15" fmla="*/ 670 h 671"/>
                <a:gd name="T16" fmla="*/ 0 w 332"/>
                <a:gd name="T17" fmla="*/ 659 h 671"/>
                <a:gd name="T18" fmla="*/ 3 w 332"/>
                <a:gd name="T19" fmla="*/ 642 h 671"/>
                <a:gd name="T20" fmla="*/ 53 w 332"/>
                <a:gd name="T21" fmla="*/ 583 h 671"/>
                <a:gd name="T22" fmla="*/ 95 w 332"/>
                <a:gd name="T23" fmla="*/ 505 h 671"/>
                <a:gd name="T24" fmla="*/ 145 w 332"/>
                <a:gd name="T25" fmla="*/ 398 h 671"/>
                <a:gd name="T26" fmla="*/ 168 w 332"/>
                <a:gd name="T27" fmla="*/ 348 h 671"/>
                <a:gd name="T28" fmla="*/ 193 w 332"/>
                <a:gd name="T29" fmla="*/ 289 h 671"/>
                <a:gd name="T30" fmla="*/ 227 w 332"/>
                <a:gd name="T31" fmla="*/ 222 h 671"/>
                <a:gd name="T32" fmla="*/ 252 w 332"/>
                <a:gd name="T33" fmla="*/ 157 h 671"/>
                <a:gd name="T34" fmla="*/ 311 w 332"/>
                <a:gd name="T35" fmla="*/ 9 h 671"/>
                <a:gd name="T36" fmla="*/ 325 w 332"/>
                <a:gd name="T37" fmla="*/ 0 h 671"/>
                <a:gd name="T38" fmla="*/ 331 w 332"/>
                <a:gd name="T39" fmla="*/ 23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2" h="671">
                  <a:moveTo>
                    <a:pt x="331" y="23"/>
                  </a:moveTo>
                  <a:lnTo>
                    <a:pt x="252" y="340"/>
                  </a:lnTo>
                  <a:lnTo>
                    <a:pt x="199" y="446"/>
                  </a:lnTo>
                  <a:lnTo>
                    <a:pt x="176" y="502"/>
                  </a:lnTo>
                  <a:lnTo>
                    <a:pt x="148" y="561"/>
                  </a:lnTo>
                  <a:lnTo>
                    <a:pt x="117" y="600"/>
                  </a:lnTo>
                  <a:lnTo>
                    <a:pt x="81" y="628"/>
                  </a:lnTo>
                  <a:lnTo>
                    <a:pt x="14" y="670"/>
                  </a:lnTo>
                  <a:lnTo>
                    <a:pt x="0" y="659"/>
                  </a:lnTo>
                  <a:lnTo>
                    <a:pt x="3" y="642"/>
                  </a:lnTo>
                  <a:lnTo>
                    <a:pt x="53" y="583"/>
                  </a:lnTo>
                  <a:lnTo>
                    <a:pt x="95" y="505"/>
                  </a:lnTo>
                  <a:lnTo>
                    <a:pt x="145" y="398"/>
                  </a:lnTo>
                  <a:lnTo>
                    <a:pt x="168" y="348"/>
                  </a:lnTo>
                  <a:lnTo>
                    <a:pt x="193" y="289"/>
                  </a:lnTo>
                  <a:lnTo>
                    <a:pt x="227" y="222"/>
                  </a:lnTo>
                  <a:lnTo>
                    <a:pt x="252" y="157"/>
                  </a:lnTo>
                  <a:lnTo>
                    <a:pt x="311" y="9"/>
                  </a:lnTo>
                  <a:lnTo>
                    <a:pt x="325" y="0"/>
                  </a:lnTo>
                  <a:lnTo>
                    <a:pt x="331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3" name="Freeform 205"/>
            <p:cNvSpPr>
              <a:spLocks noChangeArrowheads="1"/>
            </p:cNvSpPr>
            <p:nvPr/>
          </p:nvSpPr>
          <p:spPr bwMode="auto">
            <a:xfrm>
              <a:off x="1393" y="2985"/>
              <a:ext cx="46" cy="28"/>
            </a:xfrm>
            <a:custGeom>
              <a:avLst/>
              <a:gdLst>
                <a:gd name="T0" fmla="*/ 9 w 209"/>
                <a:gd name="T1" fmla="*/ 101 h 130"/>
                <a:gd name="T2" fmla="*/ 90 w 209"/>
                <a:gd name="T3" fmla="*/ 59 h 130"/>
                <a:gd name="T4" fmla="*/ 132 w 209"/>
                <a:gd name="T5" fmla="*/ 34 h 130"/>
                <a:gd name="T6" fmla="*/ 174 w 209"/>
                <a:gd name="T7" fmla="*/ 0 h 130"/>
                <a:gd name="T8" fmla="*/ 208 w 209"/>
                <a:gd name="T9" fmla="*/ 28 h 130"/>
                <a:gd name="T10" fmla="*/ 208 w 209"/>
                <a:gd name="T11" fmla="*/ 56 h 130"/>
                <a:gd name="T12" fmla="*/ 191 w 209"/>
                <a:gd name="T13" fmla="*/ 73 h 130"/>
                <a:gd name="T14" fmla="*/ 101 w 209"/>
                <a:gd name="T15" fmla="*/ 110 h 130"/>
                <a:gd name="T16" fmla="*/ 9 w 209"/>
                <a:gd name="T17" fmla="*/ 129 h 130"/>
                <a:gd name="T18" fmla="*/ 0 w 209"/>
                <a:gd name="T19" fmla="*/ 110 h 130"/>
                <a:gd name="T20" fmla="*/ 9 w 209"/>
                <a:gd name="T21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30">
                  <a:moveTo>
                    <a:pt x="9" y="101"/>
                  </a:moveTo>
                  <a:lnTo>
                    <a:pt x="90" y="59"/>
                  </a:lnTo>
                  <a:lnTo>
                    <a:pt x="132" y="34"/>
                  </a:lnTo>
                  <a:lnTo>
                    <a:pt x="174" y="0"/>
                  </a:lnTo>
                  <a:lnTo>
                    <a:pt x="208" y="28"/>
                  </a:lnTo>
                  <a:lnTo>
                    <a:pt x="208" y="56"/>
                  </a:lnTo>
                  <a:lnTo>
                    <a:pt x="191" y="73"/>
                  </a:lnTo>
                  <a:lnTo>
                    <a:pt x="101" y="110"/>
                  </a:lnTo>
                  <a:lnTo>
                    <a:pt x="9" y="129"/>
                  </a:lnTo>
                  <a:lnTo>
                    <a:pt x="0" y="110"/>
                  </a:lnTo>
                  <a:lnTo>
                    <a:pt x="9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4" name="Freeform 206"/>
            <p:cNvSpPr>
              <a:spLocks noChangeArrowheads="1"/>
            </p:cNvSpPr>
            <p:nvPr/>
          </p:nvSpPr>
          <p:spPr bwMode="auto">
            <a:xfrm>
              <a:off x="1369" y="2879"/>
              <a:ext cx="17" cy="94"/>
            </a:xfrm>
            <a:custGeom>
              <a:avLst/>
              <a:gdLst>
                <a:gd name="T0" fmla="*/ 22 w 79"/>
                <a:gd name="T1" fmla="*/ 9 h 419"/>
                <a:gd name="T2" fmla="*/ 78 w 79"/>
                <a:gd name="T3" fmla="*/ 250 h 419"/>
                <a:gd name="T4" fmla="*/ 59 w 79"/>
                <a:gd name="T5" fmla="*/ 398 h 419"/>
                <a:gd name="T6" fmla="*/ 50 w 79"/>
                <a:gd name="T7" fmla="*/ 418 h 419"/>
                <a:gd name="T8" fmla="*/ 36 w 79"/>
                <a:gd name="T9" fmla="*/ 398 h 419"/>
                <a:gd name="T10" fmla="*/ 19 w 79"/>
                <a:gd name="T11" fmla="*/ 252 h 419"/>
                <a:gd name="T12" fmla="*/ 0 w 79"/>
                <a:gd name="T13" fmla="*/ 17 h 419"/>
                <a:gd name="T14" fmla="*/ 11 w 79"/>
                <a:gd name="T15" fmla="*/ 0 h 419"/>
                <a:gd name="T16" fmla="*/ 22 w 79"/>
                <a:gd name="T17" fmla="*/ 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419">
                  <a:moveTo>
                    <a:pt x="22" y="9"/>
                  </a:moveTo>
                  <a:lnTo>
                    <a:pt x="78" y="250"/>
                  </a:lnTo>
                  <a:lnTo>
                    <a:pt x="59" y="398"/>
                  </a:lnTo>
                  <a:lnTo>
                    <a:pt x="50" y="418"/>
                  </a:lnTo>
                  <a:lnTo>
                    <a:pt x="36" y="398"/>
                  </a:lnTo>
                  <a:lnTo>
                    <a:pt x="19" y="252"/>
                  </a:lnTo>
                  <a:lnTo>
                    <a:pt x="0" y="17"/>
                  </a:lnTo>
                  <a:lnTo>
                    <a:pt x="11" y="0"/>
                  </a:lnTo>
                  <a:lnTo>
                    <a:pt x="22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5" name="Freeform 207"/>
            <p:cNvSpPr>
              <a:spLocks noChangeArrowheads="1"/>
            </p:cNvSpPr>
            <p:nvPr/>
          </p:nvSpPr>
          <p:spPr bwMode="auto">
            <a:xfrm>
              <a:off x="1388" y="2956"/>
              <a:ext cx="31" cy="16"/>
            </a:xfrm>
            <a:custGeom>
              <a:avLst/>
              <a:gdLst>
                <a:gd name="T0" fmla="*/ 14 w 141"/>
                <a:gd name="T1" fmla="*/ 31 h 74"/>
                <a:gd name="T2" fmla="*/ 95 w 141"/>
                <a:gd name="T3" fmla="*/ 0 h 74"/>
                <a:gd name="T4" fmla="*/ 109 w 141"/>
                <a:gd name="T5" fmla="*/ 0 h 74"/>
                <a:gd name="T6" fmla="*/ 140 w 141"/>
                <a:gd name="T7" fmla="*/ 23 h 74"/>
                <a:gd name="T8" fmla="*/ 126 w 141"/>
                <a:gd name="T9" fmla="*/ 59 h 74"/>
                <a:gd name="T10" fmla="*/ 101 w 141"/>
                <a:gd name="T11" fmla="*/ 73 h 74"/>
                <a:gd name="T12" fmla="*/ 14 w 141"/>
                <a:gd name="T13" fmla="*/ 65 h 74"/>
                <a:gd name="T14" fmla="*/ 0 w 141"/>
                <a:gd name="T15" fmla="*/ 45 h 74"/>
                <a:gd name="T16" fmla="*/ 14 w 141"/>
                <a:gd name="T17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74">
                  <a:moveTo>
                    <a:pt x="14" y="31"/>
                  </a:moveTo>
                  <a:lnTo>
                    <a:pt x="95" y="0"/>
                  </a:lnTo>
                  <a:lnTo>
                    <a:pt x="109" y="0"/>
                  </a:lnTo>
                  <a:lnTo>
                    <a:pt x="140" y="23"/>
                  </a:lnTo>
                  <a:lnTo>
                    <a:pt x="126" y="59"/>
                  </a:lnTo>
                  <a:lnTo>
                    <a:pt x="101" y="73"/>
                  </a:lnTo>
                  <a:lnTo>
                    <a:pt x="14" y="65"/>
                  </a:lnTo>
                  <a:lnTo>
                    <a:pt x="0" y="45"/>
                  </a:lnTo>
                  <a:lnTo>
                    <a:pt x="14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6" name="Freeform 208"/>
            <p:cNvSpPr>
              <a:spLocks noChangeArrowheads="1"/>
            </p:cNvSpPr>
            <p:nvPr/>
          </p:nvSpPr>
          <p:spPr bwMode="auto">
            <a:xfrm>
              <a:off x="1405" y="2848"/>
              <a:ext cx="48" cy="18"/>
            </a:xfrm>
            <a:custGeom>
              <a:avLst/>
              <a:gdLst>
                <a:gd name="T0" fmla="*/ 5 w 214"/>
                <a:gd name="T1" fmla="*/ 28 h 82"/>
                <a:gd name="T2" fmla="*/ 72 w 214"/>
                <a:gd name="T3" fmla="*/ 0 h 82"/>
                <a:gd name="T4" fmla="*/ 154 w 214"/>
                <a:gd name="T5" fmla="*/ 14 h 82"/>
                <a:gd name="T6" fmla="*/ 193 w 214"/>
                <a:gd name="T7" fmla="*/ 22 h 82"/>
                <a:gd name="T8" fmla="*/ 213 w 214"/>
                <a:gd name="T9" fmla="*/ 59 h 82"/>
                <a:gd name="T10" fmla="*/ 199 w 214"/>
                <a:gd name="T11" fmla="*/ 76 h 82"/>
                <a:gd name="T12" fmla="*/ 182 w 214"/>
                <a:gd name="T13" fmla="*/ 81 h 82"/>
                <a:gd name="T14" fmla="*/ 148 w 214"/>
                <a:gd name="T15" fmla="*/ 76 h 82"/>
                <a:gd name="T16" fmla="*/ 81 w 214"/>
                <a:gd name="T17" fmla="*/ 45 h 82"/>
                <a:gd name="T18" fmla="*/ 16 w 214"/>
                <a:gd name="T19" fmla="*/ 50 h 82"/>
                <a:gd name="T20" fmla="*/ 0 w 214"/>
                <a:gd name="T21" fmla="*/ 45 h 82"/>
                <a:gd name="T22" fmla="*/ 5 w 214"/>
                <a:gd name="T23" fmla="*/ 2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82">
                  <a:moveTo>
                    <a:pt x="5" y="28"/>
                  </a:moveTo>
                  <a:lnTo>
                    <a:pt x="72" y="0"/>
                  </a:lnTo>
                  <a:lnTo>
                    <a:pt x="154" y="14"/>
                  </a:lnTo>
                  <a:lnTo>
                    <a:pt x="193" y="22"/>
                  </a:lnTo>
                  <a:lnTo>
                    <a:pt x="213" y="59"/>
                  </a:lnTo>
                  <a:lnTo>
                    <a:pt x="199" y="76"/>
                  </a:lnTo>
                  <a:lnTo>
                    <a:pt x="182" y="81"/>
                  </a:lnTo>
                  <a:lnTo>
                    <a:pt x="148" y="76"/>
                  </a:lnTo>
                  <a:lnTo>
                    <a:pt x="81" y="45"/>
                  </a:lnTo>
                  <a:lnTo>
                    <a:pt x="16" y="50"/>
                  </a:lnTo>
                  <a:lnTo>
                    <a:pt x="0" y="45"/>
                  </a:lnTo>
                  <a:lnTo>
                    <a:pt x="5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7" name="Freeform 209"/>
            <p:cNvSpPr>
              <a:spLocks noChangeArrowheads="1"/>
            </p:cNvSpPr>
            <p:nvPr/>
          </p:nvSpPr>
          <p:spPr bwMode="auto">
            <a:xfrm>
              <a:off x="1393" y="2885"/>
              <a:ext cx="57" cy="14"/>
            </a:xfrm>
            <a:custGeom>
              <a:avLst/>
              <a:gdLst>
                <a:gd name="T0" fmla="*/ 6 w 256"/>
                <a:gd name="T1" fmla="*/ 36 h 65"/>
                <a:gd name="T2" fmla="*/ 67 w 256"/>
                <a:gd name="T3" fmla="*/ 0 h 65"/>
                <a:gd name="T4" fmla="*/ 137 w 256"/>
                <a:gd name="T5" fmla="*/ 5 h 65"/>
                <a:gd name="T6" fmla="*/ 191 w 256"/>
                <a:gd name="T7" fmla="*/ 19 h 65"/>
                <a:gd name="T8" fmla="*/ 250 w 256"/>
                <a:gd name="T9" fmla="*/ 14 h 65"/>
                <a:gd name="T10" fmla="*/ 255 w 256"/>
                <a:gd name="T11" fmla="*/ 44 h 65"/>
                <a:gd name="T12" fmla="*/ 123 w 256"/>
                <a:gd name="T13" fmla="*/ 58 h 65"/>
                <a:gd name="T14" fmla="*/ 67 w 256"/>
                <a:gd name="T15" fmla="*/ 44 h 65"/>
                <a:gd name="T16" fmla="*/ 20 w 256"/>
                <a:gd name="T17" fmla="*/ 64 h 65"/>
                <a:gd name="T18" fmla="*/ 0 w 256"/>
                <a:gd name="T19" fmla="*/ 58 h 65"/>
                <a:gd name="T20" fmla="*/ 6 w 256"/>
                <a:gd name="T21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6" h="65">
                  <a:moveTo>
                    <a:pt x="6" y="36"/>
                  </a:moveTo>
                  <a:lnTo>
                    <a:pt x="67" y="0"/>
                  </a:lnTo>
                  <a:lnTo>
                    <a:pt x="137" y="5"/>
                  </a:lnTo>
                  <a:lnTo>
                    <a:pt x="191" y="19"/>
                  </a:lnTo>
                  <a:lnTo>
                    <a:pt x="250" y="14"/>
                  </a:lnTo>
                  <a:lnTo>
                    <a:pt x="255" y="44"/>
                  </a:lnTo>
                  <a:lnTo>
                    <a:pt x="123" y="58"/>
                  </a:lnTo>
                  <a:lnTo>
                    <a:pt x="67" y="44"/>
                  </a:lnTo>
                  <a:lnTo>
                    <a:pt x="20" y="64"/>
                  </a:lnTo>
                  <a:lnTo>
                    <a:pt x="0" y="58"/>
                  </a:lnTo>
                  <a:lnTo>
                    <a:pt x="6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8" name="Freeform 210"/>
            <p:cNvSpPr>
              <a:spLocks noChangeArrowheads="1"/>
            </p:cNvSpPr>
            <p:nvPr/>
          </p:nvSpPr>
          <p:spPr bwMode="auto">
            <a:xfrm>
              <a:off x="1328" y="2898"/>
              <a:ext cx="29" cy="17"/>
            </a:xfrm>
            <a:custGeom>
              <a:avLst/>
              <a:gdLst>
                <a:gd name="T0" fmla="*/ 9 w 133"/>
                <a:gd name="T1" fmla="*/ 42 h 80"/>
                <a:gd name="T2" fmla="*/ 28 w 133"/>
                <a:gd name="T3" fmla="*/ 0 h 80"/>
                <a:gd name="T4" fmla="*/ 118 w 133"/>
                <a:gd name="T5" fmla="*/ 0 h 80"/>
                <a:gd name="T6" fmla="*/ 132 w 133"/>
                <a:gd name="T7" fmla="*/ 9 h 80"/>
                <a:gd name="T8" fmla="*/ 121 w 133"/>
                <a:gd name="T9" fmla="*/ 28 h 80"/>
                <a:gd name="T10" fmla="*/ 54 w 133"/>
                <a:gd name="T11" fmla="*/ 79 h 80"/>
                <a:gd name="T12" fmla="*/ 14 w 133"/>
                <a:gd name="T13" fmla="*/ 73 h 80"/>
                <a:gd name="T14" fmla="*/ 0 w 133"/>
                <a:gd name="T15" fmla="*/ 59 h 80"/>
                <a:gd name="T16" fmla="*/ 9 w 133"/>
                <a:gd name="T17" fmla="*/ 4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80">
                  <a:moveTo>
                    <a:pt x="9" y="42"/>
                  </a:moveTo>
                  <a:lnTo>
                    <a:pt x="28" y="0"/>
                  </a:lnTo>
                  <a:lnTo>
                    <a:pt x="118" y="0"/>
                  </a:lnTo>
                  <a:lnTo>
                    <a:pt x="132" y="9"/>
                  </a:lnTo>
                  <a:lnTo>
                    <a:pt x="121" y="28"/>
                  </a:lnTo>
                  <a:lnTo>
                    <a:pt x="54" y="79"/>
                  </a:lnTo>
                  <a:lnTo>
                    <a:pt x="14" y="73"/>
                  </a:lnTo>
                  <a:lnTo>
                    <a:pt x="0" y="59"/>
                  </a:lnTo>
                  <a:lnTo>
                    <a:pt x="9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39" name="Freeform 211"/>
            <p:cNvSpPr>
              <a:spLocks noChangeArrowheads="1"/>
            </p:cNvSpPr>
            <p:nvPr/>
          </p:nvSpPr>
          <p:spPr bwMode="auto">
            <a:xfrm>
              <a:off x="1313" y="2860"/>
              <a:ext cx="42" cy="22"/>
            </a:xfrm>
            <a:custGeom>
              <a:avLst/>
              <a:gdLst>
                <a:gd name="T0" fmla="*/ 3 w 189"/>
                <a:gd name="T1" fmla="*/ 79 h 102"/>
                <a:gd name="T2" fmla="*/ 25 w 189"/>
                <a:gd name="T3" fmla="*/ 42 h 102"/>
                <a:gd name="T4" fmla="*/ 177 w 189"/>
                <a:gd name="T5" fmla="*/ 0 h 102"/>
                <a:gd name="T6" fmla="*/ 188 w 189"/>
                <a:gd name="T7" fmla="*/ 14 h 102"/>
                <a:gd name="T8" fmla="*/ 179 w 189"/>
                <a:gd name="T9" fmla="*/ 28 h 102"/>
                <a:gd name="T10" fmla="*/ 45 w 189"/>
                <a:gd name="T11" fmla="*/ 79 h 102"/>
                <a:gd name="T12" fmla="*/ 25 w 189"/>
                <a:gd name="T13" fmla="*/ 101 h 102"/>
                <a:gd name="T14" fmla="*/ 3 w 189"/>
                <a:gd name="T15" fmla="*/ 101 h 102"/>
                <a:gd name="T16" fmla="*/ 0 w 189"/>
                <a:gd name="T17" fmla="*/ 93 h 102"/>
                <a:gd name="T18" fmla="*/ 3 w 189"/>
                <a:gd name="T19" fmla="*/ 7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02">
                  <a:moveTo>
                    <a:pt x="3" y="79"/>
                  </a:moveTo>
                  <a:lnTo>
                    <a:pt x="25" y="42"/>
                  </a:lnTo>
                  <a:lnTo>
                    <a:pt x="177" y="0"/>
                  </a:lnTo>
                  <a:lnTo>
                    <a:pt x="188" y="14"/>
                  </a:lnTo>
                  <a:lnTo>
                    <a:pt x="179" y="28"/>
                  </a:lnTo>
                  <a:lnTo>
                    <a:pt x="45" y="79"/>
                  </a:lnTo>
                  <a:lnTo>
                    <a:pt x="25" y="101"/>
                  </a:lnTo>
                  <a:lnTo>
                    <a:pt x="3" y="101"/>
                  </a:lnTo>
                  <a:lnTo>
                    <a:pt x="0" y="93"/>
                  </a:lnTo>
                  <a:lnTo>
                    <a:pt x="3" y="7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0" name="Freeform 212"/>
            <p:cNvSpPr>
              <a:spLocks noChangeArrowheads="1"/>
            </p:cNvSpPr>
            <p:nvPr/>
          </p:nvSpPr>
          <p:spPr bwMode="auto">
            <a:xfrm>
              <a:off x="1321" y="2697"/>
              <a:ext cx="129" cy="92"/>
            </a:xfrm>
            <a:custGeom>
              <a:avLst/>
              <a:gdLst>
                <a:gd name="T0" fmla="*/ 8 w 575"/>
                <a:gd name="T1" fmla="*/ 376 h 408"/>
                <a:gd name="T2" fmla="*/ 140 w 575"/>
                <a:gd name="T3" fmla="*/ 351 h 408"/>
                <a:gd name="T4" fmla="*/ 199 w 575"/>
                <a:gd name="T5" fmla="*/ 314 h 408"/>
                <a:gd name="T6" fmla="*/ 257 w 575"/>
                <a:gd name="T7" fmla="*/ 258 h 408"/>
                <a:gd name="T8" fmla="*/ 280 w 575"/>
                <a:gd name="T9" fmla="*/ 233 h 408"/>
                <a:gd name="T10" fmla="*/ 305 w 575"/>
                <a:gd name="T11" fmla="*/ 208 h 408"/>
                <a:gd name="T12" fmla="*/ 364 w 575"/>
                <a:gd name="T13" fmla="*/ 177 h 408"/>
                <a:gd name="T14" fmla="*/ 420 w 575"/>
                <a:gd name="T15" fmla="*/ 149 h 408"/>
                <a:gd name="T16" fmla="*/ 459 w 575"/>
                <a:gd name="T17" fmla="*/ 96 h 408"/>
                <a:gd name="T18" fmla="*/ 504 w 575"/>
                <a:gd name="T19" fmla="*/ 37 h 408"/>
                <a:gd name="T20" fmla="*/ 560 w 575"/>
                <a:gd name="T21" fmla="*/ 0 h 408"/>
                <a:gd name="T22" fmla="*/ 574 w 575"/>
                <a:gd name="T23" fmla="*/ 20 h 408"/>
                <a:gd name="T24" fmla="*/ 563 w 575"/>
                <a:gd name="T25" fmla="*/ 43 h 408"/>
                <a:gd name="T26" fmla="*/ 510 w 575"/>
                <a:gd name="T27" fmla="*/ 79 h 408"/>
                <a:gd name="T28" fmla="*/ 473 w 575"/>
                <a:gd name="T29" fmla="*/ 149 h 408"/>
                <a:gd name="T30" fmla="*/ 434 w 575"/>
                <a:gd name="T31" fmla="*/ 219 h 408"/>
                <a:gd name="T32" fmla="*/ 409 w 575"/>
                <a:gd name="T33" fmla="*/ 236 h 408"/>
                <a:gd name="T34" fmla="*/ 378 w 575"/>
                <a:gd name="T35" fmla="*/ 244 h 408"/>
                <a:gd name="T36" fmla="*/ 302 w 575"/>
                <a:gd name="T37" fmla="*/ 326 h 408"/>
                <a:gd name="T38" fmla="*/ 266 w 575"/>
                <a:gd name="T39" fmla="*/ 354 h 408"/>
                <a:gd name="T40" fmla="*/ 232 w 575"/>
                <a:gd name="T41" fmla="*/ 373 h 408"/>
                <a:gd name="T42" fmla="*/ 162 w 575"/>
                <a:gd name="T43" fmla="*/ 399 h 408"/>
                <a:gd name="T44" fmla="*/ 8 w 575"/>
                <a:gd name="T45" fmla="*/ 407 h 408"/>
                <a:gd name="T46" fmla="*/ 0 w 575"/>
                <a:gd name="T47" fmla="*/ 396 h 408"/>
                <a:gd name="T48" fmla="*/ 8 w 575"/>
                <a:gd name="T49" fmla="*/ 37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5" h="408">
                  <a:moveTo>
                    <a:pt x="8" y="376"/>
                  </a:moveTo>
                  <a:lnTo>
                    <a:pt x="140" y="351"/>
                  </a:lnTo>
                  <a:lnTo>
                    <a:pt x="199" y="314"/>
                  </a:lnTo>
                  <a:lnTo>
                    <a:pt x="257" y="258"/>
                  </a:lnTo>
                  <a:lnTo>
                    <a:pt x="280" y="233"/>
                  </a:lnTo>
                  <a:lnTo>
                    <a:pt x="305" y="208"/>
                  </a:lnTo>
                  <a:lnTo>
                    <a:pt x="364" y="177"/>
                  </a:lnTo>
                  <a:lnTo>
                    <a:pt x="420" y="149"/>
                  </a:lnTo>
                  <a:lnTo>
                    <a:pt x="459" y="96"/>
                  </a:lnTo>
                  <a:lnTo>
                    <a:pt x="504" y="37"/>
                  </a:lnTo>
                  <a:lnTo>
                    <a:pt x="560" y="0"/>
                  </a:lnTo>
                  <a:lnTo>
                    <a:pt x="574" y="20"/>
                  </a:lnTo>
                  <a:lnTo>
                    <a:pt x="563" y="43"/>
                  </a:lnTo>
                  <a:lnTo>
                    <a:pt x="510" y="79"/>
                  </a:lnTo>
                  <a:lnTo>
                    <a:pt x="473" y="149"/>
                  </a:lnTo>
                  <a:lnTo>
                    <a:pt x="434" y="219"/>
                  </a:lnTo>
                  <a:lnTo>
                    <a:pt x="409" y="236"/>
                  </a:lnTo>
                  <a:lnTo>
                    <a:pt x="378" y="244"/>
                  </a:lnTo>
                  <a:lnTo>
                    <a:pt x="302" y="326"/>
                  </a:lnTo>
                  <a:lnTo>
                    <a:pt x="266" y="354"/>
                  </a:lnTo>
                  <a:lnTo>
                    <a:pt x="232" y="373"/>
                  </a:lnTo>
                  <a:lnTo>
                    <a:pt x="162" y="399"/>
                  </a:lnTo>
                  <a:lnTo>
                    <a:pt x="8" y="407"/>
                  </a:lnTo>
                  <a:lnTo>
                    <a:pt x="0" y="396"/>
                  </a:lnTo>
                  <a:lnTo>
                    <a:pt x="8" y="3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1" name="Freeform 213"/>
            <p:cNvSpPr>
              <a:spLocks noChangeArrowheads="1"/>
            </p:cNvSpPr>
            <p:nvPr/>
          </p:nvSpPr>
          <p:spPr bwMode="auto">
            <a:xfrm>
              <a:off x="1480" y="2761"/>
              <a:ext cx="25" cy="15"/>
            </a:xfrm>
            <a:custGeom>
              <a:avLst/>
              <a:gdLst>
                <a:gd name="T0" fmla="*/ 14 w 113"/>
                <a:gd name="T1" fmla="*/ 0 h 71"/>
                <a:gd name="T2" fmla="*/ 84 w 113"/>
                <a:gd name="T3" fmla="*/ 0 h 71"/>
                <a:gd name="T4" fmla="*/ 110 w 113"/>
                <a:gd name="T5" fmla="*/ 11 h 71"/>
                <a:gd name="T6" fmla="*/ 112 w 113"/>
                <a:gd name="T7" fmla="*/ 33 h 71"/>
                <a:gd name="T8" fmla="*/ 110 w 113"/>
                <a:gd name="T9" fmla="*/ 59 h 71"/>
                <a:gd name="T10" fmla="*/ 84 w 113"/>
                <a:gd name="T11" fmla="*/ 70 h 71"/>
                <a:gd name="T12" fmla="*/ 9 w 113"/>
                <a:gd name="T13" fmla="*/ 33 h 71"/>
                <a:gd name="T14" fmla="*/ 0 w 113"/>
                <a:gd name="T15" fmla="*/ 14 h 71"/>
                <a:gd name="T16" fmla="*/ 14 w 113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71">
                  <a:moveTo>
                    <a:pt x="14" y="0"/>
                  </a:moveTo>
                  <a:lnTo>
                    <a:pt x="84" y="0"/>
                  </a:lnTo>
                  <a:lnTo>
                    <a:pt x="110" y="11"/>
                  </a:lnTo>
                  <a:lnTo>
                    <a:pt x="112" y="33"/>
                  </a:lnTo>
                  <a:lnTo>
                    <a:pt x="110" y="59"/>
                  </a:lnTo>
                  <a:lnTo>
                    <a:pt x="84" y="70"/>
                  </a:lnTo>
                  <a:lnTo>
                    <a:pt x="9" y="33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2" name="Freeform 214"/>
            <p:cNvSpPr>
              <a:spLocks noChangeArrowheads="1"/>
            </p:cNvSpPr>
            <p:nvPr/>
          </p:nvSpPr>
          <p:spPr bwMode="auto">
            <a:xfrm>
              <a:off x="1480" y="2790"/>
              <a:ext cx="18" cy="14"/>
            </a:xfrm>
            <a:custGeom>
              <a:avLst/>
              <a:gdLst>
                <a:gd name="T0" fmla="*/ 28 w 82"/>
                <a:gd name="T1" fmla="*/ 0 h 65"/>
                <a:gd name="T2" fmla="*/ 42 w 82"/>
                <a:gd name="T3" fmla="*/ 0 h 65"/>
                <a:gd name="T4" fmla="*/ 81 w 82"/>
                <a:gd name="T5" fmla="*/ 34 h 65"/>
                <a:gd name="T6" fmla="*/ 81 w 82"/>
                <a:gd name="T7" fmla="*/ 50 h 65"/>
                <a:gd name="T8" fmla="*/ 70 w 82"/>
                <a:gd name="T9" fmla="*/ 50 h 65"/>
                <a:gd name="T10" fmla="*/ 20 w 82"/>
                <a:gd name="T11" fmla="*/ 64 h 65"/>
                <a:gd name="T12" fmla="*/ 0 w 82"/>
                <a:gd name="T13" fmla="*/ 28 h 65"/>
                <a:gd name="T14" fmla="*/ 11 w 82"/>
                <a:gd name="T15" fmla="*/ 11 h 65"/>
                <a:gd name="T16" fmla="*/ 28 w 82"/>
                <a:gd name="T1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65">
                  <a:moveTo>
                    <a:pt x="28" y="0"/>
                  </a:moveTo>
                  <a:lnTo>
                    <a:pt x="42" y="0"/>
                  </a:lnTo>
                  <a:lnTo>
                    <a:pt x="81" y="34"/>
                  </a:lnTo>
                  <a:lnTo>
                    <a:pt x="81" y="50"/>
                  </a:lnTo>
                  <a:lnTo>
                    <a:pt x="70" y="50"/>
                  </a:lnTo>
                  <a:lnTo>
                    <a:pt x="20" y="64"/>
                  </a:lnTo>
                  <a:lnTo>
                    <a:pt x="0" y="28"/>
                  </a:lnTo>
                  <a:lnTo>
                    <a:pt x="11" y="11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3" name="Freeform 215"/>
            <p:cNvSpPr>
              <a:spLocks noChangeArrowheads="1"/>
            </p:cNvSpPr>
            <p:nvPr/>
          </p:nvSpPr>
          <p:spPr bwMode="auto">
            <a:xfrm>
              <a:off x="1534" y="2803"/>
              <a:ext cx="77" cy="36"/>
            </a:xfrm>
            <a:custGeom>
              <a:avLst/>
              <a:gdLst>
                <a:gd name="T0" fmla="*/ 11 w 345"/>
                <a:gd name="T1" fmla="*/ 0 h 161"/>
                <a:gd name="T2" fmla="*/ 123 w 345"/>
                <a:gd name="T3" fmla="*/ 5 h 161"/>
                <a:gd name="T4" fmla="*/ 218 w 345"/>
                <a:gd name="T5" fmla="*/ 59 h 161"/>
                <a:gd name="T6" fmla="*/ 342 w 345"/>
                <a:gd name="T7" fmla="*/ 137 h 161"/>
                <a:gd name="T8" fmla="*/ 344 w 345"/>
                <a:gd name="T9" fmla="*/ 154 h 161"/>
                <a:gd name="T10" fmla="*/ 330 w 345"/>
                <a:gd name="T11" fmla="*/ 160 h 161"/>
                <a:gd name="T12" fmla="*/ 190 w 345"/>
                <a:gd name="T13" fmla="*/ 123 h 161"/>
                <a:gd name="T14" fmla="*/ 151 w 345"/>
                <a:gd name="T15" fmla="*/ 84 h 161"/>
                <a:gd name="T16" fmla="*/ 109 w 345"/>
                <a:gd name="T17" fmla="*/ 56 h 161"/>
                <a:gd name="T18" fmla="*/ 11 w 345"/>
                <a:gd name="T19" fmla="*/ 33 h 161"/>
                <a:gd name="T20" fmla="*/ 0 w 345"/>
                <a:gd name="T21" fmla="*/ 14 h 161"/>
                <a:gd name="T22" fmla="*/ 11 w 345"/>
                <a:gd name="T2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5" h="161">
                  <a:moveTo>
                    <a:pt x="11" y="0"/>
                  </a:moveTo>
                  <a:lnTo>
                    <a:pt x="123" y="5"/>
                  </a:lnTo>
                  <a:lnTo>
                    <a:pt x="218" y="59"/>
                  </a:lnTo>
                  <a:lnTo>
                    <a:pt x="342" y="137"/>
                  </a:lnTo>
                  <a:lnTo>
                    <a:pt x="344" y="154"/>
                  </a:lnTo>
                  <a:lnTo>
                    <a:pt x="330" y="160"/>
                  </a:lnTo>
                  <a:lnTo>
                    <a:pt x="190" y="123"/>
                  </a:lnTo>
                  <a:lnTo>
                    <a:pt x="151" y="84"/>
                  </a:lnTo>
                  <a:lnTo>
                    <a:pt x="109" y="56"/>
                  </a:lnTo>
                  <a:lnTo>
                    <a:pt x="11" y="33"/>
                  </a:lnTo>
                  <a:lnTo>
                    <a:pt x="0" y="14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4" name="Freeform 216"/>
            <p:cNvSpPr>
              <a:spLocks noChangeArrowheads="1"/>
            </p:cNvSpPr>
            <p:nvPr/>
          </p:nvSpPr>
          <p:spPr bwMode="auto">
            <a:xfrm>
              <a:off x="1585" y="2843"/>
              <a:ext cx="186" cy="219"/>
            </a:xfrm>
            <a:custGeom>
              <a:avLst/>
              <a:gdLst>
                <a:gd name="T0" fmla="*/ 14 w 825"/>
                <a:gd name="T1" fmla="*/ 0 h 968"/>
                <a:gd name="T2" fmla="*/ 258 w 825"/>
                <a:gd name="T3" fmla="*/ 0 h 968"/>
                <a:gd name="T4" fmla="*/ 336 w 825"/>
                <a:gd name="T5" fmla="*/ 50 h 968"/>
                <a:gd name="T6" fmla="*/ 398 w 825"/>
                <a:gd name="T7" fmla="*/ 109 h 968"/>
                <a:gd name="T8" fmla="*/ 426 w 825"/>
                <a:gd name="T9" fmla="*/ 140 h 968"/>
                <a:gd name="T10" fmla="*/ 454 w 825"/>
                <a:gd name="T11" fmla="*/ 176 h 968"/>
                <a:gd name="T12" fmla="*/ 485 w 825"/>
                <a:gd name="T13" fmla="*/ 215 h 968"/>
                <a:gd name="T14" fmla="*/ 515 w 825"/>
                <a:gd name="T15" fmla="*/ 252 h 968"/>
                <a:gd name="T16" fmla="*/ 535 w 825"/>
                <a:gd name="T17" fmla="*/ 325 h 968"/>
                <a:gd name="T18" fmla="*/ 572 w 825"/>
                <a:gd name="T19" fmla="*/ 398 h 968"/>
                <a:gd name="T20" fmla="*/ 619 w 825"/>
                <a:gd name="T21" fmla="*/ 465 h 968"/>
                <a:gd name="T22" fmla="*/ 678 w 825"/>
                <a:gd name="T23" fmla="*/ 580 h 968"/>
                <a:gd name="T24" fmla="*/ 720 w 825"/>
                <a:gd name="T25" fmla="*/ 686 h 968"/>
                <a:gd name="T26" fmla="*/ 765 w 825"/>
                <a:gd name="T27" fmla="*/ 801 h 968"/>
                <a:gd name="T28" fmla="*/ 787 w 825"/>
                <a:gd name="T29" fmla="*/ 854 h 968"/>
                <a:gd name="T30" fmla="*/ 818 w 825"/>
                <a:gd name="T31" fmla="*/ 913 h 968"/>
                <a:gd name="T32" fmla="*/ 824 w 825"/>
                <a:gd name="T33" fmla="*/ 944 h 968"/>
                <a:gd name="T34" fmla="*/ 815 w 825"/>
                <a:gd name="T35" fmla="*/ 967 h 968"/>
                <a:gd name="T36" fmla="*/ 773 w 825"/>
                <a:gd name="T37" fmla="*/ 955 h 968"/>
                <a:gd name="T38" fmla="*/ 720 w 825"/>
                <a:gd name="T39" fmla="*/ 840 h 968"/>
                <a:gd name="T40" fmla="*/ 678 w 825"/>
                <a:gd name="T41" fmla="*/ 731 h 968"/>
                <a:gd name="T42" fmla="*/ 639 w 825"/>
                <a:gd name="T43" fmla="*/ 625 h 968"/>
                <a:gd name="T44" fmla="*/ 616 w 825"/>
                <a:gd name="T45" fmla="*/ 566 h 968"/>
                <a:gd name="T46" fmla="*/ 583 w 825"/>
                <a:gd name="T47" fmla="*/ 507 h 968"/>
                <a:gd name="T48" fmla="*/ 490 w 825"/>
                <a:gd name="T49" fmla="*/ 344 h 968"/>
                <a:gd name="T50" fmla="*/ 471 w 825"/>
                <a:gd name="T51" fmla="*/ 294 h 968"/>
                <a:gd name="T52" fmla="*/ 420 w 825"/>
                <a:gd name="T53" fmla="*/ 221 h 968"/>
                <a:gd name="T54" fmla="*/ 395 w 825"/>
                <a:gd name="T55" fmla="*/ 190 h 968"/>
                <a:gd name="T56" fmla="*/ 372 w 825"/>
                <a:gd name="T57" fmla="*/ 162 h 968"/>
                <a:gd name="T58" fmla="*/ 344 w 825"/>
                <a:gd name="T59" fmla="*/ 131 h 968"/>
                <a:gd name="T60" fmla="*/ 316 w 825"/>
                <a:gd name="T61" fmla="*/ 109 h 968"/>
                <a:gd name="T62" fmla="*/ 249 w 825"/>
                <a:gd name="T63" fmla="*/ 61 h 968"/>
                <a:gd name="T64" fmla="*/ 131 w 825"/>
                <a:gd name="T65" fmla="*/ 44 h 968"/>
                <a:gd name="T66" fmla="*/ 14 w 825"/>
                <a:gd name="T67" fmla="*/ 28 h 968"/>
                <a:gd name="T68" fmla="*/ 0 w 825"/>
                <a:gd name="T69" fmla="*/ 14 h 968"/>
                <a:gd name="T70" fmla="*/ 14 w 825"/>
                <a:gd name="T71" fmla="*/ 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5" h="968">
                  <a:moveTo>
                    <a:pt x="14" y="0"/>
                  </a:moveTo>
                  <a:lnTo>
                    <a:pt x="258" y="0"/>
                  </a:lnTo>
                  <a:lnTo>
                    <a:pt x="336" y="50"/>
                  </a:lnTo>
                  <a:lnTo>
                    <a:pt x="398" y="109"/>
                  </a:lnTo>
                  <a:lnTo>
                    <a:pt x="426" y="140"/>
                  </a:lnTo>
                  <a:lnTo>
                    <a:pt x="454" y="176"/>
                  </a:lnTo>
                  <a:lnTo>
                    <a:pt x="485" y="215"/>
                  </a:lnTo>
                  <a:lnTo>
                    <a:pt x="515" y="252"/>
                  </a:lnTo>
                  <a:lnTo>
                    <a:pt x="535" y="325"/>
                  </a:lnTo>
                  <a:lnTo>
                    <a:pt x="572" y="398"/>
                  </a:lnTo>
                  <a:lnTo>
                    <a:pt x="619" y="465"/>
                  </a:lnTo>
                  <a:lnTo>
                    <a:pt x="678" y="580"/>
                  </a:lnTo>
                  <a:lnTo>
                    <a:pt x="720" y="686"/>
                  </a:lnTo>
                  <a:lnTo>
                    <a:pt x="765" y="801"/>
                  </a:lnTo>
                  <a:lnTo>
                    <a:pt x="787" y="854"/>
                  </a:lnTo>
                  <a:lnTo>
                    <a:pt x="818" y="913"/>
                  </a:lnTo>
                  <a:lnTo>
                    <a:pt x="824" y="944"/>
                  </a:lnTo>
                  <a:lnTo>
                    <a:pt x="815" y="967"/>
                  </a:lnTo>
                  <a:lnTo>
                    <a:pt x="773" y="955"/>
                  </a:lnTo>
                  <a:lnTo>
                    <a:pt x="720" y="840"/>
                  </a:lnTo>
                  <a:lnTo>
                    <a:pt x="678" y="731"/>
                  </a:lnTo>
                  <a:lnTo>
                    <a:pt x="639" y="625"/>
                  </a:lnTo>
                  <a:lnTo>
                    <a:pt x="616" y="566"/>
                  </a:lnTo>
                  <a:lnTo>
                    <a:pt x="583" y="507"/>
                  </a:lnTo>
                  <a:lnTo>
                    <a:pt x="490" y="344"/>
                  </a:lnTo>
                  <a:lnTo>
                    <a:pt x="471" y="294"/>
                  </a:lnTo>
                  <a:lnTo>
                    <a:pt x="420" y="221"/>
                  </a:lnTo>
                  <a:lnTo>
                    <a:pt x="395" y="190"/>
                  </a:lnTo>
                  <a:lnTo>
                    <a:pt x="372" y="162"/>
                  </a:lnTo>
                  <a:lnTo>
                    <a:pt x="344" y="131"/>
                  </a:lnTo>
                  <a:lnTo>
                    <a:pt x="316" y="109"/>
                  </a:lnTo>
                  <a:lnTo>
                    <a:pt x="249" y="61"/>
                  </a:lnTo>
                  <a:lnTo>
                    <a:pt x="131" y="44"/>
                  </a:lnTo>
                  <a:lnTo>
                    <a:pt x="14" y="28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5" name="Freeform 217"/>
            <p:cNvSpPr>
              <a:spLocks noChangeArrowheads="1"/>
            </p:cNvSpPr>
            <p:nvPr/>
          </p:nvSpPr>
          <p:spPr bwMode="auto">
            <a:xfrm>
              <a:off x="915" y="2671"/>
              <a:ext cx="173" cy="256"/>
            </a:xfrm>
            <a:custGeom>
              <a:avLst/>
              <a:gdLst>
                <a:gd name="T0" fmla="*/ 678 w 769"/>
                <a:gd name="T1" fmla="*/ 73 h 1133"/>
                <a:gd name="T2" fmla="*/ 510 w 769"/>
                <a:gd name="T3" fmla="*/ 73 h 1133"/>
                <a:gd name="T4" fmla="*/ 384 w 769"/>
                <a:gd name="T5" fmla="*/ 162 h 1133"/>
                <a:gd name="T6" fmla="*/ 224 w 769"/>
                <a:gd name="T7" fmla="*/ 244 h 1133"/>
                <a:gd name="T8" fmla="*/ 126 w 769"/>
                <a:gd name="T9" fmla="*/ 440 h 1133"/>
                <a:gd name="T10" fmla="*/ 121 w 769"/>
                <a:gd name="T11" fmla="*/ 588 h 1133"/>
                <a:gd name="T12" fmla="*/ 39 w 769"/>
                <a:gd name="T13" fmla="*/ 771 h 1133"/>
                <a:gd name="T14" fmla="*/ 59 w 769"/>
                <a:gd name="T15" fmla="*/ 947 h 1133"/>
                <a:gd name="T16" fmla="*/ 157 w 769"/>
                <a:gd name="T17" fmla="*/ 1073 h 1133"/>
                <a:gd name="T18" fmla="*/ 297 w 769"/>
                <a:gd name="T19" fmla="*/ 1000 h 1133"/>
                <a:gd name="T20" fmla="*/ 379 w 769"/>
                <a:gd name="T21" fmla="*/ 897 h 1133"/>
                <a:gd name="T22" fmla="*/ 460 w 769"/>
                <a:gd name="T23" fmla="*/ 773 h 1133"/>
                <a:gd name="T24" fmla="*/ 429 w 769"/>
                <a:gd name="T25" fmla="*/ 630 h 1133"/>
                <a:gd name="T26" fmla="*/ 457 w 769"/>
                <a:gd name="T27" fmla="*/ 524 h 1133"/>
                <a:gd name="T28" fmla="*/ 519 w 769"/>
                <a:gd name="T29" fmla="*/ 457 h 1133"/>
                <a:gd name="T30" fmla="*/ 592 w 769"/>
                <a:gd name="T31" fmla="*/ 398 h 1133"/>
                <a:gd name="T32" fmla="*/ 687 w 769"/>
                <a:gd name="T33" fmla="*/ 353 h 1133"/>
                <a:gd name="T34" fmla="*/ 625 w 769"/>
                <a:gd name="T35" fmla="*/ 417 h 1133"/>
                <a:gd name="T36" fmla="*/ 524 w 769"/>
                <a:gd name="T37" fmla="*/ 538 h 1133"/>
                <a:gd name="T38" fmla="*/ 510 w 769"/>
                <a:gd name="T39" fmla="*/ 773 h 1133"/>
                <a:gd name="T40" fmla="*/ 474 w 769"/>
                <a:gd name="T41" fmla="*/ 874 h 1133"/>
                <a:gd name="T42" fmla="*/ 390 w 769"/>
                <a:gd name="T43" fmla="*/ 1009 h 1133"/>
                <a:gd name="T44" fmla="*/ 266 w 769"/>
                <a:gd name="T45" fmla="*/ 1101 h 1133"/>
                <a:gd name="T46" fmla="*/ 154 w 769"/>
                <a:gd name="T47" fmla="*/ 1132 h 1133"/>
                <a:gd name="T48" fmla="*/ 25 w 769"/>
                <a:gd name="T49" fmla="*/ 1079 h 1133"/>
                <a:gd name="T50" fmla="*/ 3 w 769"/>
                <a:gd name="T51" fmla="*/ 757 h 1133"/>
                <a:gd name="T52" fmla="*/ 76 w 769"/>
                <a:gd name="T53" fmla="*/ 639 h 1133"/>
                <a:gd name="T54" fmla="*/ 84 w 769"/>
                <a:gd name="T55" fmla="*/ 426 h 1133"/>
                <a:gd name="T56" fmla="*/ 140 w 769"/>
                <a:gd name="T57" fmla="*/ 308 h 1133"/>
                <a:gd name="T58" fmla="*/ 213 w 769"/>
                <a:gd name="T59" fmla="*/ 218 h 1133"/>
                <a:gd name="T60" fmla="*/ 266 w 769"/>
                <a:gd name="T61" fmla="*/ 162 h 1133"/>
                <a:gd name="T62" fmla="*/ 379 w 769"/>
                <a:gd name="T63" fmla="*/ 117 h 1133"/>
                <a:gd name="T64" fmla="*/ 449 w 769"/>
                <a:gd name="T65" fmla="*/ 73 h 1133"/>
                <a:gd name="T66" fmla="*/ 600 w 769"/>
                <a:gd name="T67" fmla="*/ 0 h 1133"/>
                <a:gd name="T68" fmla="*/ 729 w 769"/>
                <a:gd name="T69" fmla="*/ 42 h 1133"/>
                <a:gd name="T70" fmla="*/ 768 w 769"/>
                <a:gd name="T71" fmla="*/ 89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9" h="1133">
                  <a:moveTo>
                    <a:pt x="754" y="103"/>
                  </a:moveTo>
                  <a:lnTo>
                    <a:pt x="678" y="73"/>
                  </a:lnTo>
                  <a:lnTo>
                    <a:pt x="597" y="56"/>
                  </a:lnTo>
                  <a:lnTo>
                    <a:pt x="510" y="73"/>
                  </a:lnTo>
                  <a:lnTo>
                    <a:pt x="401" y="148"/>
                  </a:lnTo>
                  <a:lnTo>
                    <a:pt x="384" y="162"/>
                  </a:lnTo>
                  <a:lnTo>
                    <a:pt x="280" y="204"/>
                  </a:lnTo>
                  <a:lnTo>
                    <a:pt x="224" y="244"/>
                  </a:lnTo>
                  <a:lnTo>
                    <a:pt x="165" y="331"/>
                  </a:lnTo>
                  <a:lnTo>
                    <a:pt x="126" y="440"/>
                  </a:lnTo>
                  <a:lnTo>
                    <a:pt x="132" y="513"/>
                  </a:lnTo>
                  <a:lnTo>
                    <a:pt x="121" y="588"/>
                  </a:lnTo>
                  <a:lnTo>
                    <a:pt x="104" y="656"/>
                  </a:lnTo>
                  <a:lnTo>
                    <a:pt x="39" y="771"/>
                  </a:lnTo>
                  <a:lnTo>
                    <a:pt x="39" y="855"/>
                  </a:lnTo>
                  <a:lnTo>
                    <a:pt x="59" y="947"/>
                  </a:lnTo>
                  <a:lnTo>
                    <a:pt x="67" y="1045"/>
                  </a:lnTo>
                  <a:lnTo>
                    <a:pt x="157" y="1073"/>
                  </a:lnTo>
                  <a:lnTo>
                    <a:pt x="250" y="1045"/>
                  </a:lnTo>
                  <a:lnTo>
                    <a:pt x="297" y="1000"/>
                  </a:lnTo>
                  <a:lnTo>
                    <a:pt x="339" y="947"/>
                  </a:lnTo>
                  <a:lnTo>
                    <a:pt x="379" y="897"/>
                  </a:lnTo>
                  <a:lnTo>
                    <a:pt x="415" y="852"/>
                  </a:lnTo>
                  <a:lnTo>
                    <a:pt x="460" y="773"/>
                  </a:lnTo>
                  <a:lnTo>
                    <a:pt x="443" y="701"/>
                  </a:lnTo>
                  <a:lnTo>
                    <a:pt x="429" y="630"/>
                  </a:lnTo>
                  <a:lnTo>
                    <a:pt x="437" y="572"/>
                  </a:lnTo>
                  <a:lnTo>
                    <a:pt x="457" y="524"/>
                  </a:lnTo>
                  <a:lnTo>
                    <a:pt x="488" y="490"/>
                  </a:lnTo>
                  <a:lnTo>
                    <a:pt x="519" y="457"/>
                  </a:lnTo>
                  <a:lnTo>
                    <a:pt x="552" y="426"/>
                  </a:lnTo>
                  <a:lnTo>
                    <a:pt x="592" y="398"/>
                  </a:lnTo>
                  <a:lnTo>
                    <a:pt x="673" y="331"/>
                  </a:lnTo>
                  <a:lnTo>
                    <a:pt x="687" y="353"/>
                  </a:lnTo>
                  <a:lnTo>
                    <a:pt x="656" y="384"/>
                  </a:lnTo>
                  <a:lnTo>
                    <a:pt x="625" y="417"/>
                  </a:lnTo>
                  <a:lnTo>
                    <a:pt x="566" y="476"/>
                  </a:lnTo>
                  <a:lnTo>
                    <a:pt x="524" y="538"/>
                  </a:lnTo>
                  <a:lnTo>
                    <a:pt x="502" y="630"/>
                  </a:lnTo>
                  <a:lnTo>
                    <a:pt x="510" y="773"/>
                  </a:lnTo>
                  <a:lnTo>
                    <a:pt x="493" y="846"/>
                  </a:lnTo>
                  <a:lnTo>
                    <a:pt x="474" y="874"/>
                  </a:lnTo>
                  <a:lnTo>
                    <a:pt x="449" y="897"/>
                  </a:lnTo>
                  <a:lnTo>
                    <a:pt x="390" y="1009"/>
                  </a:lnTo>
                  <a:lnTo>
                    <a:pt x="334" y="1065"/>
                  </a:lnTo>
                  <a:lnTo>
                    <a:pt x="266" y="1101"/>
                  </a:lnTo>
                  <a:lnTo>
                    <a:pt x="208" y="1127"/>
                  </a:lnTo>
                  <a:lnTo>
                    <a:pt x="154" y="1132"/>
                  </a:lnTo>
                  <a:lnTo>
                    <a:pt x="39" y="1096"/>
                  </a:lnTo>
                  <a:lnTo>
                    <a:pt x="25" y="1079"/>
                  </a:lnTo>
                  <a:lnTo>
                    <a:pt x="0" y="947"/>
                  </a:lnTo>
                  <a:lnTo>
                    <a:pt x="3" y="757"/>
                  </a:lnTo>
                  <a:lnTo>
                    <a:pt x="39" y="698"/>
                  </a:lnTo>
                  <a:lnTo>
                    <a:pt x="76" y="639"/>
                  </a:lnTo>
                  <a:lnTo>
                    <a:pt x="84" y="521"/>
                  </a:lnTo>
                  <a:lnTo>
                    <a:pt x="84" y="426"/>
                  </a:lnTo>
                  <a:lnTo>
                    <a:pt x="112" y="361"/>
                  </a:lnTo>
                  <a:lnTo>
                    <a:pt x="140" y="308"/>
                  </a:lnTo>
                  <a:lnTo>
                    <a:pt x="171" y="263"/>
                  </a:lnTo>
                  <a:lnTo>
                    <a:pt x="213" y="218"/>
                  </a:lnTo>
                  <a:lnTo>
                    <a:pt x="236" y="185"/>
                  </a:lnTo>
                  <a:lnTo>
                    <a:pt x="266" y="162"/>
                  </a:lnTo>
                  <a:lnTo>
                    <a:pt x="320" y="131"/>
                  </a:lnTo>
                  <a:lnTo>
                    <a:pt x="379" y="117"/>
                  </a:lnTo>
                  <a:lnTo>
                    <a:pt x="390" y="117"/>
                  </a:lnTo>
                  <a:lnTo>
                    <a:pt x="449" y="73"/>
                  </a:lnTo>
                  <a:lnTo>
                    <a:pt x="502" y="36"/>
                  </a:lnTo>
                  <a:lnTo>
                    <a:pt x="600" y="0"/>
                  </a:lnTo>
                  <a:lnTo>
                    <a:pt x="695" y="5"/>
                  </a:lnTo>
                  <a:lnTo>
                    <a:pt x="729" y="42"/>
                  </a:lnTo>
                  <a:lnTo>
                    <a:pt x="765" y="73"/>
                  </a:lnTo>
                  <a:lnTo>
                    <a:pt x="768" y="89"/>
                  </a:lnTo>
                  <a:lnTo>
                    <a:pt x="754" y="1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6" name="Freeform 218"/>
            <p:cNvSpPr>
              <a:spLocks noChangeArrowheads="1"/>
            </p:cNvSpPr>
            <p:nvPr/>
          </p:nvSpPr>
          <p:spPr bwMode="auto">
            <a:xfrm>
              <a:off x="1077" y="2741"/>
              <a:ext cx="68" cy="133"/>
            </a:xfrm>
            <a:custGeom>
              <a:avLst/>
              <a:gdLst>
                <a:gd name="T0" fmla="*/ 8 w 304"/>
                <a:gd name="T1" fmla="*/ 0 h 590"/>
                <a:gd name="T2" fmla="*/ 73 w 304"/>
                <a:gd name="T3" fmla="*/ 0 h 590"/>
                <a:gd name="T4" fmla="*/ 81 w 304"/>
                <a:gd name="T5" fmla="*/ 14 h 590"/>
                <a:gd name="T6" fmla="*/ 73 w 304"/>
                <a:gd name="T7" fmla="*/ 104 h 590"/>
                <a:gd name="T8" fmla="*/ 53 w 304"/>
                <a:gd name="T9" fmla="*/ 191 h 590"/>
                <a:gd name="T10" fmla="*/ 50 w 304"/>
                <a:gd name="T11" fmla="*/ 266 h 590"/>
                <a:gd name="T12" fmla="*/ 59 w 304"/>
                <a:gd name="T13" fmla="*/ 300 h 590"/>
                <a:gd name="T14" fmla="*/ 76 w 304"/>
                <a:gd name="T15" fmla="*/ 331 h 590"/>
                <a:gd name="T16" fmla="*/ 199 w 304"/>
                <a:gd name="T17" fmla="*/ 359 h 590"/>
                <a:gd name="T18" fmla="*/ 275 w 304"/>
                <a:gd name="T19" fmla="*/ 426 h 590"/>
                <a:gd name="T20" fmla="*/ 303 w 304"/>
                <a:gd name="T21" fmla="*/ 552 h 590"/>
                <a:gd name="T22" fmla="*/ 297 w 304"/>
                <a:gd name="T23" fmla="*/ 575 h 590"/>
                <a:gd name="T24" fmla="*/ 280 w 304"/>
                <a:gd name="T25" fmla="*/ 589 h 590"/>
                <a:gd name="T26" fmla="*/ 252 w 304"/>
                <a:gd name="T27" fmla="*/ 552 h 590"/>
                <a:gd name="T28" fmla="*/ 235 w 304"/>
                <a:gd name="T29" fmla="*/ 477 h 590"/>
                <a:gd name="T30" fmla="*/ 216 w 304"/>
                <a:gd name="T31" fmla="*/ 451 h 590"/>
                <a:gd name="T32" fmla="*/ 185 w 304"/>
                <a:gd name="T33" fmla="*/ 435 h 590"/>
                <a:gd name="T34" fmla="*/ 50 w 304"/>
                <a:gd name="T35" fmla="*/ 398 h 590"/>
                <a:gd name="T36" fmla="*/ 14 w 304"/>
                <a:gd name="T37" fmla="*/ 322 h 590"/>
                <a:gd name="T38" fmla="*/ 17 w 304"/>
                <a:gd name="T39" fmla="*/ 230 h 590"/>
                <a:gd name="T40" fmla="*/ 59 w 304"/>
                <a:gd name="T41" fmla="*/ 28 h 590"/>
                <a:gd name="T42" fmla="*/ 8 w 304"/>
                <a:gd name="T43" fmla="*/ 28 h 590"/>
                <a:gd name="T44" fmla="*/ 0 w 304"/>
                <a:gd name="T45" fmla="*/ 14 h 590"/>
                <a:gd name="T46" fmla="*/ 8 w 304"/>
                <a:gd name="T4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4" h="590">
                  <a:moveTo>
                    <a:pt x="8" y="0"/>
                  </a:moveTo>
                  <a:lnTo>
                    <a:pt x="73" y="0"/>
                  </a:lnTo>
                  <a:lnTo>
                    <a:pt x="81" y="14"/>
                  </a:lnTo>
                  <a:lnTo>
                    <a:pt x="73" y="104"/>
                  </a:lnTo>
                  <a:lnTo>
                    <a:pt x="53" y="191"/>
                  </a:lnTo>
                  <a:lnTo>
                    <a:pt x="50" y="266"/>
                  </a:lnTo>
                  <a:lnTo>
                    <a:pt x="59" y="300"/>
                  </a:lnTo>
                  <a:lnTo>
                    <a:pt x="76" y="331"/>
                  </a:lnTo>
                  <a:lnTo>
                    <a:pt x="199" y="359"/>
                  </a:lnTo>
                  <a:lnTo>
                    <a:pt x="275" y="426"/>
                  </a:lnTo>
                  <a:lnTo>
                    <a:pt x="303" y="552"/>
                  </a:lnTo>
                  <a:lnTo>
                    <a:pt x="297" y="575"/>
                  </a:lnTo>
                  <a:lnTo>
                    <a:pt x="280" y="589"/>
                  </a:lnTo>
                  <a:lnTo>
                    <a:pt x="252" y="552"/>
                  </a:lnTo>
                  <a:lnTo>
                    <a:pt x="235" y="477"/>
                  </a:lnTo>
                  <a:lnTo>
                    <a:pt x="216" y="451"/>
                  </a:lnTo>
                  <a:lnTo>
                    <a:pt x="185" y="435"/>
                  </a:lnTo>
                  <a:lnTo>
                    <a:pt x="50" y="398"/>
                  </a:lnTo>
                  <a:lnTo>
                    <a:pt x="14" y="322"/>
                  </a:lnTo>
                  <a:lnTo>
                    <a:pt x="17" y="230"/>
                  </a:lnTo>
                  <a:lnTo>
                    <a:pt x="59" y="28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7" name="Freeform 219"/>
            <p:cNvSpPr>
              <a:spLocks noChangeArrowheads="1"/>
            </p:cNvSpPr>
            <p:nvPr/>
          </p:nvSpPr>
          <p:spPr bwMode="auto">
            <a:xfrm>
              <a:off x="983" y="2905"/>
              <a:ext cx="158" cy="142"/>
            </a:xfrm>
            <a:custGeom>
              <a:avLst/>
              <a:gdLst>
                <a:gd name="T0" fmla="*/ 23 w 699"/>
                <a:gd name="T1" fmla="*/ 174 h 632"/>
                <a:gd name="T2" fmla="*/ 45 w 699"/>
                <a:gd name="T3" fmla="*/ 264 h 632"/>
                <a:gd name="T4" fmla="*/ 82 w 699"/>
                <a:gd name="T5" fmla="*/ 339 h 632"/>
                <a:gd name="T6" fmla="*/ 124 w 699"/>
                <a:gd name="T7" fmla="*/ 412 h 632"/>
                <a:gd name="T8" fmla="*/ 152 w 699"/>
                <a:gd name="T9" fmla="*/ 446 h 632"/>
                <a:gd name="T10" fmla="*/ 182 w 699"/>
                <a:gd name="T11" fmla="*/ 477 h 632"/>
                <a:gd name="T12" fmla="*/ 241 w 699"/>
                <a:gd name="T13" fmla="*/ 530 h 632"/>
                <a:gd name="T14" fmla="*/ 295 w 699"/>
                <a:gd name="T15" fmla="*/ 572 h 632"/>
                <a:gd name="T16" fmla="*/ 353 w 699"/>
                <a:gd name="T17" fmla="*/ 589 h 632"/>
                <a:gd name="T18" fmla="*/ 410 w 699"/>
                <a:gd name="T19" fmla="*/ 558 h 632"/>
                <a:gd name="T20" fmla="*/ 440 w 699"/>
                <a:gd name="T21" fmla="*/ 516 h 632"/>
                <a:gd name="T22" fmla="*/ 471 w 699"/>
                <a:gd name="T23" fmla="*/ 482 h 632"/>
                <a:gd name="T24" fmla="*/ 505 w 699"/>
                <a:gd name="T25" fmla="*/ 446 h 632"/>
                <a:gd name="T26" fmla="*/ 538 w 699"/>
                <a:gd name="T27" fmla="*/ 409 h 632"/>
                <a:gd name="T28" fmla="*/ 572 w 699"/>
                <a:gd name="T29" fmla="*/ 376 h 632"/>
                <a:gd name="T30" fmla="*/ 648 w 699"/>
                <a:gd name="T31" fmla="*/ 177 h 632"/>
                <a:gd name="T32" fmla="*/ 676 w 699"/>
                <a:gd name="T33" fmla="*/ 0 h 632"/>
                <a:gd name="T34" fmla="*/ 698 w 699"/>
                <a:gd name="T35" fmla="*/ 0 h 632"/>
                <a:gd name="T36" fmla="*/ 693 w 699"/>
                <a:gd name="T37" fmla="*/ 196 h 632"/>
                <a:gd name="T38" fmla="*/ 653 w 699"/>
                <a:gd name="T39" fmla="*/ 309 h 632"/>
                <a:gd name="T40" fmla="*/ 631 w 699"/>
                <a:gd name="T41" fmla="*/ 353 h 632"/>
                <a:gd name="T42" fmla="*/ 597 w 699"/>
                <a:gd name="T43" fmla="*/ 409 h 632"/>
                <a:gd name="T44" fmla="*/ 564 w 699"/>
                <a:gd name="T45" fmla="*/ 449 h 632"/>
                <a:gd name="T46" fmla="*/ 530 w 699"/>
                <a:gd name="T47" fmla="*/ 485 h 632"/>
                <a:gd name="T48" fmla="*/ 494 w 699"/>
                <a:gd name="T49" fmla="*/ 522 h 632"/>
                <a:gd name="T50" fmla="*/ 468 w 699"/>
                <a:gd name="T51" fmla="*/ 552 h 632"/>
                <a:gd name="T52" fmla="*/ 435 w 699"/>
                <a:gd name="T53" fmla="*/ 594 h 632"/>
                <a:gd name="T54" fmla="*/ 404 w 699"/>
                <a:gd name="T55" fmla="*/ 623 h 632"/>
                <a:gd name="T56" fmla="*/ 373 w 699"/>
                <a:gd name="T57" fmla="*/ 631 h 632"/>
                <a:gd name="T58" fmla="*/ 303 w 699"/>
                <a:gd name="T59" fmla="*/ 611 h 632"/>
                <a:gd name="T60" fmla="*/ 236 w 699"/>
                <a:gd name="T61" fmla="*/ 564 h 632"/>
                <a:gd name="T62" fmla="*/ 199 w 699"/>
                <a:gd name="T63" fmla="*/ 530 h 632"/>
                <a:gd name="T64" fmla="*/ 168 w 699"/>
                <a:gd name="T65" fmla="*/ 505 h 632"/>
                <a:gd name="T66" fmla="*/ 104 w 699"/>
                <a:gd name="T67" fmla="*/ 435 h 632"/>
                <a:gd name="T68" fmla="*/ 65 w 699"/>
                <a:gd name="T69" fmla="*/ 365 h 632"/>
                <a:gd name="T70" fmla="*/ 0 w 699"/>
                <a:gd name="T71" fmla="*/ 182 h 632"/>
                <a:gd name="T72" fmla="*/ 6 w 699"/>
                <a:gd name="T73" fmla="*/ 160 h 632"/>
                <a:gd name="T74" fmla="*/ 23 w 699"/>
                <a:gd name="T75" fmla="*/ 174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9" h="632">
                  <a:moveTo>
                    <a:pt x="23" y="174"/>
                  </a:moveTo>
                  <a:lnTo>
                    <a:pt x="45" y="264"/>
                  </a:lnTo>
                  <a:lnTo>
                    <a:pt x="82" y="339"/>
                  </a:lnTo>
                  <a:lnTo>
                    <a:pt x="124" y="412"/>
                  </a:lnTo>
                  <a:lnTo>
                    <a:pt x="152" y="446"/>
                  </a:lnTo>
                  <a:lnTo>
                    <a:pt x="182" y="477"/>
                  </a:lnTo>
                  <a:lnTo>
                    <a:pt x="241" y="530"/>
                  </a:lnTo>
                  <a:lnTo>
                    <a:pt x="295" y="572"/>
                  </a:lnTo>
                  <a:lnTo>
                    <a:pt x="353" y="589"/>
                  </a:lnTo>
                  <a:lnTo>
                    <a:pt x="410" y="558"/>
                  </a:lnTo>
                  <a:lnTo>
                    <a:pt x="440" y="516"/>
                  </a:lnTo>
                  <a:lnTo>
                    <a:pt x="471" y="482"/>
                  </a:lnTo>
                  <a:lnTo>
                    <a:pt x="505" y="446"/>
                  </a:lnTo>
                  <a:lnTo>
                    <a:pt x="538" y="409"/>
                  </a:lnTo>
                  <a:lnTo>
                    <a:pt x="572" y="376"/>
                  </a:lnTo>
                  <a:lnTo>
                    <a:pt x="648" y="177"/>
                  </a:lnTo>
                  <a:lnTo>
                    <a:pt x="676" y="0"/>
                  </a:lnTo>
                  <a:lnTo>
                    <a:pt x="698" y="0"/>
                  </a:lnTo>
                  <a:lnTo>
                    <a:pt x="693" y="196"/>
                  </a:lnTo>
                  <a:lnTo>
                    <a:pt x="653" y="309"/>
                  </a:lnTo>
                  <a:lnTo>
                    <a:pt x="631" y="353"/>
                  </a:lnTo>
                  <a:lnTo>
                    <a:pt x="597" y="409"/>
                  </a:lnTo>
                  <a:lnTo>
                    <a:pt x="564" y="449"/>
                  </a:lnTo>
                  <a:lnTo>
                    <a:pt x="530" y="485"/>
                  </a:lnTo>
                  <a:lnTo>
                    <a:pt x="494" y="522"/>
                  </a:lnTo>
                  <a:lnTo>
                    <a:pt x="468" y="552"/>
                  </a:lnTo>
                  <a:lnTo>
                    <a:pt x="435" y="594"/>
                  </a:lnTo>
                  <a:lnTo>
                    <a:pt x="404" y="623"/>
                  </a:lnTo>
                  <a:lnTo>
                    <a:pt x="373" y="631"/>
                  </a:lnTo>
                  <a:lnTo>
                    <a:pt x="303" y="611"/>
                  </a:lnTo>
                  <a:lnTo>
                    <a:pt x="236" y="564"/>
                  </a:lnTo>
                  <a:lnTo>
                    <a:pt x="199" y="530"/>
                  </a:lnTo>
                  <a:lnTo>
                    <a:pt x="168" y="505"/>
                  </a:lnTo>
                  <a:lnTo>
                    <a:pt x="104" y="435"/>
                  </a:lnTo>
                  <a:lnTo>
                    <a:pt x="65" y="365"/>
                  </a:lnTo>
                  <a:lnTo>
                    <a:pt x="0" y="182"/>
                  </a:lnTo>
                  <a:lnTo>
                    <a:pt x="6" y="160"/>
                  </a:lnTo>
                  <a:lnTo>
                    <a:pt x="23" y="1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8" name="Freeform 220"/>
            <p:cNvSpPr>
              <a:spLocks noChangeArrowheads="1"/>
            </p:cNvSpPr>
            <p:nvPr/>
          </p:nvSpPr>
          <p:spPr bwMode="auto">
            <a:xfrm>
              <a:off x="1006" y="3017"/>
              <a:ext cx="62" cy="293"/>
            </a:xfrm>
            <a:custGeom>
              <a:avLst/>
              <a:gdLst>
                <a:gd name="T0" fmla="*/ 17 w 276"/>
                <a:gd name="T1" fmla="*/ 5 h 1296"/>
                <a:gd name="T2" fmla="*/ 140 w 276"/>
                <a:gd name="T3" fmla="*/ 330 h 1296"/>
                <a:gd name="T4" fmla="*/ 149 w 276"/>
                <a:gd name="T5" fmla="*/ 389 h 1296"/>
                <a:gd name="T6" fmla="*/ 177 w 276"/>
                <a:gd name="T7" fmla="*/ 445 h 1296"/>
                <a:gd name="T8" fmla="*/ 199 w 276"/>
                <a:gd name="T9" fmla="*/ 513 h 1296"/>
                <a:gd name="T10" fmla="*/ 230 w 276"/>
                <a:gd name="T11" fmla="*/ 748 h 1296"/>
                <a:gd name="T12" fmla="*/ 244 w 276"/>
                <a:gd name="T13" fmla="*/ 1020 h 1296"/>
                <a:gd name="T14" fmla="*/ 250 w 276"/>
                <a:gd name="T15" fmla="*/ 1140 h 1296"/>
                <a:gd name="T16" fmla="*/ 275 w 276"/>
                <a:gd name="T17" fmla="*/ 1272 h 1296"/>
                <a:gd name="T18" fmla="*/ 266 w 276"/>
                <a:gd name="T19" fmla="*/ 1295 h 1296"/>
                <a:gd name="T20" fmla="*/ 252 w 276"/>
                <a:gd name="T21" fmla="*/ 1286 h 1296"/>
                <a:gd name="T22" fmla="*/ 213 w 276"/>
                <a:gd name="T23" fmla="*/ 1028 h 1296"/>
                <a:gd name="T24" fmla="*/ 185 w 276"/>
                <a:gd name="T25" fmla="*/ 762 h 1296"/>
                <a:gd name="T26" fmla="*/ 154 w 276"/>
                <a:gd name="T27" fmla="*/ 529 h 1296"/>
                <a:gd name="T28" fmla="*/ 126 w 276"/>
                <a:gd name="T29" fmla="*/ 476 h 1296"/>
                <a:gd name="T30" fmla="*/ 84 w 276"/>
                <a:gd name="T31" fmla="*/ 336 h 1296"/>
                <a:gd name="T32" fmla="*/ 59 w 276"/>
                <a:gd name="T33" fmla="*/ 173 h 1296"/>
                <a:gd name="T34" fmla="*/ 37 w 276"/>
                <a:gd name="T35" fmla="*/ 100 h 1296"/>
                <a:gd name="T36" fmla="*/ 0 w 276"/>
                <a:gd name="T37" fmla="*/ 22 h 1296"/>
                <a:gd name="T38" fmla="*/ 0 w 276"/>
                <a:gd name="T39" fmla="*/ 0 h 1296"/>
                <a:gd name="T40" fmla="*/ 17 w 276"/>
                <a:gd name="T41" fmla="*/ 5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6" h="1296">
                  <a:moveTo>
                    <a:pt x="17" y="5"/>
                  </a:moveTo>
                  <a:lnTo>
                    <a:pt x="140" y="330"/>
                  </a:lnTo>
                  <a:lnTo>
                    <a:pt x="149" y="389"/>
                  </a:lnTo>
                  <a:lnTo>
                    <a:pt x="177" y="445"/>
                  </a:lnTo>
                  <a:lnTo>
                    <a:pt x="199" y="513"/>
                  </a:lnTo>
                  <a:lnTo>
                    <a:pt x="230" y="748"/>
                  </a:lnTo>
                  <a:lnTo>
                    <a:pt x="244" y="1020"/>
                  </a:lnTo>
                  <a:lnTo>
                    <a:pt x="250" y="1140"/>
                  </a:lnTo>
                  <a:lnTo>
                    <a:pt x="275" y="1272"/>
                  </a:lnTo>
                  <a:lnTo>
                    <a:pt x="266" y="1295"/>
                  </a:lnTo>
                  <a:lnTo>
                    <a:pt x="252" y="1286"/>
                  </a:lnTo>
                  <a:lnTo>
                    <a:pt x="213" y="1028"/>
                  </a:lnTo>
                  <a:lnTo>
                    <a:pt x="185" y="762"/>
                  </a:lnTo>
                  <a:lnTo>
                    <a:pt x="154" y="529"/>
                  </a:lnTo>
                  <a:lnTo>
                    <a:pt x="126" y="476"/>
                  </a:lnTo>
                  <a:lnTo>
                    <a:pt x="84" y="336"/>
                  </a:lnTo>
                  <a:lnTo>
                    <a:pt x="59" y="173"/>
                  </a:lnTo>
                  <a:lnTo>
                    <a:pt x="37" y="100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7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49" name="Freeform 221"/>
            <p:cNvSpPr>
              <a:spLocks noChangeArrowheads="1"/>
            </p:cNvSpPr>
            <p:nvPr/>
          </p:nvSpPr>
          <p:spPr bwMode="auto">
            <a:xfrm>
              <a:off x="1082" y="2984"/>
              <a:ext cx="58" cy="280"/>
            </a:xfrm>
            <a:custGeom>
              <a:avLst/>
              <a:gdLst>
                <a:gd name="T0" fmla="*/ 191 w 259"/>
                <a:gd name="T1" fmla="*/ 2 h 1237"/>
                <a:gd name="T2" fmla="*/ 258 w 259"/>
                <a:gd name="T3" fmla="*/ 207 h 1237"/>
                <a:gd name="T4" fmla="*/ 244 w 259"/>
                <a:gd name="T5" fmla="*/ 294 h 1237"/>
                <a:gd name="T6" fmla="*/ 208 w 259"/>
                <a:gd name="T7" fmla="*/ 378 h 1237"/>
                <a:gd name="T8" fmla="*/ 185 w 259"/>
                <a:gd name="T9" fmla="*/ 496 h 1237"/>
                <a:gd name="T10" fmla="*/ 239 w 259"/>
                <a:gd name="T11" fmla="*/ 714 h 1237"/>
                <a:gd name="T12" fmla="*/ 239 w 259"/>
                <a:gd name="T13" fmla="*/ 818 h 1237"/>
                <a:gd name="T14" fmla="*/ 227 w 259"/>
                <a:gd name="T15" fmla="*/ 871 h 1237"/>
                <a:gd name="T16" fmla="*/ 205 w 259"/>
                <a:gd name="T17" fmla="*/ 927 h 1237"/>
                <a:gd name="T18" fmla="*/ 177 w 259"/>
                <a:gd name="T19" fmla="*/ 967 h 1237"/>
                <a:gd name="T20" fmla="*/ 149 w 259"/>
                <a:gd name="T21" fmla="*/ 1000 h 1237"/>
                <a:gd name="T22" fmla="*/ 104 w 259"/>
                <a:gd name="T23" fmla="*/ 1070 h 1237"/>
                <a:gd name="T24" fmla="*/ 65 w 259"/>
                <a:gd name="T25" fmla="*/ 1143 h 1237"/>
                <a:gd name="T26" fmla="*/ 17 w 259"/>
                <a:gd name="T27" fmla="*/ 1230 h 1237"/>
                <a:gd name="T28" fmla="*/ 6 w 259"/>
                <a:gd name="T29" fmla="*/ 1236 h 1237"/>
                <a:gd name="T30" fmla="*/ 0 w 259"/>
                <a:gd name="T31" fmla="*/ 1216 h 1237"/>
                <a:gd name="T32" fmla="*/ 59 w 259"/>
                <a:gd name="T33" fmla="*/ 1026 h 1237"/>
                <a:gd name="T34" fmla="*/ 90 w 259"/>
                <a:gd name="T35" fmla="*/ 944 h 1237"/>
                <a:gd name="T36" fmla="*/ 110 w 259"/>
                <a:gd name="T37" fmla="*/ 905 h 1237"/>
                <a:gd name="T38" fmla="*/ 140 w 259"/>
                <a:gd name="T39" fmla="*/ 860 h 1237"/>
                <a:gd name="T40" fmla="*/ 169 w 259"/>
                <a:gd name="T41" fmla="*/ 773 h 1237"/>
                <a:gd name="T42" fmla="*/ 169 w 259"/>
                <a:gd name="T43" fmla="*/ 692 h 1237"/>
                <a:gd name="T44" fmla="*/ 155 w 259"/>
                <a:gd name="T45" fmla="*/ 611 h 1237"/>
                <a:gd name="T46" fmla="*/ 132 w 259"/>
                <a:gd name="T47" fmla="*/ 518 h 1237"/>
                <a:gd name="T48" fmla="*/ 132 w 259"/>
                <a:gd name="T49" fmla="*/ 437 h 1237"/>
                <a:gd name="T50" fmla="*/ 149 w 259"/>
                <a:gd name="T51" fmla="*/ 356 h 1237"/>
                <a:gd name="T52" fmla="*/ 205 w 259"/>
                <a:gd name="T53" fmla="*/ 207 h 1237"/>
                <a:gd name="T54" fmla="*/ 194 w 259"/>
                <a:gd name="T55" fmla="*/ 106 h 1237"/>
                <a:gd name="T56" fmla="*/ 169 w 259"/>
                <a:gd name="T57" fmla="*/ 16 h 1237"/>
                <a:gd name="T58" fmla="*/ 177 w 259"/>
                <a:gd name="T59" fmla="*/ 0 h 1237"/>
                <a:gd name="T60" fmla="*/ 191 w 259"/>
                <a:gd name="T61" fmla="*/ 2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1237">
                  <a:moveTo>
                    <a:pt x="191" y="2"/>
                  </a:moveTo>
                  <a:lnTo>
                    <a:pt x="258" y="207"/>
                  </a:lnTo>
                  <a:lnTo>
                    <a:pt x="244" y="294"/>
                  </a:lnTo>
                  <a:lnTo>
                    <a:pt x="208" y="378"/>
                  </a:lnTo>
                  <a:lnTo>
                    <a:pt x="185" y="496"/>
                  </a:lnTo>
                  <a:lnTo>
                    <a:pt x="239" y="714"/>
                  </a:lnTo>
                  <a:lnTo>
                    <a:pt x="239" y="818"/>
                  </a:lnTo>
                  <a:lnTo>
                    <a:pt x="227" y="871"/>
                  </a:lnTo>
                  <a:lnTo>
                    <a:pt x="205" y="927"/>
                  </a:lnTo>
                  <a:lnTo>
                    <a:pt x="177" y="967"/>
                  </a:lnTo>
                  <a:lnTo>
                    <a:pt x="149" y="1000"/>
                  </a:lnTo>
                  <a:lnTo>
                    <a:pt x="104" y="1070"/>
                  </a:lnTo>
                  <a:lnTo>
                    <a:pt x="65" y="1143"/>
                  </a:lnTo>
                  <a:lnTo>
                    <a:pt x="17" y="1230"/>
                  </a:lnTo>
                  <a:lnTo>
                    <a:pt x="6" y="1236"/>
                  </a:lnTo>
                  <a:lnTo>
                    <a:pt x="0" y="1216"/>
                  </a:lnTo>
                  <a:lnTo>
                    <a:pt x="59" y="1026"/>
                  </a:lnTo>
                  <a:lnTo>
                    <a:pt x="90" y="944"/>
                  </a:lnTo>
                  <a:lnTo>
                    <a:pt x="110" y="905"/>
                  </a:lnTo>
                  <a:lnTo>
                    <a:pt x="140" y="860"/>
                  </a:lnTo>
                  <a:lnTo>
                    <a:pt x="169" y="773"/>
                  </a:lnTo>
                  <a:lnTo>
                    <a:pt x="169" y="692"/>
                  </a:lnTo>
                  <a:lnTo>
                    <a:pt x="155" y="611"/>
                  </a:lnTo>
                  <a:lnTo>
                    <a:pt x="132" y="518"/>
                  </a:lnTo>
                  <a:lnTo>
                    <a:pt x="132" y="437"/>
                  </a:lnTo>
                  <a:lnTo>
                    <a:pt x="149" y="356"/>
                  </a:lnTo>
                  <a:lnTo>
                    <a:pt x="205" y="207"/>
                  </a:lnTo>
                  <a:lnTo>
                    <a:pt x="194" y="106"/>
                  </a:lnTo>
                  <a:lnTo>
                    <a:pt x="169" y="16"/>
                  </a:lnTo>
                  <a:lnTo>
                    <a:pt x="177" y="0"/>
                  </a:lnTo>
                  <a:lnTo>
                    <a:pt x="191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0" name="Freeform 222"/>
            <p:cNvSpPr>
              <a:spLocks noChangeArrowheads="1"/>
            </p:cNvSpPr>
            <p:nvPr/>
          </p:nvSpPr>
          <p:spPr bwMode="auto">
            <a:xfrm>
              <a:off x="1064" y="3126"/>
              <a:ext cx="58" cy="55"/>
            </a:xfrm>
            <a:custGeom>
              <a:avLst/>
              <a:gdLst>
                <a:gd name="T0" fmla="*/ 14 w 262"/>
                <a:gd name="T1" fmla="*/ 202 h 247"/>
                <a:gd name="T2" fmla="*/ 98 w 262"/>
                <a:gd name="T3" fmla="*/ 188 h 247"/>
                <a:gd name="T4" fmla="*/ 135 w 262"/>
                <a:gd name="T5" fmla="*/ 148 h 247"/>
                <a:gd name="T6" fmla="*/ 171 w 262"/>
                <a:gd name="T7" fmla="*/ 98 h 247"/>
                <a:gd name="T8" fmla="*/ 238 w 262"/>
                <a:gd name="T9" fmla="*/ 0 h 247"/>
                <a:gd name="T10" fmla="*/ 261 w 262"/>
                <a:gd name="T11" fmla="*/ 0 h 247"/>
                <a:gd name="T12" fmla="*/ 244 w 262"/>
                <a:gd name="T13" fmla="*/ 165 h 247"/>
                <a:gd name="T14" fmla="*/ 216 w 262"/>
                <a:gd name="T15" fmla="*/ 199 h 247"/>
                <a:gd name="T16" fmla="*/ 191 w 262"/>
                <a:gd name="T17" fmla="*/ 221 h 247"/>
                <a:gd name="T18" fmla="*/ 135 w 262"/>
                <a:gd name="T19" fmla="*/ 246 h 247"/>
                <a:gd name="T20" fmla="*/ 8 w 262"/>
                <a:gd name="T21" fmla="*/ 230 h 247"/>
                <a:gd name="T22" fmla="*/ 0 w 262"/>
                <a:gd name="T23" fmla="*/ 216 h 247"/>
                <a:gd name="T24" fmla="*/ 14 w 262"/>
                <a:gd name="T25" fmla="*/ 20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" h="247">
                  <a:moveTo>
                    <a:pt x="14" y="202"/>
                  </a:moveTo>
                  <a:lnTo>
                    <a:pt x="98" y="188"/>
                  </a:lnTo>
                  <a:lnTo>
                    <a:pt x="135" y="148"/>
                  </a:lnTo>
                  <a:lnTo>
                    <a:pt x="171" y="98"/>
                  </a:lnTo>
                  <a:lnTo>
                    <a:pt x="238" y="0"/>
                  </a:lnTo>
                  <a:lnTo>
                    <a:pt x="261" y="0"/>
                  </a:lnTo>
                  <a:lnTo>
                    <a:pt x="244" y="165"/>
                  </a:lnTo>
                  <a:lnTo>
                    <a:pt x="216" y="199"/>
                  </a:lnTo>
                  <a:lnTo>
                    <a:pt x="191" y="221"/>
                  </a:lnTo>
                  <a:lnTo>
                    <a:pt x="135" y="246"/>
                  </a:lnTo>
                  <a:lnTo>
                    <a:pt x="8" y="230"/>
                  </a:lnTo>
                  <a:lnTo>
                    <a:pt x="0" y="216"/>
                  </a:lnTo>
                  <a:lnTo>
                    <a:pt x="14" y="20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1" name="Freeform 223"/>
            <p:cNvSpPr>
              <a:spLocks noChangeArrowheads="1"/>
            </p:cNvSpPr>
            <p:nvPr/>
          </p:nvSpPr>
          <p:spPr bwMode="auto">
            <a:xfrm>
              <a:off x="1166" y="2904"/>
              <a:ext cx="53" cy="23"/>
            </a:xfrm>
            <a:custGeom>
              <a:avLst/>
              <a:gdLst>
                <a:gd name="T0" fmla="*/ 14 w 237"/>
                <a:gd name="T1" fmla="*/ 0 h 108"/>
                <a:gd name="T2" fmla="*/ 205 w 237"/>
                <a:gd name="T3" fmla="*/ 31 h 108"/>
                <a:gd name="T4" fmla="*/ 227 w 237"/>
                <a:gd name="T5" fmla="*/ 45 h 108"/>
                <a:gd name="T6" fmla="*/ 236 w 237"/>
                <a:gd name="T7" fmla="*/ 73 h 108"/>
                <a:gd name="T8" fmla="*/ 227 w 237"/>
                <a:gd name="T9" fmla="*/ 99 h 108"/>
                <a:gd name="T10" fmla="*/ 205 w 237"/>
                <a:gd name="T11" fmla="*/ 107 h 108"/>
                <a:gd name="T12" fmla="*/ 110 w 237"/>
                <a:gd name="T13" fmla="*/ 73 h 108"/>
                <a:gd name="T14" fmla="*/ 65 w 237"/>
                <a:gd name="T15" fmla="*/ 45 h 108"/>
                <a:gd name="T16" fmla="*/ 14 w 237"/>
                <a:gd name="T17" fmla="*/ 26 h 108"/>
                <a:gd name="T18" fmla="*/ 0 w 237"/>
                <a:gd name="T19" fmla="*/ 14 h 108"/>
                <a:gd name="T20" fmla="*/ 14 w 237"/>
                <a:gd name="T2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08">
                  <a:moveTo>
                    <a:pt x="14" y="0"/>
                  </a:moveTo>
                  <a:lnTo>
                    <a:pt x="205" y="31"/>
                  </a:lnTo>
                  <a:lnTo>
                    <a:pt x="227" y="45"/>
                  </a:lnTo>
                  <a:lnTo>
                    <a:pt x="236" y="73"/>
                  </a:lnTo>
                  <a:lnTo>
                    <a:pt x="227" y="99"/>
                  </a:lnTo>
                  <a:lnTo>
                    <a:pt x="205" y="107"/>
                  </a:lnTo>
                  <a:lnTo>
                    <a:pt x="110" y="73"/>
                  </a:lnTo>
                  <a:lnTo>
                    <a:pt x="65" y="45"/>
                  </a:lnTo>
                  <a:lnTo>
                    <a:pt x="14" y="26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2" name="Freeform 224"/>
            <p:cNvSpPr>
              <a:spLocks noChangeArrowheads="1"/>
            </p:cNvSpPr>
            <p:nvPr/>
          </p:nvSpPr>
          <p:spPr bwMode="auto">
            <a:xfrm>
              <a:off x="1226" y="2909"/>
              <a:ext cx="37" cy="86"/>
            </a:xfrm>
            <a:custGeom>
              <a:avLst/>
              <a:gdLst>
                <a:gd name="T0" fmla="*/ 36 w 169"/>
                <a:gd name="T1" fmla="*/ 0 h 385"/>
                <a:gd name="T2" fmla="*/ 104 w 169"/>
                <a:gd name="T3" fmla="*/ 36 h 385"/>
                <a:gd name="T4" fmla="*/ 146 w 169"/>
                <a:gd name="T5" fmla="*/ 120 h 385"/>
                <a:gd name="T6" fmla="*/ 168 w 169"/>
                <a:gd name="T7" fmla="*/ 230 h 385"/>
                <a:gd name="T8" fmla="*/ 157 w 169"/>
                <a:gd name="T9" fmla="*/ 384 h 385"/>
                <a:gd name="T10" fmla="*/ 134 w 169"/>
                <a:gd name="T11" fmla="*/ 384 h 385"/>
                <a:gd name="T12" fmla="*/ 126 w 169"/>
                <a:gd name="T13" fmla="*/ 238 h 385"/>
                <a:gd name="T14" fmla="*/ 112 w 169"/>
                <a:gd name="T15" fmla="*/ 154 h 385"/>
                <a:gd name="T16" fmla="*/ 104 w 169"/>
                <a:gd name="T17" fmla="*/ 118 h 385"/>
                <a:gd name="T18" fmla="*/ 81 w 169"/>
                <a:gd name="T19" fmla="*/ 90 h 385"/>
                <a:gd name="T20" fmla="*/ 17 w 169"/>
                <a:gd name="T21" fmla="*/ 73 h 385"/>
                <a:gd name="T22" fmla="*/ 0 w 169"/>
                <a:gd name="T23" fmla="*/ 22 h 385"/>
                <a:gd name="T24" fmla="*/ 14 w 169"/>
                <a:gd name="T25" fmla="*/ 0 h 385"/>
                <a:gd name="T26" fmla="*/ 36 w 169"/>
                <a:gd name="T2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385">
                  <a:moveTo>
                    <a:pt x="36" y="0"/>
                  </a:moveTo>
                  <a:lnTo>
                    <a:pt x="104" y="36"/>
                  </a:lnTo>
                  <a:lnTo>
                    <a:pt x="146" y="120"/>
                  </a:lnTo>
                  <a:lnTo>
                    <a:pt x="168" y="230"/>
                  </a:lnTo>
                  <a:lnTo>
                    <a:pt x="157" y="384"/>
                  </a:lnTo>
                  <a:lnTo>
                    <a:pt x="134" y="384"/>
                  </a:lnTo>
                  <a:lnTo>
                    <a:pt x="126" y="238"/>
                  </a:lnTo>
                  <a:lnTo>
                    <a:pt x="112" y="154"/>
                  </a:lnTo>
                  <a:lnTo>
                    <a:pt x="104" y="118"/>
                  </a:lnTo>
                  <a:lnTo>
                    <a:pt x="81" y="90"/>
                  </a:lnTo>
                  <a:lnTo>
                    <a:pt x="17" y="73"/>
                  </a:lnTo>
                  <a:lnTo>
                    <a:pt x="0" y="22"/>
                  </a:lnTo>
                  <a:lnTo>
                    <a:pt x="14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3" name="Freeform 225"/>
            <p:cNvSpPr>
              <a:spLocks noChangeArrowheads="1"/>
            </p:cNvSpPr>
            <p:nvPr/>
          </p:nvSpPr>
          <p:spPr bwMode="auto">
            <a:xfrm>
              <a:off x="1211" y="2946"/>
              <a:ext cx="21" cy="113"/>
            </a:xfrm>
            <a:custGeom>
              <a:avLst/>
              <a:gdLst>
                <a:gd name="T0" fmla="*/ 20 w 97"/>
                <a:gd name="T1" fmla="*/ 6 h 503"/>
                <a:gd name="T2" fmla="*/ 79 w 97"/>
                <a:gd name="T3" fmla="*/ 141 h 503"/>
                <a:gd name="T4" fmla="*/ 96 w 97"/>
                <a:gd name="T5" fmla="*/ 295 h 503"/>
                <a:gd name="T6" fmla="*/ 82 w 97"/>
                <a:gd name="T7" fmla="*/ 398 h 503"/>
                <a:gd name="T8" fmla="*/ 70 w 97"/>
                <a:gd name="T9" fmla="*/ 502 h 503"/>
                <a:gd name="T10" fmla="*/ 48 w 97"/>
                <a:gd name="T11" fmla="*/ 502 h 503"/>
                <a:gd name="T12" fmla="*/ 37 w 97"/>
                <a:gd name="T13" fmla="*/ 398 h 503"/>
                <a:gd name="T14" fmla="*/ 23 w 97"/>
                <a:gd name="T15" fmla="*/ 295 h 503"/>
                <a:gd name="T16" fmla="*/ 0 w 97"/>
                <a:gd name="T17" fmla="*/ 23 h 503"/>
                <a:gd name="T18" fmla="*/ 6 w 97"/>
                <a:gd name="T19" fmla="*/ 0 h 503"/>
                <a:gd name="T20" fmla="*/ 20 w 97"/>
                <a:gd name="T21" fmla="*/ 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503">
                  <a:moveTo>
                    <a:pt x="20" y="6"/>
                  </a:moveTo>
                  <a:lnTo>
                    <a:pt x="79" y="141"/>
                  </a:lnTo>
                  <a:lnTo>
                    <a:pt x="96" y="295"/>
                  </a:lnTo>
                  <a:lnTo>
                    <a:pt x="82" y="398"/>
                  </a:lnTo>
                  <a:lnTo>
                    <a:pt x="70" y="502"/>
                  </a:lnTo>
                  <a:lnTo>
                    <a:pt x="48" y="502"/>
                  </a:lnTo>
                  <a:lnTo>
                    <a:pt x="37" y="398"/>
                  </a:lnTo>
                  <a:lnTo>
                    <a:pt x="23" y="295"/>
                  </a:lnTo>
                  <a:lnTo>
                    <a:pt x="0" y="23"/>
                  </a:lnTo>
                  <a:lnTo>
                    <a:pt x="6" y="0"/>
                  </a:lnTo>
                  <a:lnTo>
                    <a:pt x="2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4" name="Freeform 226"/>
            <p:cNvSpPr>
              <a:spLocks noChangeArrowheads="1"/>
            </p:cNvSpPr>
            <p:nvPr/>
          </p:nvSpPr>
          <p:spPr bwMode="auto">
            <a:xfrm>
              <a:off x="868" y="2923"/>
              <a:ext cx="90" cy="80"/>
            </a:xfrm>
            <a:custGeom>
              <a:avLst/>
              <a:gdLst>
                <a:gd name="T0" fmla="*/ 387 w 402"/>
                <a:gd name="T1" fmla="*/ 31 h 357"/>
                <a:gd name="T2" fmla="*/ 305 w 402"/>
                <a:gd name="T3" fmla="*/ 61 h 357"/>
                <a:gd name="T4" fmla="*/ 269 w 402"/>
                <a:gd name="T5" fmla="*/ 98 h 357"/>
                <a:gd name="T6" fmla="*/ 233 w 402"/>
                <a:gd name="T7" fmla="*/ 134 h 357"/>
                <a:gd name="T8" fmla="*/ 165 w 402"/>
                <a:gd name="T9" fmla="*/ 179 h 357"/>
                <a:gd name="T10" fmla="*/ 115 w 402"/>
                <a:gd name="T11" fmla="*/ 235 h 357"/>
                <a:gd name="T12" fmla="*/ 64 w 402"/>
                <a:gd name="T13" fmla="*/ 286 h 357"/>
                <a:gd name="T14" fmla="*/ 14 w 402"/>
                <a:gd name="T15" fmla="*/ 353 h 357"/>
                <a:gd name="T16" fmla="*/ 0 w 402"/>
                <a:gd name="T17" fmla="*/ 356 h 357"/>
                <a:gd name="T18" fmla="*/ 0 w 402"/>
                <a:gd name="T19" fmla="*/ 333 h 357"/>
                <a:gd name="T20" fmla="*/ 48 w 402"/>
                <a:gd name="T21" fmla="*/ 258 h 357"/>
                <a:gd name="T22" fmla="*/ 87 w 402"/>
                <a:gd name="T23" fmla="*/ 190 h 357"/>
                <a:gd name="T24" fmla="*/ 109 w 402"/>
                <a:gd name="T25" fmla="*/ 157 h 357"/>
                <a:gd name="T26" fmla="*/ 137 w 402"/>
                <a:gd name="T27" fmla="*/ 126 h 357"/>
                <a:gd name="T28" fmla="*/ 165 w 402"/>
                <a:gd name="T29" fmla="*/ 98 h 357"/>
                <a:gd name="T30" fmla="*/ 199 w 402"/>
                <a:gd name="T31" fmla="*/ 73 h 357"/>
                <a:gd name="T32" fmla="*/ 247 w 402"/>
                <a:gd name="T33" fmla="*/ 36 h 357"/>
                <a:gd name="T34" fmla="*/ 286 w 402"/>
                <a:gd name="T35" fmla="*/ 14 h 357"/>
                <a:gd name="T36" fmla="*/ 387 w 402"/>
                <a:gd name="T37" fmla="*/ 0 h 357"/>
                <a:gd name="T38" fmla="*/ 401 w 402"/>
                <a:gd name="T39" fmla="*/ 17 h 357"/>
                <a:gd name="T40" fmla="*/ 387 w 402"/>
                <a:gd name="T41" fmla="*/ 3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2" h="357">
                  <a:moveTo>
                    <a:pt x="387" y="31"/>
                  </a:moveTo>
                  <a:lnTo>
                    <a:pt x="305" y="61"/>
                  </a:lnTo>
                  <a:lnTo>
                    <a:pt x="269" y="98"/>
                  </a:lnTo>
                  <a:lnTo>
                    <a:pt x="233" y="134"/>
                  </a:lnTo>
                  <a:lnTo>
                    <a:pt x="165" y="179"/>
                  </a:lnTo>
                  <a:lnTo>
                    <a:pt x="115" y="235"/>
                  </a:lnTo>
                  <a:lnTo>
                    <a:pt x="64" y="286"/>
                  </a:lnTo>
                  <a:lnTo>
                    <a:pt x="14" y="353"/>
                  </a:lnTo>
                  <a:lnTo>
                    <a:pt x="0" y="356"/>
                  </a:lnTo>
                  <a:lnTo>
                    <a:pt x="0" y="333"/>
                  </a:lnTo>
                  <a:lnTo>
                    <a:pt x="48" y="258"/>
                  </a:lnTo>
                  <a:lnTo>
                    <a:pt x="87" y="190"/>
                  </a:lnTo>
                  <a:lnTo>
                    <a:pt x="109" y="157"/>
                  </a:lnTo>
                  <a:lnTo>
                    <a:pt x="137" y="126"/>
                  </a:lnTo>
                  <a:lnTo>
                    <a:pt x="165" y="98"/>
                  </a:lnTo>
                  <a:lnTo>
                    <a:pt x="199" y="73"/>
                  </a:lnTo>
                  <a:lnTo>
                    <a:pt x="247" y="36"/>
                  </a:lnTo>
                  <a:lnTo>
                    <a:pt x="286" y="14"/>
                  </a:lnTo>
                  <a:lnTo>
                    <a:pt x="387" y="0"/>
                  </a:lnTo>
                  <a:lnTo>
                    <a:pt x="401" y="17"/>
                  </a:lnTo>
                  <a:lnTo>
                    <a:pt x="387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5" name="Freeform 227"/>
            <p:cNvSpPr>
              <a:spLocks noChangeArrowheads="1"/>
            </p:cNvSpPr>
            <p:nvPr/>
          </p:nvSpPr>
          <p:spPr bwMode="auto">
            <a:xfrm>
              <a:off x="887" y="3007"/>
              <a:ext cx="99" cy="365"/>
            </a:xfrm>
            <a:custGeom>
              <a:avLst/>
              <a:gdLst>
                <a:gd name="T0" fmla="*/ 14 w 441"/>
                <a:gd name="T1" fmla="*/ 0 h 1612"/>
                <a:gd name="T2" fmla="*/ 78 w 441"/>
                <a:gd name="T3" fmla="*/ 22 h 1612"/>
                <a:gd name="T4" fmla="*/ 132 w 441"/>
                <a:gd name="T5" fmla="*/ 73 h 1612"/>
                <a:gd name="T6" fmla="*/ 171 w 441"/>
                <a:gd name="T7" fmla="*/ 145 h 1612"/>
                <a:gd name="T8" fmla="*/ 207 w 441"/>
                <a:gd name="T9" fmla="*/ 232 h 1612"/>
                <a:gd name="T10" fmla="*/ 244 w 441"/>
                <a:gd name="T11" fmla="*/ 294 h 1612"/>
                <a:gd name="T12" fmla="*/ 280 w 441"/>
                <a:gd name="T13" fmla="*/ 359 h 1612"/>
                <a:gd name="T14" fmla="*/ 317 w 441"/>
                <a:gd name="T15" fmla="*/ 535 h 1612"/>
                <a:gd name="T16" fmla="*/ 314 w 441"/>
                <a:gd name="T17" fmla="*/ 588 h 1612"/>
                <a:gd name="T18" fmla="*/ 331 w 441"/>
                <a:gd name="T19" fmla="*/ 757 h 1612"/>
                <a:gd name="T20" fmla="*/ 345 w 441"/>
                <a:gd name="T21" fmla="*/ 925 h 1612"/>
                <a:gd name="T22" fmla="*/ 361 w 441"/>
                <a:gd name="T23" fmla="*/ 984 h 1612"/>
                <a:gd name="T24" fmla="*/ 389 w 441"/>
                <a:gd name="T25" fmla="*/ 1031 h 1612"/>
                <a:gd name="T26" fmla="*/ 431 w 441"/>
                <a:gd name="T27" fmla="*/ 1138 h 1612"/>
                <a:gd name="T28" fmla="*/ 440 w 441"/>
                <a:gd name="T29" fmla="*/ 1258 h 1612"/>
                <a:gd name="T30" fmla="*/ 426 w 441"/>
                <a:gd name="T31" fmla="*/ 1368 h 1612"/>
                <a:gd name="T32" fmla="*/ 403 w 441"/>
                <a:gd name="T33" fmla="*/ 1477 h 1612"/>
                <a:gd name="T34" fmla="*/ 375 w 441"/>
                <a:gd name="T35" fmla="*/ 1603 h 1612"/>
                <a:gd name="T36" fmla="*/ 361 w 441"/>
                <a:gd name="T37" fmla="*/ 1611 h 1612"/>
                <a:gd name="T38" fmla="*/ 353 w 441"/>
                <a:gd name="T39" fmla="*/ 1597 h 1612"/>
                <a:gd name="T40" fmla="*/ 384 w 441"/>
                <a:gd name="T41" fmla="*/ 1373 h 1612"/>
                <a:gd name="T42" fmla="*/ 373 w 441"/>
                <a:gd name="T43" fmla="*/ 1155 h 1612"/>
                <a:gd name="T44" fmla="*/ 353 w 441"/>
                <a:gd name="T45" fmla="*/ 1101 h 1612"/>
                <a:gd name="T46" fmla="*/ 325 w 441"/>
                <a:gd name="T47" fmla="*/ 1051 h 1612"/>
                <a:gd name="T48" fmla="*/ 280 w 441"/>
                <a:gd name="T49" fmla="*/ 947 h 1612"/>
                <a:gd name="T50" fmla="*/ 266 w 441"/>
                <a:gd name="T51" fmla="*/ 771 h 1612"/>
                <a:gd name="T52" fmla="*/ 255 w 441"/>
                <a:gd name="T53" fmla="*/ 594 h 1612"/>
                <a:gd name="T54" fmla="*/ 249 w 441"/>
                <a:gd name="T55" fmla="*/ 535 h 1612"/>
                <a:gd name="T56" fmla="*/ 241 w 441"/>
                <a:gd name="T57" fmla="*/ 462 h 1612"/>
                <a:gd name="T58" fmla="*/ 221 w 441"/>
                <a:gd name="T59" fmla="*/ 398 h 1612"/>
                <a:gd name="T60" fmla="*/ 185 w 441"/>
                <a:gd name="T61" fmla="*/ 330 h 1612"/>
                <a:gd name="T62" fmla="*/ 154 w 441"/>
                <a:gd name="T63" fmla="*/ 266 h 1612"/>
                <a:gd name="T64" fmla="*/ 126 w 441"/>
                <a:gd name="T65" fmla="*/ 185 h 1612"/>
                <a:gd name="T66" fmla="*/ 101 w 441"/>
                <a:gd name="T67" fmla="*/ 109 h 1612"/>
                <a:gd name="T68" fmla="*/ 64 w 441"/>
                <a:gd name="T69" fmla="*/ 56 h 1612"/>
                <a:gd name="T70" fmla="*/ 8 w 441"/>
                <a:gd name="T71" fmla="*/ 28 h 1612"/>
                <a:gd name="T72" fmla="*/ 0 w 441"/>
                <a:gd name="T73" fmla="*/ 14 h 1612"/>
                <a:gd name="T74" fmla="*/ 14 w 441"/>
                <a:gd name="T7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1" h="1612">
                  <a:moveTo>
                    <a:pt x="14" y="0"/>
                  </a:moveTo>
                  <a:lnTo>
                    <a:pt x="78" y="22"/>
                  </a:lnTo>
                  <a:lnTo>
                    <a:pt x="132" y="73"/>
                  </a:lnTo>
                  <a:lnTo>
                    <a:pt x="171" y="145"/>
                  </a:lnTo>
                  <a:lnTo>
                    <a:pt x="207" y="232"/>
                  </a:lnTo>
                  <a:lnTo>
                    <a:pt x="244" y="294"/>
                  </a:lnTo>
                  <a:lnTo>
                    <a:pt x="280" y="359"/>
                  </a:lnTo>
                  <a:lnTo>
                    <a:pt x="317" y="535"/>
                  </a:lnTo>
                  <a:lnTo>
                    <a:pt x="314" y="588"/>
                  </a:lnTo>
                  <a:lnTo>
                    <a:pt x="331" y="757"/>
                  </a:lnTo>
                  <a:lnTo>
                    <a:pt x="345" y="925"/>
                  </a:lnTo>
                  <a:lnTo>
                    <a:pt x="361" y="984"/>
                  </a:lnTo>
                  <a:lnTo>
                    <a:pt x="389" y="1031"/>
                  </a:lnTo>
                  <a:lnTo>
                    <a:pt x="431" y="1138"/>
                  </a:lnTo>
                  <a:lnTo>
                    <a:pt x="440" y="1258"/>
                  </a:lnTo>
                  <a:lnTo>
                    <a:pt x="426" y="1368"/>
                  </a:lnTo>
                  <a:lnTo>
                    <a:pt x="403" y="1477"/>
                  </a:lnTo>
                  <a:lnTo>
                    <a:pt x="375" y="1603"/>
                  </a:lnTo>
                  <a:lnTo>
                    <a:pt x="361" y="1611"/>
                  </a:lnTo>
                  <a:lnTo>
                    <a:pt x="353" y="1597"/>
                  </a:lnTo>
                  <a:lnTo>
                    <a:pt x="384" y="1373"/>
                  </a:lnTo>
                  <a:lnTo>
                    <a:pt x="373" y="1155"/>
                  </a:lnTo>
                  <a:lnTo>
                    <a:pt x="353" y="1101"/>
                  </a:lnTo>
                  <a:lnTo>
                    <a:pt x="325" y="1051"/>
                  </a:lnTo>
                  <a:lnTo>
                    <a:pt x="280" y="947"/>
                  </a:lnTo>
                  <a:lnTo>
                    <a:pt x="266" y="771"/>
                  </a:lnTo>
                  <a:lnTo>
                    <a:pt x="255" y="594"/>
                  </a:lnTo>
                  <a:lnTo>
                    <a:pt x="249" y="535"/>
                  </a:lnTo>
                  <a:lnTo>
                    <a:pt x="241" y="462"/>
                  </a:lnTo>
                  <a:lnTo>
                    <a:pt x="221" y="398"/>
                  </a:lnTo>
                  <a:lnTo>
                    <a:pt x="185" y="330"/>
                  </a:lnTo>
                  <a:lnTo>
                    <a:pt x="154" y="266"/>
                  </a:lnTo>
                  <a:lnTo>
                    <a:pt x="126" y="185"/>
                  </a:lnTo>
                  <a:lnTo>
                    <a:pt x="101" y="109"/>
                  </a:lnTo>
                  <a:lnTo>
                    <a:pt x="64" y="56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6" name="Freeform 228"/>
            <p:cNvSpPr>
              <a:spLocks noChangeArrowheads="1"/>
            </p:cNvSpPr>
            <p:nvPr/>
          </p:nvSpPr>
          <p:spPr bwMode="auto">
            <a:xfrm>
              <a:off x="976" y="3129"/>
              <a:ext cx="29" cy="112"/>
            </a:xfrm>
            <a:custGeom>
              <a:avLst/>
              <a:gdLst>
                <a:gd name="T0" fmla="*/ 113 w 133"/>
                <a:gd name="T1" fmla="*/ 14 h 500"/>
                <a:gd name="T2" fmla="*/ 132 w 133"/>
                <a:gd name="T3" fmla="*/ 247 h 500"/>
                <a:gd name="T4" fmla="*/ 96 w 133"/>
                <a:gd name="T5" fmla="*/ 359 h 500"/>
                <a:gd name="T6" fmla="*/ 76 w 133"/>
                <a:gd name="T7" fmla="*/ 409 h 500"/>
                <a:gd name="T8" fmla="*/ 54 w 133"/>
                <a:gd name="T9" fmla="*/ 462 h 500"/>
                <a:gd name="T10" fmla="*/ 23 w 133"/>
                <a:gd name="T11" fmla="*/ 493 h 500"/>
                <a:gd name="T12" fmla="*/ 6 w 133"/>
                <a:gd name="T13" fmla="*/ 499 h 500"/>
                <a:gd name="T14" fmla="*/ 0 w 133"/>
                <a:gd name="T15" fmla="*/ 482 h 500"/>
                <a:gd name="T16" fmla="*/ 0 w 133"/>
                <a:gd name="T17" fmla="*/ 432 h 500"/>
                <a:gd name="T18" fmla="*/ 73 w 133"/>
                <a:gd name="T19" fmla="*/ 219 h 500"/>
                <a:gd name="T20" fmla="*/ 96 w 133"/>
                <a:gd name="T21" fmla="*/ 118 h 500"/>
                <a:gd name="T22" fmla="*/ 90 w 133"/>
                <a:gd name="T23" fmla="*/ 20 h 500"/>
                <a:gd name="T24" fmla="*/ 96 w 133"/>
                <a:gd name="T25" fmla="*/ 0 h 500"/>
                <a:gd name="T26" fmla="*/ 113 w 133"/>
                <a:gd name="T27" fmla="*/ 1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500">
                  <a:moveTo>
                    <a:pt x="113" y="14"/>
                  </a:moveTo>
                  <a:lnTo>
                    <a:pt x="132" y="247"/>
                  </a:lnTo>
                  <a:lnTo>
                    <a:pt x="96" y="359"/>
                  </a:lnTo>
                  <a:lnTo>
                    <a:pt x="76" y="409"/>
                  </a:lnTo>
                  <a:lnTo>
                    <a:pt x="54" y="462"/>
                  </a:lnTo>
                  <a:lnTo>
                    <a:pt x="23" y="493"/>
                  </a:lnTo>
                  <a:lnTo>
                    <a:pt x="6" y="499"/>
                  </a:lnTo>
                  <a:lnTo>
                    <a:pt x="0" y="482"/>
                  </a:lnTo>
                  <a:lnTo>
                    <a:pt x="0" y="432"/>
                  </a:lnTo>
                  <a:lnTo>
                    <a:pt x="73" y="219"/>
                  </a:lnTo>
                  <a:lnTo>
                    <a:pt x="96" y="118"/>
                  </a:lnTo>
                  <a:lnTo>
                    <a:pt x="90" y="20"/>
                  </a:lnTo>
                  <a:lnTo>
                    <a:pt x="96" y="0"/>
                  </a:lnTo>
                  <a:lnTo>
                    <a:pt x="113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7" name="Freeform 229"/>
            <p:cNvSpPr>
              <a:spLocks noChangeArrowheads="1"/>
            </p:cNvSpPr>
            <p:nvPr/>
          </p:nvSpPr>
          <p:spPr bwMode="auto">
            <a:xfrm>
              <a:off x="881" y="3059"/>
              <a:ext cx="42" cy="105"/>
            </a:xfrm>
            <a:custGeom>
              <a:avLst/>
              <a:gdLst>
                <a:gd name="T0" fmla="*/ 28 w 189"/>
                <a:gd name="T1" fmla="*/ 12 h 467"/>
                <a:gd name="T2" fmla="*/ 47 w 189"/>
                <a:gd name="T3" fmla="*/ 104 h 467"/>
                <a:gd name="T4" fmla="*/ 78 w 189"/>
                <a:gd name="T5" fmla="*/ 171 h 467"/>
                <a:gd name="T6" fmla="*/ 115 w 189"/>
                <a:gd name="T7" fmla="*/ 239 h 467"/>
                <a:gd name="T8" fmla="*/ 151 w 189"/>
                <a:gd name="T9" fmla="*/ 320 h 467"/>
                <a:gd name="T10" fmla="*/ 188 w 189"/>
                <a:gd name="T11" fmla="*/ 446 h 467"/>
                <a:gd name="T12" fmla="*/ 188 w 189"/>
                <a:gd name="T13" fmla="*/ 466 h 467"/>
                <a:gd name="T14" fmla="*/ 168 w 189"/>
                <a:gd name="T15" fmla="*/ 460 h 467"/>
                <a:gd name="T16" fmla="*/ 92 w 189"/>
                <a:gd name="T17" fmla="*/ 354 h 467"/>
                <a:gd name="T18" fmla="*/ 0 w 189"/>
                <a:gd name="T19" fmla="*/ 17 h 467"/>
                <a:gd name="T20" fmla="*/ 11 w 189"/>
                <a:gd name="T21" fmla="*/ 0 h 467"/>
                <a:gd name="T22" fmla="*/ 28 w 189"/>
                <a:gd name="T23" fmla="*/ 12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467">
                  <a:moveTo>
                    <a:pt x="28" y="12"/>
                  </a:moveTo>
                  <a:lnTo>
                    <a:pt x="47" y="104"/>
                  </a:lnTo>
                  <a:lnTo>
                    <a:pt x="78" y="171"/>
                  </a:lnTo>
                  <a:lnTo>
                    <a:pt x="115" y="239"/>
                  </a:lnTo>
                  <a:lnTo>
                    <a:pt x="151" y="320"/>
                  </a:lnTo>
                  <a:lnTo>
                    <a:pt x="188" y="446"/>
                  </a:lnTo>
                  <a:lnTo>
                    <a:pt x="188" y="466"/>
                  </a:lnTo>
                  <a:lnTo>
                    <a:pt x="168" y="460"/>
                  </a:lnTo>
                  <a:lnTo>
                    <a:pt x="92" y="354"/>
                  </a:lnTo>
                  <a:lnTo>
                    <a:pt x="0" y="17"/>
                  </a:lnTo>
                  <a:lnTo>
                    <a:pt x="11" y="0"/>
                  </a:lnTo>
                  <a:lnTo>
                    <a:pt x="28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8" name="Freeform 230"/>
            <p:cNvSpPr>
              <a:spLocks noChangeArrowheads="1"/>
            </p:cNvSpPr>
            <p:nvPr/>
          </p:nvSpPr>
          <p:spPr bwMode="auto">
            <a:xfrm>
              <a:off x="1034" y="2886"/>
              <a:ext cx="9" cy="66"/>
            </a:xfrm>
            <a:custGeom>
              <a:avLst/>
              <a:gdLst>
                <a:gd name="T0" fmla="*/ 28 w 43"/>
                <a:gd name="T1" fmla="*/ 0 h 295"/>
                <a:gd name="T2" fmla="*/ 23 w 43"/>
                <a:gd name="T3" fmla="*/ 132 h 295"/>
                <a:gd name="T4" fmla="*/ 37 w 43"/>
                <a:gd name="T5" fmla="*/ 275 h 295"/>
                <a:gd name="T6" fmla="*/ 42 w 43"/>
                <a:gd name="T7" fmla="*/ 283 h 295"/>
                <a:gd name="T8" fmla="*/ 37 w 43"/>
                <a:gd name="T9" fmla="*/ 294 h 295"/>
                <a:gd name="T10" fmla="*/ 17 w 43"/>
                <a:gd name="T11" fmla="*/ 294 h 295"/>
                <a:gd name="T12" fmla="*/ 0 w 43"/>
                <a:gd name="T13" fmla="*/ 222 h 295"/>
                <a:gd name="T14" fmla="*/ 6 w 43"/>
                <a:gd name="T15" fmla="*/ 132 h 295"/>
                <a:gd name="T16" fmla="*/ 6 w 43"/>
                <a:gd name="T17" fmla="*/ 0 h 295"/>
                <a:gd name="T18" fmla="*/ 28 w 43"/>
                <a:gd name="T1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295">
                  <a:moveTo>
                    <a:pt x="28" y="0"/>
                  </a:moveTo>
                  <a:lnTo>
                    <a:pt x="23" y="132"/>
                  </a:lnTo>
                  <a:lnTo>
                    <a:pt x="37" y="275"/>
                  </a:lnTo>
                  <a:lnTo>
                    <a:pt x="42" y="283"/>
                  </a:lnTo>
                  <a:lnTo>
                    <a:pt x="37" y="294"/>
                  </a:lnTo>
                  <a:lnTo>
                    <a:pt x="17" y="294"/>
                  </a:lnTo>
                  <a:lnTo>
                    <a:pt x="0" y="222"/>
                  </a:lnTo>
                  <a:lnTo>
                    <a:pt x="6" y="132"/>
                  </a:lnTo>
                  <a:lnTo>
                    <a:pt x="6" y="0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59" name="Freeform 231"/>
            <p:cNvSpPr>
              <a:spLocks noChangeArrowheads="1"/>
            </p:cNvSpPr>
            <p:nvPr/>
          </p:nvSpPr>
          <p:spPr bwMode="auto">
            <a:xfrm>
              <a:off x="1047" y="2948"/>
              <a:ext cx="20" cy="11"/>
            </a:xfrm>
            <a:custGeom>
              <a:avLst/>
              <a:gdLst>
                <a:gd name="T0" fmla="*/ 9 w 91"/>
                <a:gd name="T1" fmla="*/ 14 h 51"/>
                <a:gd name="T2" fmla="*/ 51 w 91"/>
                <a:gd name="T3" fmla="*/ 5 h 51"/>
                <a:gd name="T4" fmla="*/ 76 w 91"/>
                <a:gd name="T5" fmla="*/ 0 h 51"/>
                <a:gd name="T6" fmla="*/ 90 w 91"/>
                <a:gd name="T7" fmla="*/ 22 h 51"/>
                <a:gd name="T8" fmla="*/ 51 w 91"/>
                <a:gd name="T9" fmla="*/ 50 h 51"/>
                <a:gd name="T10" fmla="*/ 9 w 91"/>
                <a:gd name="T11" fmla="*/ 45 h 51"/>
                <a:gd name="T12" fmla="*/ 0 w 91"/>
                <a:gd name="T13" fmla="*/ 28 h 51"/>
                <a:gd name="T14" fmla="*/ 9 w 91"/>
                <a:gd name="T15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51">
                  <a:moveTo>
                    <a:pt x="9" y="14"/>
                  </a:moveTo>
                  <a:lnTo>
                    <a:pt x="51" y="5"/>
                  </a:lnTo>
                  <a:lnTo>
                    <a:pt x="76" y="0"/>
                  </a:lnTo>
                  <a:lnTo>
                    <a:pt x="90" y="22"/>
                  </a:lnTo>
                  <a:lnTo>
                    <a:pt x="51" y="50"/>
                  </a:lnTo>
                  <a:lnTo>
                    <a:pt x="9" y="45"/>
                  </a:lnTo>
                  <a:lnTo>
                    <a:pt x="0" y="28"/>
                  </a:lnTo>
                  <a:lnTo>
                    <a:pt x="9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0" name="Freeform 232"/>
            <p:cNvSpPr>
              <a:spLocks noChangeArrowheads="1"/>
            </p:cNvSpPr>
            <p:nvPr/>
          </p:nvSpPr>
          <p:spPr bwMode="auto">
            <a:xfrm>
              <a:off x="1031" y="2972"/>
              <a:ext cx="51" cy="16"/>
            </a:xfrm>
            <a:custGeom>
              <a:avLst/>
              <a:gdLst>
                <a:gd name="T0" fmla="*/ 9 w 228"/>
                <a:gd name="T1" fmla="*/ 42 h 73"/>
                <a:gd name="T2" fmla="*/ 51 w 228"/>
                <a:gd name="T3" fmla="*/ 5 h 73"/>
                <a:gd name="T4" fmla="*/ 59 w 228"/>
                <a:gd name="T5" fmla="*/ 5 h 73"/>
                <a:gd name="T6" fmla="*/ 82 w 228"/>
                <a:gd name="T7" fmla="*/ 28 h 73"/>
                <a:gd name="T8" fmla="*/ 124 w 228"/>
                <a:gd name="T9" fmla="*/ 0 h 73"/>
                <a:gd name="T10" fmla="*/ 168 w 228"/>
                <a:gd name="T11" fmla="*/ 14 h 73"/>
                <a:gd name="T12" fmla="*/ 197 w 228"/>
                <a:gd name="T13" fmla="*/ 22 h 73"/>
                <a:gd name="T14" fmla="*/ 213 w 228"/>
                <a:gd name="T15" fmla="*/ 28 h 73"/>
                <a:gd name="T16" fmla="*/ 227 w 228"/>
                <a:gd name="T17" fmla="*/ 36 h 73"/>
                <a:gd name="T18" fmla="*/ 222 w 228"/>
                <a:gd name="T19" fmla="*/ 56 h 73"/>
                <a:gd name="T20" fmla="*/ 185 w 228"/>
                <a:gd name="T21" fmla="*/ 72 h 73"/>
                <a:gd name="T22" fmla="*/ 182 w 228"/>
                <a:gd name="T23" fmla="*/ 70 h 73"/>
                <a:gd name="T24" fmla="*/ 160 w 228"/>
                <a:gd name="T25" fmla="*/ 58 h 73"/>
                <a:gd name="T26" fmla="*/ 126 w 228"/>
                <a:gd name="T27" fmla="*/ 42 h 73"/>
                <a:gd name="T28" fmla="*/ 115 w 228"/>
                <a:gd name="T29" fmla="*/ 56 h 73"/>
                <a:gd name="T30" fmla="*/ 96 w 228"/>
                <a:gd name="T31" fmla="*/ 70 h 73"/>
                <a:gd name="T32" fmla="*/ 79 w 228"/>
                <a:gd name="T33" fmla="*/ 70 h 73"/>
                <a:gd name="T34" fmla="*/ 73 w 228"/>
                <a:gd name="T35" fmla="*/ 70 h 73"/>
                <a:gd name="T36" fmla="*/ 51 w 228"/>
                <a:gd name="T37" fmla="*/ 42 h 73"/>
                <a:gd name="T38" fmla="*/ 14 w 228"/>
                <a:gd name="T39" fmla="*/ 70 h 73"/>
                <a:gd name="T40" fmla="*/ 0 w 228"/>
                <a:gd name="T41" fmla="*/ 58 h 73"/>
                <a:gd name="T42" fmla="*/ 9 w 228"/>
                <a:gd name="T43" fmla="*/ 4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73">
                  <a:moveTo>
                    <a:pt x="9" y="42"/>
                  </a:moveTo>
                  <a:lnTo>
                    <a:pt x="51" y="5"/>
                  </a:lnTo>
                  <a:lnTo>
                    <a:pt x="59" y="5"/>
                  </a:lnTo>
                  <a:lnTo>
                    <a:pt x="82" y="28"/>
                  </a:lnTo>
                  <a:lnTo>
                    <a:pt x="124" y="0"/>
                  </a:lnTo>
                  <a:lnTo>
                    <a:pt x="168" y="14"/>
                  </a:lnTo>
                  <a:lnTo>
                    <a:pt x="197" y="22"/>
                  </a:lnTo>
                  <a:lnTo>
                    <a:pt x="213" y="28"/>
                  </a:lnTo>
                  <a:lnTo>
                    <a:pt x="227" y="36"/>
                  </a:lnTo>
                  <a:lnTo>
                    <a:pt x="222" y="56"/>
                  </a:lnTo>
                  <a:lnTo>
                    <a:pt x="185" y="72"/>
                  </a:lnTo>
                  <a:lnTo>
                    <a:pt x="182" y="70"/>
                  </a:lnTo>
                  <a:lnTo>
                    <a:pt x="160" y="58"/>
                  </a:lnTo>
                  <a:lnTo>
                    <a:pt x="126" y="42"/>
                  </a:lnTo>
                  <a:lnTo>
                    <a:pt x="115" y="56"/>
                  </a:lnTo>
                  <a:lnTo>
                    <a:pt x="96" y="70"/>
                  </a:lnTo>
                  <a:lnTo>
                    <a:pt x="79" y="70"/>
                  </a:lnTo>
                  <a:lnTo>
                    <a:pt x="73" y="70"/>
                  </a:lnTo>
                  <a:lnTo>
                    <a:pt x="51" y="42"/>
                  </a:lnTo>
                  <a:lnTo>
                    <a:pt x="14" y="70"/>
                  </a:lnTo>
                  <a:lnTo>
                    <a:pt x="0" y="58"/>
                  </a:lnTo>
                  <a:lnTo>
                    <a:pt x="9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1" name="Freeform 233"/>
            <p:cNvSpPr>
              <a:spLocks noChangeArrowheads="1"/>
            </p:cNvSpPr>
            <p:nvPr/>
          </p:nvSpPr>
          <p:spPr bwMode="auto">
            <a:xfrm>
              <a:off x="1037" y="2987"/>
              <a:ext cx="36" cy="21"/>
            </a:xfrm>
            <a:custGeom>
              <a:avLst/>
              <a:gdLst>
                <a:gd name="T0" fmla="*/ 14 w 164"/>
                <a:gd name="T1" fmla="*/ 25 h 99"/>
                <a:gd name="T2" fmla="*/ 96 w 164"/>
                <a:gd name="T3" fmla="*/ 33 h 99"/>
                <a:gd name="T4" fmla="*/ 149 w 164"/>
                <a:gd name="T5" fmla="*/ 2 h 99"/>
                <a:gd name="T6" fmla="*/ 163 w 164"/>
                <a:gd name="T7" fmla="*/ 0 h 99"/>
                <a:gd name="T8" fmla="*/ 163 w 164"/>
                <a:gd name="T9" fmla="*/ 25 h 99"/>
                <a:gd name="T10" fmla="*/ 112 w 164"/>
                <a:gd name="T11" fmla="*/ 98 h 99"/>
                <a:gd name="T12" fmla="*/ 98 w 164"/>
                <a:gd name="T13" fmla="*/ 98 h 99"/>
                <a:gd name="T14" fmla="*/ 51 w 164"/>
                <a:gd name="T15" fmla="*/ 84 h 99"/>
                <a:gd name="T16" fmla="*/ 3 w 164"/>
                <a:gd name="T17" fmla="*/ 47 h 99"/>
                <a:gd name="T18" fmla="*/ 0 w 164"/>
                <a:gd name="T19" fmla="*/ 30 h 99"/>
                <a:gd name="T20" fmla="*/ 14 w 164"/>
                <a:gd name="T21" fmla="*/ 2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99">
                  <a:moveTo>
                    <a:pt x="14" y="25"/>
                  </a:moveTo>
                  <a:lnTo>
                    <a:pt x="96" y="33"/>
                  </a:lnTo>
                  <a:lnTo>
                    <a:pt x="149" y="2"/>
                  </a:lnTo>
                  <a:lnTo>
                    <a:pt x="163" y="0"/>
                  </a:lnTo>
                  <a:lnTo>
                    <a:pt x="163" y="25"/>
                  </a:lnTo>
                  <a:lnTo>
                    <a:pt x="112" y="98"/>
                  </a:lnTo>
                  <a:lnTo>
                    <a:pt x="98" y="98"/>
                  </a:lnTo>
                  <a:lnTo>
                    <a:pt x="51" y="84"/>
                  </a:lnTo>
                  <a:lnTo>
                    <a:pt x="3" y="47"/>
                  </a:lnTo>
                  <a:lnTo>
                    <a:pt x="0" y="30"/>
                  </a:lnTo>
                  <a:lnTo>
                    <a:pt x="14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2" name="Freeform 234"/>
            <p:cNvSpPr>
              <a:spLocks noChangeArrowheads="1"/>
            </p:cNvSpPr>
            <p:nvPr/>
          </p:nvSpPr>
          <p:spPr bwMode="auto">
            <a:xfrm>
              <a:off x="955" y="2785"/>
              <a:ext cx="53" cy="99"/>
            </a:xfrm>
            <a:custGeom>
              <a:avLst/>
              <a:gdLst>
                <a:gd name="T0" fmla="*/ 230 w 236"/>
                <a:gd name="T1" fmla="*/ 23 h 442"/>
                <a:gd name="T2" fmla="*/ 202 w 236"/>
                <a:gd name="T3" fmla="*/ 73 h 442"/>
                <a:gd name="T4" fmla="*/ 207 w 236"/>
                <a:gd name="T5" fmla="*/ 115 h 442"/>
                <a:gd name="T6" fmla="*/ 221 w 236"/>
                <a:gd name="T7" fmla="*/ 155 h 442"/>
                <a:gd name="T8" fmla="*/ 235 w 236"/>
                <a:gd name="T9" fmla="*/ 242 h 442"/>
                <a:gd name="T10" fmla="*/ 221 w 236"/>
                <a:gd name="T11" fmla="*/ 270 h 442"/>
                <a:gd name="T12" fmla="*/ 199 w 236"/>
                <a:gd name="T13" fmla="*/ 286 h 442"/>
                <a:gd name="T14" fmla="*/ 157 w 236"/>
                <a:gd name="T15" fmla="*/ 337 h 442"/>
                <a:gd name="T16" fmla="*/ 120 w 236"/>
                <a:gd name="T17" fmla="*/ 404 h 442"/>
                <a:gd name="T18" fmla="*/ 89 w 236"/>
                <a:gd name="T19" fmla="*/ 427 h 442"/>
                <a:gd name="T20" fmla="*/ 59 w 236"/>
                <a:gd name="T21" fmla="*/ 441 h 442"/>
                <a:gd name="T22" fmla="*/ 0 w 236"/>
                <a:gd name="T23" fmla="*/ 410 h 442"/>
                <a:gd name="T24" fmla="*/ 0 w 236"/>
                <a:gd name="T25" fmla="*/ 390 h 442"/>
                <a:gd name="T26" fmla="*/ 17 w 236"/>
                <a:gd name="T27" fmla="*/ 396 h 442"/>
                <a:gd name="T28" fmla="*/ 45 w 236"/>
                <a:gd name="T29" fmla="*/ 390 h 442"/>
                <a:gd name="T30" fmla="*/ 75 w 236"/>
                <a:gd name="T31" fmla="*/ 351 h 442"/>
                <a:gd name="T32" fmla="*/ 103 w 236"/>
                <a:gd name="T33" fmla="*/ 306 h 442"/>
                <a:gd name="T34" fmla="*/ 120 w 236"/>
                <a:gd name="T35" fmla="*/ 278 h 442"/>
                <a:gd name="T36" fmla="*/ 143 w 236"/>
                <a:gd name="T37" fmla="*/ 264 h 442"/>
                <a:gd name="T38" fmla="*/ 179 w 236"/>
                <a:gd name="T39" fmla="*/ 219 h 442"/>
                <a:gd name="T40" fmla="*/ 179 w 236"/>
                <a:gd name="T41" fmla="*/ 71 h 442"/>
                <a:gd name="T42" fmla="*/ 188 w 236"/>
                <a:gd name="T43" fmla="*/ 37 h 442"/>
                <a:gd name="T44" fmla="*/ 213 w 236"/>
                <a:gd name="T45" fmla="*/ 0 h 442"/>
                <a:gd name="T46" fmla="*/ 224 w 236"/>
                <a:gd name="T47" fmla="*/ 0 h 442"/>
                <a:gd name="T48" fmla="*/ 230 w 236"/>
                <a:gd name="T49" fmla="*/ 2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442">
                  <a:moveTo>
                    <a:pt x="230" y="23"/>
                  </a:moveTo>
                  <a:lnTo>
                    <a:pt x="202" y="73"/>
                  </a:lnTo>
                  <a:lnTo>
                    <a:pt x="207" y="115"/>
                  </a:lnTo>
                  <a:lnTo>
                    <a:pt x="221" y="155"/>
                  </a:lnTo>
                  <a:lnTo>
                    <a:pt x="235" y="242"/>
                  </a:lnTo>
                  <a:lnTo>
                    <a:pt x="221" y="270"/>
                  </a:lnTo>
                  <a:lnTo>
                    <a:pt x="199" y="286"/>
                  </a:lnTo>
                  <a:lnTo>
                    <a:pt x="157" y="337"/>
                  </a:lnTo>
                  <a:lnTo>
                    <a:pt x="120" y="404"/>
                  </a:lnTo>
                  <a:lnTo>
                    <a:pt x="89" y="427"/>
                  </a:lnTo>
                  <a:lnTo>
                    <a:pt x="59" y="441"/>
                  </a:lnTo>
                  <a:lnTo>
                    <a:pt x="0" y="410"/>
                  </a:lnTo>
                  <a:lnTo>
                    <a:pt x="0" y="390"/>
                  </a:lnTo>
                  <a:lnTo>
                    <a:pt x="17" y="396"/>
                  </a:lnTo>
                  <a:lnTo>
                    <a:pt x="45" y="390"/>
                  </a:lnTo>
                  <a:lnTo>
                    <a:pt x="75" y="351"/>
                  </a:lnTo>
                  <a:lnTo>
                    <a:pt x="103" y="306"/>
                  </a:lnTo>
                  <a:lnTo>
                    <a:pt x="120" y="278"/>
                  </a:lnTo>
                  <a:lnTo>
                    <a:pt x="143" y="264"/>
                  </a:lnTo>
                  <a:lnTo>
                    <a:pt x="179" y="219"/>
                  </a:lnTo>
                  <a:lnTo>
                    <a:pt x="179" y="71"/>
                  </a:lnTo>
                  <a:lnTo>
                    <a:pt x="188" y="37"/>
                  </a:lnTo>
                  <a:lnTo>
                    <a:pt x="213" y="0"/>
                  </a:lnTo>
                  <a:lnTo>
                    <a:pt x="224" y="0"/>
                  </a:lnTo>
                  <a:lnTo>
                    <a:pt x="230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3" name="Freeform 235"/>
            <p:cNvSpPr>
              <a:spLocks noChangeArrowheads="1"/>
            </p:cNvSpPr>
            <p:nvPr/>
          </p:nvSpPr>
          <p:spPr bwMode="auto">
            <a:xfrm>
              <a:off x="1136" y="2883"/>
              <a:ext cx="30" cy="51"/>
            </a:xfrm>
            <a:custGeom>
              <a:avLst/>
              <a:gdLst>
                <a:gd name="T0" fmla="*/ 90 w 135"/>
                <a:gd name="T1" fmla="*/ 0 h 228"/>
                <a:gd name="T2" fmla="*/ 126 w 135"/>
                <a:gd name="T3" fmla="*/ 25 h 228"/>
                <a:gd name="T4" fmla="*/ 134 w 135"/>
                <a:gd name="T5" fmla="*/ 73 h 228"/>
                <a:gd name="T6" fmla="*/ 134 w 135"/>
                <a:gd name="T7" fmla="*/ 165 h 228"/>
                <a:gd name="T8" fmla="*/ 118 w 135"/>
                <a:gd name="T9" fmla="*/ 199 h 228"/>
                <a:gd name="T10" fmla="*/ 90 w 135"/>
                <a:gd name="T11" fmla="*/ 227 h 228"/>
                <a:gd name="T12" fmla="*/ 75 w 135"/>
                <a:gd name="T13" fmla="*/ 227 h 228"/>
                <a:gd name="T14" fmla="*/ 17 w 135"/>
                <a:gd name="T15" fmla="*/ 224 h 228"/>
                <a:gd name="T16" fmla="*/ 0 w 135"/>
                <a:gd name="T17" fmla="*/ 205 h 228"/>
                <a:gd name="T18" fmla="*/ 0 w 135"/>
                <a:gd name="T19" fmla="*/ 177 h 228"/>
                <a:gd name="T20" fmla="*/ 14 w 135"/>
                <a:gd name="T21" fmla="*/ 151 h 228"/>
                <a:gd name="T22" fmla="*/ 36 w 135"/>
                <a:gd name="T23" fmla="*/ 151 h 228"/>
                <a:gd name="T24" fmla="*/ 67 w 135"/>
                <a:gd name="T25" fmla="*/ 151 h 228"/>
                <a:gd name="T26" fmla="*/ 118 w 135"/>
                <a:gd name="T27" fmla="*/ 78 h 228"/>
                <a:gd name="T28" fmla="*/ 109 w 135"/>
                <a:gd name="T29" fmla="*/ 48 h 228"/>
                <a:gd name="T30" fmla="*/ 87 w 135"/>
                <a:gd name="T31" fmla="*/ 34 h 228"/>
                <a:gd name="T32" fmla="*/ 75 w 135"/>
                <a:gd name="T33" fmla="*/ 14 h 228"/>
                <a:gd name="T34" fmla="*/ 90 w 135"/>
                <a:gd name="T3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228">
                  <a:moveTo>
                    <a:pt x="90" y="0"/>
                  </a:moveTo>
                  <a:lnTo>
                    <a:pt x="126" y="25"/>
                  </a:lnTo>
                  <a:lnTo>
                    <a:pt x="134" y="73"/>
                  </a:lnTo>
                  <a:lnTo>
                    <a:pt x="134" y="165"/>
                  </a:lnTo>
                  <a:lnTo>
                    <a:pt x="118" y="199"/>
                  </a:lnTo>
                  <a:lnTo>
                    <a:pt x="90" y="227"/>
                  </a:lnTo>
                  <a:lnTo>
                    <a:pt x="75" y="227"/>
                  </a:lnTo>
                  <a:lnTo>
                    <a:pt x="17" y="224"/>
                  </a:lnTo>
                  <a:lnTo>
                    <a:pt x="0" y="205"/>
                  </a:lnTo>
                  <a:lnTo>
                    <a:pt x="0" y="177"/>
                  </a:lnTo>
                  <a:lnTo>
                    <a:pt x="14" y="151"/>
                  </a:lnTo>
                  <a:lnTo>
                    <a:pt x="36" y="151"/>
                  </a:lnTo>
                  <a:lnTo>
                    <a:pt x="67" y="151"/>
                  </a:lnTo>
                  <a:lnTo>
                    <a:pt x="118" y="78"/>
                  </a:lnTo>
                  <a:lnTo>
                    <a:pt x="109" y="48"/>
                  </a:lnTo>
                  <a:lnTo>
                    <a:pt x="87" y="34"/>
                  </a:lnTo>
                  <a:lnTo>
                    <a:pt x="75" y="14"/>
                  </a:lnTo>
                  <a:lnTo>
                    <a:pt x="9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4" name="Freeform 236"/>
            <p:cNvSpPr>
              <a:spLocks noChangeArrowheads="1"/>
            </p:cNvSpPr>
            <p:nvPr/>
          </p:nvSpPr>
          <p:spPr bwMode="auto">
            <a:xfrm>
              <a:off x="841" y="3106"/>
              <a:ext cx="39" cy="24"/>
            </a:xfrm>
            <a:custGeom>
              <a:avLst/>
              <a:gdLst>
                <a:gd name="T0" fmla="*/ 14 w 175"/>
                <a:gd name="T1" fmla="*/ 22 h 110"/>
                <a:gd name="T2" fmla="*/ 73 w 175"/>
                <a:gd name="T3" fmla="*/ 0 h 110"/>
                <a:gd name="T4" fmla="*/ 129 w 175"/>
                <a:gd name="T5" fmla="*/ 14 h 110"/>
                <a:gd name="T6" fmla="*/ 151 w 175"/>
                <a:gd name="T7" fmla="*/ 36 h 110"/>
                <a:gd name="T8" fmla="*/ 160 w 175"/>
                <a:gd name="T9" fmla="*/ 45 h 110"/>
                <a:gd name="T10" fmla="*/ 166 w 175"/>
                <a:gd name="T11" fmla="*/ 53 h 110"/>
                <a:gd name="T12" fmla="*/ 174 w 175"/>
                <a:gd name="T13" fmla="*/ 81 h 110"/>
                <a:gd name="T14" fmla="*/ 166 w 175"/>
                <a:gd name="T15" fmla="*/ 104 h 110"/>
                <a:gd name="T16" fmla="*/ 123 w 175"/>
                <a:gd name="T17" fmla="*/ 104 h 110"/>
                <a:gd name="T18" fmla="*/ 115 w 175"/>
                <a:gd name="T19" fmla="*/ 98 h 110"/>
                <a:gd name="T20" fmla="*/ 123 w 175"/>
                <a:gd name="T21" fmla="*/ 109 h 110"/>
                <a:gd name="T22" fmla="*/ 93 w 175"/>
                <a:gd name="T23" fmla="*/ 75 h 110"/>
                <a:gd name="T24" fmla="*/ 56 w 175"/>
                <a:gd name="T25" fmla="*/ 50 h 110"/>
                <a:gd name="T26" fmla="*/ 14 w 175"/>
                <a:gd name="T27" fmla="*/ 50 h 110"/>
                <a:gd name="T28" fmla="*/ 0 w 175"/>
                <a:gd name="T29" fmla="*/ 36 h 110"/>
                <a:gd name="T30" fmla="*/ 14 w 175"/>
                <a:gd name="T31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110">
                  <a:moveTo>
                    <a:pt x="14" y="22"/>
                  </a:moveTo>
                  <a:lnTo>
                    <a:pt x="73" y="0"/>
                  </a:lnTo>
                  <a:lnTo>
                    <a:pt x="129" y="14"/>
                  </a:lnTo>
                  <a:lnTo>
                    <a:pt x="151" y="36"/>
                  </a:lnTo>
                  <a:lnTo>
                    <a:pt x="160" y="45"/>
                  </a:lnTo>
                  <a:lnTo>
                    <a:pt x="166" y="53"/>
                  </a:lnTo>
                  <a:lnTo>
                    <a:pt x="174" y="81"/>
                  </a:lnTo>
                  <a:lnTo>
                    <a:pt x="166" y="104"/>
                  </a:lnTo>
                  <a:lnTo>
                    <a:pt x="123" y="104"/>
                  </a:lnTo>
                  <a:lnTo>
                    <a:pt x="115" y="98"/>
                  </a:lnTo>
                  <a:lnTo>
                    <a:pt x="123" y="109"/>
                  </a:lnTo>
                  <a:lnTo>
                    <a:pt x="93" y="75"/>
                  </a:lnTo>
                  <a:lnTo>
                    <a:pt x="56" y="50"/>
                  </a:lnTo>
                  <a:lnTo>
                    <a:pt x="14" y="50"/>
                  </a:lnTo>
                  <a:lnTo>
                    <a:pt x="0" y="36"/>
                  </a:lnTo>
                  <a:lnTo>
                    <a:pt x="14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5" name="Freeform 237"/>
            <p:cNvSpPr>
              <a:spLocks noChangeArrowheads="1"/>
            </p:cNvSpPr>
            <p:nvPr/>
          </p:nvSpPr>
          <p:spPr bwMode="auto">
            <a:xfrm>
              <a:off x="769" y="3149"/>
              <a:ext cx="48" cy="16"/>
            </a:xfrm>
            <a:custGeom>
              <a:avLst/>
              <a:gdLst>
                <a:gd name="T0" fmla="*/ 14 w 216"/>
                <a:gd name="T1" fmla="*/ 45 h 77"/>
                <a:gd name="T2" fmla="*/ 72 w 216"/>
                <a:gd name="T3" fmla="*/ 23 h 77"/>
                <a:gd name="T4" fmla="*/ 126 w 216"/>
                <a:gd name="T5" fmla="*/ 0 h 77"/>
                <a:gd name="T6" fmla="*/ 168 w 216"/>
                <a:gd name="T7" fmla="*/ 17 h 77"/>
                <a:gd name="T8" fmla="*/ 207 w 216"/>
                <a:gd name="T9" fmla="*/ 48 h 77"/>
                <a:gd name="T10" fmla="*/ 215 w 216"/>
                <a:gd name="T11" fmla="*/ 62 h 77"/>
                <a:gd name="T12" fmla="*/ 201 w 216"/>
                <a:gd name="T13" fmla="*/ 76 h 77"/>
                <a:gd name="T14" fmla="*/ 131 w 216"/>
                <a:gd name="T15" fmla="*/ 59 h 77"/>
                <a:gd name="T16" fmla="*/ 14 w 216"/>
                <a:gd name="T17" fmla="*/ 76 h 77"/>
                <a:gd name="T18" fmla="*/ 0 w 216"/>
                <a:gd name="T19" fmla="*/ 62 h 77"/>
                <a:gd name="T20" fmla="*/ 14 w 216"/>
                <a:gd name="T21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77">
                  <a:moveTo>
                    <a:pt x="14" y="45"/>
                  </a:moveTo>
                  <a:lnTo>
                    <a:pt x="72" y="23"/>
                  </a:lnTo>
                  <a:lnTo>
                    <a:pt x="126" y="0"/>
                  </a:lnTo>
                  <a:lnTo>
                    <a:pt x="168" y="17"/>
                  </a:lnTo>
                  <a:lnTo>
                    <a:pt x="207" y="48"/>
                  </a:lnTo>
                  <a:lnTo>
                    <a:pt x="215" y="62"/>
                  </a:lnTo>
                  <a:lnTo>
                    <a:pt x="201" y="76"/>
                  </a:lnTo>
                  <a:lnTo>
                    <a:pt x="131" y="59"/>
                  </a:lnTo>
                  <a:lnTo>
                    <a:pt x="14" y="76"/>
                  </a:lnTo>
                  <a:lnTo>
                    <a:pt x="0" y="62"/>
                  </a:lnTo>
                  <a:lnTo>
                    <a:pt x="14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6" name="Freeform 238"/>
            <p:cNvSpPr>
              <a:spLocks noChangeArrowheads="1"/>
            </p:cNvSpPr>
            <p:nvPr/>
          </p:nvSpPr>
          <p:spPr bwMode="auto">
            <a:xfrm>
              <a:off x="795" y="3160"/>
              <a:ext cx="11" cy="11"/>
            </a:xfrm>
            <a:custGeom>
              <a:avLst/>
              <a:gdLst>
                <a:gd name="T0" fmla="*/ 17 w 55"/>
                <a:gd name="T1" fmla="*/ 6 h 52"/>
                <a:gd name="T2" fmla="*/ 45 w 55"/>
                <a:gd name="T3" fmla="*/ 14 h 52"/>
                <a:gd name="T4" fmla="*/ 54 w 55"/>
                <a:gd name="T5" fmla="*/ 34 h 52"/>
                <a:gd name="T6" fmla="*/ 40 w 55"/>
                <a:gd name="T7" fmla="*/ 51 h 52"/>
                <a:gd name="T8" fmla="*/ 0 w 55"/>
                <a:gd name="T9" fmla="*/ 25 h 52"/>
                <a:gd name="T10" fmla="*/ 3 w 55"/>
                <a:gd name="T11" fmla="*/ 0 h 52"/>
                <a:gd name="T12" fmla="*/ 17 w 55"/>
                <a:gd name="T13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2">
                  <a:moveTo>
                    <a:pt x="17" y="6"/>
                  </a:moveTo>
                  <a:lnTo>
                    <a:pt x="45" y="14"/>
                  </a:lnTo>
                  <a:lnTo>
                    <a:pt x="54" y="34"/>
                  </a:lnTo>
                  <a:lnTo>
                    <a:pt x="40" y="51"/>
                  </a:lnTo>
                  <a:lnTo>
                    <a:pt x="0" y="25"/>
                  </a:lnTo>
                  <a:lnTo>
                    <a:pt x="3" y="0"/>
                  </a:lnTo>
                  <a:lnTo>
                    <a:pt x="17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7" name="Freeform 239"/>
            <p:cNvSpPr>
              <a:spLocks noChangeArrowheads="1"/>
            </p:cNvSpPr>
            <p:nvPr/>
          </p:nvSpPr>
          <p:spPr bwMode="auto">
            <a:xfrm>
              <a:off x="844" y="3145"/>
              <a:ext cx="30" cy="14"/>
            </a:xfrm>
            <a:custGeom>
              <a:avLst/>
              <a:gdLst>
                <a:gd name="T0" fmla="*/ 14 w 138"/>
                <a:gd name="T1" fmla="*/ 33 h 68"/>
                <a:gd name="T2" fmla="*/ 70 w 138"/>
                <a:gd name="T3" fmla="*/ 0 h 68"/>
                <a:gd name="T4" fmla="*/ 132 w 138"/>
                <a:gd name="T5" fmla="*/ 42 h 68"/>
                <a:gd name="T6" fmla="*/ 137 w 138"/>
                <a:gd name="T7" fmla="*/ 59 h 68"/>
                <a:gd name="T8" fmla="*/ 118 w 138"/>
                <a:gd name="T9" fmla="*/ 67 h 68"/>
                <a:gd name="T10" fmla="*/ 73 w 138"/>
                <a:gd name="T11" fmla="*/ 56 h 68"/>
                <a:gd name="T12" fmla="*/ 14 w 138"/>
                <a:gd name="T13" fmla="*/ 59 h 68"/>
                <a:gd name="T14" fmla="*/ 0 w 138"/>
                <a:gd name="T15" fmla="*/ 45 h 68"/>
                <a:gd name="T16" fmla="*/ 14 w 138"/>
                <a:gd name="T17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68">
                  <a:moveTo>
                    <a:pt x="14" y="33"/>
                  </a:moveTo>
                  <a:lnTo>
                    <a:pt x="70" y="0"/>
                  </a:lnTo>
                  <a:lnTo>
                    <a:pt x="132" y="42"/>
                  </a:lnTo>
                  <a:lnTo>
                    <a:pt x="137" y="59"/>
                  </a:lnTo>
                  <a:lnTo>
                    <a:pt x="118" y="67"/>
                  </a:lnTo>
                  <a:lnTo>
                    <a:pt x="73" y="56"/>
                  </a:lnTo>
                  <a:lnTo>
                    <a:pt x="14" y="59"/>
                  </a:lnTo>
                  <a:lnTo>
                    <a:pt x="0" y="45"/>
                  </a:lnTo>
                  <a:lnTo>
                    <a:pt x="14" y="3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8" name="Freeform 240"/>
            <p:cNvSpPr>
              <a:spLocks noChangeArrowheads="1"/>
            </p:cNvSpPr>
            <p:nvPr/>
          </p:nvSpPr>
          <p:spPr bwMode="auto">
            <a:xfrm>
              <a:off x="861" y="3155"/>
              <a:ext cx="9" cy="12"/>
            </a:xfrm>
            <a:custGeom>
              <a:avLst/>
              <a:gdLst>
                <a:gd name="T0" fmla="*/ 14 w 43"/>
                <a:gd name="T1" fmla="*/ 0 h 57"/>
                <a:gd name="T2" fmla="*/ 36 w 43"/>
                <a:gd name="T3" fmla="*/ 5 h 57"/>
                <a:gd name="T4" fmla="*/ 42 w 43"/>
                <a:gd name="T5" fmla="*/ 36 h 57"/>
                <a:gd name="T6" fmla="*/ 14 w 43"/>
                <a:gd name="T7" fmla="*/ 56 h 57"/>
                <a:gd name="T8" fmla="*/ 0 w 43"/>
                <a:gd name="T9" fmla="*/ 42 h 57"/>
                <a:gd name="T10" fmla="*/ 0 w 43"/>
                <a:gd name="T11" fmla="*/ 14 h 57"/>
                <a:gd name="T12" fmla="*/ 14 w 4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57">
                  <a:moveTo>
                    <a:pt x="14" y="0"/>
                  </a:moveTo>
                  <a:lnTo>
                    <a:pt x="36" y="5"/>
                  </a:lnTo>
                  <a:lnTo>
                    <a:pt x="42" y="36"/>
                  </a:lnTo>
                  <a:lnTo>
                    <a:pt x="14" y="56"/>
                  </a:lnTo>
                  <a:lnTo>
                    <a:pt x="0" y="42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69" name="Freeform 241"/>
            <p:cNvSpPr>
              <a:spLocks noChangeArrowheads="1"/>
            </p:cNvSpPr>
            <p:nvPr/>
          </p:nvSpPr>
          <p:spPr bwMode="auto">
            <a:xfrm>
              <a:off x="830" y="3133"/>
              <a:ext cx="23" cy="91"/>
            </a:xfrm>
            <a:custGeom>
              <a:avLst/>
              <a:gdLst>
                <a:gd name="T0" fmla="*/ 17 w 105"/>
                <a:gd name="T1" fmla="*/ 8 h 404"/>
                <a:gd name="T2" fmla="*/ 59 w 105"/>
                <a:gd name="T3" fmla="*/ 112 h 404"/>
                <a:gd name="T4" fmla="*/ 76 w 105"/>
                <a:gd name="T5" fmla="*/ 235 h 404"/>
                <a:gd name="T6" fmla="*/ 96 w 105"/>
                <a:gd name="T7" fmla="*/ 316 h 404"/>
                <a:gd name="T8" fmla="*/ 104 w 105"/>
                <a:gd name="T9" fmla="*/ 403 h 404"/>
                <a:gd name="T10" fmla="*/ 82 w 105"/>
                <a:gd name="T11" fmla="*/ 403 h 404"/>
                <a:gd name="T12" fmla="*/ 68 w 105"/>
                <a:gd name="T13" fmla="*/ 325 h 404"/>
                <a:gd name="T14" fmla="*/ 48 w 105"/>
                <a:gd name="T15" fmla="*/ 235 h 404"/>
                <a:gd name="T16" fmla="*/ 37 w 105"/>
                <a:gd name="T17" fmla="*/ 120 h 404"/>
                <a:gd name="T18" fmla="*/ 0 w 105"/>
                <a:gd name="T19" fmla="*/ 16 h 404"/>
                <a:gd name="T20" fmla="*/ 3 w 105"/>
                <a:gd name="T21" fmla="*/ 0 h 404"/>
                <a:gd name="T22" fmla="*/ 17 w 105"/>
                <a:gd name="T23" fmla="*/ 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404">
                  <a:moveTo>
                    <a:pt x="17" y="8"/>
                  </a:moveTo>
                  <a:lnTo>
                    <a:pt x="59" y="112"/>
                  </a:lnTo>
                  <a:lnTo>
                    <a:pt x="76" y="235"/>
                  </a:lnTo>
                  <a:lnTo>
                    <a:pt x="96" y="316"/>
                  </a:lnTo>
                  <a:lnTo>
                    <a:pt x="104" y="403"/>
                  </a:lnTo>
                  <a:lnTo>
                    <a:pt x="82" y="403"/>
                  </a:lnTo>
                  <a:lnTo>
                    <a:pt x="68" y="325"/>
                  </a:lnTo>
                  <a:lnTo>
                    <a:pt x="48" y="235"/>
                  </a:lnTo>
                  <a:lnTo>
                    <a:pt x="37" y="120"/>
                  </a:lnTo>
                  <a:lnTo>
                    <a:pt x="0" y="16"/>
                  </a:lnTo>
                  <a:lnTo>
                    <a:pt x="3" y="0"/>
                  </a:lnTo>
                  <a:lnTo>
                    <a:pt x="17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0" name="Freeform 242"/>
            <p:cNvSpPr>
              <a:spLocks noChangeArrowheads="1"/>
            </p:cNvSpPr>
            <p:nvPr/>
          </p:nvSpPr>
          <p:spPr bwMode="auto">
            <a:xfrm>
              <a:off x="809" y="3223"/>
              <a:ext cx="30" cy="14"/>
            </a:xfrm>
            <a:custGeom>
              <a:avLst/>
              <a:gdLst>
                <a:gd name="T0" fmla="*/ 20 w 138"/>
                <a:gd name="T1" fmla="*/ 5 h 65"/>
                <a:gd name="T2" fmla="*/ 92 w 138"/>
                <a:gd name="T3" fmla="*/ 0 h 65"/>
                <a:gd name="T4" fmla="*/ 115 w 138"/>
                <a:gd name="T5" fmla="*/ 0 h 65"/>
                <a:gd name="T6" fmla="*/ 137 w 138"/>
                <a:gd name="T7" fmla="*/ 30 h 65"/>
                <a:gd name="T8" fmla="*/ 132 w 138"/>
                <a:gd name="T9" fmla="*/ 50 h 65"/>
                <a:gd name="T10" fmla="*/ 115 w 138"/>
                <a:gd name="T11" fmla="*/ 58 h 65"/>
                <a:gd name="T12" fmla="*/ 95 w 138"/>
                <a:gd name="T13" fmla="*/ 64 h 65"/>
                <a:gd name="T14" fmla="*/ 56 w 138"/>
                <a:gd name="T15" fmla="*/ 58 h 65"/>
                <a:gd name="T16" fmla="*/ 6 w 138"/>
                <a:gd name="T17" fmla="*/ 30 h 65"/>
                <a:gd name="T18" fmla="*/ 0 w 138"/>
                <a:gd name="T19" fmla="*/ 14 h 65"/>
                <a:gd name="T20" fmla="*/ 20 w 138"/>
                <a:gd name="T21" fmla="*/ 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65">
                  <a:moveTo>
                    <a:pt x="20" y="5"/>
                  </a:moveTo>
                  <a:lnTo>
                    <a:pt x="92" y="0"/>
                  </a:lnTo>
                  <a:lnTo>
                    <a:pt x="115" y="0"/>
                  </a:lnTo>
                  <a:lnTo>
                    <a:pt x="137" y="30"/>
                  </a:lnTo>
                  <a:lnTo>
                    <a:pt x="132" y="50"/>
                  </a:lnTo>
                  <a:lnTo>
                    <a:pt x="115" y="58"/>
                  </a:lnTo>
                  <a:lnTo>
                    <a:pt x="95" y="64"/>
                  </a:lnTo>
                  <a:lnTo>
                    <a:pt x="56" y="58"/>
                  </a:lnTo>
                  <a:lnTo>
                    <a:pt x="6" y="30"/>
                  </a:lnTo>
                  <a:lnTo>
                    <a:pt x="0" y="14"/>
                  </a:lnTo>
                  <a:lnTo>
                    <a:pt x="20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1" name="Freeform 243"/>
            <p:cNvSpPr>
              <a:spLocks noChangeArrowheads="1"/>
            </p:cNvSpPr>
            <p:nvPr/>
          </p:nvSpPr>
          <p:spPr bwMode="auto">
            <a:xfrm>
              <a:off x="1907" y="3346"/>
              <a:ext cx="205" cy="447"/>
            </a:xfrm>
            <a:custGeom>
              <a:avLst/>
              <a:gdLst>
                <a:gd name="T0" fmla="*/ 17 w 907"/>
                <a:gd name="T1" fmla="*/ 0 h 1977"/>
                <a:gd name="T2" fmla="*/ 67 w 907"/>
                <a:gd name="T3" fmla="*/ 54 h 1977"/>
                <a:gd name="T4" fmla="*/ 118 w 907"/>
                <a:gd name="T5" fmla="*/ 107 h 1977"/>
                <a:gd name="T6" fmla="*/ 163 w 907"/>
                <a:gd name="T7" fmla="*/ 163 h 1977"/>
                <a:gd name="T8" fmla="*/ 202 w 907"/>
                <a:gd name="T9" fmla="*/ 213 h 1977"/>
                <a:gd name="T10" fmla="*/ 275 w 907"/>
                <a:gd name="T11" fmla="*/ 311 h 1977"/>
                <a:gd name="T12" fmla="*/ 342 w 907"/>
                <a:gd name="T13" fmla="*/ 412 h 1977"/>
                <a:gd name="T14" fmla="*/ 376 w 907"/>
                <a:gd name="T15" fmla="*/ 466 h 1977"/>
                <a:gd name="T16" fmla="*/ 407 w 907"/>
                <a:gd name="T17" fmla="*/ 519 h 1977"/>
                <a:gd name="T18" fmla="*/ 443 w 907"/>
                <a:gd name="T19" fmla="*/ 575 h 1977"/>
                <a:gd name="T20" fmla="*/ 468 w 907"/>
                <a:gd name="T21" fmla="*/ 634 h 1977"/>
                <a:gd name="T22" fmla="*/ 505 w 907"/>
                <a:gd name="T23" fmla="*/ 693 h 1977"/>
                <a:gd name="T24" fmla="*/ 538 w 907"/>
                <a:gd name="T25" fmla="*/ 752 h 1977"/>
                <a:gd name="T26" fmla="*/ 575 w 907"/>
                <a:gd name="T27" fmla="*/ 819 h 1977"/>
                <a:gd name="T28" fmla="*/ 614 w 907"/>
                <a:gd name="T29" fmla="*/ 892 h 1977"/>
                <a:gd name="T30" fmla="*/ 678 w 907"/>
                <a:gd name="T31" fmla="*/ 981 h 1977"/>
                <a:gd name="T32" fmla="*/ 723 w 907"/>
                <a:gd name="T33" fmla="*/ 1082 h 1977"/>
                <a:gd name="T34" fmla="*/ 760 w 907"/>
                <a:gd name="T35" fmla="*/ 1186 h 1977"/>
                <a:gd name="T36" fmla="*/ 796 w 907"/>
                <a:gd name="T37" fmla="*/ 1307 h 1977"/>
                <a:gd name="T38" fmla="*/ 819 w 907"/>
                <a:gd name="T39" fmla="*/ 1393 h 1977"/>
                <a:gd name="T40" fmla="*/ 847 w 907"/>
                <a:gd name="T41" fmla="*/ 1472 h 1977"/>
                <a:gd name="T42" fmla="*/ 886 w 907"/>
                <a:gd name="T43" fmla="*/ 1643 h 1977"/>
                <a:gd name="T44" fmla="*/ 906 w 907"/>
                <a:gd name="T45" fmla="*/ 1960 h 1977"/>
                <a:gd name="T46" fmla="*/ 894 w 907"/>
                <a:gd name="T47" fmla="*/ 1976 h 1977"/>
                <a:gd name="T48" fmla="*/ 880 w 907"/>
                <a:gd name="T49" fmla="*/ 1965 h 1977"/>
                <a:gd name="T50" fmla="*/ 855 w 907"/>
                <a:gd name="T51" fmla="*/ 1811 h 1977"/>
                <a:gd name="T52" fmla="*/ 821 w 907"/>
                <a:gd name="T53" fmla="*/ 1657 h 1977"/>
                <a:gd name="T54" fmla="*/ 805 w 907"/>
                <a:gd name="T55" fmla="*/ 1564 h 1977"/>
                <a:gd name="T56" fmla="*/ 782 w 907"/>
                <a:gd name="T57" fmla="*/ 1489 h 1977"/>
                <a:gd name="T58" fmla="*/ 732 w 907"/>
                <a:gd name="T59" fmla="*/ 1335 h 1977"/>
                <a:gd name="T60" fmla="*/ 695 w 907"/>
                <a:gd name="T61" fmla="*/ 1222 h 1977"/>
                <a:gd name="T62" fmla="*/ 664 w 907"/>
                <a:gd name="T63" fmla="*/ 1122 h 1977"/>
                <a:gd name="T64" fmla="*/ 645 w 907"/>
                <a:gd name="T65" fmla="*/ 1077 h 1977"/>
                <a:gd name="T66" fmla="*/ 622 w 907"/>
                <a:gd name="T67" fmla="*/ 1032 h 1977"/>
                <a:gd name="T68" fmla="*/ 597 w 907"/>
                <a:gd name="T69" fmla="*/ 987 h 1977"/>
                <a:gd name="T70" fmla="*/ 561 w 907"/>
                <a:gd name="T71" fmla="*/ 942 h 1977"/>
                <a:gd name="T72" fmla="*/ 524 w 907"/>
                <a:gd name="T73" fmla="*/ 872 h 1977"/>
                <a:gd name="T74" fmla="*/ 493 w 907"/>
                <a:gd name="T75" fmla="*/ 810 h 1977"/>
                <a:gd name="T76" fmla="*/ 460 w 907"/>
                <a:gd name="T77" fmla="*/ 743 h 1977"/>
                <a:gd name="T78" fmla="*/ 429 w 907"/>
                <a:gd name="T79" fmla="*/ 684 h 1977"/>
                <a:gd name="T80" fmla="*/ 398 w 907"/>
                <a:gd name="T81" fmla="*/ 620 h 1977"/>
                <a:gd name="T82" fmla="*/ 370 w 907"/>
                <a:gd name="T83" fmla="*/ 567 h 1977"/>
                <a:gd name="T84" fmla="*/ 339 w 907"/>
                <a:gd name="T85" fmla="*/ 508 h 1977"/>
                <a:gd name="T86" fmla="*/ 311 w 907"/>
                <a:gd name="T87" fmla="*/ 452 h 1977"/>
                <a:gd name="T88" fmla="*/ 280 w 907"/>
                <a:gd name="T89" fmla="*/ 398 h 1977"/>
                <a:gd name="T90" fmla="*/ 247 w 907"/>
                <a:gd name="T91" fmla="*/ 342 h 1977"/>
                <a:gd name="T92" fmla="*/ 216 w 907"/>
                <a:gd name="T93" fmla="*/ 289 h 1977"/>
                <a:gd name="T94" fmla="*/ 179 w 907"/>
                <a:gd name="T95" fmla="*/ 239 h 1977"/>
                <a:gd name="T96" fmla="*/ 143 w 907"/>
                <a:gd name="T97" fmla="*/ 185 h 1977"/>
                <a:gd name="T98" fmla="*/ 98 w 907"/>
                <a:gd name="T99" fmla="*/ 132 h 1977"/>
                <a:gd name="T100" fmla="*/ 53 w 907"/>
                <a:gd name="T101" fmla="*/ 76 h 1977"/>
                <a:gd name="T102" fmla="*/ 3 w 907"/>
                <a:gd name="T103" fmla="*/ 23 h 1977"/>
                <a:gd name="T104" fmla="*/ 0 w 907"/>
                <a:gd name="T105" fmla="*/ 3 h 1977"/>
                <a:gd name="T106" fmla="*/ 17 w 907"/>
                <a:gd name="T107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7" h="1977">
                  <a:moveTo>
                    <a:pt x="17" y="0"/>
                  </a:moveTo>
                  <a:lnTo>
                    <a:pt x="67" y="54"/>
                  </a:lnTo>
                  <a:lnTo>
                    <a:pt x="118" y="107"/>
                  </a:lnTo>
                  <a:lnTo>
                    <a:pt x="163" y="163"/>
                  </a:lnTo>
                  <a:lnTo>
                    <a:pt x="202" y="213"/>
                  </a:lnTo>
                  <a:lnTo>
                    <a:pt x="275" y="311"/>
                  </a:lnTo>
                  <a:lnTo>
                    <a:pt x="342" y="412"/>
                  </a:lnTo>
                  <a:lnTo>
                    <a:pt x="376" y="466"/>
                  </a:lnTo>
                  <a:lnTo>
                    <a:pt x="407" y="519"/>
                  </a:lnTo>
                  <a:lnTo>
                    <a:pt x="443" y="575"/>
                  </a:lnTo>
                  <a:lnTo>
                    <a:pt x="468" y="634"/>
                  </a:lnTo>
                  <a:lnTo>
                    <a:pt x="505" y="693"/>
                  </a:lnTo>
                  <a:lnTo>
                    <a:pt x="538" y="752"/>
                  </a:lnTo>
                  <a:lnTo>
                    <a:pt x="575" y="819"/>
                  </a:lnTo>
                  <a:lnTo>
                    <a:pt x="614" y="892"/>
                  </a:lnTo>
                  <a:lnTo>
                    <a:pt x="678" y="981"/>
                  </a:lnTo>
                  <a:lnTo>
                    <a:pt x="723" y="1082"/>
                  </a:lnTo>
                  <a:lnTo>
                    <a:pt x="760" y="1186"/>
                  </a:lnTo>
                  <a:lnTo>
                    <a:pt x="796" y="1307"/>
                  </a:lnTo>
                  <a:lnTo>
                    <a:pt x="819" y="1393"/>
                  </a:lnTo>
                  <a:lnTo>
                    <a:pt x="847" y="1472"/>
                  </a:lnTo>
                  <a:lnTo>
                    <a:pt x="886" y="1643"/>
                  </a:lnTo>
                  <a:lnTo>
                    <a:pt x="906" y="1960"/>
                  </a:lnTo>
                  <a:lnTo>
                    <a:pt x="894" y="1976"/>
                  </a:lnTo>
                  <a:lnTo>
                    <a:pt x="880" y="1965"/>
                  </a:lnTo>
                  <a:lnTo>
                    <a:pt x="855" y="1811"/>
                  </a:lnTo>
                  <a:lnTo>
                    <a:pt x="821" y="1657"/>
                  </a:lnTo>
                  <a:lnTo>
                    <a:pt x="805" y="1564"/>
                  </a:lnTo>
                  <a:lnTo>
                    <a:pt x="782" y="1489"/>
                  </a:lnTo>
                  <a:lnTo>
                    <a:pt x="732" y="1335"/>
                  </a:lnTo>
                  <a:lnTo>
                    <a:pt x="695" y="1222"/>
                  </a:lnTo>
                  <a:lnTo>
                    <a:pt x="664" y="1122"/>
                  </a:lnTo>
                  <a:lnTo>
                    <a:pt x="645" y="1077"/>
                  </a:lnTo>
                  <a:lnTo>
                    <a:pt x="622" y="1032"/>
                  </a:lnTo>
                  <a:lnTo>
                    <a:pt x="597" y="987"/>
                  </a:lnTo>
                  <a:lnTo>
                    <a:pt x="561" y="942"/>
                  </a:lnTo>
                  <a:lnTo>
                    <a:pt x="524" y="872"/>
                  </a:lnTo>
                  <a:lnTo>
                    <a:pt x="493" y="810"/>
                  </a:lnTo>
                  <a:lnTo>
                    <a:pt x="460" y="743"/>
                  </a:lnTo>
                  <a:lnTo>
                    <a:pt x="429" y="684"/>
                  </a:lnTo>
                  <a:lnTo>
                    <a:pt x="398" y="620"/>
                  </a:lnTo>
                  <a:lnTo>
                    <a:pt x="370" y="567"/>
                  </a:lnTo>
                  <a:lnTo>
                    <a:pt x="339" y="508"/>
                  </a:lnTo>
                  <a:lnTo>
                    <a:pt x="311" y="452"/>
                  </a:lnTo>
                  <a:lnTo>
                    <a:pt x="280" y="398"/>
                  </a:lnTo>
                  <a:lnTo>
                    <a:pt x="247" y="342"/>
                  </a:lnTo>
                  <a:lnTo>
                    <a:pt x="216" y="289"/>
                  </a:lnTo>
                  <a:lnTo>
                    <a:pt x="179" y="239"/>
                  </a:lnTo>
                  <a:lnTo>
                    <a:pt x="143" y="185"/>
                  </a:lnTo>
                  <a:lnTo>
                    <a:pt x="98" y="132"/>
                  </a:lnTo>
                  <a:lnTo>
                    <a:pt x="53" y="76"/>
                  </a:lnTo>
                  <a:lnTo>
                    <a:pt x="3" y="23"/>
                  </a:lnTo>
                  <a:lnTo>
                    <a:pt x="0" y="3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2" name="Freeform 244"/>
            <p:cNvSpPr>
              <a:spLocks noChangeArrowheads="1"/>
            </p:cNvSpPr>
            <p:nvPr/>
          </p:nvSpPr>
          <p:spPr bwMode="auto">
            <a:xfrm>
              <a:off x="1854" y="3539"/>
              <a:ext cx="81" cy="283"/>
            </a:xfrm>
            <a:custGeom>
              <a:avLst/>
              <a:gdLst>
                <a:gd name="T0" fmla="*/ 351 w 360"/>
                <a:gd name="T1" fmla="*/ 28 h 1251"/>
                <a:gd name="T2" fmla="*/ 264 w 360"/>
                <a:gd name="T3" fmla="*/ 78 h 1251"/>
                <a:gd name="T4" fmla="*/ 199 w 360"/>
                <a:gd name="T5" fmla="*/ 145 h 1251"/>
                <a:gd name="T6" fmla="*/ 149 w 360"/>
                <a:gd name="T7" fmla="*/ 232 h 1251"/>
                <a:gd name="T8" fmla="*/ 101 w 360"/>
                <a:gd name="T9" fmla="*/ 330 h 1251"/>
                <a:gd name="T10" fmla="*/ 87 w 360"/>
                <a:gd name="T11" fmla="*/ 398 h 1251"/>
                <a:gd name="T12" fmla="*/ 90 w 360"/>
                <a:gd name="T13" fmla="*/ 471 h 1251"/>
                <a:gd name="T14" fmla="*/ 110 w 360"/>
                <a:gd name="T15" fmla="*/ 622 h 1251"/>
                <a:gd name="T16" fmla="*/ 101 w 360"/>
                <a:gd name="T17" fmla="*/ 947 h 1251"/>
                <a:gd name="T18" fmla="*/ 73 w 360"/>
                <a:gd name="T19" fmla="*/ 1087 h 1251"/>
                <a:gd name="T20" fmla="*/ 51 w 360"/>
                <a:gd name="T21" fmla="*/ 1163 h 1251"/>
                <a:gd name="T22" fmla="*/ 23 w 360"/>
                <a:gd name="T23" fmla="*/ 1244 h 1251"/>
                <a:gd name="T24" fmla="*/ 6 w 360"/>
                <a:gd name="T25" fmla="*/ 1250 h 1251"/>
                <a:gd name="T26" fmla="*/ 0 w 360"/>
                <a:gd name="T27" fmla="*/ 1233 h 1251"/>
                <a:gd name="T28" fmla="*/ 42 w 360"/>
                <a:gd name="T29" fmla="*/ 1079 h 1251"/>
                <a:gd name="T30" fmla="*/ 51 w 360"/>
                <a:gd name="T31" fmla="*/ 933 h 1251"/>
                <a:gd name="T32" fmla="*/ 34 w 360"/>
                <a:gd name="T33" fmla="*/ 616 h 1251"/>
                <a:gd name="T34" fmla="*/ 51 w 360"/>
                <a:gd name="T35" fmla="*/ 294 h 1251"/>
                <a:gd name="T36" fmla="*/ 82 w 360"/>
                <a:gd name="T37" fmla="*/ 235 h 1251"/>
                <a:gd name="T38" fmla="*/ 110 w 360"/>
                <a:gd name="T39" fmla="*/ 190 h 1251"/>
                <a:gd name="T40" fmla="*/ 138 w 360"/>
                <a:gd name="T41" fmla="*/ 145 h 1251"/>
                <a:gd name="T42" fmla="*/ 174 w 360"/>
                <a:gd name="T43" fmla="*/ 109 h 1251"/>
                <a:gd name="T44" fmla="*/ 208 w 360"/>
                <a:gd name="T45" fmla="*/ 78 h 1251"/>
                <a:gd name="T46" fmla="*/ 250 w 360"/>
                <a:gd name="T47" fmla="*/ 50 h 1251"/>
                <a:gd name="T48" fmla="*/ 345 w 360"/>
                <a:gd name="T49" fmla="*/ 0 h 1251"/>
                <a:gd name="T50" fmla="*/ 359 w 360"/>
                <a:gd name="T51" fmla="*/ 11 h 1251"/>
                <a:gd name="T52" fmla="*/ 351 w 360"/>
                <a:gd name="T53" fmla="*/ 28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0" h="1251">
                  <a:moveTo>
                    <a:pt x="351" y="28"/>
                  </a:moveTo>
                  <a:lnTo>
                    <a:pt x="264" y="78"/>
                  </a:lnTo>
                  <a:lnTo>
                    <a:pt x="199" y="145"/>
                  </a:lnTo>
                  <a:lnTo>
                    <a:pt x="149" y="232"/>
                  </a:lnTo>
                  <a:lnTo>
                    <a:pt x="101" y="330"/>
                  </a:lnTo>
                  <a:lnTo>
                    <a:pt x="87" y="398"/>
                  </a:lnTo>
                  <a:lnTo>
                    <a:pt x="90" y="471"/>
                  </a:lnTo>
                  <a:lnTo>
                    <a:pt x="110" y="622"/>
                  </a:lnTo>
                  <a:lnTo>
                    <a:pt x="101" y="947"/>
                  </a:lnTo>
                  <a:lnTo>
                    <a:pt x="73" y="1087"/>
                  </a:lnTo>
                  <a:lnTo>
                    <a:pt x="51" y="1163"/>
                  </a:lnTo>
                  <a:lnTo>
                    <a:pt x="23" y="1244"/>
                  </a:lnTo>
                  <a:lnTo>
                    <a:pt x="6" y="1250"/>
                  </a:lnTo>
                  <a:lnTo>
                    <a:pt x="0" y="1233"/>
                  </a:lnTo>
                  <a:lnTo>
                    <a:pt x="42" y="1079"/>
                  </a:lnTo>
                  <a:lnTo>
                    <a:pt x="51" y="933"/>
                  </a:lnTo>
                  <a:lnTo>
                    <a:pt x="34" y="616"/>
                  </a:lnTo>
                  <a:lnTo>
                    <a:pt x="51" y="294"/>
                  </a:lnTo>
                  <a:lnTo>
                    <a:pt x="82" y="235"/>
                  </a:lnTo>
                  <a:lnTo>
                    <a:pt x="110" y="190"/>
                  </a:lnTo>
                  <a:lnTo>
                    <a:pt x="138" y="145"/>
                  </a:lnTo>
                  <a:lnTo>
                    <a:pt x="174" y="109"/>
                  </a:lnTo>
                  <a:lnTo>
                    <a:pt x="208" y="78"/>
                  </a:lnTo>
                  <a:lnTo>
                    <a:pt x="250" y="50"/>
                  </a:lnTo>
                  <a:lnTo>
                    <a:pt x="345" y="0"/>
                  </a:lnTo>
                  <a:lnTo>
                    <a:pt x="359" y="11"/>
                  </a:lnTo>
                  <a:lnTo>
                    <a:pt x="35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3" name="Freeform 245"/>
            <p:cNvSpPr>
              <a:spLocks noChangeArrowheads="1"/>
            </p:cNvSpPr>
            <p:nvPr/>
          </p:nvSpPr>
          <p:spPr bwMode="auto">
            <a:xfrm>
              <a:off x="1941" y="3668"/>
              <a:ext cx="104" cy="276"/>
            </a:xfrm>
            <a:custGeom>
              <a:avLst/>
              <a:gdLst>
                <a:gd name="T0" fmla="*/ 463 w 464"/>
                <a:gd name="T1" fmla="*/ 0 h 1223"/>
                <a:gd name="T2" fmla="*/ 463 w 464"/>
                <a:gd name="T3" fmla="*/ 140 h 1223"/>
                <a:gd name="T4" fmla="*/ 432 w 464"/>
                <a:gd name="T5" fmla="*/ 196 h 1223"/>
                <a:gd name="T6" fmla="*/ 401 w 464"/>
                <a:gd name="T7" fmla="*/ 249 h 1223"/>
                <a:gd name="T8" fmla="*/ 390 w 464"/>
                <a:gd name="T9" fmla="*/ 350 h 1223"/>
                <a:gd name="T10" fmla="*/ 396 w 464"/>
                <a:gd name="T11" fmla="*/ 457 h 1223"/>
                <a:gd name="T12" fmla="*/ 387 w 464"/>
                <a:gd name="T13" fmla="*/ 583 h 1223"/>
                <a:gd name="T14" fmla="*/ 359 w 464"/>
                <a:gd name="T15" fmla="*/ 701 h 1223"/>
                <a:gd name="T16" fmla="*/ 337 w 464"/>
                <a:gd name="T17" fmla="*/ 757 h 1223"/>
                <a:gd name="T18" fmla="*/ 309 w 464"/>
                <a:gd name="T19" fmla="*/ 810 h 1223"/>
                <a:gd name="T20" fmla="*/ 284 w 464"/>
                <a:gd name="T21" fmla="*/ 866 h 1223"/>
                <a:gd name="T22" fmla="*/ 247 w 464"/>
                <a:gd name="T23" fmla="*/ 925 h 1223"/>
                <a:gd name="T24" fmla="*/ 129 w 464"/>
                <a:gd name="T25" fmla="*/ 1090 h 1223"/>
                <a:gd name="T26" fmla="*/ 96 w 464"/>
                <a:gd name="T27" fmla="*/ 1160 h 1223"/>
                <a:gd name="T28" fmla="*/ 79 w 464"/>
                <a:gd name="T29" fmla="*/ 1186 h 1223"/>
                <a:gd name="T30" fmla="*/ 57 w 464"/>
                <a:gd name="T31" fmla="*/ 1219 h 1223"/>
                <a:gd name="T32" fmla="*/ 28 w 464"/>
                <a:gd name="T33" fmla="*/ 1222 h 1223"/>
                <a:gd name="T34" fmla="*/ 12 w 464"/>
                <a:gd name="T35" fmla="*/ 1208 h 1223"/>
                <a:gd name="T36" fmla="*/ 0 w 464"/>
                <a:gd name="T37" fmla="*/ 1177 h 1223"/>
                <a:gd name="T38" fmla="*/ 14 w 464"/>
                <a:gd name="T39" fmla="*/ 1146 h 1223"/>
                <a:gd name="T40" fmla="*/ 71 w 464"/>
                <a:gd name="T41" fmla="*/ 1045 h 1223"/>
                <a:gd name="T42" fmla="*/ 132 w 464"/>
                <a:gd name="T43" fmla="*/ 956 h 1223"/>
                <a:gd name="T44" fmla="*/ 197 w 464"/>
                <a:gd name="T45" fmla="*/ 866 h 1223"/>
                <a:gd name="T46" fmla="*/ 256 w 464"/>
                <a:gd name="T47" fmla="*/ 765 h 1223"/>
                <a:gd name="T48" fmla="*/ 306 w 464"/>
                <a:gd name="T49" fmla="*/ 675 h 1223"/>
                <a:gd name="T50" fmla="*/ 331 w 464"/>
                <a:gd name="T51" fmla="*/ 572 h 1223"/>
                <a:gd name="T52" fmla="*/ 345 w 464"/>
                <a:gd name="T53" fmla="*/ 457 h 1223"/>
                <a:gd name="T54" fmla="*/ 354 w 464"/>
                <a:gd name="T55" fmla="*/ 227 h 1223"/>
                <a:gd name="T56" fmla="*/ 373 w 464"/>
                <a:gd name="T57" fmla="*/ 199 h 1223"/>
                <a:gd name="T58" fmla="*/ 396 w 464"/>
                <a:gd name="T59" fmla="*/ 176 h 1223"/>
                <a:gd name="T60" fmla="*/ 441 w 464"/>
                <a:gd name="T61" fmla="*/ 126 h 1223"/>
                <a:gd name="T62" fmla="*/ 446 w 464"/>
                <a:gd name="T63" fmla="*/ 64 h 1223"/>
                <a:gd name="T64" fmla="*/ 441 w 464"/>
                <a:gd name="T65" fmla="*/ 0 h 1223"/>
                <a:gd name="T66" fmla="*/ 463 w 464"/>
                <a:gd name="T67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64" h="1223">
                  <a:moveTo>
                    <a:pt x="463" y="0"/>
                  </a:moveTo>
                  <a:lnTo>
                    <a:pt x="463" y="140"/>
                  </a:lnTo>
                  <a:lnTo>
                    <a:pt x="432" y="196"/>
                  </a:lnTo>
                  <a:lnTo>
                    <a:pt x="401" y="249"/>
                  </a:lnTo>
                  <a:lnTo>
                    <a:pt x="390" y="350"/>
                  </a:lnTo>
                  <a:lnTo>
                    <a:pt x="396" y="457"/>
                  </a:lnTo>
                  <a:lnTo>
                    <a:pt x="387" y="583"/>
                  </a:lnTo>
                  <a:lnTo>
                    <a:pt x="359" y="701"/>
                  </a:lnTo>
                  <a:lnTo>
                    <a:pt x="337" y="757"/>
                  </a:lnTo>
                  <a:lnTo>
                    <a:pt x="309" y="810"/>
                  </a:lnTo>
                  <a:lnTo>
                    <a:pt x="284" y="866"/>
                  </a:lnTo>
                  <a:lnTo>
                    <a:pt x="247" y="925"/>
                  </a:lnTo>
                  <a:lnTo>
                    <a:pt x="129" y="1090"/>
                  </a:lnTo>
                  <a:lnTo>
                    <a:pt x="96" y="1160"/>
                  </a:lnTo>
                  <a:lnTo>
                    <a:pt x="79" y="1186"/>
                  </a:lnTo>
                  <a:lnTo>
                    <a:pt x="57" y="1219"/>
                  </a:lnTo>
                  <a:lnTo>
                    <a:pt x="28" y="1222"/>
                  </a:lnTo>
                  <a:lnTo>
                    <a:pt x="12" y="1208"/>
                  </a:lnTo>
                  <a:lnTo>
                    <a:pt x="0" y="1177"/>
                  </a:lnTo>
                  <a:lnTo>
                    <a:pt x="14" y="1146"/>
                  </a:lnTo>
                  <a:lnTo>
                    <a:pt x="71" y="1045"/>
                  </a:lnTo>
                  <a:lnTo>
                    <a:pt x="132" y="956"/>
                  </a:lnTo>
                  <a:lnTo>
                    <a:pt x="197" y="866"/>
                  </a:lnTo>
                  <a:lnTo>
                    <a:pt x="256" y="765"/>
                  </a:lnTo>
                  <a:lnTo>
                    <a:pt x="306" y="675"/>
                  </a:lnTo>
                  <a:lnTo>
                    <a:pt x="331" y="572"/>
                  </a:lnTo>
                  <a:lnTo>
                    <a:pt x="345" y="457"/>
                  </a:lnTo>
                  <a:lnTo>
                    <a:pt x="354" y="227"/>
                  </a:lnTo>
                  <a:lnTo>
                    <a:pt x="373" y="199"/>
                  </a:lnTo>
                  <a:lnTo>
                    <a:pt x="396" y="176"/>
                  </a:lnTo>
                  <a:lnTo>
                    <a:pt x="441" y="126"/>
                  </a:lnTo>
                  <a:lnTo>
                    <a:pt x="446" y="64"/>
                  </a:lnTo>
                  <a:lnTo>
                    <a:pt x="441" y="0"/>
                  </a:lnTo>
                  <a:lnTo>
                    <a:pt x="46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4" name="Freeform 246"/>
            <p:cNvSpPr>
              <a:spLocks noChangeArrowheads="1"/>
            </p:cNvSpPr>
            <p:nvPr/>
          </p:nvSpPr>
          <p:spPr bwMode="auto">
            <a:xfrm>
              <a:off x="1764" y="3766"/>
              <a:ext cx="116" cy="222"/>
            </a:xfrm>
            <a:custGeom>
              <a:avLst/>
              <a:gdLst>
                <a:gd name="T0" fmla="*/ 426 w 514"/>
                <a:gd name="T1" fmla="*/ 73 h 985"/>
                <a:gd name="T2" fmla="*/ 362 w 514"/>
                <a:gd name="T3" fmla="*/ 56 h 985"/>
                <a:gd name="T4" fmla="*/ 303 w 514"/>
                <a:gd name="T5" fmla="*/ 59 h 985"/>
                <a:gd name="T6" fmla="*/ 267 w 514"/>
                <a:gd name="T7" fmla="*/ 124 h 985"/>
                <a:gd name="T8" fmla="*/ 241 w 514"/>
                <a:gd name="T9" fmla="*/ 183 h 985"/>
                <a:gd name="T10" fmla="*/ 191 w 514"/>
                <a:gd name="T11" fmla="*/ 292 h 985"/>
                <a:gd name="T12" fmla="*/ 169 w 514"/>
                <a:gd name="T13" fmla="*/ 345 h 985"/>
                <a:gd name="T14" fmla="*/ 146 w 514"/>
                <a:gd name="T15" fmla="*/ 404 h 985"/>
                <a:gd name="T16" fmla="*/ 112 w 514"/>
                <a:gd name="T17" fmla="*/ 463 h 985"/>
                <a:gd name="T18" fmla="*/ 82 w 514"/>
                <a:gd name="T19" fmla="*/ 527 h 985"/>
                <a:gd name="T20" fmla="*/ 59 w 514"/>
                <a:gd name="T21" fmla="*/ 595 h 985"/>
                <a:gd name="T22" fmla="*/ 68 w 514"/>
                <a:gd name="T23" fmla="*/ 693 h 985"/>
                <a:gd name="T24" fmla="*/ 104 w 514"/>
                <a:gd name="T25" fmla="*/ 780 h 985"/>
                <a:gd name="T26" fmla="*/ 132 w 514"/>
                <a:gd name="T27" fmla="*/ 808 h 985"/>
                <a:gd name="T28" fmla="*/ 163 w 514"/>
                <a:gd name="T29" fmla="*/ 819 h 985"/>
                <a:gd name="T30" fmla="*/ 236 w 514"/>
                <a:gd name="T31" fmla="*/ 852 h 985"/>
                <a:gd name="T32" fmla="*/ 264 w 514"/>
                <a:gd name="T33" fmla="*/ 878 h 985"/>
                <a:gd name="T34" fmla="*/ 295 w 514"/>
                <a:gd name="T35" fmla="*/ 903 h 985"/>
                <a:gd name="T36" fmla="*/ 359 w 514"/>
                <a:gd name="T37" fmla="*/ 934 h 985"/>
                <a:gd name="T38" fmla="*/ 499 w 514"/>
                <a:gd name="T39" fmla="*/ 934 h 985"/>
                <a:gd name="T40" fmla="*/ 513 w 514"/>
                <a:gd name="T41" fmla="*/ 942 h 985"/>
                <a:gd name="T42" fmla="*/ 502 w 514"/>
                <a:gd name="T43" fmla="*/ 962 h 985"/>
                <a:gd name="T44" fmla="*/ 345 w 514"/>
                <a:gd name="T45" fmla="*/ 984 h 985"/>
                <a:gd name="T46" fmla="*/ 272 w 514"/>
                <a:gd name="T47" fmla="*/ 965 h 985"/>
                <a:gd name="T48" fmla="*/ 199 w 514"/>
                <a:gd name="T49" fmla="*/ 911 h 985"/>
                <a:gd name="T50" fmla="*/ 65 w 514"/>
                <a:gd name="T51" fmla="*/ 830 h 985"/>
                <a:gd name="T52" fmla="*/ 14 w 514"/>
                <a:gd name="T53" fmla="*/ 715 h 985"/>
                <a:gd name="T54" fmla="*/ 0 w 514"/>
                <a:gd name="T55" fmla="*/ 583 h 985"/>
                <a:gd name="T56" fmla="*/ 23 w 514"/>
                <a:gd name="T57" fmla="*/ 494 h 985"/>
                <a:gd name="T58" fmla="*/ 59 w 514"/>
                <a:gd name="T59" fmla="*/ 432 h 985"/>
                <a:gd name="T60" fmla="*/ 90 w 514"/>
                <a:gd name="T61" fmla="*/ 368 h 985"/>
                <a:gd name="T62" fmla="*/ 124 w 514"/>
                <a:gd name="T63" fmla="*/ 314 h 985"/>
                <a:gd name="T64" fmla="*/ 155 w 514"/>
                <a:gd name="T65" fmla="*/ 264 h 985"/>
                <a:gd name="T66" fmla="*/ 185 w 514"/>
                <a:gd name="T67" fmla="*/ 213 h 985"/>
                <a:gd name="T68" fmla="*/ 219 w 514"/>
                <a:gd name="T69" fmla="*/ 160 h 985"/>
                <a:gd name="T70" fmla="*/ 255 w 514"/>
                <a:gd name="T71" fmla="*/ 101 h 985"/>
                <a:gd name="T72" fmla="*/ 289 w 514"/>
                <a:gd name="T73" fmla="*/ 42 h 985"/>
                <a:gd name="T74" fmla="*/ 359 w 514"/>
                <a:gd name="T75" fmla="*/ 9 h 985"/>
                <a:gd name="T76" fmla="*/ 432 w 514"/>
                <a:gd name="T77" fmla="*/ 0 h 985"/>
                <a:gd name="T78" fmla="*/ 457 w 514"/>
                <a:gd name="T79" fmla="*/ 37 h 985"/>
                <a:gd name="T80" fmla="*/ 449 w 514"/>
                <a:gd name="T81" fmla="*/ 59 h 985"/>
                <a:gd name="T82" fmla="*/ 426 w 514"/>
                <a:gd name="T83" fmla="*/ 73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4" h="985">
                  <a:moveTo>
                    <a:pt x="426" y="73"/>
                  </a:moveTo>
                  <a:lnTo>
                    <a:pt x="362" y="56"/>
                  </a:lnTo>
                  <a:lnTo>
                    <a:pt x="303" y="59"/>
                  </a:lnTo>
                  <a:lnTo>
                    <a:pt x="267" y="124"/>
                  </a:lnTo>
                  <a:lnTo>
                    <a:pt x="241" y="183"/>
                  </a:lnTo>
                  <a:lnTo>
                    <a:pt x="191" y="292"/>
                  </a:lnTo>
                  <a:lnTo>
                    <a:pt x="169" y="345"/>
                  </a:lnTo>
                  <a:lnTo>
                    <a:pt x="146" y="404"/>
                  </a:lnTo>
                  <a:lnTo>
                    <a:pt x="112" y="463"/>
                  </a:lnTo>
                  <a:lnTo>
                    <a:pt x="82" y="527"/>
                  </a:lnTo>
                  <a:lnTo>
                    <a:pt x="59" y="595"/>
                  </a:lnTo>
                  <a:lnTo>
                    <a:pt x="68" y="693"/>
                  </a:lnTo>
                  <a:lnTo>
                    <a:pt x="104" y="780"/>
                  </a:lnTo>
                  <a:lnTo>
                    <a:pt x="132" y="808"/>
                  </a:lnTo>
                  <a:lnTo>
                    <a:pt x="163" y="819"/>
                  </a:lnTo>
                  <a:lnTo>
                    <a:pt x="236" y="852"/>
                  </a:lnTo>
                  <a:lnTo>
                    <a:pt x="264" y="878"/>
                  </a:lnTo>
                  <a:lnTo>
                    <a:pt x="295" y="903"/>
                  </a:lnTo>
                  <a:lnTo>
                    <a:pt x="359" y="934"/>
                  </a:lnTo>
                  <a:lnTo>
                    <a:pt x="499" y="934"/>
                  </a:lnTo>
                  <a:lnTo>
                    <a:pt x="513" y="942"/>
                  </a:lnTo>
                  <a:lnTo>
                    <a:pt x="502" y="962"/>
                  </a:lnTo>
                  <a:lnTo>
                    <a:pt x="345" y="984"/>
                  </a:lnTo>
                  <a:lnTo>
                    <a:pt x="272" y="965"/>
                  </a:lnTo>
                  <a:lnTo>
                    <a:pt x="199" y="911"/>
                  </a:lnTo>
                  <a:lnTo>
                    <a:pt x="65" y="830"/>
                  </a:lnTo>
                  <a:lnTo>
                    <a:pt x="14" y="715"/>
                  </a:lnTo>
                  <a:lnTo>
                    <a:pt x="0" y="583"/>
                  </a:lnTo>
                  <a:lnTo>
                    <a:pt x="23" y="494"/>
                  </a:lnTo>
                  <a:lnTo>
                    <a:pt x="59" y="432"/>
                  </a:lnTo>
                  <a:lnTo>
                    <a:pt x="90" y="368"/>
                  </a:lnTo>
                  <a:lnTo>
                    <a:pt x="124" y="314"/>
                  </a:lnTo>
                  <a:lnTo>
                    <a:pt x="155" y="264"/>
                  </a:lnTo>
                  <a:lnTo>
                    <a:pt x="185" y="213"/>
                  </a:lnTo>
                  <a:lnTo>
                    <a:pt x="219" y="160"/>
                  </a:lnTo>
                  <a:lnTo>
                    <a:pt x="255" y="101"/>
                  </a:lnTo>
                  <a:lnTo>
                    <a:pt x="289" y="42"/>
                  </a:lnTo>
                  <a:lnTo>
                    <a:pt x="359" y="9"/>
                  </a:lnTo>
                  <a:lnTo>
                    <a:pt x="432" y="0"/>
                  </a:lnTo>
                  <a:lnTo>
                    <a:pt x="457" y="37"/>
                  </a:lnTo>
                  <a:lnTo>
                    <a:pt x="449" y="59"/>
                  </a:lnTo>
                  <a:lnTo>
                    <a:pt x="426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5" name="Freeform 247"/>
            <p:cNvSpPr>
              <a:spLocks noChangeArrowheads="1"/>
            </p:cNvSpPr>
            <p:nvPr/>
          </p:nvSpPr>
          <p:spPr bwMode="auto">
            <a:xfrm>
              <a:off x="1842" y="3864"/>
              <a:ext cx="61" cy="116"/>
            </a:xfrm>
            <a:custGeom>
              <a:avLst/>
              <a:gdLst>
                <a:gd name="T0" fmla="*/ 37 w 273"/>
                <a:gd name="T1" fmla="*/ 0 h 517"/>
                <a:gd name="T2" fmla="*/ 53 w 273"/>
                <a:gd name="T3" fmla="*/ 163 h 517"/>
                <a:gd name="T4" fmla="*/ 62 w 273"/>
                <a:gd name="T5" fmla="*/ 238 h 517"/>
                <a:gd name="T6" fmla="*/ 98 w 273"/>
                <a:gd name="T7" fmla="*/ 303 h 517"/>
                <a:gd name="T8" fmla="*/ 118 w 273"/>
                <a:gd name="T9" fmla="*/ 348 h 517"/>
                <a:gd name="T10" fmla="*/ 143 w 273"/>
                <a:gd name="T11" fmla="*/ 384 h 517"/>
                <a:gd name="T12" fmla="*/ 194 w 273"/>
                <a:gd name="T13" fmla="*/ 415 h 517"/>
                <a:gd name="T14" fmla="*/ 230 w 273"/>
                <a:gd name="T15" fmla="*/ 457 h 517"/>
                <a:gd name="T16" fmla="*/ 266 w 273"/>
                <a:gd name="T17" fmla="*/ 488 h 517"/>
                <a:gd name="T18" fmla="*/ 272 w 273"/>
                <a:gd name="T19" fmla="*/ 510 h 517"/>
                <a:gd name="T20" fmla="*/ 252 w 273"/>
                <a:gd name="T21" fmla="*/ 516 h 517"/>
                <a:gd name="T22" fmla="*/ 171 w 273"/>
                <a:gd name="T23" fmla="*/ 457 h 517"/>
                <a:gd name="T24" fmla="*/ 132 w 273"/>
                <a:gd name="T25" fmla="*/ 429 h 517"/>
                <a:gd name="T26" fmla="*/ 59 w 273"/>
                <a:gd name="T27" fmla="*/ 342 h 517"/>
                <a:gd name="T28" fmla="*/ 14 w 273"/>
                <a:gd name="T29" fmla="*/ 266 h 517"/>
                <a:gd name="T30" fmla="*/ 0 w 273"/>
                <a:gd name="T31" fmla="*/ 163 h 517"/>
                <a:gd name="T32" fmla="*/ 17 w 273"/>
                <a:gd name="T33" fmla="*/ 0 h 517"/>
                <a:gd name="T34" fmla="*/ 37 w 273"/>
                <a:gd name="T3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517">
                  <a:moveTo>
                    <a:pt x="37" y="0"/>
                  </a:moveTo>
                  <a:lnTo>
                    <a:pt x="53" y="163"/>
                  </a:lnTo>
                  <a:lnTo>
                    <a:pt x="62" y="238"/>
                  </a:lnTo>
                  <a:lnTo>
                    <a:pt x="98" y="303"/>
                  </a:lnTo>
                  <a:lnTo>
                    <a:pt x="118" y="348"/>
                  </a:lnTo>
                  <a:lnTo>
                    <a:pt x="143" y="384"/>
                  </a:lnTo>
                  <a:lnTo>
                    <a:pt x="194" y="415"/>
                  </a:lnTo>
                  <a:lnTo>
                    <a:pt x="230" y="457"/>
                  </a:lnTo>
                  <a:lnTo>
                    <a:pt x="266" y="488"/>
                  </a:lnTo>
                  <a:lnTo>
                    <a:pt x="272" y="510"/>
                  </a:lnTo>
                  <a:lnTo>
                    <a:pt x="252" y="516"/>
                  </a:lnTo>
                  <a:lnTo>
                    <a:pt x="171" y="457"/>
                  </a:lnTo>
                  <a:lnTo>
                    <a:pt x="132" y="429"/>
                  </a:lnTo>
                  <a:lnTo>
                    <a:pt x="59" y="342"/>
                  </a:lnTo>
                  <a:lnTo>
                    <a:pt x="14" y="266"/>
                  </a:lnTo>
                  <a:lnTo>
                    <a:pt x="0" y="163"/>
                  </a:lnTo>
                  <a:lnTo>
                    <a:pt x="17" y="0"/>
                  </a:lnTo>
                  <a:lnTo>
                    <a:pt x="3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6" name="Freeform 248"/>
            <p:cNvSpPr>
              <a:spLocks noChangeArrowheads="1"/>
            </p:cNvSpPr>
            <p:nvPr/>
          </p:nvSpPr>
          <p:spPr bwMode="auto">
            <a:xfrm>
              <a:off x="1702" y="3823"/>
              <a:ext cx="60" cy="74"/>
            </a:xfrm>
            <a:custGeom>
              <a:avLst/>
              <a:gdLst>
                <a:gd name="T0" fmla="*/ 20 w 268"/>
                <a:gd name="T1" fmla="*/ 0 h 332"/>
                <a:gd name="T2" fmla="*/ 51 w 268"/>
                <a:gd name="T3" fmla="*/ 36 h 332"/>
                <a:gd name="T4" fmla="*/ 82 w 268"/>
                <a:gd name="T5" fmla="*/ 67 h 332"/>
                <a:gd name="T6" fmla="*/ 115 w 268"/>
                <a:gd name="T7" fmla="*/ 104 h 332"/>
                <a:gd name="T8" fmla="*/ 141 w 268"/>
                <a:gd name="T9" fmla="*/ 132 h 332"/>
                <a:gd name="T10" fmla="*/ 197 w 268"/>
                <a:gd name="T11" fmla="*/ 193 h 332"/>
                <a:gd name="T12" fmla="*/ 228 w 268"/>
                <a:gd name="T13" fmla="*/ 230 h 332"/>
                <a:gd name="T14" fmla="*/ 264 w 268"/>
                <a:gd name="T15" fmla="*/ 272 h 332"/>
                <a:gd name="T16" fmla="*/ 267 w 268"/>
                <a:gd name="T17" fmla="*/ 303 h 332"/>
                <a:gd name="T18" fmla="*/ 264 w 268"/>
                <a:gd name="T19" fmla="*/ 331 h 332"/>
                <a:gd name="T20" fmla="*/ 219 w 268"/>
                <a:gd name="T21" fmla="*/ 331 h 332"/>
                <a:gd name="T22" fmla="*/ 160 w 268"/>
                <a:gd name="T23" fmla="*/ 244 h 332"/>
                <a:gd name="T24" fmla="*/ 115 w 268"/>
                <a:gd name="T25" fmla="*/ 171 h 332"/>
                <a:gd name="T26" fmla="*/ 65 w 268"/>
                <a:gd name="T27" fmla="*/ 101 h 332"/>
                <a:gd name="T28" fmla="*/ 37 w 268"/>
                <a:gd name="T29" fmla="*/ 64 h 332"/>
                <a:gd name="T30" fmla="*/ 6 w 268"/>
                <a:gd name="T31" fmla="*/ 22 h 332"/>
                <a:gd name="T32" fmla="*/ 0 w 268"/>
                <a:gd name="T33" fmla="*/ 0 h 332"/>
                <a:gd name="T34" fmla="*/ 20 w 268"/>
                <a:gd name="T3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8" h="332">
                  <a:moveTo>
                    <a:pt x="20" y="0"/>
                  </a:moveTo>
                  <a:lnTo>
                    <a:pt x="51" y="36"/>
                  </a:lnTo>
                  <a:lnTo>
                    <a:pt x="82" y="67"/>
                  </a:lnTo>
                  <a:lnTo>
                    <a:pt x="115" y="104"/>
                  </a:lnTo>
                  <a:lnTo>
                    <a:pt x="141" y="132"/>
                  </a:lnTo>
                  <a:lnTo>
                    <a:pt x="197" y="193"/>
                  </a:lnTo>
                  <a:lnTo>
                    <a:pt x="228" y="230"/>
                  </a:lnTo>
                  <a:lnTo>
                    <a:pt x="264" y="272"/>
                  </a:lnTo>
                  <a:lnTo>
                    <a:pt x="267" y="303"/>
                  </a:lnTo>
                  <a:lnTo>
                    <a:pt x="264" y="331"/>
                  </a:lnTo>
                  <a:lnTo>
                    <a:pt x="219" y="331"/>
                  </a:lnTo>
                  <a:lnTo>
                    <a:pt x="160" y="244"/>
                  </a:lnTo>
                  <a:lnTo>
                    <a:pt x="115" y="171"/>
                  </a:lnTo>
                  <a:lnTo>
                    <a:pt x="65" y="101"/>
                  </a:lnTo>
                  <a:lnTo>
                    <a:pt x="37" y="64"/>
                  </a:lnTo>
                  <a:lnTo>
                    <a:pt x="6" y="22"/>
                  </a:ln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7" name="Freeform 249"/>
            <p:cNvSpPr>
              <a:spLocks noChangeArrowheads="1"/>
            </p:cNvSpPr>
            <p:nvPr/>
          </p:nvSpPr>
          <p:spPr bwMode="auto">
            <a:xfrm>
              <a:off x="1513" y="3739"/>
              <a:ext cx="106" cy="37"/>
            </a:xfrm>
            <a:custGeom>
              <a:avLst/>
              <a:gdLst>
                <a:gd name="T0" fmla="*/ 112 w 472"/>
                <a:gd name="T1" fmla="*/ 0 h 169"/>
                <a:gd name="T2" fmla="*/ 462 w 472"/>
                <a:gd name="T3" fmla="*/ 109 h 169"/>
                <a:gd name="T4" fmla="*/ 471 w 472"/>
                <a:gd name="T5" fmla="*/ 148 h 169"/>
                <a:gd name="T6" fmla="*/ 457 w 472"/>
                <a:gd name="T7" fmla="*/ 168 h 169"/>
                <a:gd name="T8" fmla="*/ 432 w 472"/>
                <a:gd name="T9" fmla="*/ 168 h 169"/>
                <a:gd name="T10" fmla="*/ 325 w 472"/>
                <a:gd name="T11" fmla="*/ 126 h 169"/>
                <a:gd name="T12" fmla="*/ 221 w 472"/>
                <a:gd name="T13" fmla="*/ 89 h 169"/>
                <a:gd name="T14" fmla="*/ 118 w 472"/>
                <a:gd name="T15" fmla="*/ 58 h 169"/>
                <a:gd name="T16" fmla="*/ 14 w 472"/>
                <a:gd name="T17" fmla="*/ 36 h 169"/>
                <a:gd name="T18" fmla="*/ 0 w 472"/>
                <a:gd name="T19" fmla="*/ 28 h 169"/>
                <a:gd name="T20" fmla="*/ 36 w 472"/>
                <a:gd name="T21" fmla="*/ 14 h 169"/>
                <a:gd name="T22" fmla="*/ 112 w 472"/>
                <a:gd name="T2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2" h="169">
                  <a:moveTo>
                    <a:pt x="112" y="0"/>
                  </a:moveTo>
                  <a:lnTo>
                    <a:pt x="462" y="109"/>
                  </a:lnTo>
                  <a:lnTo>
                    <a:pt x="471" y="148"/>
                  </a:lnTo>
                  <a:lnTo>
                    <a:pt x="457" y="168"/>
                  </a:lnTo>
                  <a:lnTo>
                    <a:pt x="432" y="168"/>
                  </a:lnTo>
                  <a:lnTo>
                    <a:pt x="325" y="126"/>
                  </a:lnTo>
                  <a:lnTo>
                    <a:pt x="221" y="89"/>
                  </a:lnTo>
                  <a:lnTo>
                    <a:pt x="118" y="58"/>
                  </a:lnTo>
                  <a:lnTo>
                    <a:pt x="14" y="36"/>
                  </a:lnTo>
                  <a:lnTo>
                    <a:pt x="0" y="28"/>
                  </a:lnTo>
                  <a:lnTo>
                    <a:pt x="36" y="14"/>
                  </a:lnTo>
                  <a:lnTo>
                    <a:pt x="1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8" name="Freeform 250"/>
            <p:cNvSpPr>
              <a:spLocks noChangeArrowheads="1"/>
            </p:cNvSpPr>
            <p:nvPr/>
          </p:nvSpPr>
          <p:spPr bwMode="auto">
            <a:xfrm>
              <a:off x="1149" y="3627"/>
              <a:ext cx="193" cy="60"/>
            </a:xfrm>
            <a:custGeom>
              <a:avLst/>
              <a:gdLst>
                <a:gd name="T0" fmla="*/ 59 w 856"/>
                <a:gd name="T1" fmla="*/ 0 h 271"/>
                <a:gd name="T2" fmla="*/ 370 w 856"/>
                <a:gd name="T3" fmla="*/ 82 h 271"/>
                <a:gd name="T4" fmla="*/ 507 w 856"/>
                <a:gd name="T5" fmla="*/ 113 h 271"/>
                <a:gd name="T6" fmla="*/ 647 w 856"/>
                <a:gd name="T7" fmla="*/ 152 h 271"/>
                <a:gd name="T8" fmla="*/ 745 w 856"/>
                <a:gd name="T9" fmla="*/ 199 h 271"/>
                <a:gd name="T10" fmla="*/ 796 w 856"/>
                <a:gd name="T11" fmla="*/ 225 h 271"/>
                <a:gd name="T12" fmla="*/ 849 w 856"/>
                <a:gd name="T13" fmla="*/ 244 h 271"/>
                <a:gd name="T14" fmla="*/ 855 w 856"/>
                <a:gd name="T15" fmla="*/ 261 h 271"/>
                <a:gd name="T16" fmla="*/ 841 w 856"/>
                <a:gd name="T17" fmla="*/ 270 h 271"/>
                <a:gd name="T18" fmla="*/ 661 w 856"/>
                <a:gd name="T19" fmla="*/ 225 h 271"/>
                <a:gd name="T20" fmla="*/ 532 w 856"/>
                <a:gd name="T21" fmla="*/ 188 h 271"/>
                <a:gd name="T22" fmla="*/ 412 w 856"/>
                <a:gd name="T23" fmla="*/ 157 h 271"/>
                <a:gd name="T24" fmla="*/ 308 w 856"/>
                <a:gd name="T25" fmla="*/ 127 h 271"/>
                <a:gd name="T26" fmla="*/ 204 w 856"/>
                <a:gd name="T27" fmla="*/ 99 h 271"/>
                <a:gd name="T28" fmla="*/ 0 w 856"/>
                <a:gd name="T29" fmla="*/ 54 h 271"/>
                <a:gd name="T30" fmla="*/ 16 w 856"/>
                <a:gd name="T31" fmla="*/ 26 h 271"/>
                <a:gd name="T32" fmla="*/ 59 w 856"/>
                <a:gd name="T3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6" h="271">
                  <a:moveTo>
                    <a:pt x="59" y="0"/>
                  </a:moveTo>
                  <a:lnTo>
                    <a:pt x="370" y="82"/>
                  </a:lnTo>
                  <a:lnTo>
                    <a:pt x="507" y="113"/>
                  </a:lnTo>
                  <a:lnTo>
                    <a:pt x="647" y="152"/>
                  </a:lnTo>
                  <a:lnTo>
                    <a:pt x="745" y="199"/>
                  </a:lnTo>
                  <a:lnTo>
                    <a:pt x="796" y="225"/>
                  </a:lnTo>
                  <a:lnTo>
                    <a:pt x="849" y="244"/>
                  </a:lnTo>
                  <a:lnTo>
                    <a:pt x="855" y="261"/>
                  </a:lnTo>
                  <a:lnTo>
                    <a:pt x="841" y="270"/>
                  </a:lnTo>
                  <a:lnTo>
                    <a:pt x="661" y="225"/>
                  </a:lnTo>
                  <a:lnTo>
                    <a:pt x="532" y="188"/>
                  </a:lnTo>
                  <a:lnTo>
                    <a:pt x="412" y="157"/>
                  </a:lnTo>
                  <a:lnTo>
                    <a:pt x="308" y="127"/>
                  </a:lnTo>
                  <a:lnTo>
                    <a:pt x="204" y="99"/>
                  </a:lnTo>
                  <a:lnTo>
                    <a:pt x="0" y="54"/>
                  </a:lnTo>
                  <a:lnTo>
                    <a:pt x="16" y="26"/>
                  </a:lnTo>
                  <a:lnTo>
                    <a:pt x="5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79" name="Freeform 251"/>
            <p:cNvSpPr>
              <a:spLocks noChangeArrowheads="1"/>
            </p:cNvSpPr>
            <p:nvPr/>
          </p:nvSpPr>
          <p:spPr bwMode="auto">
            <a:xfrm>
              <a:off x="1688" y="3190"/>
              <a:ext cx="18" cy="128"/>
            </a:xfrm>
            <a:custGeom>
              <a:avLst/>
              <a:gdLst>
                <a:gd name="T0" fmla="*/ 36 w 85"/>
                <a:gd name="T1" fmla="*/ 0 h 567"/>
                <a:gd name="T2" fmla="*/ 22 w 85"/>
                <a:gd name="T3" fmla="*/ 213 h 567"/>
                <a:gd name="T4" fmla="*/ 25 w 85"/>
                <a:gd name="T5" fmla="*/ 247 h 567"/>
                <a:gd name="T6" fmla="*/ 45 w 85"/>
                <a:gd name="T7" fmla="*/ 280 h 567"/>
                <a:gd name="T8" fmla="*/ 75 w 85"/>
                <a:gd name="T9" fmla="*/ 339 h 567"/>
                <a:gd name="T10" fmla="*/ 84 w 85"/>
                <a:gd name="T11" fmla="*/ 474 h 567"/>
                <a:gd name="T12" fmla="*/ 61 w 85"/>
                <a:gd name="T13" fmla="*/ 566 h 567"/>
                <a:gd name="T14" fmla="*/ 36 w 85"/>
                <a:gd name="T15" fmla="*/ 561 h 567"/>
                <a:gd name="T16" fmla="*/ 36 w 85"/>
                <a:gd name="T17" fmla="*/ 471 h 567"/>
                <a:gd name="T18" fmla="*/ 36 w 85"/>
                <a:gd name="T19" fmla="*/ 362 h 567"/>
                <a:gd name="T20" fmla="*/ 0 w 85"/>
                <a:gd name="T21" fmla="*/ 213 h 567"/>
                <a:gd name="T22" fmla="*/ 11 w 85"/>
                <a:gd name="T23" fmla="*/ 0 h 567"/>
                <a:gd name="T24" fmla="*/ 36 w 85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567">
                  <a:moveTo>
                    <a:pt x="36" y="0"/>
                  </a:moveTo>
                  <a:lnTo>
                    <a:pt x="22" y="213"/>
                  </a:lnTo>
                  <a:lnTo>
                    <a:pt x="25" y="247"/>
                  </a:lnTo>
                  <a:lnTo>
                    <a:pt x="45" y="280"/>
                  </a:lnTo>
                  <a:lnTo>
                    <a:pt x="75" y="339"/>
                  </a:lnTo>
                  <a:lnTo>
                    <a:pt x="84" y="474"/>
                  </a:lnTo>
                  <a:lnTo>
                    <a:pt x="61" y="566"/>
                  </a:lnTo>
                  <a:lnTo>
                    <a:pt x="36" y="561"/>
                  </a:lnTo>
                  <a:lnTo>
                    <a:pt x="36" y="471"/>
                  </a:lnTo>
                  <a:lnTo>
                    <a:pt x="36" y="362"/>
                  </a:lnTo>
                  <a:lnTo>
                    <a:pt x="0" y="213"/>
                  </a:lnTo>
                  <a:lnTo>
                    <a:pt x="11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0" name="Freeform 252"/>
            <p:cNvSpPr>
              <a:spLocks noChangeArrowheads="1"/>
            </p:cNvSpPr>
            <p:nvPr/>
          </p:nvSpPr>
          <p:spPr bwMode="auto">
            <a:xfrm>
              <a:off x="1696" y="3355"/>
              <a:ext cx="40" cy="16"/>
            </a:xfrm>
            <a:custGeom>
              <a:avLst/>
              <a:gdLst>
                <a:gd name="T0" fmla="*/ 11 w 181"/>
                <a:gd name="T1" fmla="*/ 0 h 76"/>
                <a:gd name="T2" fmla="*/ 121 w 181"/>
                <a:gd name="T3" fmla="*/ 17 h 76"/>
                <a:gd name="T4" fmla="*/ 163 w 181"/>
                <a:gd name="T5" fmla="*/ 11 h 76"/>
                <a:gd name="T6" fmla="*/ 180 w 181"/>
                <a:gd name="T7" fmla="*/ 17 h 76"/>
                <a:gd name="T8" fmla="*/ 177 w 181"/>
                <a:gd name="T9" fmla="*/ 36 h 76"/>
                <a:gd name="T10" fmla="*/ 126 w 181"/>
                <a:gd name="T11" fmla="*/ 75 h 76"/>
                <a:gd name="T12" fmla="*/ 9 w 181"/>
                <a:gd name="T13" fmla="*/ 25 h 76"/>
                <a:gd name="T14" fmla="*/ 0 w 181"/>
                <a:gd name="T15" fmla="*/ 11 h 76"/>
                <a:gd name="T16" fmla="*/ 11 w 181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76">
                  <a:moveTo>
                    <a:pt x="11" y="0"/>
                  </a:moveTo>
                  <a:lnTo>
                    <a:pt x="121" y="17"/>
                  </a:lnTo>
                  <a:lnTo>
                    <a:pt x="163" y="11"/>
                  </a:lnTo>
                  <a:lnTo>
                    <a:pt x="180" y="17"/>
                  </a:lnTo>
                  <a:lnTo>
                    <a:pt x="177" y="36"/>
                  </a:lnTo>
                  <a:lnTo>
                    <a:pt x="126" y="75"/>
                  </a:lnTo>
                  <a:lnTo>
                    <a:pt x="9" y="25"/>
                  </a:lnTo>
                  <a:lnTo>
                    <a:pt x="0" y="11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1" name="Freeform 253"/>
            <p:cNvSpPr>
              <a:spLocks noChangeArrowheads="1"/>
            </p:cNvSpPr>
            <p:nvPr/>
          </p:nvSpPr>
          <p:spPr bwMode="auto">
            <a:xfrm>
              <a:off x="1707" y="3363"/>
              <a:ext cx="30" cy="95"/>
            </a:xfrm>
            <a:custGeom>
              <a:avLst/>
              <a:gdLst>
                <a:gd name="T0" fmla="*/ 22 w 136"/>
                <a:gd name="T1" fmla="*/ 9 h 422"/>
                <a:gd name="T2" fmla="*/ 59 w 136"/>
                <a:gd name="T3" fmla="*/ 157 h 422"/>
                <a:gd name="T4" fmla="*/ 81 w 136"/>
                <a:gd name="T5" fmla="*/ 224 h 422"/>
                <a:gd name="T6" fmla="*/ 112 w 136"/>
                <a:gd name="T7" fmla="*/ 306 h 422"/>
                <a:gd name="T8" fmla="*/ 132 w 136"/>
                <a:gd name="T9" fmla="*/ 401 h 422"/>
                <a:gd name="T10" fmla="*/ 135 w 136"/>
                <a:gd name="T11" fmla="*/ 412 h 422"/>
                <a:gd name="T12" fmla="*/ 132 w 136"/>
                <a:gd name="T13" fmla="*/ 421 h 422"/>
                <a:gd name="T14" fmla="*/ 118 w 136"/>
                <a:gd name="T15" fmla="*/ 421 h 422"/>
                <a:gd name="T16" fmla="*/ 62 w 136"/>
                <a:gd name="T17" fmla="*/ 342 h 422"/>
                <a:gd name="T18" fmla="*/ 22 w 136"/>
                <a:gd name="T19" fmla="*/ 180 h 422"/>
                <a:gd name="T20" fmla="*/ 0 w 136"/>
                <a:gd name="T21" fmla="*/ 17 h 422"/>
                <a:gd name="T22" fmla="*/ 8 w 136"/>
                <a:gd name="T23" fmla="*/ 0 h 422"/>
                <a:gd name="T24" fmla="*/ 22 w 136"/>
                <a:gd name="T25" fmla="*/ 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422">
                  <a:moveTo>
                    <a:pt x="22" y="9"/>
                  </a:moveTo>
                  <a:lnTo>
                    <a:pt x="59" y="157"/>
                  </a:lnTo>
                  <a:lnTo>
                    <a:pt x="81" y="224"/>
                  </a:lnTo>
                  <a:lnTo>
                    <a:pt x="112" y="306"/>
                  </a:lnTo>
                  <a:lnTo>
                    <a:pt x="132" y="401"/>
                  </a:lnTo>
                  <a:lnTo>
                    <a:pt x="135" y="412"/>
                  </a:lnTo>
                  <a:lnTo>
                    <a:pt x="132" y="421"/>
                  </a:lnTo>
                  <a:lnTo>
                    <a:pt x="118" y="421"/>
                  </a:lnTo>
                  <a:lnTo>
                    <a:pt x="62" y="342"/>
                  </a:lnTo>
                  <a:lnTo>
                    <a:pt x="22" y="180"/>
                  </a:lnTo>
                  <a:lnTo>
                    <a:pt x="0" y="17"/>
                  </a:lnTo>
                  <a:lnTo>
                    <a:pt x="8" y="0"/>
                  </a:lnTo>
                  <a:lnTo>
                    <a:pt x="22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2" name="Freeform 254"/>
            <p:cNvSpPr>
              <a:spLocks noChangeArrowheads="1"/>
            </p:cNvSpPr>
            <p:nvPr/>
          </p:nvSpPr>
          <p:spPr bwMode="auto">
            <a:xfrm>
              <a:off x="1730" y="3392"/>
              <a:ext cx="36" cy="13"/>
            </a:xfrm>
            <a:custGeom>
              <a:avLst/>
              <a:gdLst>
                <a:gd name="T0" fmla="*/ 14 w 163"/>
                <a:gd name="T1" fmla="*/ 9 h 60"/>
                <a:gd name="T2" fmla="*/ 81 w 163"/>
                <a:gd name="T3" fmla="*/ 14 h 60"/>
                <a:gd name="T4" fmla="*/ 140 w 163"/>
                <a:gd name="T5" fmla="*/ 0 h 60"/>
                <a:gd name="T6" fmla="*/ 162 w 163"/>
                <a:gd name="T7" fmla="*/ 26 h 60"/>
                <a:gd name="T8" fmla="*/ 157 w 163"/>
                <a:gd name="T9" fmla="*/ 51 h 60"/>
                <a:gd name="T10" fmla="*/ 140 w 163"/>
                <a:gd name="T11" fmla="*/ 59 h 60"/>
                <a:gd name="T12" fmla="*/ 8 w 163"/>
                <a:gd name="T13" fmla="*/ 37 h 60"/>
                <a:gd name="T14" fmla="*/ 0 w 163"/>
                <a:gd name="T15" fmla="*/ 14 h 60"/>
                <a:gd name="T16" fmla="*/ 14 w 163"/>
                <a:gd name="T17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60">
                  <a:moveTo>
                    <a:pt x="14" y="9"/>
                  </a:moveTo>
                  <a:lnTo>
                    <a:pt x="81" y="14"/>
                  </a:lnTo>
                  <a:lnTo>
                    <a:pt x="140" y="0"/>
                  </a:lnTo>
                  <a:lnTo>
                    <a:pt x="162" y="26"/>
                  </a:lnTo>
                  <a:lnTo>
                    <a:pt x="157" y="51"/>
                  </a:lnTo>
                  <a:lnTo>
                    <a:pt x="140" y="59"/>
                  </a:lnTo>
                  <a:lnTo>
                    <a:pt x="8" y="37"/>
                  </a:lnTo>
                  <a:lnTo>
                    <a:pt x="0" y="14"/>
                  </a:lnTo>
                  <a:lnTo>
                    <a:pt x="14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3" name="Freeform 255"/>
            <p:cNvSpPr>
              <a:spLocks noChangeArrowheads="1"/>
            </p:cNvSpPr>
            <p:nvPr/>
          </p:nvSpPr>
          <p:spPr bwMode="auto">
            <a:xfrm>
              <a:off x="376" y="3661"/>
              <a:ext cx="233" cy="110"/>
            </a:xfrm>
            <a:custGeom>
              <a:avLst/>
              <a:gdLst>
                <a:gd name="T0" fmla="*/ 0 w 1030"/>
                <a:gd name="T1" fmla="*/ 460 h 491"/>
                <a:gd name="T2" fmla="*/ 207 w 1030"/>
                <a:gd name="T3" fmla="*/ 353 h 491"/>
                <a:gd name="T4" fmla="*/ 275 w 1030"/>
                <a:gd name="T5" fmla="*/ 314 h 491"/>
                <a:gd name="T6" fmla="*/ 331 w 1030"/>
                <a:gd name="T7" fmla="*/ 286 h 491"/>
                <a:gd name="T8" fmla="*/ 406 w 1030"/>
                <a:gd name="T9" fmla="*/ 247 h 491"/>
                <a:gd name="T10" fmla="*/ 502 w 1030"/>
                <a:gd name="T11" fmla="*/ 190 h 491"/>
                <a:gd name="T12" fmla="*/ 547 w 1030"/>
                <a:gd name="T13" fmla="*/ 165 h 491"/>
                <a:gd name="T14" fmla="*/ 591 w 1030"/>
                <a:gd name="T15" fmla="*/ 143 h 491"/>
                <a:gd name="T16" fmla="*/ 639 w 1030"/>
                <a:gd name="T17" fmla="*/ 129 h 491"/>
                <a:gd name="T18" fmla="*/ 734 w 1030"/>
                <a:gd name="T19" fmla="*/ 87 h 491"/>
                <a:gd name="T20" fmla="*/ 816 w 1030"/>
                <a:gd name="T21" fmla="*/ 50 h 491"/>
                <a:gd name="T22" fmla="*/ 897 w 1030"/>
                <a:gd name="T23" fmla="*/ 25 h 491"/>
                <a:gd name="T24" fmla="*/ 987 w 1030"/>
                <a:gd name="T25" fmla="*/ 0 h 491"/>
                <a:gd name="T26" fmla="*/ 1015 w 1030"/>
                <a:gd name="T27" fmla="*/ 11 h 491"/>
                <a:gd name="T28" fmla="*/ 1029 w 1030"/>
                <a:gd name="T29" fmla="*/ 36 h 491"/>
                <a:gd name="T30" fmla="*/ 1023 w 1030"/>
                <a:gd name="T31" fmla="*/ 64 h 491"/>
                <a:gd name="T32" fmla="*/ 1001 w 1030"/>
                <a:gd name="T33" fmla="*/ 87 h 491"/>
                <a:gd name="T34" fmla="*/ 656 w 1030"/>
                <a:gd name="T35" fmla="*/ 202 h 491"/>
                <a:gd name="T36" fmla="*/ 617 w 1030"/>
                <a:gd name="T37" fmla="*/ 224 h 491"/>
                <a:gd name="T38" fmla="*/ 426 w 1030"/>
                <a:gd name="T39" fmla="*/ 300 h 491"/>
                <a:gd name="T40" fmla="*/ 235 w 1030"/>
                <a:gd name="T41" fmla="*/ 409 h 491"/>
                <a:gd name="T42" fmla="*/ 177 w 1030"/>
                <a:gd name="T43" fmla="*/ 434 h 491"/>
                <a:gd name="T44" fmla="*/ 45 w 1030"/>
                <a:gd name="T45" fmla="*/ 490 h 491"/>
                <a:gd name="T46" fmla="*/ 0 w 1030"/>
                <a:gd name="T47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0" h="491">
                  <a:moveTo>
                    <a:pt x="0" y="460"/>
                  </a:moveTo>
                  <a:lnTo>
                    <a:pt x="207" y="353"/>
                  </a:lnTo>
                  <a:lnTo>
                    <a:pt x="275" y="314"/>
                  </a:lnTo>
                  <a:lnTo>
                    <a:pt x="331" y="286"/>
                  </a:lnTo>
                  <a:lnTo>
                    <a:pt x="406" y="247"/>
                  </a:lnTo>
                  <a:lnTo>
                    <a:pt x="502" y="190"/>
                  </a:lnTo>
                  <a:lnTo>
                    <a:pt x="547" y="165"/>
                  </a:lnTo>
                  <a:lnTo>
                    <a:pt x="591" y="143"/>
                  </a:lnTo>
                  <a:lnTo>
                    <a:pt x="639" y="129"/>
                  </a:lnTo>
                  <a:lnTo>
                    <a:pt x="734" y="87"/>
                  </a:lnTo>
                  <a:lnTo>
                    <a:pt x="816" y="50"/>
                  </a:lnTo>
                  <a:lnTo>
                    <a:pt x="897" y="25"/>
                  </a:lnTo>
                  <a:lnTo>
                    <a:pt x="987" y="0"/>
                  </a:lnTo>
                  <a:lnTo>
                    <a:pt x="1015" y="11"/>
                  </a:lnTo>
                  <a:lnTo>
                    <a:pt x="1029" y="36"/>
                  </a:lnTo>
                  <a:lnTo>
                    <a:pt x="1023" y="64"/>
                  </a:lnTo>
                  <a:lnTo>
                    <a:pt x="1001" y="87"/>
                  </a:lnTo>
                  <a:lnTo>
                    <a:pt x="656" y="202"/>
                  </a:lnTo>
                  <a:lnTo>
                    <a:pt x="617" y="224"/>
                  </a:lnTo>
                  <a:lnTo>
                    <a:pt x="426" y="300"/>
                  </a:lnTo>
                  <a:lnTo>
                    <a:pt x="235" y="409"/>
                  </a:lnTo>
                  <a:lnTo>
                    <a:pt x="177" y="434"/>
                  </a:lnTo>
                  <a:lnTo>
                    <a:pt x="45" y="490"/>
                  </a:lnTo>
                  <a:lnTo>
                    <a:pt x="0" y="46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4" name="Freeform 256"/>
            <p:cNvSpPr>
              <a:spLocks noChangeArrowheads="1"/>
            </p:cNvSpPr>
            <p:nvPr/>
          </p:nvSpPr>
          <p:spPr bwMode="auto">
            <a:xfrm>
              <a:off x="789" y="3599"/>
              <a:ext cx="36" cy="21"/>
            </a:xfrm>
            <a:custGeom>
              <a:avLst/>
              <a:gdLst>
                <a:gd name="T0" fmla="*/ 28 w 161"/>
                <a:gd name="T1" fmla="*/ 9 h 96"/>
                <a:gd name="T2" fmla="*/ 146 w 161"/>
                <a:gd name="T3" fmla="*/ 0 h 96"/>
                <a:gd name="T4" fmla="*/ 160 w 161"/>
                <a:gd name="T5" fmla="*/ 14 h 96"/>
                <a:gd name="T6" fmla="*/ 149 w 161"/>
                <a:gd name="T7" fmla="*/ 31 h 96"/>
                <a:gd name="T8" fmla="*/ 96 w 161"/>
                <a:gd name="T9" fmla="*/ 67 h 96"/>
                <a:gd name="T10" fmla="*/ 37 w 161"/>
                <a:gd name="T11" fmla="*/ 95 h 96"/>
                <a:gd name="T12" fmla="*/ 9 w 161"/>
                <a:gd name="T13" fmla="*/ 87 h 96"/>
                <a:gd name="T14" fmla="*/ 0 w 161"/>
                <a:gd name="T15" fmla="*/ 59 h 96"/>
                <a:gd name="T16" fmla="*/ 6 w 161"/>
                <a:gd name="T17" fmla="*/ 28 h 96"/>
                <a:gd name="T18" fmla="*/ 28 w 161"/>
                <a:gd name="T19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96">
                  <a:moveTo>
                    <a:pt x="28" y="9"/>
                  </a:moveTo>
                  <a:lnTo>
                    <a:pt x="146" y="0"/>
                  </a:lnTo>
                  <a:lnTo>
                    <a:pt x="160" y="14"/>
                  </a:lnTo>
                  <a:lnTo>
                    <a:pt x="149" y="31"/>
                  </a:lnTo>
                  <a:lnTo>
                    <a:pt x="96" y="67"/>
                  </a:lnTo>
                  <a:lnTo>
                    <a:pt x="37" y="95"/>
                  </a:lnTo>
                  <a:lnTo>
                    <a:pt x="9" y="87"/>
                  </a:lnTo>
                  <a:lnTo>
                    <a:pt x="0" y="59"/>
                  </a:lnTo>
                  <a:lnTo>
                    <a:pt x="6" y="28"/>
                  </a:lnTo>
                  <a:lnTo>
                    <a:pt x="28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5" name="Freeform 257"/>
            <p:cNvSpPr>
              <a:spLocks noChangeArrowheads="1"/>
            </p:cNvSpPr>
            <p:nvPr/>
          </p:nvSpPr>
          <p:spPr bwMode="auto">
            <a:xfrm>
              <a:off x="433" y="3719"/>
              <a:ext cx="186" cy="88"/>
            </a:xfrm>
            <a:custGeom>
              <a:avLst/>
              <a:gdLst>
                <a:gd name="T0" fmla="*/ 825 w 826"/>
                <a:gd name="T1" fmla="*/ 28 h 393"/>
                <a:gd name="T2" fmla="*/ 746 w 826"/>
                <a:gd name="T3" fmla="*/ 76 h 393"/>
                <a:gd name="T4" fmla="*/ 679 w 826"/>
                <a:gd name="T5" fmla="*/ 126 h 393"/>
                <a:gd name="T6" fmla="*/ 603 w 826"/>
                <a:gd name="T7" fmla="*/ 168 h 393"/>
                <a:gd name="T8" fmla="*/ 519 w 826"/>
                <a:gd name="T9" fmla="*/ 205 h 393"/>
                <a:gd name="T10" fmla="*/ 14 w 826"/>
                <a:gd name="T11" fmla="*/ 392 h 393"/>
                <a:gd name="T12" fmla="*/ 0 w 826"/>
                <a:gd name="T13" fmla="*/ 384 h 393"/>
                <a:gd name="T14" fmla="*/ 3 w 826"/>
                <a:gd name="T15" fmla="*/ 367 h 393"/>
                <a:gd name="T16" fmla="*/ 76 w 826"/>
                <a:gd name="T17" fmla="*/ 331 h 393"/>
                <a:gd name="T18" fmla="*/ 141 w 826"/>
                <a:gd name="T19" fmla="*/ 297 h 393"/>
                <a:gd name="T20" fmla="*/ 253 w 826"/>
                <a:gd name="T21" fmla="*/ 238 h 393"/>
                <a:gd name="T22" fmla="*/ 370 w 826"/>
                <a:gd name="T23" fmla="*/ 185 h 393"/>
                <a:gd name="T24" fmla="*/ 508 w 826"/>
                <a:gd name="T25" fmla="*/ 126 h 393"/>
                <a:gd name="T26" fmla="*/ 813 w 826"/>
                <a:gd name="T27" fmla="*/ 0 h 393"/>
                <a:gd name="T28" fmla="*/ 825 w 826"/>
                <a:gd name="T29" fmla="*/ 2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6" h="393">
                  <a:moveTo>
                    <a:pt x="825" y="28"/>
                  </a:moveTo>
                  <a:lnTo>
                    <a:pt x="746" y="76"/>
                  </a:lnTo>
                  <a:lnTo>
                    <a:pt x="679" y="126"/>
                  </a:lnTo>
                  <a:lnTo>
                    <a:pt x="603" y="168"/>
                  </a:lnTo>
                  <a:lnTo>
                    <a:pt x="519" y="205"/>
                  </a:lnTo>
                  <a:lnTo>
                    <a:pt x="14" y="392"/>
                  </a:lnTo>
                  <a:lnTo>
                    <a:pt x="0" y="384"/>
                  </a:lnTo>
                  <a:lnTo>
                    <a:pt x="3" y="367"/>
                  </a:lnTo>
                  <a:lnTo>
                    <a:pt x="76" y="331"/>
                  </a:lnTo>
                  <a:lnTo>
                    <a:pt x="141" y="297"/>
                  </a:lnTo>
                  <a:lnTo>
                    <a:pt x="253" y="238"/>
                  </a:lnTo>
                  <a:lnTo>
                    <a:pt x="370" y="185"/>
                  </a:lnTo>
                  <a:lnTo>
                    <a:pt x="508" y="126"/>
                  </a:lnTo>
                  <a:lnTo>
                    <a:pt x="813" y="0"/>
                  </a:lnTo>
                  <a:lnTo>
                    <a:pt x="825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6" name="Freeform 258"/>
            <p:cNvSpPr>
              <a:spLocks noChangeArrowheads="1"/>
            </p:cNvSpPr>
            <p:nvPr/>
          </p:nvSpPr>
          <p:spPr bwMode="auto">
            <a:xfrm>
              <a:off x="622" y="3808"/>
              <a:ext cx="111" cy="17"/>
            </a:xfrm>
            <a:custGeom>
              <a:avLst/>
              <a:gdLst>
                <a:gd name="T0" fmla="*/ 8 w 494"/>
                <a:gd name="T1" fmla="*/ 51 h 80"/>
                <a:gd name="T2" fmla="*/ 163 w 494"/>
                <a:gd name="T3" fmla="*/ 14 h 80"/>
                <a:gd name="T4" fmla="*/ 317 w 494"/>
                <a:gd name="T5" fmla="*/ 0 h 80"/>
                <a:gd name="T6" fmla="*/ 479 w 494"/>
                <a:gd name="T7" fmla="*/ 23 h 80"/>
                <a:gd name="T8" fmla="*/ 493 w 494"/>
                <a:gd name="T9" fmla="*/ 42 h 80"/>
                <a:gd name="T10" fmla="*/ 479 w 494"/>
                <a:gd name="T11" fmla="*/ 56 h 80"/>
                <a:gd name="T12" fmla="*/ 317 w 494"/>
                <a:gd name="T13" fmla="*/ 70 h 80"/>
                <a:gd name="T14" fmla="*/ 163 w 494"/>
                <a:gd name="T15" fmla="*/ 65 h 80"/>
                <a:gd name="T16" fmla="*/ 14 w 494"/>
                <a:gd name="T17" fmla="*/ 79 h 80"/>
                <a:gd name="T18" fmla="*/ 0 w 494"/>
                <a:gd name="T19" fmla="*/ 70 h 80"/>
                <a:gd name="T20" fmla="*/ 8 w 494"/>
                <a:gd name="T21" fmla="*/ 5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4" h="80">
                  <a:moveTo>
                    <a:pt x="8" y="51"/>
                  </a:moveTo>
                  <a:lnTo>
                    <a:pt x="163" y="14"/>
                  </a:lnTo>
                  <a:lnTo>
                    <a:pt x="317" y="0"/>
                  </a:lnTo>
                  <a:lnTo>
                    <a:pt x="479" y="23"/>
                  </a:lnTo>
                  <a:lnTo>
                    <a:pt x="493" y="42"/>
                  </a:lnTo>
                  <a:lnTo>
                    <a:pt x="479" y="56"/>
                  </a:lnTo>
                  <a:lnTo>
                    <a:pt x="317" y="70"/>
                  </a:lnTo>
                  <a:lnTo>
                    <a:pt x="163" y="65"/>
                  </a:lnTo>
                  <a:lnTo>
                    <a:pt x="14" y="79"/>
                  </a:lnTo>
                  <a:lnTo>
                    <a:pt x="0" y="70"/>
                  </a:lnTo>
                  <a:lnTo>
                    <a:pt x="8" y="5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7" name="Freeform 259"/>
            <p:cNvSpPr>
              <a:spLocks noChangeArrowheads="1"/>
            </p:cNvSpPr>
            <p:nvPr/>
          </p:nvSpPr>
          <p:spPr bwMode="auto">
            <a:xfrm>
              <a:off x="735" y="3799"/>
              <a:ext cx="94" cy="36"/>
            </a:xfrm>
            <a:custGeom>
              <a:avLst/>
              <a:gdLst>
                <a:gd name="T0" fmla="*/ 19 w 421"/>
                <a:gd name="T1" fmla="*/ 3 h 164"/>
                <a:gd name="T2" fmla="*/ 104 w 421"/>
                <a:gd name="T3" fmla="*/ 14 h 164"/>
                <a:gd name="T4" fmla="*/ 196 w 421"/>
                <a:gd name="T5" fmla="*/ 0 h 164"/>
                <a:gd name="T6" fmla="*/ 272 w 421"/>
                <a:gd name="T7" fmla="*/ 39 h 164"/>
                <a:gd name="T8" fmla="*/ 308 w 421"/>
                <a:gd name="T9" fmla="*/ 67 h 164"/>
                <a:gd name="T10" fmla="*/ 353 w 421"/>
                <a:gd name="T11" fmla="*/ 90 h 164"/>
                <a:gd name="T12" fmla="*/ 406 w 421"/>
                <a:gd name="T13" fmla="*/ 112 h 164"/>
                <a:gd name="T14" fmla="*/ 420 w 421"/>
                <a:gd name="T15" fmla="*/ 121 h 164"/>
                <a:gd name="T16" fmla="*/ 412 w 421"/>
                <a:gd name="T17" fmla="*/ 140 h 164"/>
                <a:gd name="T18" fmla="*/ 345 w 421"/>
                <a:gd name="T19" fmla="*/ 163 h 164"/>
                <a:gd name="T20" fmla="*/ 266 w 421"/>
                <a:gd name="T21" fmla="*/ 98 h 164"/>
                <a:gd name="T22" fmla="*/ 235 w 421"/>
                <a:gd name="T23" fmla="*/ 67 h 164"/>
                <a:gd name="T24" fmla="*/ 196 w 421"/>
                <a:gd name="T25" fmla="*/ 51 h 164"/>
                <a:gd name="T26" fmla="*/ 101 w 421"/>
                <a:gd name="T27" fmla="*/ 53 h 164"/>
                <a:gd name="T28" fmla="*/ 8 w 421"/>
                <a:gd name="T29" fmla="*/ 31 h 164"/>
                <a:gd name="T30" fmla="*/ 0 w 421"/>
                <a:gd name="T31" fmla="*/ 14 h 164"/>
                <a:gd name="T32" fmla="*/ 19 w 421"/>
                <a:gd name="T33" fmla="*/ 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164">
                  <a:moveTo>
                    <a:pt x="19" y="3"/>
                  </a:moveTo>
                  <a:lnTo>
                    <a:pt x="104" y="14"/>
                  </a:lnTo>
                  <a:lnTo>
                    <a:pt x="196" y="0"/>
                  </a:lnTo>
                  <a:lnTo>
                    <a:pt x="272" y="39"/>
                  </a:lnTo>
                  <a:lnTo>
                    <a:pt x="308" y="67"/>
                  </a:lnTo>
                  <a:lnTo>
                    <a:pt x="353" y="90"/>
                  </a:lnTo>
                  <a:lnTo>
                    <a:pt x="406" y="112"/>
                  </a:lnTo>
                  <a:lnTo>
                    <a:pt x="420" y="121"/>
                  </a:lnTo>
                  <a:lnTo>
                    <a:pt x="412" y="140"/>
                  </a:lnTo>
                  <a:lnTo>
                    <a:pt x="345" y="163"/>
                  </a:lnTo>
                  <a:lnTo>
                    <a:pt x="266" y="98"/>
                  </a:lnTo>
                  <a:lnTo>
                    <a:pt x="235" y="67"/>
                  </a:lnTo>
                  <a:lnTo>
                    <a:pt x="196" y="51"/>
                  </a:lnTo>
                  <a:lnTo>
                    <a:pt x="101" y="53"/>
                  </a:lnTo>
                  <a:lnTo>
                    <a:pt x="8" y="31"/>
                  </a:lnTo>
                  <a:lnTo>
                    <a:pt x="0" y="14"/>
                  </a:lnTo>
                  <a:lnTo>
                    <a:pt x="19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8" name="Freeform 260"/>
            <p:cNvSpPr>
              <a:spLocks noChangeArrowheads="1"/>
            </p:cNvSpPr>
            <p:nvPr/>
          </p:nvSpPr>
          <p:spPr bwMode="auto">
            <a:xfrm>
              <a:off x="617" y="3837"/>
              <a:ext cx="187" cy="23"/>
            </a:xfrm>
            <a:custGeom>
              <a:avLst/>
              <a:gdLst>
                <a:gd name="T0" fmla="*/ 14 w 828"/>
                <a:gd name="T1" fmla="*/ 11 h 105"/>
                <a:gd name="T2" fmla="*/ 193 w 828"/>
                <a:gd name="T3" fmla="*/ 31 h 105"/>
                <a:gd name="T4" fmla="*/ 378 w 828"/>
                <a:gd name="T5" fmla="*/ 26 h 105"/>
                <a:gd name="T6" fmla="*/ 532 w 828"/>
                <a:gd name="T7" fmla="*/ 26 h 105"/>
                <a:gd name="T8" fmla="*/ 813 w 828"/>
                <a:gd name="T9" fmla="*/ 0 h 105"/>
                <a:gd name="T10" fmla="*/ 827 w 828"/>
                <a:gd name="T11" fmla="*/ 11 h 105"/>
                <a:gd name="T12" fmla="*/ 818 w 828"/>
                <a:gd name="T13" fmla="*/ 26 h 105"/>
                <a:gd name="T14" fmla="*/ 672 w 828"/>
                <a:gd name="T15" fmla="*/ 62 h 105"/>
                <a:gd name="T16" fmla="*/ 538 w 828"/>
                <a:gd name="T17" fmla="*/ 98 h 105"/>
                <a:gd name="T18" fmla="*/ 389 w 828"/>
                <a:gd name="T19" fmla="*/ 104 h 105"/>
                <a:gd name="T20" fmla="*/ 199 w 828"/>
                <a:gd name="T21" fmla="*/ 84 h 105"/>
                <a:gd name="T22" fmla="*/ 112 w 828"/>
                <a:gd name="T23" fmla="*/ 59 h 105"/>
                <a:gd name="T24" fmla="*/ 8 w 828"/>
                <a:gd name="T25" fmla="*/ 40 h 105"/>
                <a:gd name="T26" fmla="*/ 0 w 828"/>
                <a:gd name="T27" fmla="*/ 26 h 105"/>
                <a:gd name="T28" fmla="*/ 14 w 828"/>
                <a:gd name="T29" fmla="*/ 1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8" h="105">
                  <a:moveTo>
                    <a:pt x="14" y="11"/>
                  </a:moveTo>
                  <a:lnTo>
                    <a:pt x="193" y="31"/>
                  </a:lnTo>
                  <a:lnTo>
                    <a:pt x="378" y="26"/>
                  </a:lnTo>
                  <a:lnTo>
                    <a:pt x="532" y="26"/>
                  </a:lnTo>
                  <a:lnTo>
                    <a:pt x="813" y="0"/>
                  </a:lnTo>
                  <a:lnTo>
                    <a:pt x="827" y="11"/>
                  </a:lnTo>
                  <a:lnTo>
                    <a:pt x="818" y="26"/>
                  </a:lnTo>
                  <a:lnTo>
                    <a:pt x="672" y="62"/>
                  </a:lnTo>
                  <a:lnTo>
                    <a:pt x="538" y="98"/>
                  </a:lnTo>
                  <a:lnTo>
                    <a:pt x="389" y="104"/>
                  </a:lnTo>
                  <a:lnTo>
                    <a:pt x="199" y="84"/>
                  </a:lnTo>
                  <a:lnTo>
                    <a:pt x="112" y="59"/>
                  </a:lnTo>
                  <a:lnTo>
                    <a:pt x="8" y="40"/>
                  </a:lnTo>
                  <a:lnTo>
                    <a:pt x="0" y="26"/>
                  </a:lnTo>
                  <a:lnTo>
                    <a:pt x="14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89" name="Freeform 261"/>
            <p:cNvSpPr>
              <a:spLocks noChangeArrowheads="1"/>
            </p:cNvSpPr>
            <p:nvPr/>
          </p:nvSpPr>
          <p:spPr bwMode="auto">
            <a:xfrm>
              <a:off x="788" y="3771"/>
              <a:ext cx="99" cy="61"/>
            </a:xfrm>
            <a:custGeom>
              <a:avLst/>
              <a:gdLst>
                <a:gd name="T0" fmla="*/ 14 w 441"/>
                <a:gd name="T1" fmla="*/ 0 h 273"/>
                <a:gd name="T2" fmla="*/ 101 w 441"/>
                <a:gd name="T3" fmla="*/ 25 h 273"/>
                <a:gd name="T4" fmla="*/ 176 w 441"/>
                <a:gd name="T5" fmla="*/ 81 h 273"/>
                <a:gd name="T6" fmla="*/ 255 w 441"/>
                <a:gd name="T7" fmla="*/ 143 h 273"/>
                <a:gd name="T8" fmla="*/ 342 w 441"/>
                <a:gd name="T9" fmla="*/ 199 h 273"/>
                <a:gd name="T10" fmla="*/ 431 w 441"/>
                <a:gd name="T11" fmla="*/ 238 h 273"/>
                <a:gd name="T12" fmla="*/ 440 w 441"/>
                <a:gd name="T13" fmla="*/ 258 h 273"/>
                <a:gd name="T14" fmla="*/ 423 w 441"/>
                <a:gd name="T15" fmla="*/ 272 h 273"/>
                <a:gd name="T16" fmla="*/ 232 w 441"/>
                <a:gd name="T17" fmla="*/ 185 h 273"/>
                <a:gd name="T18" fmla="*/ 154 w 441"/>
                <a:gd name="T19" fmla="*/ 120 h 273"/>
                <a:gd name="T20" fmla="*/ 87 w 441"/>
                <a:gd name="T21" fmla="*/ 62 h 273"/>
                <a:gd name="T22" fmla="*/ 50 w 441"/>
                <a:gd name="T23" fmla="*/ 39 h 273"/>
                <a:gd name="T24" fmla="*/ 11 w 441"/>
                <a:gd name="T25" fmla="*/ 25 h 273"/>
                <a:gd name="T26" fmla="*/ 0 w 441"/>
                <a:gd name="T27" fmla="*/ 8 h 273"/>
                <a:gd name="T28" fmla="*/ 14 w 441"/>
                <a:gd name="T2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1" h="273">
                  <a:moveTo>
                    <a:pt x="14" y="0"/>
                  </a:moveTo>
                  <a:lnTo>
                    <a:pt x="101" y="25"/>
                  </a:lnTo>
                  <a:lnTo>
                    <a:pt x="176" y="81"/>
                  </a:lnTo>
                  <a:lnTo>
                    <a:pt x="255" y="143"/>
                  </a:lnTo>
                  <a:lnTo>
                    <a:pt x="342" y="199"/>
                  </a:lnTo>
                  <a:lnTo>
                    <a:pt x="431" y="238"/>
                  </a:lnTo>
                  <a:lnTo>
                    <a:pt x="440" y="258"/>
                  </a:lnTo>
                  <a:lnTo>
                    <a:pt x="423" y="272"/>
                  </a:lnTo>
                  <a:lnTo>
                    <a:pt x="232" y="185"/>
                  </a:lnTo>
                  <a:lnTo>
                    <a:pt x="154" y="120"/>
                  </a:lnTo>
                  <a:lnTo>
                    <a:pt x="87" y="62"/>
                  </a:lnTo>
                  <a:lnTo>
                    <a:pt x="50" y="39"/>
                  </a:lnTo>
                  <a:lnTo>
                    <a:pt x="11" y="25"/>
                  </a:lnTo>
                  <a:lnTo>
                    <a:pt x="0" y="8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0" name="Freeform 262"/>
            <p:cNvSpPr>
              <a:spLocks noChangeArrowheads="1"/>
            </p:cNvSpPr>
            <p:nvPr/>
          </p:nvSpPr>
          <p:spPr bwMode="auto">
            <a:xfrm>
              <a:off x="1126" y="3622"/>
              <a:ext cx="63" cy="309"/>
            </a:xfrm>
            <a:custGeom>
              <a:avLst/>
              <a:gdLst>
                <a:gd name="T0" fmla="*/ 22 w 281"/>
                <a:gd name="T1" fmla="*/ 8 h 1369"/>
                <a:gd name="T2" fmla="*/ 81 w 281"/>
                <a:gd name="T3" fmla="*/ 300 h 1369"/>
                <a:gd name="T4" fmla="*/ 123 w 281"/>
                <a:gd name="T5" fmla="*/ 566 h 1369"/>
                <a:gd name="T6" fmla="*/ 160 w 281"/>
                <a:gd name="T7" fmla="*/ 796 h 1369"/>
                <a:gd name="T8" fmla="*/ 176 w 281"/>
                <a:gd name="T9" fmla="*/ 905 h 1369"/>
                <a:gd name="T10" fmla="*/ 204 w 281"/>
                <a:gd name="T11" fmla="*/ 1017 h 1369"/>
                <a:gd name="T12" fmla="*/ 235 w 281"/>
                <a:gd name="T13" fmla="*/ 1135 h 1369"/>
                <a:gd name="T14" fmla="*/ 280 w 281"/>
                <a:gd name="T15" fmla="*/ 1253 h 1369"/>
                <a:gd name="T16" fmla="*/ 280 w 281"/>
                <a:gd name="T17" fmla="*/ 1334 h 1369"/>
                <a:gd name="T18" fmla="*/ 272 w 281"/>
                <a:gd name="T19" fmla="*/ 1359 h 1369"/>
                <a:gd name="T20" fmla="*/ 255 w 281"/>
                <a:gd name="T21" fmla="*/ 1368 h 1369"/>
                <a:gd name="T22" fmla="*/ 232 w 281"/>
                <a:gd name="T23" fmla="*/ 1334 h 1369"/>
                <a:gd name="T24" fmla="*/ 227 w 281"/>
                <a:gd name="T25" fmla="*/ 1275 h 1369"/>
                <a:gd name="T26" fmla="*/ 188 w 281"/>
                <a:gd name="T27" fmla="*/ 1149 h 1369"/>
                <a:gd name="T28" fmla="*/ 154 w 281"/>
                <a:gd name="T29" fmla="*/ 1031 h 1369"/>
                <a:gd name="T30" fmla="*/ 117 w 281"/>
                <a:gd name="T31" fmla="*/ 807 h 1369"/>
                <a:gd name="T32" fmla="*/ 95 w 281"/>
                <a:gd name="T33" fmla="*/ 574 h 1369"/>
                <a:gd name="T34" fmla="*/ 78 w 281"/>
                <a:gd name="T35" fmla="*/ 448 h 1369"/>
                <a:gd name="T36" fmla="*/ 59 w 281"/>
                <a:gd name="T37" fmla="*/ 308 h 1369"/>
                <a:gd name="T38" fmla="*/ 0 w 281"/>
                <a:gd name="T39" fmla="*/ 19 h 1369"/>
                <a:gd name="T40" fmla="*/ 11 w 281"/>
                <a:gd name="T41" fmla="*/ 0 h 1369"/>
                <a:gd name="T42" fmla="*/ 22 w 281"/>
                <a:gd name="T43" fmla="*/ 8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1369">
                  <a:moveTo>
                    <a:pt x="22" y="8"/>
                  </a:moveTo>
                  <a:lnTo>
                    <a:pt x="81" y="300"/>
                  </a:lnTo>
                  <a:lnTo>
                    <a:pt x="123" y="566"/>
                  </a:lnTo>
                  <a:lnTo>
                    <a:pt x="160" y="796"/>
                  </a:lnTo>
                  <a:lnTo>
                    <a:pt x="176" y="905"/>
                  </a:lnTo>
                  <a:lnTo>
                    <a:pt x="204" y="1017"/>
                  </a:lnTo>
                  <a:lnTo>
                    <a:pt x="235" y="1135"/>
                  </a:lnTo>
                  <a:lnTo>
                    <a:pt x="280" y="1253"/>
                  </a:lnTo>
                  <a:lnTo>
                    <a:pt x="280" y="1334"/>
                  </a:lnTo>
                  <a:lnTo>
                    <a:pt x="272" y="1359"/>
                  </a:lnTo>
                  <a:lnTo>
                    <a:pt x="255" y="1368"/>
                  </a:lnTo>
                  <a:lnTo>
                    <a:pt x="232" y="1334"/>
                  </a:lnTo>
                  <a:lnTo>
                    <a:pt x="227" y="1275"/>
                  </a:lnTo>
                  <a:lnTo>
                    <a:pt x="188" y="1149"/>
                  </a:lnTo>
                  <a:lnTo>
                    <a:pt x="154" y="1031"/>
                  </a:lnTo>
                  <a:lnTo>
                    <a:pt x="117" y="807"/>
                  </a:lnTo>
                  <a:lnTo>
                    <a:pt x="95" y="574"/>
                  </a:lnTo>
                  <a:lnTo>
                    <a:pt x="78" y="448"/>
                  </a:lnTo>
                  <a:lnTo>
                    <a:pt x="59" y="308"/>
                  </a:lnTo>
                  <a:lnTo>
                    <a:pt x="0" y="19"/>
                  </a:lnTo>
                  <a:lnTo>
                    <a:pt x="11" y="0"/>
                  </a:lnTo>
                  <a:lnTo>
                    <a:pt x="22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1" name="Freeform 263"/>
            <p:cNvSpPr>
              <a:spLocks noChangeArrowheads="1"/>
            </p:cNvSpPr>
            <p:nvPr/>
          </p:nvSpPr>
          <p:spPr bwMode="auto">
            <a:xfrm>
              <a:off x="1086" y="3654"/>
              <a:ext cx="58" cy="289"/>
            </a:xfrm>
            <a:custGeom>
              <a:avLst/>
              <a:gdLst>
                <a:gd name="T0" fmla="*/ 23 w 259"/>
                <a:gd name="T1" fmla="*/ 20 h 1279"/>
                <a:gd name="T2" fmla="*/ 54 w 259"/>
                <a:gd name="T3" fmla="*/ 196 h 1279"/>
                <a:gd name="T4" fmla="*/ 76 w 259"/>
                <a:gd name="T5" fmla="*/ 381 h 1279"/>
                <a:gd name="T6" fmla="*/ 96 w 259"/>
                <a:gd name="T7" fmla="*/ 549 h 1279"/>
                <a:gd name="T8" fmla="*/ 118 w 259"/>
                <a:gd name="T9" fmla="*/ 692 h 1279"/>
                <a:gd name="T10" fmla="*/ 155 w 259"/>
                <a:gd name="T11" fmla="*/ 833 h 1279"/>
                <a:gd name="T12" fmla="*/ 171 w 259"/>
                <a:gd name="T13" fmla="*/ 905 h 1279"/>
                <a:gd name="T14" fmla="*/ 202 w 259"/>
                <a:gd name="T15" fmla="*/ 987 h 1279"/>
                <a:gd name="T16" fmla="*/ 236 w 259"/>
                <a:gd name="T17" fmla="*/ 1104 h 1279"/>
                <a:gd name="T18" fmla="*/ 258 w 259"/>
                <a:gd name="T19" fmla="*/ 1228 h 1279"/>
                <a:gd name="T20" fmla="*/ 253 w 259"/>
                <a:gd name="T21" fmla="*/ 1264 h 1279"/>
                <a:gd name="T22" fmla="*/ 236 w 259"/>
                <a:gd name="T23" fmla="*/ 1278 h 1279"/>
                <a:gd name="T24" fmla="*/ 199 w 259"/>
                <a:gd name="T25" fmla="*/ 1245 h 1279"/>
                <a:gd name="T26" fmla="*/ 171 w 259"/>
                <a:gd name="T27" fmla="*/ 1127 h 1279"/>
                <a:gd name="T28" fmla="*/ 143 w 259"/>
                <a:gd name="T29" fmla="*/ 1009 h 1279"/>
                <a:gd name="T30" fmla="*/ 73 w 259"/>
                <a:gd name="T31" fmla="*/ 706 h 1279"/>
                <a:gd name="T32" fmla="*/ 45 w 259"/>
                <a:gd name="T33" fmla="*/ 384 h 1279"/>
                <a:gd name="T34" fmla="*/ 23 w 259"/>
                <a:gd name="T35" fmla="*/ 199 h 1279"/>
                <a:gd name="T36" fmla="*/ 0 w 259"/>
                <a:gd name="T37" fmla="*/ 20 h 1279"/>
                <a:gd name="T38" fmla="*/ 14 w 259"/>
                <a:gd name="T39" fmla="*/ 0 h 1279"/>
                <a:gd name="T40" fmla="*/ 23 w 259"/>
                <a:gd name="T41" fmla="*/ 20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9" h="1279">
                  <a:moveTo>
                    <a:pt x="23" y="20"/>
                  </a:moveTo>
                  <a:lnTo>
                    <a:pt x="54" y="196"/>
                  </a:lnTo>
                  <a:lnTo>
                    <a:pt x="76" y="381"/>
                  </a:lnTo>
                  <a:lnTo>
                    <a:pt x="96" y="549"/>
                  </a:lnTo>
                  <a:lnTo>
                    <a:pt x="118" y="692"/>
                  </a:lnTo>
                  <a:lnTo>
                    <a:pt x="155" y="833"/>
                  </a:lnTo>
                  <a:lnTo>
                    <a:pt x="171" y="905"/>
                  </a:lnTo>
                  <a:lnTo>
                    <a:pt x="202" y="987"/>
                  </a:lnTo>
                  <a:lnTo>
                    <a:pt x="236" y="1104"/>
                  </a:lnTo>
                  <a:lnTo>
                    <a:pt x="258" y="1228"/>
                  </a:lnTo>
                  <a:lnTo>
                    <a:pt x="253" y="1264"/>
                  </a:lnTo>
                  <a:lnTo>
                    <a:pt x="236" y="1278"/>
                  </a:lnTo>
                  <a:lnTo>
                    <a:pt x="199" y="1245"/>
                  </a:lnTo>
                  <a:lnTo>
                    <a:pt x="171" y="1127"/>
                  </a:lnTo>
                  <a:lnTo>
                    <a:pt x="143" y="1009"/>
                  </a:lnTo>
                  <a:lnTo>
                    <a:pt x="73" y="706"/>
                  </a:lnTo>
                  <a:lnTo>
                    <a:pt x="45" y="384"/>
                  </a:lnTo>
                  <a:lnTo>
                    <a:pt x="23" y="199"/>
                  </a:lnTo>
                  <a:lnTo>
                    <a:pt x="0" y="20"/>
                  </a:lnTo>
                  <a:lnTo>
                    <a:pt x="14" y="0"/>
                  </a:lnTo>
                  <a:lnTo>
                    <a:pt x="23" y="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2" name="Freeform 264"/>
            <p:cNvSpPr>
              <a:spLocks noChangeArrowheads="1"/>
            </p:cNvSpPr>
            <p:nvPr/>
          </p:nvSpPr>
          <p:spPr bwMode="auto">
            <a:xfrm>
              <a:off x="1131" y="3933"/>
              <a:ext cx="30" cy="24"/>
            </a:xfrm>
            <a:custGeom>
              <a:avLst/>
              <a:gdLst>
                <a:gd name="T0" fmla="*/ 17 w 136"/>
                <a:gd name="T1" fmla="*/ 39 h 110"/>
                <a:gd name="T2" fmla="*/ 127 w 136"/>
                <a:gd name="T3" fmla="*/ 0 h 110"/>
                <a:gd name="T4" fmla="*/ 135 w 136"/>
                <a:gd name="T5" fmla="*/ 31 h 110"/>
                <a:gd name="T6" fmla="*/ 84 w 136"/>
                <a:gd name="T7" fmla="*/ 67 h 110"/>
                <a:gd name="T8" fmla="*/ 40 w 136"/>
                <a:gd name="T9" fmla="*/ 109 h 110"/>
                <a:gd name="T10" fmla="*/ 0 w 136"/>
                <a:gd name="T11" fmla="*/ 89 h 110"/>
                <a:gd name="T12" fmla="*/ 0 w 136"/>
                <a:gd name="T13" fmla="*/ 59 h 110"/>
                <a:gd name="T14" fmla="*/ 17 w 136"/>
                <a:gd name="T15" fmla="*/ 3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10">
                  <a:moveTo>
                    <a:pt x="17" y="39"/>
                  </a:moveTo>
                  <a:lnTo>
                    <a:pt x="127" y="0"/>
                  </a:lnTo>
                  <a:lnTo>
                    <a:pt x="135" y="31"/>
                  </a:lnTo>
                  <a:lnTo>
                    <a:pt x="84" y="67"/>
                  </a:lnTo>
                  <a:lnTo>
                    <a:pt x="40" y="109"/>
                  </a:lnTo>
                  <a:lnTo>
                    <a:pt x="0" y="89"/>
                  </a:lnTo>
                  <a:lnTo>
                    <a:pt x="0" y="59"/>
                  </a:lnTo>
                  <a:lnTo>
                    <a:pt x="17" y="3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3" name="Freeform 265"/>
            <p:cNvSpPr>
              <a:spLocks noChangeArrowheads="1"/>
            </p:cNvSpPr>
            <p:nvPr/>
          </p:nvSpPr>
          <p:spPr bwMode="auto">
            <a:xfrm>
              <a:off x="942" y="3898"/>
              <a:ext cx="214" cy="126"/>
            </a:xfrm>
            <a:custGeom>
              <a:avLst/>
              <a:gdLst>
                <a:gd name="T0" fmla="*/ 14 w 946"/>
                <a:gd name="T1" fmla="*/ 0 h 559"/>
                <a:gd name="T2" fmla="*/ 118 w 946"/>
                <a:gd name="T3" fmla="*/ 56 h 559"/>
                <a:gd name="T4" fmla="*/ 207 w 946"/>
                <a:gd name="T5" fmla="*/ 110 h 559"/>
                <a:gd name="T6" fmla="*/ 294 w 946"/>
                <a:gd name="T7" fmla="*/ 160 h 559"/>
                <a:gd name="T8" fmla="*/ 375 w 946"/>
                <a:gd name="T9" fmla="*/ 205 h 559"/>
                <a:gd name="T10" fmla="*/ 460 w 946"/>
                <a:gd name="T11" fmla="*/ 255 h 559"/>
                <a:gd name="T12" fmla="*/ 546 w 946"/>
                <a:gd name="T13" fmla="*/ 295 h 559"/>
                <a:gd name="T14" fmla="*/ 636 w 946"/>
                <a:gd name="T15" fmla="*/ 345 h 559"/>
                <a:gd name="T16" fmla="*/ 745 w 946"/>
                <a:gd name="T17" fmla="*/ 387 h 559"/>
                <a:gd name="T18" fmla="*/ 832 w 946"/>
                <a:gd name="T19" fmla="*/ 426 h 559"/>
                <a:gd name="T20" fmla="*/ 922 w 946"/>
                <a:gd name="T21" fmla="*/ 471 h 559"/>
                <a:gd name="T22" fmla="*/ 945 w 946"/>
                <a:gd name="T23" fmla="*/ 496 h 559"/>
                <a:gd name="T24" fmla="*/ 945 w 946"/>
                <a:gd name="T25" fmla="*/ 527 h 559"/>
                <a:gd name="T26" fmla="*/ 930 w 946"/>
                <a:gd name="T27" fmla="*/ 555 h 559"/>
                <a:gd name="T28" fmla="*/ 900 w 946"/>
                <a:gd name="T29" fmla="*/ 558 h 559"/>
                <a:gd name="T30" fmla="*/ 813 w 946"/>
                <a:gd name="T31" fmla="*/ 508 h 559"/>
                <a:gd name="T32" fmla="*/ 774 w 946"/>
                <a:gd name="T33" fmla="*/ 482 h 559"/>
                <a:gd name="T34" fmla="*/ 729 w 946"/>
                <a:gd name="T35" fmla="*/ 460 h 559"/>
                <a:gd name="T36" fmla="*/ 625 w 946"/>
                <a:gd name="T37" fmla="*/ 410 h 559"/>
                <a:gd name="T38" fmla="*/ 530 w 946"/>
                <a:gd name="T39" fmla="*/ 359 h 559"/>
                <a:gd name="T40" fmla="*/ 443 w 946"/>
                <a:gd name="T41" fmla="*/ 309 h 559"/>
                <a:gd name="T42" fmla="*/ 364 w 946"/>
                <a:gd name="T43" fmla="*/ 255 h 559"/>
                <a:gd name="T44" fmla="*/ 283 w 946"/>
                <a:gd name="T45" fmla="*/ 202 h 559"/>
                <a:gd name="T46" fmla="*/ 199 w 946"/>
                <a:gd name="T47" fmla="*/ 143 h 559"/>
                <a:gd name="T48" fmla="*/ 106 w 946"/>
                <a:gd name="T49" fmla="*/ 87 h 559"/>
                <a:gd name="T50" fmla="*/ 3 w 946"/>
                <a:gd name="T51" fmla="*/ 28 h 559"/>
                <a:gd name="T52" fmla="*/ 0 w 946"/>
                <a:gd name="T53" fmla="*/ 12 h 559"/>
                <a:gd name="T54" fmla="*/ 14 w 946"/>
                <a:gd name="T5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6" h="559">
                  <a:moveTo>
                    <a:pt x="14" y="0"/>
                  </a:moveTo>
                  <a:lnTo>
                    <a:pt x="118" y="56"/>
                  </a:lnTo>
                  <a:lnTo>
                    <a:pt x="207" y="110"/>
                  </a:lnTo>
                  <a:lnTo>
                    <a:pt x="294" y="160"/>
                  </a:lnTo>
                  <a:lnTo>
                    <a:pt x="375" y="205"/>
                  </a:lnTo>
                  <a:lnTo>
                    <a:pt x="460" y="255"/>
                  </a:lnTo>
                  <a:lnTo>
                    <a:pt x="546" y="295"/>
                  </a:lnTo>
                  <a:lnTo>
                    <a:pt x="636" y="345"/>
                  </a:lnTo>
                  <a:lnTo>
                    <a:pt x="745" y="387"/>
                  </a:lnTo>
                  <a:lnTo>
                    <a:pt x="832" y="426"/>
                  </a:lnTo>
                  <a:lnTo>
                    <a:pt x="922" y="471"/>
                  </a:lnTo>
                  <a:lnTo>
                    <a:pt x="945" y="496"/>
                  </a:lnTo>
                  <a:lnTo>
                    <a:pt x="945" y="527"/>
                  </a:lnTo>
                  <a:lnTo>
                    <a:pt x="930" y="555"/>
                  </a:lnTo>
                  <a:lnTo>
                    <a:pt x="900" y="558"/>
                  </a:lnTo>
                  <a:lnTo>
                    <a:pt x="813" y="508"/>
                  </a:lnTo>
                  <a:lnTo>
                    <a:pt x="774" y="482"/>
                  </a:lnTo>
                  <a:lnTo>
                    <a:pt x="729" y="460"/>
                  </a:lnTo>
                  <a:lnTo>
                    <a:pt x="625" y="410"/>
                  </a:lnTo>
                  <a:lnTo>
                    <a:pt x="530" y="359"/>
                  </a:lnTo>
                  <a:lnTo>
                    <a:pt x="443" y="309"/>
                  </a:lnTo>
                  <a:lnTo>
                    <a:pt x="364" y="255"/>
                  </a:lnTo>
                  <a:lnTo>
                    <a:pt x="283" y="202"/>
                  </a:lnTo>
                  <a:lnTo>
                    <a:pt x="199" y="143"/>
                  </a:lnTo>
                  <a:lnTo>
                    <a:pt x="106" y="87"/>
                  </a:lnTo>
                  <a:lnTo>
                    <a:pt x="3" y="28"/>
                  </a:lnTo>
                  <a:lnTo>
                    <a:pt x="0" y="12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4" name="Freeform 266"/>
            <p:cNvSpPr>
              <a:spLocks noChangeArrowheads="1"/>
            </p:cNvSpPr>
            <p:nvPr/>
          </p:nvSpPr>
          <p:spPr bwMode="auto">
            <a:xfrm>
              <a:off x="1163" y="3908"/>
              <a:ext cx="190" cy="118"/>
            </a:xfrm>
            <a:custGeom>
              <a:avLst/>
              <a:gdLst>
                <a:gd name="T0" fmla="*/ 840 w 841"/>
                <a:gd name="T1" fmla="*/ 28 h 526"/>
                <a:gd name="T2" fmla="*/ 765 w 841"/>
                <a:gd name="T3" fmla="*/ 73 h 526"/>
                <a:gd name="T4" fmla="*/ 692 w 841"/>
                <a:gd name="T5" fmla="*/ 124 h 526"/>
                <a:gd name="T6" fmla="*/ 611 w 841"/>
                <a:gd name="T7" fmla="*/ 177 h 526"/>
                <a:gd name="T8" fmla="*/ 532 w 841"/>
                <a:gd name="T9" fmla="*/ 222 h 526"/>
                <a:gd name="T10" fmla="*/ 465 w 841"/>
                <a:gd name="T11" fmla="*/ 267 h 526"/>
                <a:gd name="T12" fmla="*/ 392 w 841"/>
                <a:gd name="T13" fmla="*/ 317 h 526"/>
                <a:gd name="T14" fmla="*/ 325 w 841"/>
                <a:gd name="T15" fmla="*/ 359 h 526"/>
                <a:gd name="T16" fmla="*/ 252 w 841"/>
                <a:gd name="T17" fmla="*/ 407 h 526"/>
                <a:gd name="T18" fmla="*/ 176 w 841"/>
                <a:gd name="T19" fmla="*/ 457 h 526"/>
                <a:gd name="T20" fmla="*/ 89 w 841"/>
                <a:gd name="T21" fmla="*/ 508 h 526"/>
                <a:gd name="T22" fmla="*/ 44 w 841"/>
                <a:gd name="T23" fmla="*/ 525 h 526"/>
                <a:gd name="T24" fmla="*/ 16 w 841"/>
                <a:gd name="T25" fmla="*/ 522 h 526"/>
                <a:gd name="T26" fmla="*/ 0 w 841"/>
                <a:gd name="T27" fmla="*/ 494 h 526"/>
                <a:gd name="T28" fmla="*/ 0 w 841"/>
                <a:gd name="T29" fmla="*/ 466 h 526"/>
                <a:gd name="T30" fmla="*/ 28 w 841"/>
                <a:gd name="T31" fmla="*/ 443 h 526"/>
                <a:gd name="T32" fmla="*/ 61 w 841"/>
                <a:gd name="T33" fmla="*/ 418 h 526"/>
                <a:gd name="T34" fmla="*/ 148 w 841"/>
                <a:gd name="T35" fmla="*/ 368 h 526"/>
                <a:gd name="T36" fmla="*/ 227 w 841"/>
                <a:gd name="T37" fmla="*/ 326 h 526"/>
                <a:gd name="T38" fmla="*/ 302 w 841"/>
                <a:gd name="T39" fmla="*/ 286 h 526"/>
                <a:gd name="T40" fmla="*/ 375 w 841"/>
                <a:gd name="T41" fmla="*/ 250 h 526"/>
                <a:gd name="T42" fmla="*/ 442 w 841"/>
                <a:gd name="T43" fmla="*/ 213 h 526"/>
                <a:gd name="T44" fmla="*/ 515 w 841"/>
                <a:gd name="T45" fmla="*/ 171 h 526"/>
                <a:gd name="T46" fmla="*/ 591 w 841"/>
                <a:gd name="T47" fmla="*/ 127 h 526"/>
                <a:gd name="T48" fmla="*/ 678 w 841"/>
                <a:gd name="T49" fmla="*/ 76 h 526"/>
                <a:gd name="T50" fmla="*/ 756 w 841"/>
                <a:gd name="T51" fmla="*/ 37 h 526"/>
                <a:gd name="T52" fmla="*/ 832 w 841"/>
                <a:gd name="T53" fmla="*/ 0 h 526"/>
                <a:gd name="T54" fmla="*/ 840 w 841"/>
                <a:gd name="T55" fmla="*/ 2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1" h="526">
                  <a:moveTo>
                    <a:pt x="840" y="28"/>
                  </a:moveTo>
                  <a:lnTo>
                    <a:pt x="765" y="73"/>
                  </a:lnTo>
                  <a:lnTo>
                    <a:pt x="692" y="124"/>
                  </a:lnTo>
                  <a:lnTo>
                    <a:pt x="611" y="177"/>
                  </a:lnTo>
                  <a:lnTo>
                    <a:pt x="532" y="222"/>
                  </a:lnTo>
                  <a:lnTo>
                    <a:pt x="465" y="267"/>
                  </a:lnTo>
                  <a:lnTo>
                    <a:pt x="392" y="317"/>
                  </a:lnTo>
                  <a:lnTo>
                    <a:pt x="325" y="359"/>
                  </a:lnTo>
                  <a:lnTo>
                    <a:pt x="252" y="407"/>
                  </a:lnTo>
                  <a:lnTo>
                    <a:pt x="176" y="457"/>
                  </a:lnTo>
                  <a:lnTo>
                    <a:pt x="89" y="508"/>
                  </a:lnTo>
                  <a:lnTo>
                    <a:pt x="44" y="525"/>
                  </a:lnTo>
                  <a:lnTo>
                    <a:pt x="16" y="522"/>
                  </a:lnTo>
                  <a:lnTo>
                    <a:pt x="0" y="494"/>
                  </a:lnTo>
                  <a:lnTo>
                    <a:pt x="0" y="466"/>
                  </a:lnTo>
                  <a:lnTo>
                    <a:pt x="28" y="443"/>
                  </a:lnTo>
                  <a:lnTo>
                    <a:pt x="61" y="418"/>
                  </a:lnTo>
                  <a:lnTo>
                    <a:pt x="148" y="368"/>
                  </a:lnTo>
                  <a:lnTo>
                    <a:pt x="227" y="326"/>
                  </a:lnTo>
                  <a:lnTo>
                    <a:pt x="302" y="286"/>
                  </a:lnTo>
                  <a:lnTo>
                    <a:pt x="375" y="250"/>
                  </a:lnTo>
                  <a:lnTo>
                    <a:pt x="442" y="213"/>
                  </a:lnTo>
                  <a:lnTo>
                    <a:pt x="515" y="171"/>
                  </a:lnTo>
                  <a:lnTo>
                    <a:pt x="591" y="127"/>
                  </a:lnTo>
                  <a:lnTo>
                    <a:pt x="678" y="76"/>
                  </a:lnTo>
                  <a:lnTo>
                    <a:pt x="756" y="37"/>
                  </a:lnTo>
                  <a:lnTo>
                    <a:pt x="832" y="0"/>
                  </a:lnTo>
                  <a:lnTo>
                    <a:pt x="840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5" name="Freeform 267"/>
            <p:cNvSpPr>
              <a:spLocks noChangeArrowheads="1"/>
            </p:cNvSpPr>
            <p:nvPr/>
          </p:nvSpPr>
          <p:spPr bwMode="auto">
            <a:xfrm>
              <a:off x="1183" y="3854"/>
              <a:ext cx="151" cy="102"/>
            </a:xfrm>
            <a:custGeom>
              <a:avLst/>
              <a:gdLst>
                <a:gd name="T0" fmla="*/ 667 w 671"/>
                <a:gd name="T1" fmla="*/ 28 h 455"/>
                <a:gd name="T2" fmla="*/ 581 w 671"/>
                <a:gd name="T3" fmla="*/ 90 h 455"/>
                <a:gd name="T4" fmla="*/ 508 w 671"/>
                <a:gd name="T5" fmla="*/ 149 h 455"/>
                <a:gd name="T6" fmla="*/ 432 w 671"/>
                <a:gd name="T7" fmla="*/ 205 h 455"/>
                <a:gd name="T8" fmla="*/ 339 w 671"/>
                <a:gd name="T9" fmla="*/ 258 h 455"/>
                <a:gd name="T10" fmla="*/ 45 w 671"/>
                <a:gd name="T11" fmla="*/ 454 h 455"/>
                <a:gd name="T12" fmla="*/ 0 w 671"/>
                <a:gd name="T13" fmla="*/ 448 h 455"/>
                <a:gd name="T14" fmla="*/ 6 w 671"/>
                <a:gd name="T15" fmla="*/ 395 h 455"/>
                <a:gd name="T16" fmla="*/ 45 w 671"/>
                <a:gd name="T17" fmla="*/ 359 h 455"/>
                <a:gd name="T18" fmla="*/ 87 w 671"/>
                <a:gd name="T19" fmla="*/ 325 h 455"/>
                <a:gd name="T20" fmla="*/ 163 w 671"/>
                <a:gd name="T21" fmla="*/ 286 h 455"/>
                <a:gd name="T22" fmla="*/ 325 w 671"/>
                <a:gd name="T23" fmla="*/ 207 h 455"/>
                <a:gd name="T24" fmla="*/ 418 w 671"/>
                <a:gd name="T25" fmla="*/ 160 h 455"/>
                <a:gd name="T26" fmla="*/ 494 w 671"/>
                <a:gd name="T27" fmla="*/ 112 h 455"/>
                <a:gd name="T28" fmla="*/ 566 w 671"/>
                <a:gd name="T29" fmla="*/ 59 h 455"/>
                <a:gd name="T30" fmla="*/ 656 w 671"/>
                <a:gd name="T31" fmla="*/ 0 h 455"/>
                <a:gd name="T32" fmla="*/ 670 w 671"/>
                <a:gd name="T33" fmla="*/ 6 h 455"/>
                <a:gd name="T34" fmla="*/ 667 w 671"/>
                <a:gd name="T35" fmla="*/ 28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1" h="455">
                  <a:moveTo>
                    <a:pt x="667" y="28"/>
                  </a:moveTo>
                  <a:lnTo>
                    <a:pt x="581" y="90"/>
                  </a:lnTo>
                  <a:lnTo>
                    <a:pt x="508" y="149"/>
                  </a:lnTo>
                  <a:lnTo>
                    <a:pt x="432" y="205"/>
                  </a:lnTo>
                  <a:lnTo>
                    <a:pt x="339" y="258"/>
                  </a:lnTo>
                  <a:lnTo>
                    <a:pt x="45" y="454"/>
                  </a:lnTo>
                  <a:lnTo>
                    <a:pt x="0" y="448"/>
                  </a:lnTo>
                  <a:lnTo>
                    <a:pt x="6" y="395"/>
                  </a:lnTo>
                  <a:lnTo>
                    <a:pt x="45" y="359"/>
                  </a:lnTo>
                  <a:lnTo>
                    <a:pt x="87" y="325"/>
                  </a:lnTo>
                  <a:lnTo>
                    <a:pt x="163" y="286"/>
                  </a:lnTo>
                  <a:lnTo>
                    <a:pt x="325" y="207"/>
                  </a:lnTo>
                  <a:lnTo>
                    <a:pt x="418" y="160"/>
                  </a:lnTo>
                  <a:lnTo>
                    <a:pt x="494" y="112"/>
                  </a:lnTo>
                  <a:lnTo>
                    <a:pt x="566" y="59"/>
                  </a:lnTo>
                  <a:lnTo>
                    <a:pt x="656" y="0"/>
                  </a:lnTo>
                  <a:lnTo>
                    <a:pt x="670" y="6"/>
                  </a:lnTo>
                  <a:lnTo>
                    <a:pt x="667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6" name="Freeform 268"/>
            <p:cNvSpPr>
              <a:spLocks noChangeArrowheads="1"/>
            </p:cNvSpPr>
            <p:nvPr/>
          </p:nvSpPr>
          <p:spPr bwMode="auto">
            <a:xfrm>
              <a:off x="1148" y="3757"/>
              <a:ext cx="201" cy="82"/>
            </a:xfrm>
            <a:custGeom>
              <a:avLst/>
              <a:gdLst>
                <a:gd name="T0" fmla="*/ 42 w 890"/>
                <a:gd name="T1" fmla="*/ 0 h 365"/>
                <a:gd name="T2" fmla="*/ 101 w 890"/>
                <a:gd name="T3" fmla="*/ 37 h 365"/>
                <a:gd name="T4" fmla="*/ 160 w 890"/>
                <a:gd name="T5" fmla="*/ 62 h 365"/>
                <a:gd name="T6" fmla="*/ 258 w 890"/>
                <a:gd name="T7" fmla="*/ 112 h 365"/>
                <a:gd name="T8" fmla="*/ 359 w 890"/>
                <a:gd name="T9" fmla="*/ 154 h 365"/>
                <a:gd name="T10" fmla="*/ 477 w 890"/>
                <a:gd name="T11" fmla="*/ 199 h 365"/>
                <a:gd name="T12" fmla="*/ 692 w 890"/>
                <a:gd name="T13" fmla="*/ 252 h 365"/>
                <a:gd name="T14" fmla="*/ 861 w 890"/>
                <a:gd name="T15" fmla="*/ 320 h 365"/>
                <a:gd name="T16" fmla="*/ 880 w 890"/>
                <a:gd name="T17" fmla="*/ 331 h 365"/>
                <a:gd name="T18" fmla="*/ 889 w 890"/>
                <a:gd name="T19" fmla="*/ 342 h 365"/>
                <a:gd name="T20" fmla="*/ 880 w 890"/>
                <a:gd name="T21" fmla="*/ 356 h 365"/>
                <a:gd name="T22" fmla="*/ 855 w 890"/>
                <a:gd name="T23" fmla="*/ 364 h 365"/>
                <a:gd name="T24" fmla="*/ 690 w 890"/>
                <a:gd name="T25" fmla="*/ 297 h 365"/>
                <a:gd name="T26" fmla="*/ 580 w 890"/>
                <a:gd name="T27" fmla="*/ 261 h 365"/>
                <a:gd name="T28" fmla="*/ 471 w 890"/>
                <a:gd name="T29" fmla="*/ 224 h 365"/>
                <a:gd name="T30" fmla="*/ 14 w 890"/>
                <a:gd name="T31" fmla="*/ 67 h 365"/>
                <a:gd name="T32" fmla="*/ 0 w 890"/>
                <a:gd name="T33" fmla="*/ 45 h 365"/>
                <a:gd name="T34" fmla="*/ 0 w 890"/>
                <a:gd name="T35" fmla="*/ 17 h 365"/>
                <a:gd name="T36" fmla="*/ 14 w 890"/>
                <a:gd name="T37" fmla="*/ 0 h 365"/>
                <a:gd name="T38" fmla="*/ 42 w 890"/>
                <a:gd name="T39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0" h="365">
                  <a:moveTo>
                    <a:pt x="42" y="0"/>
                  </a:moveTo>
                  <a:lnTo>
                    <a:pt x="101" y="37"/>
                  </a:lnTo>
                  <a:lnTo>
                    <a:pt x="160" y="62"/>
                  </a:lnTo>
                  <a:lnTo>
                    <a:pt x="258" y="112"/>
                  </a:lnTo>
                  <a:lnTo>
                    <a:pt x="359" y="154"/>
                  </a:lnTo>
                  <a:lnTo>
                    <a:pt x="477" y="199"/>
                  </a:lnTo>
                  <a:lnTo>
                    <a:pt x="692" y="252"/>
                  </a:lnTo>
                  <a:lnTo>
                    <a:pt x="861" y="320"/>
                  </a:lnTo>
                  <a:lnTo>
                    <a:pt x="880" y="331"/>
                  </a:lnTo>
                  <a:lnTo>
                    <a:pt x="889" y="342"/>
                  </a:lnTo>
                  <a:lnTo>
                    <a:pt x="880" y="356"/>
                  </a:lnTo>
                  <a:lnTo>
                    <a:pt x="855" y="364"/>
                  </a:lnTo>
                  <a:lnTo>
                    <a:pt x="690" y="297"/>
                  </a:lnTo>
                  <a:lnTo>
                    <a:pt x="580" y="261"/>
                  </a:lnTo>
                  <a:lnTo>
                    <a:pt x="471" y="224"/>
                  </a:lnTo>
                  <a:lnTo>
                    <a:pt x="14" y="67"/>
                  </a:lnTo>
                  <a:lnTo>
                    <a:pt x="0" y="45"/>
                  </a:lnTo>
                  <a:lnTo>
                    <a:pt x="0" y="17"/>
                  </a:lnTo>
                  <a:lnTo>
                    <a:pt x="14" y="0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7" name="Freeform 269"/>
            <p:cNvSpPr>
              <a:spLocks noChangeArrowheads="1"/>
            </p:cNvSpPr>
            <p:nvPr/>
          </p:nvSpPr>
          <p:spPr bwMode="auto">
            <a:xfrm>
              <a:off x="1161" y="3808"/>
              <a:ext cx="106" cy="46"/>
            </a:xfrm>
            <a:custGeom>
              <a:avLst/>
              <a:gdLst>
                <a:gd name="T0" fmla="*/ 20 w 472"/>
                <a:gd name="T1" fmla="*/ 0 h 206"/>
                <a:gd name="T2" fmla="*/ 185 w 472"/>
                <a:gd name="T3" fmla="*/ 65 h 206"/>
                <a:gd name="T4" fmla="*/ 241 w 472"/>
                <a:gd name="T5" fmla="*/ 96 h 206"/>
                <a:gd name="T6" fmla="*/ 294 w 472"/>
                <a:gd name="T7" fmla="*/ 118 h 206"/>
                <a:gd name="T8" fmla="*/ 376 w 472"/>
                <a:gd name="T9" fmla="*/ 152 h 206"/>
                <a:gd name="T10" fmla="*/ 462 w 472"/>
                <a:gd name="T11" fmla="*/ 177 h 206"/>
                <a:gd name="T12" fmla="*/ 471 w 472"/>
                <a:gd name="T13" fmla="*/ 197 h 206"/>
                <a:gd name="T14" fmla="*/ 457 w 472"/>
                <a:gd name="T15" fmla="*/ 205 h 206"/>
                <a:gd name="T16" fmla="*/ 286 w 472"/>
                <a:gd name="T17" fmla="*/ 166 h 206"/>
                <a:gd name="T18" fmla="*/ 174 w 472"/>
                <a:gd name="T19" fmla="*/ 107 h 206"/>
                <a:gd name="T20" fmla="*/ 95 w 472"/>
                <a:gd name="T21" fmla="*/ 65 h 206"/>
                <a:gd name="T22" fmla="*/ 14 w 472"/>
                <a:gd name="T23" fmla="*/ 28 h 206"/>
                <a:gd name="T24" fmla="*/ 0 w 472"/>
                <a:gd name="T25" fmla="*/ 12 h 206"/>
                <a:gd name="T26" fmla="*/ 20 w 472"/>
                <a:gd name="T2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2" h="206">
                  <a:moveTo>
                    <a:pt x="20" y="0"/>
                  </a:moveTo>
                  <a:lnTo>
                    <a:pt x="185" y="65"/>
                  </a:lnTo>
                  <a:lnTo>
                    <a:pt x="241" y="96"/>
                  </a:lnTo>
                  <a:lnTo>
                    <a:pt x="294" y="118"/>
                  </a:lnTo>
                  <a:lnTo>
                    <a:pt x="376" y="152"/>
                  </a:lnTo>
                  <a:lnTo>
                    <a:pt x="462" y="177"/>
                  </a:lnTo>
                  <a:lnTo>
                    <a:pt x="471" y="197"/>
                  </a:lnTo>
                  <a:lnTo>
                    <a:pt x="457" y="205"/>
                  </a:lnTo>
                  <a:lnTo>
                    <a:pt x="286" y="166"/>
                  </a:lnTo>
                  <a:lnTo>
                    <a:pt x="174" y="107"/>
                  </a:lnTo>
                  <a:lnTo>
                    <a:pt x="95" y="65"/>
                  </a:lnTo>
                  <a:lnTo>
                    <a:pt x="14" y="28"/>
                  </a:lnTo>
                  <a:lnTo>
                    <a:pt x="0" y="12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8" name="Freeform 270"/>
            <p:cNvSpPr>
              <a:spLocks noChangeArrowheads="1"/>
            </p:cNvSpPr>
            <p:nvPr/>
          </p:nvSpPr>
          <p:spPr bwMode="auto">
            <a:xfrm>
              <a:off x="1161" y="3835"/>
              <a:ext cx="70" cy="44"/>
            </a:xfrm>
            <a:custGeom>
              <a:avLst/>
              <a:gdLst>
                <a:gd name="T0" fmla="*/ 14 w 315"/>
                <a:gd name="T1" fmla="*/ 0 h 197"/>
                <a:gd name="T2" fmla="*/ 154 w 315"/>
                <a:gd name="T3" fmla="*/ 51 h 197"/>
                <a:gd name="T4" fmla="*/ 233 w 315"/>
                <a:gd name="T5" fmla="*/ 109 h 197"/>
                <a:gd name="T6" fmla="*/ 303 w 315"/>
                <a:gd name="T7" fmla="*/ 174 h 197"/>
                <a:gd name="T8" fmla="*/ 314 w 315"/>
                <a:gd name="T9" fmla="*/ 191 h 197"/>
                <a:gd name="T10" fmla="*/ 294 w 315"/>
                <a:gd name="T11" fmla="*/ 196 h 197"/>
                <a:gd name="T12" fmla="*/ 132 w 315"/>
                <a:gd name="T13" fmla="*/ 101 h 197"/>
                <a:gd name="T14" fmla="*/ 73 w 315"/>
                <a:gd name="T15" fmla="*/ 65 h 197"/>
                <a:gd name="T16" fmla="*/ 8 w 315"/>
                <a:gd name="T17" fmla="*/ 34 h 197"/>
                <a:gd name="T18" fmla="*/ 0 w 315"/>
                <a:gd name="T19" fmla="*/ 14 h 197"/>
                <a:gd name="T20" fmla="*/ 14 w 315"/>
                <a:gd name="T2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197">
                  <a:moveTo>
                    <a:pt x="14" y="0"/>
                  </a:moveTo>
                  <a:lnTo>
                    <a:pt x="154" y="51"/>
                  </a:lnTo>
                  <a:lnTo>
                    <a:pt x="233" y="109"/>
                  </a:lnTo>
                  <a:lnTo>
                    <a:pt x="303" y="174"/>
                  </a:lnTo>
                  <a:lnTo>
                    <a:pt x="314" y="191"/>
                  </a:lnTo>
                  <a:lnTo>
                    <a:pt x="294" y="196"/>
                  </a:lnTo>
                  <a:lnTo>
                    <a:pt x="132" y="101"/>
                  </a:lnTo>
                  <a:lnTo>
                    <a:pt x="73" y="65"/>
                  </a:lnTo>
                  <a:lnTo>
                    <a:pt x="8" y="34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799" name="Freeform 271"/>
            <p:cNvSpPr>
              <a:spLocks noChangeArrowheads="1"/>
            </p:cNvSpPr>
            <p:nvPr/>
          </p:nvSpPr>
          <p:spPr bwMode="auto">
            <a:xfrm>
              <a:off x="1161" y="3859"/>
              <a:ext cx="47" cy="36"/>
            </a:xfrm>
            <a:custGeom>
              <a:avLst/>
              <a:gdLst>
                <a:gd name="T0" fmla="*/ 20 w 211"/>
                <a:gd name="T1" fmla="*/ 0 h 161"/>
                <a:gd name="T2" fmla="*/ 73 w 211"/>
                <a:gd name="T3" fmla="*/ 37 h 161"/>
                <a:gd name="T4" fmla="*/ 205 w 211"/>
                <a:gd name="T5" fmla="*/ 138 h 161"/>
                <a:gd name="T6" fmla="*/ 210 w 211"/>
                <a:gd name="T7" fmla="*/ 155 h 161"/>
                <a:gd name="T8" fmla="*/ 196 w 211"/>
                <a:gd name="T9" fmla="*/ 160 h 161"/>
                <a:gd name="T10" fmla="*/ 59 w 211"/>
                <a:gd name="T11" fmla="*/ 73 h 161"/>
                <a:gd name="T12" fmla="*/ 34 w 211"/>
                <a:gd name="T13" fmla="*/ 51 h 161"/>
                <a:gd name="T14" fmla="*/ 6 w 211"/>
                <a:gd name="T15" fmla="*/ 28 h 161"/>
                <a:gd name="T16" fmla="*/ 0 w 211"/>
                <a:gd name="T17" fmla="*/ 9 h 161"/>
                <a:gd name="T18" fmla="*/ 20 w 211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161">
                  <a:moveTo>
                    <a:pt x="20" y="0"/>
                  </a:moveTo>
                  <a:lnTo>
                    <a:pt x="73" y="37"/>
                  </a:lnTo>
                  <a:lnTo>
                    <a:pt x="205" y="138"/>
                  </a:lnTo>
                  <a:lnTo>
                    <a:pt x="210" y="155"/>
                  </a:lnTo>
                  <a:lnTo>
                    <a:pt x="196" y="160"/>
                  </a:lnTo>
                  <a:lnTo>
                    <a:pt x="59" y="73"/>
                  </a:lnTo>
                  <a:lnTo>
                    <a:pt x="34" y="51"/>
                  </a:lnTo>
                  <a:lnTo>
                    <a:pt x="6" y="28"/>
                  </a:lnTo>
                  <a:lnTo>
                    <a:pt x="0" y="9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0" name="Freeform 272"/>
            <p:cNvSpPr>
              <a:spLocks noChangeArrowheads="1"/>
            </p:cNvSpPr>
            <p:nvPr/>
          </p:nvSpPr>
          <p:spPr bwMode="auto">
            <a:xfrm>
              <a:off x="1198" y="3861"/>
              <a:ext cx="77" cy="46"/>
            </a:xfrm>
            <a:custGeom>
              <a:avLst/>
              <a:gdLst>
                <a:gd name="T0" fmla="*/ 344 w 345"/>
                <a:gd name="T1" fmla="*/ 25 h 208"/>
                <a:gd name="T2" fmla="*/ 305 w 345"/>
                <a:gd name="T3" fmla="*/ 59 h 208"/>
                <a:gd name="T4" fmla="*/ 269 w 345"/>
                <a:gd name="T5" fmla="*/ 84 h 208"/>
                <a:gd name="T6" fmla="*/ 196 w 345"/>
                <a:gd name="T7" fmla="*/ 126 h 208"/>
                <a:gd name="T8" fmla="*/ 117 w 345"/>
                <a:gd name="T9" fmla="*/ 163 h 208"/>
                <a:gd name="T10" fmla="*/ 36 w 345"/>
                <a:gd name="T11" fmla="*/ 207 h 208"/>
                <a:gd name="T12" fmla="*/ 0 w 345"/>
                <a:gd name="T13" fmla="*/ 191 h 208"/>
                <a:gd name="T14" fmla="*/ 0 w 345"/>
                <a:gd name="T15" fmla="*/ 163 h 208"/>
                <a:gd name="T16" fmla="*/ 14 w 345"/>
                <a:gd name="T17" fmla="*/ 140 h 208"/>
                <a:gd name="T18" fmla="*/ 330 w 345"/>
                <a:gd name="T19" fmla="*/ 0 h 208"/>
                <a:gd name="T20" fmla="*/ 344 w 345"/>
                <a:gd name="T21" fmla="*/ 8 h 208"/>
                <a:gd name="T22" fmla="*/ 344 w 345"/>
                <a:gd name="T23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5" h="208">
                  <a:moveTo>
                    <a:pt x="344" y="25"/>
                  </a:moveTo>
                  <a:lnTo>
                    <a:pt x="305" y="59"/>
                  </a:lnTo>
                  <a:lnTo>
                    <a:pt x="269" y="84"/>
                  </a:lnTo>
                  <a:lnTo>
                    <a:pt x="196" y="126"/>
                  </a:lnTo>
                  <a:lnTo>
                    <a:pt x="117" y="163"/>
                  </a:lnTo>
                  <a:lnTo>
                    <a:pt x="36" y="207"/>
                  </a:lnTo>
                  <a:lnTo>
                    <a:pt x="0" y="191"/>
                  </a:lnTo>
                  <a:lnTo>
                    <a:pt x="0" y="163"/>
                  </a:lnTo>
                  <a:lnTo>
                    <a:pt x="14" y="140"/>
                  </a:lnTo>
                  <a:lnTo>
                    <a:pt x="330" y="0"/>
                  </a:lnTo>
                  <a:lnTo>
                    <a:pt x="344" y="8"/>
                  </a:lnTo>
                  <a:lnTo>
                    <a:pt x="344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1" name="Freeform 273"/>
            <p:cNvSpPr>
              <a:spLocks noChangeArrowheads="1"/>
            </p:cNvSpPr>
            <p:nvPr/>
          </p:nvSpPr>
          <p:spPr bwMode="auto">
            <a:xfrm>
              <a:off x="1169" y="3849"/>
              <a:ext cx="60" cy="39"/>
            </a:xfrm>
            <a:custGeom>
              <a:avLst/>
              <a:gdLst>
                <a:gd name="T0" fmla="*/ 16 w 267"/>
                <a:gd name="T1" fmla="*/ 117 h 177"/>
                <a:gd name="T2" fmla="*/ 134 w 267"/>
                <a:gd name="T3" fmla="*/ 58 h 177"/>
                <a:gd name="T4" fmla="*/ 246 w 267"/>
                <a:gd name="T5" fmla="*/ 0 h 177"/>
                <a:gd name="T6" fmla="*/ 266 w 267"/>
                <a:gd name="T7" fmla="*/ 14 h 177"/>
                <a:gd name="T8" fmla="*/ 257 w 267"/>
                <a:gd name="T9" fmla="*/ 30 h 177"/>
                <a:gd name="T10" fmla="*/ 148 w 267"/>
                <a:gd name="T11" fmla="*/ 100 h 177"/>
                <a:gd name="T12" fmla="*/ 92 w 267"/>
                <a:gd name="T13" fmla="*/ 140 h 177"/>
                <a:gd name="T14" fmla="*/ 30 w 267"/>
                <a:gd name="T15" fmla="*/ 176 h 177"/>
                <a:gd name="T16" fmla="*/ 0 w 267"/>
                <a:gd name="T17" fmla="*/ 159 h 177"/>
                <a:gd name="T18" fmla="*/ 16 w 267"/>
                <a:gd name="T19" fmla="*/ 11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7" h="177">
                  <a:moveTo>
                    <a:pt x="16" y="117"/>
                  </a:moveTo>
                  <a:lnTo>
                    <a:pt x="134" y="58"/>
                  </a:lnTo>
                  <a:lnTo>
                    <a:pt x="246" y="0"/>
                  </a:lnTo>
                  <a:lnTo>
                    <a:pt x="266" y="14"/>
                  </a:lnTo>
                  <a:lnTo>
                    <a:pt x="257" y="30"/>
                  </a:lnTo>
                  <a:lnTo>
                    <a:pt x="148" y="100"/>
                  </a:lnTo>
                  <a:lnTo>
                    <a:pt x="92" y="140"/>
                  </a:lnTo>
                  <a:lnTo>
                    <a:pt x="30" y="176"/>
                  </a:lnTo>
                  <a:lnTo>
                    <a:pt x="0" y="159"/>
                  </a:lnTo>
                  <a:lnTo>
                    <a:pt x="16" y="1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2" name="Freeform 274"/>
            <p:cNvSpPr>
              <a:spLocks noChangeArrowheads="1"/>
            </p:cNvSpPr>
            <p:nvPr/>
          </p:nvSpPr>
          <p:spPr bwMode="auto">
            <a:xfrm>
              <a:off x="1166" y="3823"/>
              <a:ext cx="39" cy="23"/>
            </a:xfrm>
            <a:custGeom>
              <a:avLst/>
              <a:gdLst>
                <a:gd name="T0" fmla="*/ 20 w 178"/>
                <a:gd name="T1" fmla="*/ 53 h 105"/>
                <a:gd name="T2" fmla="*/ 73 w 178"/>
                <a:gd name="T3" fmla="*/ 28 h 105"/>
                <a:gd name="T4" fmla="*/ 163 w 178"/>
                <a:gd name="T5" fmla="*/ 0 h 105"/>
                <a:gd name="T6" fmla="*/ 177 w 178"/>
                <a:gd name="T7" fmla="*/ 8 h 105"/>
                <a:gd name="T8" fmla="*/ 169 w 178"/>
                <a:gd name="T9" fmla="*/ 28 h 105"/>
                <a:gd name="T10" fmla="*/ 129 w 178"/>
                <a:gd name="T11" fmla="*/ 59 h 105"/>
                <a:gd name="T12" fmla="*/ 79 w 178"/>
                <a:gd name="T13" fmla="*/ 90 h 105"/>
                <a:gd name="T14" fmla="*/ 23 w 178"/>
                <a:gd name="T15" fmla="*/ 104 h 105"/>
                <a:gd name="T16" fmla="*/ 0 w 178"/>
                <a:gd name="T17" fmla="*/ 81 h 105"/>
                <a:gd name="T18" fmla="*/ 20 w 178"/>
                <a:gd name="T19" fmla="*/ 5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5">
                  <a:moveTo>
                    <a:pt x="20" y="53"/>
                  </a:moveTo>
                  <a:lnTo>
                    <a:pt x="73" y="28"/>
                  </a:lnTo>
                  <a:lnTo>
                    <a:pt x="163" y="0"/>
                  </a:lnTo>
                  <a:lnTo>
                    <a:pt x="177" y="8"/>
                  </a:lnTo>
                  <a:lnTo>
                    <a:pt x="169" y="28"/>
                  </a:lnTo>
                  <a:lnTo>
                    <a:pt x="129" y="59"/>
                  </a:lnTo>
                  <a:lnTo>
                    <a:pt x="79" y="90"/>
                  </a:lnTo>
                  <a:lnTo>
                    <a:pt x="23" y="104"/>
                  </a:lnTo>
                  <a:lnTo>
                    <a:pt x="0" y="81"/>
                  </a:lnTo>
                  <a:lnTo>
                    <a:pt x="20" y="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3" name="Freeform 275"/>
            <p:cNvSpPr>
              <a:spLocks noChangeArrowheads="1"/>
            </p:cNvSpPr>
            <p:nvPr/>
          </p:nvSpPr>
          <p:spPr bwMode="auto">
            <a:xfrm>
              <a:off x="1169" y="3792"/>
              <a:ext cx="143" cy="62"/>
            </a:xfrm>
            <a:custGeom>
              <a:avLst/>
              <a:gdLst>
                <a:gd name="T0" fmla="*/ 11 w 634"/>
                <a:gd name="T1" fmla="*/ 0 h 276"/>
                <a:gd name="T2" fmla="*/ 187 w 634"/>
                <a:gd name="T3" fmla="*/ 84 h 276"/>
                <a:gd name="T4" fmla="*/ 302 w 634"/>
                <a:gd name="T5" fmla="*/ 129 h 276"/>
                <a:gd name="T6" fmla="*/ 400 w 634"/>
                <a:gd name="T7" fmla="*/ 149 h 276"/>
                <a:gd name="T8" fmla="*/ 619 w 634"/>
                <a:gd name="T9" fmla="*/ 216 h 276"/>
                <a:gd name="T10" fmla="*/ 633 w 634"/>
                <a:gd name="T11" fmla="*/ 258 h 276"/>
                <a:gd name="T12" fmla="*/ 619 w 634"/>
                <a:gd name="T13" fmla="*/ 275 h 276"/>
                <a:gd name="T14" fmla="*/ 599 w 634"/>
                <a:gd name="T15" fmla="*/ 275 h 276"/>
                <a:gd name="T16" fmla="*/ 493 w 634"/>
                <a:gd name="T17" fmla="*/ 225 h 276"/>
                <a:gd name="T18" fmla="*/ 392 w 634"/>
                <a:gd name="T19" fmla="*/ 194 h 276"/>
                <a:gd name="T20" fmla="*/ 179 w 634"/>
                <a:gd name="T21" fmla="*/ 112 h 276"/>
                <a:gd name="T22" fmla="*/ 92 w 634"/>
                <a:gd name="T23" fmla="*/ 70 h 276"/>
                <a:gd name="T24" fmla="*/ 8 w 634"/>
                <a:gd name="T25" fmla="*/ 31 h 276"/>
                <a:gd name="T26" fmla="*/ 0 w 634"/>
                <a:gd name="T27" fmla="*/ 9 h 276"/>
                <a:gd name="T28" fmla="*/ 11 w 634"/>
                <a:gd name="T2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4" h="276">
                  <a:moveTo>
                    <a:pt x="11" y="0"/>
                  </a:moveTo>
                  <a:lnTo>
                    <a:pt x="187" y="84"/>
                  </a:lnTo>
                  <a:lnTo>
                    <a:pt x="302" y="129"/>
                  </a:lnTo>
                  <a:lnTo>
                    <a:pt x="400" y="149"/>
                  </a:lnTo>
                  <a:lnTo>
                    <a:pt x="619" y="216"/>
                  </a:lnTo>
                  <a:lnTo>
                    <a:pt x="633" y="258"/>
                  </a:lnTo>
                  <a:lnTo>
                    <a:pt x="619" y="275"/>
                  </a:lnTo>
                  <a:lnTo>
                    <a:pt x="599" y="275"/>
                  </a:lnTo>
                  <a:lnTo>
                    <a:pt x="493" y="225"/>
                  </a:lnTo>
                  <a:lnTo>
                    <a:pt x="392" y="194"/>
                  </a:lnTo>
                  <a:lnTo>
                    <a:pt x="179" y="112"/>
                  </a:lnTo>
                  <a:lnTo>
                    <a:pt x="92" y="70"/>
                  </a:lnTo>
                  <a:lnTo>
                    <a:pt x="8" y="31"/>
                  </a:lnTo>
                  <a:lnTo>
                    <a:pt x="0" y="9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4" name="Freeform 276"/>
            <p:cNvSpPr>
              <a:spLocks noChangeArrowheads="1"/>
            </p:cNvSpPr>
            <p:nvPr/>
          </p:nvSpPr>
          <p:spPr bwMode="auto">
            <a:xfrm>
              <a:off x="1348" y="2981"/>
              <a:ext cx="29" cy="167"/>
            </a:xfrm>
            <a:custGeom>
              <a:avLst/>
              <a:gdLst>
                <a:gd name="T0" fmla="*/ 45 w 133"/>
                <a:gd name="T1" fmla="*/ 0 h 743"/>
                <a:gd name="T2" fmla="*/ 67 w 133"/>
                <a:gd name="T3" fmla="*/ 67 h 743"/>
                <a:gd name="T4" fmla="*/ 73 w 133"/>
                <a:gd name="T5" fmla="*/ 131 h 743"/>
                <a:gd name="T6" fmla="*/ 67 w 133"/>
                <a:gd name="T7" fmla="*/ 193 h 743"/>
                <a:gd name="T8" fmla="*/ 73 w 133"/>
                <a:gd name="T9" fmla="*/ 266 h 743"/>
                <a:gd name="T10" fmla="*/ 95 w 133"/>
                <a:gd name="T11" fmla="*/ 353 h 743"/>
                <a:gd name="T12" fmla="*/ 132 w 133"/>
                <a:gd name="T13" fmla="*/ 428 h 743"/>
                <a:gd name="T14" fmla="*/ 126 w 133"/>
                <a:gd name="T15" fmla="*/ 580 h 743"/>
                <a:gd name="T16" fmla="*/ 109 w 133"/>
                <a:gd name="T17" fmla="*/ 728 h 743"/>
                <a:gd name="T18" fmla="*/ 95 w 133"/>
                <a:gd name="T19" fmla="*/ 742 h 743"/>
                <a:gd name="T20" fmla="*/ 87 w 133"/>
                <a:gd name="T21" fmla="*/ 728 h 743"/>
                <a:gd name="T22" fmla="*/ 73 w 133"/>
                <a:gd name="T23" fmla="*/ 591 h 743"/>
                <a:gd name="T24" fmla="*/ 56 w 133"/>
                <a:gd name="T25" fmla="*/ 462 h 743"/>
                <a:gd name="T26" fmla="*/ 0 w 133"/>
                <a:gd name="T27" fmla="*/ 286 h 743"/>
                <a:gd name="T28" fmla="*/ 6 w 133"/>
                <a:gd name="T29" fmla="*/ 213 h 743"/>
                <a:gd name="T30" fmla="*/ 28 w 133"/>
                <a:gd name="T31" fmla="*/ 145 h 743"/>
                <a:gd name="T32" fmla="*/ 42 w 133"/>
                <a:gd name="T33" fmla="*/ 81 h 743"/>
                <a:gd name="T34" fmla="*/ 28 w 133"/>
                <a:gd name="T35" fmla="*/ 16 h 743"/>
                <a:gd name="T36" fmla="*/ 31 w 133"/>
                <a:gd name="T37" fmla="*/ 0 h 743"/>
                <a:gd name="T38" fmla="*/ 45 w 133"/>
                <a:gd name="T39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" h="743">
                  <a:moveTo>
                    <a:pt x="45" y="0"/>
                  </a:moveTo>
                  <a:lnTo>
                    <a:pt x="67" y="67"/>
                  </a:lnTo>
                  <a:lnTo>
                    <a:pt x="73" y="131"/>
                  </a:lnTo>
                  <a:lnTo>
                    <a:pt x="67" y="193"/>
                  </a:lnTo>
                  <a:lnTo>
                    <a:pt x="73" y="266"/>
                  </a:lnTo>
                  <a:lnTo>
                    <a:pt x="95" y="353"/>
                  </a:lnTo>
                  <a:lnTo>
                    <a:pt x="132" y="428"/>
                  </a:lnTo>
                  <a:lnTo>
                    <a:pt x="126" y="580"/>
                  </a:lnTo>
                  <a:lnTo>
                    <a:pt x="109" y="728"/>
                  </a:lnTo>
                  <a:lnTo>
                    <a:pt x="95" y="742"/>
                  </a:lnTo>
                  <a:lnTo>
                    <a:pt x="87" y="728"/>
                  </a:lnTo>
                  <a:lnTo>
                    <a:pt x="73" y="591"/>
                  </a:lnTo>
                  <a:lnTo>
                    <a:pt x="56" y="462"/>
                  </a:lnTo>
                  <a:lnTo>
                    <a:pt x="0" y="286"/>
                  </a:lnTo>
                  <a:lnTo>
                    <a:pt x="6" y="213"/>
                  </a:lnTo>
                  <a:lnTo>
                    <a:pt x="28" y="145"/>
                  </a:lnTo>
                  <a:lnTo>
                    <a:pt x="42" y="81"/>
                  </a:lnTo>
                  <a:lnTo>
                    <a:pt x="28" y="16"/>
                  </a:lnTo>
                  <a:lnTo>
                    <a:pt x="31" y="0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5" name="Freeform 277"/>
            <p:cNvSpPr>
              <a:spLocks noChangeArrowheads="1"/>
            </p:cNvSpPr>
            <p:nvPr/>
          </p:nvSpPr>
          <p:spPr bwMode="auto">
            <a:xfrm>
              <a:off x="1399" y="3087"/>
              <a:ext cx="30" cy="49"/>
            </a:xfrm>
            <a:custGeom>
              <a:avLst/>
              <a:gdLst>
                <a:gd name="T0" fmla="*/ 126 w 138"/>
                <a:gd name="T1" fmla="*/ 42 h 220"/>
                <a:gd name="T2" fmla="*/ 117 w 138"/>
                <a:gd name="T3" fmla="*/ 64 h 220"/>
                <a:gd name="T4" fmla="*/ 117 w 138"/>
                <a:gd name="T5" fmla="*/ 95 h 220"/>
                <a:gd name="T6" fmla="*/ 95 w 138"/>
                <a:gd name="T7" fmla="*/ 148 h 220"/>
                <a:gd name="T8" fmla="*/ 78 w 138"/>
                <a:gd name="T9" fmla="*/ 174 h 220"/>
                <a:gd name="T10" fmla="*/ 67 w 138"/>
                <a:gd name="T11" fmla="*/ 196 h 220"/>
                <a:gd name="T12" fmla="*/ 19 w 138"/>
                <a:gd name="T13" fmla="*/ 219 h 220"/>
                <a:gd name="T14" fmla="*/ 0 w 138"/>
                <a:gd name="T15" fmla="*/ 199 h 220"/>
                <a:gd name="T16" fmla="*/ 0 w 138"/>
                <a:gd name="T17" fmla="*/ 174 h 220"/>
                <a:gd name="T18" fmla="*/ 28 w 138"/>
                <a:gd name="T19" fmla="*/ 123 h 220"/>
                <a:gd name="T20" fmla="*/ 56 w 138"/>
                <a:gd name="T21" fmla="*/ 59 h 220"/>
                <a:gd name="T22" fmla="*/ 117 w 138"/>
                <a:gd name="T23" fmla="*/ 0 h 220"/>
                <a:gd name="T24" fmla="*/ 137 w 138"/>
                <a:gd name="T25" fmla="*/ 8 h 220"/>
                <a:gd name="T26" fmla="*/ 126 w 138"/>
                <a:gd name="T27" fmla="*/ 4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8" h="220">
                  <a:moveTo>
                    <a:pt x="126" y="42"/>
                  </a:moveTo>
                  <a:lnTo>
                    <a:pt x="117" y="64"/>
                  </a:lnTo>
                  <a:lnTo>
                    <a:pt x="117" y="95"/>
                  </a:lnTo>
                  <a:lnTo>
                    <a:pt x="95" y="148"/>
                  </a:lnTo>
                  <a:lnTo>
                    <a:pt x="78" y="174"/>
                  </a:lnTo>
                  <a:lnTo>
                    <a:pt x="67" y="196"/>
                  </a:lnTo>
                  <a:lnTo>
                    <a:pt x="19" y="219"/>
                  </a:lnTo>
                  <a:lnTo>
                    <a:pt x="0" y="199"/>
                  </a:lnTo>
                  <a:lnTo>
                    <a:pt x="0" y="174"/>
                  </a:lnTo>
                  <a:lnTo>
                    <a:pt x="28" y="123"/>
                  </a:lnTo>
                  <a:lnTo>
                    <a:pt x="56" y="59"/>
                  </a:lnTo>
                  <a:lnTo>
                    <a:pt x="117" y="0"/>
                  </a:lnTo>
                  <a:lnTo>
                    <a:pt x="137" y="8"/>
                  </a:lnTo>
                  <a:lnTo>
                    <a:pt x="126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6" name="Freeform 278"/>
            <p:cNvSpPr>
              <a:spLocks noChangeArrowheads="1"/>
            </p:cNvSpPr>
            <p:nvPr/>
          </p:nvSpPr>
          <p:spPr bwMode="auto">
            <a:xfrm>
              <a:off x="1393" y="3038"/>
              <a:ext cx="12" cy="64"/>
            </a:xfrm>
            <a:custGeom>
              <a:avLst/>
              <a:gdLst>
                <a:gd name="T0" fmla="*/ 37 w 57"/>
                <a:gd name="T1" fmla="*/ 5 h 287"/>
                <a:gd name="T2" fmla="*/ 45 w 57"/>
                <a:gd name="T3" fmla="*/ 59 h 287"/>
                <a:gd name="T4" fmla="*/ 56 w 57"/>
                <a:gd name="T5" fmla="*/ 118 h 287"/>
                <a:gd name="T6" fmla="*/ 45 w 57"/>
                <a:gd name="T7" fmla="*/ 205 h 287"/>
                <a:gd name="T8" fmla="*/ 31 w 57"/>
                <a:gd name="T9" fmla="*/ 286 h 287"/>
                <a:gd name="T10" fmla="*/ 9 w 57"/>
                <a:gd name="T11" fmla="*/ 280 h 287"/>
                <a:gd name="T12" fmla="*/ 0 w 57"/>
                <a:gd name="T13" fmla="*/ 118 h 287"/>
                <a:gd name="T14" fmla="*/ 14 w 57"/>
                <a:gd name="T15" fmla="*/ 0 h 287"/>
                <a:gd name="T16" fmla="*/ 37 w 57"/>
                <a:gd name="T17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87">
                  <a:moveTo>
                    <a:pt x="37" y="5"/>
                  </a:moveTo>
                  <a:lnTo>
                    <a:pt x="45" y="59"/>
                  </a:lnTo>
                  <a:lnTo>
                    <a:pt x="56" y="118"/>
                  </a:lnTo>
                  <a:lnTo>
                    <a:pt x="45" y="205"/>
                  </a:lnTo>
                  <a:lnTo>
                    <a:pt x="31" y="286"/>
                  </a:lnTo>
                  <a:lnTo>
                    <a:pt x="9" y="280"/>
                  </a:lnTo>
                  <a:lnTo>
                    <a:pt x="0" y="118"/>
                  </a:lnTo>
                  <a:lnTo>
                    <a:pt x="14" y="0"/>
                  </a:lnTo>
                  <a:lnTo>
                    <a:pt x="37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7" name="Freeform 279"/>
            <p:cNvSpPr>
              <a:spLocks noChangeArrowheads="1"/>
            </p:cNvSpPr>
            <p:nvPr/>
          </p:nvSpPr>
          <p:spPr bwMode="auto">
            <a:xfrm>
              <a:off x="1495" y="3027"/>
              <a:ext cx="38" cy="103"/>
            </a:xfrm>
            <a:custGeom>
              <a:avLst/>
              <a:gdLst>
                <a:gd name="T0" fmla="*/ 171 w 172"/>
                <a:gd name="T1" fmla="*/ 25 h 458"/>
                <a:gd name="T2" fmla="*/ 131 w 172"/>
                <a:gd name="T3" fmla="*/ 135 h 458"/>
                <a:gd name="T4" fmla="*/ 103 w 172"/>
                <a:gd name="T5" fmla="*/ 258 h 458"/>
                <a:gd name="T6" fmla="*/ 72 w 172"/>
                <a:gd name="T7" fmla="*/ 356 h 458"/>
                <a:gd name="T8" fmla="*/ 22 w 172"/>
                <a:gd name="T9" fmla="*/ 446 h 458"/>
                <a:gd name="T10" fmla="*/ 8 w 172"/>
                <a:gd name="T11" fmla="*/ 457 h 458"/>
                <a:gd name="T12" fmla="*/ 0 w 172"/>
                <a:gd name="T13" fmla="*/ 435 h 458"/>
                <a:gd name="T14" fmla="*/ 16 w 172"/>
                <a:gd name="T15" fmla="*/ 325 h 458"/>
                <a:gd name="T16" fmla="*/ 50 w 172"/>
                <a:gd name="T17" fmla="*/ 230 h 458"/>
                <a:gd name="T18" fmla="*/ 72 w 172"/>
                <a:gd name="T19" fmla="*/ 166 h 458"/>
                <a:gd name="T20" fmla="*/ 95 w 172"/>
                <a:gd name="T21" fmla="*/ 112 h 458"/>
                <a:gd name="T22" fmla="*/ 123 w 172"/>
                <a:gd name="T23" fmla="*/ 59 h 458"/>
                <a:gd name="T24" fmla="*/ 154 w 172"/>
                <a:gd name="T25" fmla="*/ 3 h 458"/>
                <a:gd name="T26" fmla="*/ 171 w 172"/>
                <a:gd name="T27" fmla="*/ 0 h 458"/>
                <a:gd name="T28" fmla="*/ 171 w 172"/>
                <a:gd name="T29" fmla="*/ 25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458">
                  <a:moveTo>
                    <a:pt x="171" y="25"/>
                  </a:moveTo>
                  <a:lnTo>
                    <a:pt x="131" y="135"/>
                  </a:lnTo>
                  <a:lnTo>
                    <a:pt x="103" y="258"/>
                  </a:lnTo>
                  <a:lnTo>
                    <a:pt x="72" y="356"/>
                  </a:lnTo>
                  <a:lnTo>
                    <a:pt x="22" y="446"/>
                  </a:lnTo>
                  <a:lnTo>
                    <a:pt x="8" y="457"/>
                  </a:lnTo>
                  <a:lnTo>
                    <a:pt x="0" y="435"/>
                  </a:lnTo>
                  <a:lnTo>
                    <a:pt x="16" y="325"/>
                  </a:lnTo>
                  <a:lnTo>
                    <a:pt x="50" y="230"/>
                  </a:lnTo>
                  <a:lnTo>
                    <a:pt x="72" y="166"/>
                  </a:lnTo>
                  <a:lnTo>
                    <a:pt x="95" y="112"/>
                  </a:lnTo>
                  <a:lnTo>
                    <a:pt x="123" y="59"/>
                  </a:lnTo>
                  <a:lnTo>
                    <a:pt x="154" y="3"/>
                  </a:lnTo>
                  <a:lnTo>
                    <a:pt x="171" y="0"/>
                  </a:lnTo>
                  <a:lnTo>
                    <a:pt x="171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8" name="Freeform 280"/>
            <p:cNvSpPr>
              <a:spLocks noChangeArrowheads="1"/>
            </p:cNvSpPr>
            <p:nvPr/>
          </p:nvSpPr>
          <p:spPr bwMode="auto">
            <a:xfrm>
              <a:off x="808" y="3277"/>
              <a:ext cx="40" cy="16"/>
            </a:xfrm>
            <a:custGeom>
              <a:avLst/>
              <a:gdLst>
                <a:gd name="T0" fmla="*/ 9 w 181"/>
                <a:gd name="T1" fmla="*/ 0 h 74"/>
                <a:gd name="T2" fmla="*/ 104 w 181"/>
                <a:gd name="T3" fmla="*/ 0 h 74"/>
                <a:gd name="T4" fmla="*/ 163 w 181"/>
                <a:gd name="T5" fmla="*/ 8 h 74"/>
                <a:gd name="T6" fmla="*/ 180 w 181"/>
                <a:gd name="T7" fmla="*/ 22 h 74"/>
                <a:gd name="T8" fmla="*/ 171 w 181"/>
                <a:gd name="T9" fmla="*/ 36 h 74"/>
                <a:gd name="T10" fmla="*/ 98 w 181"/>
                <a:gd name="T11" fmla="*/ 73 h 74"/>
                <a:gd name="T12" fmla="*/ 53 w 181"/>
                <a:gd name="T13" fmla="*/ 50 h 74"/>
                <a:gd name="T14" fmla="*/ 9 w 181"/>
                <a:gd name="T15" fmla="*/ 31 h 74"/>
                <a:gd name="T16" fmla="*/ 0 w 181"/>
                <a:gd name="T17" fmla="*/ 14 h 74"/>
                <a:gd name="T18" fmla="*/ 9 w 181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74">
                  <a:moveTo>
                    <a:pt x="9" y="0"/>
                  </a:moveTo>
                  <a:lnTo>
                    <a:pt x="104" y="0"/>
                  </a:lnTo>
                  <a:lnTo>
                    <a:pt x="163" y="8"/>
                  </a:lnTo>
                  <a:lnTo>
                    <a:pt x="180" y="22"/>
                  </a:lnTo>
                  <a:lnTo>
                    <a:pt x="171" y="36"/>
                  </a:lnTo>
                  <a:lnTo>
                    <a:pt x="98" y="73"/>
                  </a:lnTo>
                  <a:lnTo>
                    <a:pt x="53" y="50"/>
                  </a:lnTo>
                  <a:lnTo>
                    <a:pt x="9" y="31"/>
                  </a:lnTo>
                  <a:lnTo>
                    <a:pt x="0" y="14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09" name="Freeform 281"/>
            <p:cNvSpPr>
              <a:spLocks noChangeArrowheads="1"/>
            </p:cNvSpPr>
            <p:nvPr/>
          </p:nvSpPr>
          <p:spPr bwMode="auto">
            <a:xfrm>
              <a:off x="803" y="3261"/>
              <a:ext cx="43" cy="19"/>
            </a:xfrm>
            <a:custGeom>
              <a:avLst/>
              <a:gdLst>
                <a:gd name="T0" fmla="*/ 0 w 194"/>
                <a:gd name="T1" fmla="*/ 67 h 90"/>
                <a:gd name="T2" fmla="*/ 95 w 194"/>
                <a:gd name="T3" fmla="*/ 14 h 90"/>
                <a:gd name="T4" fmla="*/ 179 w 194"/>
                <a:gd name="T5" fmla="*/ 0 h 90"/>
                <a:gd name="T6" fmla="*/ 193 w 194"/>
                <a:gd name="T7" fmla="*/ 14 h 90"/>
                <a:gd name="T8" fmla="*/ 179 w 194"/>
                <a:gd name="T9" fmla="*/ 25 h 90"/>
                <a:gd name="T10" fmla="*/ 103 w 194"/>
                <a:gd name="T11" fmla="*/ 59 h 90"/>
                <a:gd name="T12" fmla="*/ 3 w 194"/>
                <a:gd name="T13" fmla="*/ 89 h 90"/>
                <a:gd name="T14" fmla="*/ 0 w 194"/>
                <a:gd name="T15" fmla="*/ 6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90">
                  <a:moveTo>
                    <a:pt x="0" y="67"/>
                  </a:moveTo>
                  <a:lnTo>
                    <a:pt x="95" y="14"/>
                  </a:lnTo>
                  <a:lnTo>
                    <a:pt x="179" y="0"/>
                  </a:lnTo>
                  <a:lnTo>
                    <a:pt x="193" y="14"/>
                  </a:lnTo>
                  <a:lnTo>
                    <a:pt x="179" y="25"/>
                  </a:lnTo>
                  <a:lnTo>
                    <a:pt x="103" y="59"/>
                  </a:lnTo>
                  <a:lnTo>
                    <a:pt x="3" y="89"/>
                  </a:lnTo>
                  <a:lnTo>
                    <a:pt x="0" y="6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0" name="Freeform 282"/>
            <p:cNvSpPr>
              <a:spLocks noChangeArrowheads="1"/>
            </p:cNvSpPr>
            <p:nvPr/>
          </p:nvSpPr>
          <p:spPr bwMode="auto">
            <a:xfrm>
              <a:off x="1411" y="2889"/>
              <a:ext cx="10" cy="18"/>
            </a:xfrm>
            <a:custGeom>
              <a:avLst/>
              <a:gdLst>
                <a:gd name="T0" fmla="*/ 36 w 48"/>
                <a:gd name="T1" fmla="*/ 0 h 85"/>
                <a:gd name="T2" fmla="*/ 39 w 48"/>
                <a:gd name="T3" fmla="*/ 34 h 85"/>
                <a:gd name="T4" fmla="*/ 44 w 48"/>
                <a:gd name="T5" fmla="*/ 59 h 85"/>
                <a:gd name="T6" fmla="*/ 47 w 48"/>
                <a:gd name="T7" fmla="*/ 76 h 85"/>
                <a:gd name="T8" fmla="*/ 36 w 48"/>
                <a:gd name="T9" fmla="*/ 84 h 85"/>
                <a:gd name="T10" fmla="*/ 0 w 48"/>
                <a:gd name="T11" fmla="*/ 34 h 85"/>
                <a:gd name="T12" fmla="*/ 8 w 48"/>
                <a:gd name="T13" fmla="*/ 0 h 85"/>
                <a:gd name="T14" fmla="*/ 36 w 48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85">
                  <a:moveTo>
                    <a:pt x="36" y="0"/>
                  </a:moveTo>
                  <a:lnTo>
                    <a:pt x="39" y="34"/>
                  </a:lnTo>
                  <a:lnTo>
                    <a:pt x="44" y="59"/>
                  </a:lnTo>
                  <a:lnTo>
                    <a:pt x="47" y="76"/>
                  </a:lnTo>
                  <a:lnTo>
                    <a:pt x="36" y="84"/>
                  </a:lnTo>
                  <a:lnTo>
                    <a:pt x="0" y="34"/>
                  </a:lnTo>
                  <a:lnTo>
                    <a:pt x="8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1" name="Freeform 283"/>
            <p:cNvSpPr>
              <a:spLocks noChangeArrowheads="1"/>
            </p:cNvSpPr>
            <p:nvPr/>
          </p:nvSpPr>
          <p:spPr bwMode="auto">
            <a:xfrm>
              <a:off x="1430" y="2891"/>
              <a:ext cx="7" cy="17"/>
            </a:xfrm>
            <a:custGeom>
              <a:avLst/>
              <a:gdLst>
                <a:gd name="T0" fmla="*/ 31 w 37"/>
                <a:gd name="T1" fmla="*/ 12 h 80"/>
                <a:gd name="T2" fmla="*/ 36 w 37"/>
                <a:gd name="T3" fmla="*/ 48 h 80"/>
                <a:gd name="T4" fmla="*/ 31 w 37"/>
                <a:gd name="T5" fmla="*/ 59 h 80"/>
                <a:gd name="T6" fmla="*/ 17 w 37"/>
                <a:gd name="T7" fmla="*/ 79 h 80"/>
                <a:gd name="T8" fmla="*/ 3 w 37"/>
                <a:gd name="T9" fmla="*/ 59 h 80"/>
                <a:gd name="T10" fmla="*/ 0 w 37"/>
                <a:gd name="T11" fmla="*/ 48 h 80"/>
                <a:gd name="T12" fmla="*/ 8 w 37"/>
                <a:gd name="T13" fmla="*/ 14 h 80"/>
                <a:gd name="T14" fmla="*/ 17 w 37"/>
                <a:gd name="T15" fmla="*/ 0 h 80"/>
                <a:gd name="T16" fmla="*/ 31 w 37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0">
                  <a:moveTo>
                    <a:pt x="31" y="12"/>
                  </a:moveTo>
                  <a:lnTo>
                    <a:pt x="36" y="48"/>
                  </a:lnTo>
                  <a:lnTo>
                    <a:pt x="31" y="59"/>
                  </a:lnTo>
                  <a:lnTo>
                    <a:pt x="17" y="79"/>
                  </a:lnTo>
                  <a:lnTo>
                    <a:pt x="3" y="59"/>
                  </a:lnTo>
                  <a:lnTo>
                    <a:pt x="0" y="48"/>
                  </a:lnTo>
                  <a:lnTo>
                    <a:pt x="8" y="14"/>
                  </a:lnTo>
                  <a:lnTo>
                    <a:pt x="17" y="0"/>
                  </a:lnTo>
                  <a:lnTo>
                    <a:pt x="31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2" name="Freeform 284"/>
            <p:cNvSpPr>
              <a:spLocks noChangeArrowheads="1"/>
            </p:cNvSpPr>
            <p:nvPr/>
          </p:nvSpPr>
          <p:spPr bwMode="auto">
            <a:xfrm>
              <a:off x="1066" y="2860"/>
              <a:ext cx="46" cy="18"/>
            </a:xfrm>
            <a:custGeom>
              <a:avLst/>
              <a:gdLst>
                <a:gd name="T0" fmla="*/ 0 w 206"/>
                <a:gd name="T1" fmla="*/ 59 h 83"/>
                <a:gd name="T2" fmla="*/ 68 w 206"/>
                <a:gd name="T3" fmla="*/ 34 h 83"/>
                <a:gd name="T4" fmla="*/ 141 w 206"/>
                <a:gd name="T5" fmla="*/ 28 h 83"/>
                <a:gd name="T6" fmla="*/ 191 w 206"/>
                <a:gd name="T7" fmla="*/ 0 h 83"/>
                <a:gd name="T8" fmla="*/ 205 w 206"/>
                <a:gd name="T9" fmla="*/ 0 h 83"/>
                <a:gd name="T10" fmla="*/ 205 w 206"/>
                <a:gd name="T11" fmla="*/ 23 h 83"/>
                <a:gd name="T12" fmla="*/ 183 w 206"/>
                <a:gd name="T13" fmla="*/ 51 h 83"/>
                <a:gd name="T14" fmla="*/ 155 w 206"/>
                <a:gd name="T15" fmla="*/ 73 h 83"/>
                <a:gd name="T16" fmla="*/ 82 w 206"/>
                <a:gd name="T17" fmla="*/ 70 h 83"/>
                <a:gd name="T18" fmla="*/ 9 w 206"/>
                <a:gd name="T19" fmla="*/ 82 h 83"/>
                <a:gd name="T20" fmla="*/ 0 w 206"/>
                <a:gd name="T21" fmla="*/ 5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83">
                  <a:moveTo>
                    <a:pt x="0" y="59"/>
                  </a:moveTo>
                  <a:lnTo>
                    <a:pt x="68" y="34"/>
                  </a:lnTo>
                  <a:lnTo>
                    <a:pt x="141" y="28"/>
                  </a:lnTo>
                  <a:lnTo>
                    <a:pt x="191" y="0"/>
                  </a:lnTo>
                  <a:lnTo>
                    <a:pt x="205" y="0"/>
                  </a:lnTo>
                  <a:lnTo>
                    <a:pt x="205" y="23"/>
                  </a:lnTo>
                  <a:lnTo>
                    <a:pt x="183" y="51"/>
                  </a:lnTo>
                  <a:lnTo>
                    <a:pt x="155" y="73"/>
                  </a:lnTo>
                  <a:lnTo>
                    <a:pt x="82" y="70"/>
                  </a:lnTo>
                  <a:lnTo>
                    <a:pt x="9" y="82"/>
                  </a:lnTo>
                  <a:lnTo>
                    <a:pt x="0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3" name="Freeform 285"/>
            <p:cNvSpPr>
              <a:spLocks noChangeArrowheads="1"/>
            </p:cNvSpPr>
            <p:nvPr/>
          </p:nvSpPr>
          <p:spPr bwMode="auto">
            <a:xfrm>
              <a:off x="1073" y="2883"/>
              <a:ext cx="27" cy="11"/>
            </a:xfrm>
            <a:custGeom>
              <a:avLst/>
              <a:gdLst>
                <a:gd name="T0" fmla="*/ 0 w 125"/>
                <a:gd name="T1" fmla="*/ 6 h 51"/>
                <a:gd name="T2" fmla="*/ 42 w 125"/>
                <a:gd name="T3" fmla="*/ 0 h 51"/>
                <a:gd name="T4" fmla="*/ 65 w 125"/>
                <a:gd name="T5" fmla="*/ 6 h 51"/>
                <a:gd name="T6" fmla="*/ 115 w 125"/>
                <a:gd name="T7" fmla="*/ 0 h 51"/>
                <a:gd name="T8" fmla="*/ 124 w 125"/>
                <a:gd name="T9" fmla="*/ 14 h 51"/>
                <a:gd name="T10" fmla="*/ 115 w 125"/>
                <a:gd name="T11" fmla="*/ 28 h 51"/>
                <a:gd name="T12" fmla="*/ 65 w 125"/>
                <a:gd name="T13" fmla="*/ 50 h 51"/>
                <a:gd name="T14" fmla="*/ 37 w 125"/>
                <a:gd name="T15" fmla="*/ 48 h 51"/>
                <a:gd name="T16" fmla="*/ 0 w 125"/>
                <a:gd name="T17" fmla="*/ 34 h 51"/>
                <a:gd name="T18" fmla="*/ 0 w 125"/>
                <a:gd name="T19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51">
                  <a:moveTo>
                    <a:pt x="0" y="6"/>
                  </a:moveTo>
                  <a:lnTo>
                    <a:pt x="42" y="0"/>
                  </a:lnTo>
                  <a:lnTo>
                    <a:pt x="65" y="6"/>
                  </a:lnTo>
                  <a:lnTo>
                    <a:pt x="115" y="0"/>
                  </a:lnTo>
                  <a:lnTo>
                    <a:pt x="124" y="14"/>
                  </a:lnTo>
                  <a:lnTo>
                    <a:pt x="115" y="28"/>
                  </a:lnTo>
                  <a:lnTo>
                    <a:pt x="65" y="50"/>
                  </a:lnTo>
                  <a:lnTo>
                    <a:pt x="37" y="48"/>
                  </a:lnTo>
                  <a:lnTo>
                    <a:pt x="0" y="34"/>
                  </a:lnTo>
                  <a:lnTo>
                    <a:pt x="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4" name="Freeform 286"/>
            <p:cNvSpPr>
              <a:spLocks noChangeArrowheads="1"/>
            </p:cNvSpPr>
            <p:nvPr/>
          </p:nvSpPr>
          <p:spPr bwMode="auto">
            <a:xfrm>
              <a:off x="1088" y="2872"/>
              <a:ext cx="4" cy="11"/>
            </a:xfrm>
            <a:custGeom>
              <a:avLst/>
              <a:gdLst>
                <a:gd name="T0" fmla="*/ 17 w 23"/>
                <a:gd name="T1" fmla="*/ 3 h 55"/>
                <a:gd name="T2" fmla="*/ 22 w 23"/>
                <a:gd name="T3" fmla="*/ 54 h 55"/>
                <a:gd name="T4" fmla="*/ 0 w 23"/>
                <a:gd name="T5" fmla="*/ 48 h 55"/>
                <a:gd name="T6" fmla="*/ 5 w 23"/>
                <a:gd name="T7" fmla="*/ 23 h 55"/>
                <a:gd name="T8" fmla="*/ 5 w 23"/>
                <a:gd name="T9" fmla="*/ 0 h 55"/>
                <a:gd name="T10" fmla="*/ 17 w 23"/>
                <a:gd name="T11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5">
                  <a:moveTo>
                    <a:pt x="17" y="3"/>
                  </a:moveTo>
                  <a:lnTo>
                    <a:pt x="22" y="54"/>
                  </a:lnTo>
                  <a:lnTo>
                    <a:pt x="0" y="48"/>
                  </a:lnTo>
                  <a:lnTo>
                    <a:pt x="5" y="23"/>
                  </a:lnTo>
                  <a:lnTo>
                    <a:pt x="5" y="0"/>
                  </a:lnTo>
                  <a:lnTo>
                    <a:pt x="17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5" name="Freeform 287"/>
            <p:cNvSpPr>
              <a:spLocks noChangeArrowheads="1"/>
            </p:cNvSpPr>
            <p:nvPr/>
          </p:nvSpPr>
          <p:spPr bwMode="auto">
            <a:xfrm>
              <a:off x="1076" y="2871"/>
              <a:ext cx="4" cy="16"/>
            </a:xfrm>
            <a:custGeom>
              <a:avLst/>
              <a:gdLst>
                <a:gd name="T0" fmla="*/ 16 w 23"/>
                <a:gd name="T1" fmla="*/ 5 h 74"/>
                <a:gd name="T2" fmla="*/ 22 w 23"/>
                <a:gd name="T3" fmla="*/ 53 h 74"/>
                <a:gd name="T4" fmla="*/ 16 w 23"/>
                <a:gd name="T5" fmla="*/ 73 h 74"/>
                <a:gd name="T6" fmla="*/ 2 w 23"/>
                <a:gd name="T7" fmla="*/ 64 h 74"/>
                <a:gd name="T8" fmla="*/ 0 w 23"/>
                <a:gd name="T9" fmla="*/ 0 h 74"/>
                <a:gd name="T10" fmla="*/ 16 w 23"/>
                <a:gd name="T11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4">
                  <a:moveTo>
                    <a:pt x="16" y="5"/>
                  </a:moveTo>
                  <a:lnTo>
                    <a:pt x="22" y="53"/>
                  </a:lnTo>
                  <a:lnTo>
                    <a:pt x="16" y="73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6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6" name="Freeform 288"/>
            <p:cNvSpPr>
              <a:spLocks noChangeArrowheads="1"/>
            </p:cNvSpPr>
            <p:nvPr/>
          </p:nvSpPr>
          <p:spPr bwMode="auto">
            <a:xfrm>
              <a:off x="1715" y="3762"/>
              <a:ext cx="26" cy="21"/>
            </a:xfrm>
            <a:custGeom>
              <a:avLst/>
              <a:gdLst>
                <a:gd name="T0" fmla="*/ 36 w 121"/>
                <a:gd name="T1" fmla="*/ 0 h 99"/>
                <a:gd name="T2" fmla="*/ 117 w 121"/>
                <a:gd name="T3" fmla="*/ 72 h 99"/>
                <a:gd name="T4" fmla="*/ 120 w 121"/>
                <a:gd name="T5" fmla="*/ 89 h 99"/>
                <a:gd name="T6" fmla="*/ 106 w 121"/>
                <a:gd name="T7" fmla="*/ 98 h 99"/>
                <a:gd name="T8" fmla="*/ 16 w 121"/>
                <a:gd name="T9" fmla="*/ 61 h 99"/>
                <a:gd name="T10" fmla="*/ 0 w 121"/>
                <a:gd name="T11" fmla="*/ 16 h 99"/>
                <a:gd name="T12" fmla="*/ 11 w 121"/>
                <a:gd name="T13" fmla="*/ 0 h 99"/>
                <a:gd name="T14" fmla="*/ 36 w 121"/>
                <a:gd name="T1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99">
                  <a:moveTo>
                    <a:pt x="36" y="0"/>
                  </a:moveTo>
                  <a:lnTo>
                    <a:pt x="117" y="72"/>
                  </a:lnTo>
                  <a:lnTo>
                    <a:pt x="120" y="89"/>
                  </a:lnTo>
                  <a:lnTo>
                    <a:pt x="106" y="98"/>
                  </a:lnTo>
                  <a:lnTo>
                    <a:pt x="16" y="61"/>
                  </a:lnTo>
                  <a:lnTo>
                    <a:pt x="0" y="16"/>
                  </a:lnTo>
                  <a:lnTo>
                    <a:pt x="11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7" name="Freeform 289"/>
            <p:cNvSpPr>
              <a:spLocks noChangeArrowheads="1"/>
            </p:cNvSpPr>
            <p:nvPr/>
          </p:nvSpPr>
          <p:spPr bwMode="auto">
            <a:xfrm>
              <a:off x="1699" y="3757"/>
              <a:ext cx="39" cy="50"/>
            </a:xfrm>
            <a:custGeom>
              <a:avLst/>
              <a:gdLst>
                <a:gd name="T0" fmla="*/ 166 w 178"/>
                <a:gd name="T1" fmla="*/ 31 h 225"/>
                <a:gd name="T2" fmla="*/ 118 w 178"/>
                <a:gd name="T3" fmla="*/ 48 h 225"/>
                <a:gd name="T4" fmla="*/ 79 w 178"/>
                <a:gd name="T5" fmla="*/ 98 h 225"/>
                <a:gd name="T6" fmla="*/ 23 w 178"/>
                <a:gd name="T7" fmla="*/ 224 h 225"/>
                <a:gd name="T8" fmla="*/ 0 w 178"/>
                <a:gd name="T9" fmla="*/ 224 h 225"/>
                <a:gd name="T10" fmla="*/ 14 w 178"/>
                <a:gd name="T11" fmla="*/ 140 h 225"/>
                <a:gd name="T12" fmla="*/ 42 w 178"/>
                <a:gd name="T13" fmla="*/ 62 h 225"/>
                <a:gd name="T14" fmla="*/ 101 w 178"/>
                <a:gd name="T15" fmla="*/ 11 h 225"/>
                <a:gd name="T16" fmla="*/ 166 w 178"/>
                <a:gd name="T17" fmla="*/ 0 h 225"/>
                <a:gd name="T18" fmla="*/ 177 w 178"/>
                <a:gd name="T19" fmla="*/ 11 h 225"/>
                <a:gd name="T20" fmla="*/ 166 w 178"/>
                <a:gd name="T21" fmla="*/ 3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225">
                  <a:moveTo>
                    <a:pt x="166" y="31"/>
                  </a:moveTo>
                  <a:lnTo>
                    <a:pt x="118" y="48"/>
                  </a:lnTo>
                  <a:lnTo>
                    <a:pt x="79" y="98"/>
                  </a:lnTo>
                  <a:lnTo>
                    <a:pt x="23" y="224"/>
                  </a:lnTo>
                  <a:lnTo>
                    <a:pt x="0" y="224"/>
                  </a:lnTo>
                  <a:lnTo>
                    <a:pt x="14" y="140"/>
                  </a:lnTo>
                  <a:lnTo>
                    <a:pt x="42" y="62"/>
                  </a:lnTo>
                  <a:lnTo>
                    <a:pt x="101" y="11"/>
                  </a:lnTo>
                  <a:lnTo>
                    <a:pt x="166" y="0"/>
                  </a:lnTo>
                  <a:lnTo>
                    <a:pt x="177" y="11"/>
                  </a:lnTo>
                  <a:lnTo>
                    <a:pt x="166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8" name="Freeform 290"/>
            <p:cNvSpPr>
              <a:spLocks noChangeArrowheads="1"/>
            </p:cNvSpPr>
            <p:nvPr/>
          </p:nvSpPr>
          <p:spPr bwMode="auto">
            <a:xfrm>
              <a:off x="1747" y="3767"/>
              <a:ext cx="67" cy="40"/>
            </a:xfrm>
            <a:custGeom>
              <a:avLst/>
              <a:gdLst>
                <a:gd name="T0" fmla="*/ 11 w 298"/>
                <a:gd name="T1" fmla="*/ 0 h 180"/>
                <a:gd name="T2" fmla="*/ 199 w 298"/>
                <a:gd name="T3" fmla="*/ 95 h 180"/>
                <a:gd name="T4" fmla="*/ 266 w 298"/>
                <a:gd name="T5" fmla="*/ 120 h 180"/>
                <a:gd name="T6" fmla="*/ 288 w 298"/>
                <a:gd name="T7" fmla="*/ 149 h 180"/>
                <a:gd name="T8" fmla="*/ 297 w 298"/>
                <a:gd name="T9" fmla="*/ 168 h 180"/>
                <a:gd name="T10" fmla="*/ 280 w 298"/>
                <a:gd name="T11" fmla="*/ 179 h 180"/>
                <a:gd name="T12" fmla="*/ 252 w 298"/>
                <a:gd name="T13" fmla="*/ 179 h 180"/>
                <a:gd name="T14" fmla="*/ 179 w 298"/>
                <a:gd name="T15" fmla="*/ 143 h 180"/>
                <a:gd name="T16" fmla="*/ 95 w 298"/>
                <a:gd name="T17" fmla="*/ 81 h 180"/>
                <a:gd name="T18" fmla="*/ 53 w 298"/>
                <a:gd name="T19" fmla="*/ 50 h 180"/>
                <a:gd name="T20" fmla="*/ 8 w 298"/>
                <a:gd name="T21" fmla="*/ 25 h 180"/>
                <a:gd name="T22" fmla="*/ 0 w 298"/>
                <a:gd name="T23" fmla="*/ 8 h 180"/>
                <a:gd name="T24" fmla="*/ 11 w 298"/>
                <a:gd name="T2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8" h="180">
                  <a:moveTo>
                    <a:pt x="11" y="0"/>
                  </a:moveTo>
                  <a:lnTo>
                    <a:pt x="199" y="95"/>
                  </a:lnTo>
                  <a:lnTo>
                    <a:pt x="266" y="120"/>
                  </a:lnTo>
                  <a:lnTo>
                    <a:pt x="288" y="149"/>
                  </a:lnTo>
                  <a:lnTo>
                    <a:pt x="297" y="168"/>
                  </a:lnTo>
                  <a:lnTo>
                    <a:pt x="280" y="179"/>
                  </a:lnTo>
                  <a:lnTo>
                    <a:pt x="252" y="179"/>
                  </a:lnTo>
                  <a:lnTo>
                    <a:pt x="179" y="143"/>
                  </a:lnTo>
                  <a:lnTo>
                    <a:pt x="95" y="81"/>
                  </a:lnTo>
                  <a:lnTo>
                    <a:pt x="53" y="50"/>
                  </a:lnTo>
                  <a:lnTo>
                    <a:pt x="8" y="25"/>
                  </a:lnTo>
                  <a:lnTo>
                    <a:pt x="0" y="8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19" name="Freeform 291"/>
            <p:cNvSpPr>
              <a:spLocks noChangeArrowheads="1"/>
            </p:cNvSpPr>
            <p:nvPr/>
          </p:nvSpPr>
          <p:spPr bwMode="auto">
            <a:xfrm>
              <a:off x="1558" y="3783"/>
              <a:ext cx="105" cy="31"/>
            </a:xfrm>
            <a:custGeom>
              <a:avLst/>
              <a:gdLst>
                <a:gd name="T0" fmla="*/ 11 w 469"/>
                <a:gd name="T1" fmla="*/ 0 h 141"/>
                <a:gd name="T2" fmla="*/ 84 w 469"/>
                <a:gd name="T3" fmla="*/ 17 h 141"/>
                <a:gd name="T4" fmla="*/ 261 w 469"/>
                <a:gd name="T5" fmla="*/ 51 h 141"/>
                <a:gd name="T6" fmla="*/ 460 w 469"/>
                <a:gd name="T7" fmla="*/ 110 h 141"/>
                <a:gd name="T8" fmla="*/ 468 w 469"/>
                <a:gd name="T9" fmla="*/ 126 h 141"/>
                <a:gd name="T10" fmla="*/ 457 w 469"/>
                <a:gd name="T11" fmla="*/ 140 h 141"/>
                <a:gd name="T12" fmla="*/ 258 w 469"/>
                <a:gd name="T13" fmla="*/ 90 h 141"/>
                <a:gd name="T14" fmla="*/ 81 w 469"/>
                <a:gd name="T15" fmla="*/ 53 h 141"/>
                <a:gd name="T16" fmla="*/ 9 w 469"/>
                <a:gd name="T17" fmla="*/ 31 h 141"/>
                <a:gd name="T18" fmla="*/ 0 w 469"/>
                <a:gd name="T19" fmla="*/ 14 h 141"/>
                <a:gd name="T20" fmla="*/ 11 w 469"/>
                <a:gd name="T2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9" h="141">
                  <a:moveTo>
                    <a:pt x="11" y="0"/>
                  </a:moveTo>
                  <a:lnTo>
                    <a:pt x="84" y="17"/>
                  </a:lnTo>
                  <a:lnTo>
                    <a:pt x="261" y="51"/>
                  </a:lnTo>
                  <a:lnTo>
                    <a:pt x="460" y="110"/>
                  </a:lnTo>
                  <a:lnTo>
                    <a:pt x="468" y="126"/>
                  </a:lnTo>
                  <a:lnTo>
                    <a:pt x="457" y="140"/>
                  </a:lnTo>
                  <a:lnTo>
                    <a:pt x="258" y="90"/>
                  </a:lnTo>
                  <a:lnTo>
                    <a:pt x="81" y="53"/>
                  </a:lnTo>
                  <a:lnTo>
                    <a:pt x="9" y="31"/>
                  </a:lnTo>
                  <a:lnTo>
                    <a:pt x="0" y="14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0" name="Freeform 292"/>
            <p:cNvSpPr>
              <a:spLocks noChangeArrowheads="1"/>
            </p:cNvSpPr>
            <p:nvPr/>
          </p:nvSpPr>
          <p:spPr bwMode="auto">
            <a:xfrm>
              <a:off x="1369" y="3707"/>
              <a:ext cx="21" cy="65"/>
            </a:xfrm>
            <a:custGeom>
              <a:avLst/>
              <a:gdLst>
                <a:gd name="T0" fmla="*/ 95 w 96"/>
                <a:gd name="T1" fmla="*/ 16 h 292"/>
                <a:gd name="T2" fmla="*/ 59 w 96"/>
                <a:gd name="T3" fmla="*/ 140 h 292"/>
                <a:gd name="T4" fmla="*/ 47 w 96"/>
                <a:gd name="T5" fmla="*/ 185 h 292"/>
                <a:gd name="T6" fmla="*/ 22 w 96"/>
                <a:gd name="T7" fmla="*/ 291 h 292"/>
                <a:gd name="T8" fmla="*/ 0 w 96"/>
                <a:gd name="T9" fmla="*/ 288 h 292"/>
                <a:gd name="T10" fmla="*/ 11 w 96"/>
                <a:gd name="T11" fmla="*/ 171 h 292"/>
                <a:gd name="T12" fmla="*/ 22 w 96"/>
                <a:gd name="T13" fmla="*/ 117 h 292"/>
                <a:gd name="T14" fmla="*/ 33 w 96"/>
                <a:gd name="T15" fmla="*/ 103 h 292"/>
                <a:gd name="T16" fmla="*/ 73 w 96"/>
                <a:gd name="T17" fmla="*/ 8 h 292"/>
                <a:gd name="T18" fmla="*/ 87 w 96"/>
                <a:gd name="T19" fmla="*/ 0 h 292"/>
                <a:gd name="T20" fmla="*/ 95 w 96"/>
                <a:gd name="T21" fmla="*/ 1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292">
                  <a:moveTo>
                    <a:pt x="95" y="16"/>
                  </a:moveTo>
                  <a:lnTo>
                    <a:pt x="59" y="140"/>
                  </a:lnTo>
                  <a:lnTo>
                    <a:pt x="47" y="185"/>
                  </a:lnTo>
                  <a:lnTo>
                    <a:pt x="22" y="291"/>
                  </a:lnTo>
                  <a:lnTo>
                    <a:pt x="0" y="288"/>
                  </a:lnTo>
                  <a:lnTo>
                    <a:pt x="11" y="171"/>
                  </a:lnTo>
                  <a:lnTo>
                    <a:pt x="22" y="117"/>
                  </a:lnTo>
                  <a:lnTo>
                    <a:pt x="33" y="103"/>
                  </a:lnTo>
                  <a:lnTo>
                    <a:pt x="73" y="8"/>
                  </a:lnTo>
                  <a:lnTo>
                    <a:pt x="87" y="0"/>
                  </a:lnTo>
                  <a:lnTo>
                    <a:pt x="95" y="1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1" name="Freeform 293"/>
            <p:cNvSpPr>
              <a:spLocks noChangeArrowheads="1"/>
            </p:cNvSpPr>
            <p:nvPr/>
          </p:nvSpPr>
          <p:spPr bwMode="auto">
            <a:xfrm>
              <a:off x="1390" y="3784"/>
              <a:ext cx="18" cy="30"/>
            </a:xfrm>
            <a:custGeom>
              <a:avLst/>
              <a:gdLst>
                <a:gd name="T0" fmla="*/ 81 w 82"/>
                <a:gd name="T1" fmla="*/ 22 h 135"/>
                <a:gd name="T2" fmla="*/ 79 w 82"/>
                <a:gd name="T3" fmla="*/ 67 h 135"/>
                <a:gd name="T4" fmla="*/ 65 w 82"/>
                <a:gd name="T5" fmla="*/ 104 h 135"/>
                <a:gd name="T6" fmla="*/ 51 w 82"/>
                <a:gd name="T7" fmla="*/ 120 h 135"/>
                <a:gd name="T8" fmla="*/ 6 w 82"/>
                <a:gd name="T9" fmla="*/ 134 h 135"/>
                <a:gd name="T10" fmla="*/ 0 w 82"/>
                <a:gd name="T11" fmla="*/ 81 h 135"/>
                <a:gd name="T12" fmla="*/ 11 w 82"/>
                <a:gd name="T13" fmla="*/ 53 h 135"/>
                <a:gd name="T14" fmla="*/ 37 w 82"/>
                <a:gd name="T15" fmla="*/ 31 h 135"/>
                <a:gd name="T16" fmla="*/ 42 w 82"/>
                <a:gd name="T17" fmla="*/ 8 h 135"/>
                <a:gd name="T18" fmla="*/ 56 w 82"/>
                <a:gd name="T19" fmla="*/ 0 h 135"/>
                <a:gd name="T20" fmla="*/ 81 w 82"/>
                <a:gd name="T21" fmla="*/ 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35">
                  <a:moveTo>
                    <a:pt x="81" y="22"/>
                  </a:moveTo>
                  <a:lnTo>
                    <a:pt x="79" y="67"/>
                  </a:lnTo>
                  <a:lnTo>
                    <a:pt x="65" y="104"/>
                  </a:lnTo>
                  <a:lnTo>
                    <a:pt x="51" y="120"/>
                  </a:lnTo>
                  <a:lnTo>
                    <a:pt x="6" y="134"/>
                  </a:lnTo>
                  <a:lnTo>
                    <a:pt x="0" y="81"/>
                  </a:lnTo>
                  <a:lnTo>
                    <a:pt x="11" y="53"/>
                  </a:lnTo>
                  <a:lnTo>
                    <a:pt x="37" y="31"/>
                  </a:lnTo>
                  <a:lnTo>
                    <a:pt x="42" y="8"/>
                  </a:lnTo>
                  <a:lnTo>
                    <a:pt x="56" y="0"/>
                  </a:lnTo>
                  <a:lnTo>
                    <a:pt x="81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2" name="Freeform 294"/>
            <p:cNvSpPr>
              <a:spLocks noChangeArrowheads="1"/>
            </p:cNvSpPr>
            <p:nvPr/>
          </p:nvSpPr>
          <p:spPr bwMode="auto">
            <a:xfrm>
              <a:off x="1357" y="3811"/>
              <a:ext cx="36" cy="28"/>
            </a:xfrm>
            <a:custGeom>
              <a:avLst/>
              <a:gdLst>
                <a:gd name="T0" fmla="*/ 19 w 163"/>
                <a:gd name="T1" fmla="*/ 75 h 127"/>
                <a:gd name="T2" fmla="*/ 53 w 163"/>
                <a:gd name="T3" fmla="*/ 89 h 127"/>
                <a:gd name="T4" fmla="*/ 100 w 163"/>
                <a:gd name="T5" fmla="*/ 53 h 127"/>
                <a:gd name="T6" fmla="*/ 145 w 163"/>
                <a:gd name="T7" fmla="*/ 2 h 127"/>
                <a:gd name="T8" fmla="*/ 162 w 163"/>
                <a:gd name="T9" fmla="*/ 0 h 127"/>
                <a:gd name="T10" fmla="*/ 162 w 163"/>
                <a:gd name="T11" fmla="*/ 16 h 127"/>
                <a:gd name="T12" fmla="*/ 117 w 163"/>
                <a:gd name="T13" fmla="*/ 95 h 127"/>
                <a:gd name="T14" fmla="*/ 53 w 163"/>
                <a:gd name="T15" fmla="*/ 126 h 127"/>
                <a:gd name="T16" fmla="*/ 0 w 163"/>
                <a:gd name="T17" fmla="*/ 95 h 127"/>
                <a:gd name="T18" fmla="*/ 5 w 163"/>
                <a:gd name="T19" fmla="*/ 70 h 127"/>
                <a:gd name="T20" fmla="*/ 19 w 163"/>
                <a:gd name="T21" fmla="*/ 7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27">
                  <a:moveTo>
                    <a:pt x="19" y="75"/>
                  </a:moveTo>
                  <a:lnTo>
                    <a:pt x="53" y="89"/>
                  </a:lnTo>
                  <a:lnTo>
                    <a:pt x="100" y="53"/>
                  </a:lnTo>
                  <a:lnTo>
                    <a:pt x="145" y="2"/>
                  </a:lnTo>
                  <a:lnTo>
                    <a:pt x="162" y="0"/>
                  </a:lnTo>
                  <a:lnTo>
                    <a:pt x="162" y="16"/>
                  </a:lnTo>
                  <a:lnTo>
                    <a:pt x="117" y="95"/>
                  </a:lnTo>
                  <a:lnTo>
                    <a:pt x="53" y="126"/>
                  </a:lnTo>
                  <a:lnTo>
                    <a:pt x="0" y="95"/>
                  </a:lnTo>
                  <a:lnTo>
                    <a:pt x="5" y="70"/>
                  </a:lnTo>
                  <a:lnTo>
                    <a:pt x="19" y="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3" name="Freeform 295"/>
            <p:cNvSpPr>
              <a:spLocks noChangeArrowheads="1"/>
            </p:cNvSpPr>
            <p:nvPr/>
          </p:nvSpPr>
          <p:spPr bwMode="auto">
            <a:xfrm>
              <a:off x="1433" y="3789"/>
              <a:ext cx="111" cy="103"/>
            </a:xfrm>
            <a:custGeom>
              <a:avLst/>
              <a:gdLst>
                <a:gd name="T0" fmla="*/ 493 w 494"/>
                <a:gd name="T1" fmla="*/ 31 h 458"/>
                <a:gd name="T2" fmla="*/ 457 w 494"/>
                <a:gd name="T3" fmla="*/ 62 h 458"/>
                <a:gd name="T4" fmla="*/ 426 w 494"/>
                <a:gd name="T5" fmla="*/ 96 h 458"/>
                <a:gd name="T6" fmla="*/ 367 w 494"/>
                <a:gd name="T7" fmla="*/ 149 h 458"/>
                <a:gd name="T8" fmla="*/ 314 w 494"/>
                <a:gd name="T9" fmla="*/ 202 h 458"/>
                <a:gd name="T10" fmla="*/ 258 w 494"/>
                <a:gd name="T11" fmla="*/ 253 h 458"/>
                <a:gd name="T12" fmla="*/ 204 w 494"/>
                <a:gd name="T13" fmla="*/ 297 h 458"/>
                <a:gd name="T14" fmla="*/ 148 w 494"/>
                <a:gd name="T15" fmla="*/ 348 h 458"/>
                <a:gd name="T16" fmla="*/ 89 w 494"/>
                <a:gd name="T17" fmla="*/ 401 h 458"/>
                <a:gd name="T18" fmla="*/ 19 w 494"/>
                <a:gd name="T19" fmla="*/ 457 h 458"/>
                <a:gd name="T20" fmla="*/ 0 w 494"/>
                <a:gd name="T21" fmla="*/ 449 h 458"/>
                <a:gd name="T22" fmla="*/ 5 w 494"/>
                <a:gd name="T23" fmla="*/ 415 h 458"/>
                <a:gd name="T24" fmla="*/ 73 w 494"/>
                <a:gd name="T25" fmla="*/ 356 h 458"/>
                <a:gd name="T26" fmla="*/ 137 w 494"/>
                <a:gd name="T27" fmla="*/ 303 h 458"/>
                <a:gd name="T28" fmla="*/ 196 w 494"/>
                <a:gd name="T29" fmla="*/ 258 h 458"/>
                <a:gd name="T30" fmla="*/ 244 w 494"/>
                <a:gd name="T31" fmla="*/ 213 h 458"/>
                <a:gd name="T32" fmla="*/ 300 w 494"/>
                <a:gd name="T33" fmla="*/ 163 h 458"/>
                <a:gd name="T34" fmla="*/ 353 w 494"/>
                <a:gd name="T35" fmla="*/ 112 h 458"/>
                <a:gd name="T36" fmla="*/ 412 w 494"/>
                <a:gd name="T37" fmla="*/ 59 h 458"/>
                <a:gd name="T38" fmla="*/ 476 w 494"/>
                <a:gd name="T39" fmla="*/ 0 h 458"/>
                <a:gd name="T40" fmla="*/ 493 w 494"/>
                <a:gd name="T41" fmla="*/ 3 h 458"/>
                <a:gd name="T42" fmla="*/ 493 w 494"/>
                <a:gd name="T43" fmla="*/ 31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4" h="458">
                  <a:moveTo>
                    <a:pt x="493" y="31"/>
                  </a:moveTo>
                  <a:lnTo>
                    <a:pt x="457" y="62"/>
                  </a:lnTo>
                  <a:lnTo>
                    <a:pt x="426" y="96"/>
                  </a:lnTo>
                  <a:lnTo>
                    <a:pt x="367" y="149"/>
                  </a:lnTo>
                  <a:lnTo>
                    <a:pt x="314" y="202"/>
                  </a:lnTo>
                  <a:lnTo>
                    <a:pt x="258" y="253"/>
                  </a:lnTo>
                  <a:lnTo>
                    <a:pt x="204" y="297"/>
                  </a:lnTo>
                  <a:lnTo>
                    <a:pt x="148" y="348"/>
                  </a:lnTo>
                  <a:lnTo>
                    <a:pt x="89" y="401"/>
                  </a:lnTo>
                  <a:lnTo>
                    <a:pt x="19" y="457"/>
                  </a:lnTo>
                  <a:lnTo>
                    <a:pt x="0" y="449"/>
                  </a:lnTo>
                  <a:lnTo>
                    <a:pt x="5" y="415"/>
                  </a:lnTo>
                  <a:lnTo>
                    <a:pt x="73" y="356"/>
                  </a:lnTo>
                  <a:lnTo>
                    <a:pt x="137" y="303"/>
                  </a:lnTo>
                  <a:lnTo>
                    <a:pt x="196" y="258"/>
                  </a:lnTo>
                  <a:lnTo>
                    <a:pt x="244" y="213"/>
                  </a:lnTo>
                  <a:lnTo>
                    <a:pt x="300" y="163"/>
                  </a:lnTo>
                  <a:lnTo>
                    <a:pt x="353" y="112"/>
                  </a:lnTo>
                  <a:lnTo>
                    <a:pt x="412" y="59"/>
                  </a:lnTo>
                  <a:lnTo>
                    <a:pt x="476" y="0"/>
                  </a:lnTo>
                  <a:lnTo>
                    <a:pt x="493" y="3"/>
                  </a:lnTo>
                  <a:lnTo>
                    <a:pt x="493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4" name="Freeform 296"/>
            <p:cNvSpPr>
              <a:spLocks noChangeArrowheads="1"/>
            </p:cNvSpPr>
            <p:nvPr/>
          </p:nvSpPr>
          <p:spPr bwMode="auto">
            <a:xfrm>
              <a:off x="1421" y="3901"/>
              <a:ext cx="203" cy="109"/>
            </a:xfrm>
            <a:custGeom>
              <a:avLst/>
              <a:gdLst>
                <a:gd name="T0" fmla="*/ 872 w 901"/>
                <a:gd name="T1" fmla="*/ 459 h 485"/>
                <a:gd name="T2" fmla="*/ 855 w 901"/>
                <a:gd name="T3" fmla="*/ 389 h 485"/>
                <a:gd name="T4" fmla="*/ 805 w 901"/>
                <a:gd name="T5" fmla="*/ 353 h 485"/>
                <a:gd name="T6" fmla="*/ 673 w 901"/>
                <a:gd name="T7" fmla="*/ 342 h 485"/>
                <a:gd name="T8" fmla="*/ 530 w 901"/>
                <a:gd name="T9" fmla="*/ 283 h 485"/>
                <a:gd name="T10" fmla="*/ 457 w 901"/>
                <a:gd name="T11" fmla="*/ 243 h 485"/>
                <a:gd name="T12" fmla="*/ 379 w 901"/>
                <a:gd name="T13" fmla="*/ 201 h 485"/>
                <a:gd name="T14" fmla="*/ 281 w 901"/>
                <a:gd name="T15" fmla="*/ 157 h 485"/>
                <a:gd name="T16" fmla="*/ 194 w 901"/>
                <a:gd name="T17" fmla="*/ 117 h 485"/>
                <a:gd name="T18" fmla="*/ 110 w 901"/>
                <a:gd name="T19" fmla="*/ 75 h 485"/>
                <a:gd name="T20" fmla="*/ 9 w 901"/>
                <a:gd name="T21" fmla="*/ 36 h 485"/>
                <a:gd name="T22" fmla="*/ 0 w 901"/>
                <a:gd name="T23" fmla="*/ 14 h 485"/>
                <a:gd name="T24" fmla="*/ 17 w 901"/>
                <a:gd name="T25" fmla="*/ 0 h 485"/>
                <a:gd name="T26" fmla="*/ 393 w 901"/>
                <a:gd name="T27" fmla="*/ 117 h 485"/>
                <a:gd name="T28" fmla="*/ 533 w 901"/>
                <a:gd name="T29" fmla="*/ 179 h 485"/>
                <a:gd name="T30" fmla="*/ 598 w 901"/>
                <a:gd name="T31" fmla="*/ 207 h 485"/>
                <a:gd name="T32" fmla="*/ 673 w 901"/>
                <a:gd name="T33" fmla="*/ 221 h 485"/>
                <a:gd name="T34" fmla="*/ 754 w 901"/>
                <a:gd name="T35" fmla="*/ 229 h 485"/>
                <a:gd name="T36" fmla="*/ 827 w 901"/>
                <a:gd name="T37" fmla="*/ 274 h 485"/>
                <a:gd name="T38" fmla="*/ 878 w 901"/>
                <a:gd name="T39" fmla="*/ 353 h 485"/>
                <a:gd name="T40" fmla="*/ 900 w 901"/>
                <a:gd name="T41" fmla="*/ 459 h 485"/>
                <a:gd name="T42" fmla="*/ 886 w 901"/>
                <a:gd name="T43" fmla="*/ 484 h 485"/>
                <a:gd name="T44" fmla="*/ 872 w 901"/>
                <a:gd name="T45" fmla="*/ 459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1" h="485">
                  <a:moveTo>
                    <a:pt x="872" y="459"/>
                  </a:moveTo>
                  <a:lnTo>
                    <a:pt x="855" y="389"/>
                  </a:lnTo>
                  <a:lnTo>
                    <a:pt x="805" y="353"/>
                  </a:lnTo>
                  <a:lnTo>
                    <a:pt x="673" y="342"/>
                  </a:lnTo>
                  <a:lnTo>
                    <a:pt x="530" y="283"/>
                  </a:lnTo>
                  <a:lnTo>
                    <a:pt x="457" y="243"/>
                  </a:lnTo>
                  <a:lnTo>
                    <a:pt x="379" y="201"/>
                  </a:lnTo>
                  <a:lnTo>
                    <a:pt x="281" y="157"/>
                  </a:lnTo>
                  <a:lnTo>
                    <a:pt x="194" y="117"/>
                  </a:lnTo>
                  <a:lnTo>
                    <a:pt x="110" y="75"/>
                  </a:lnTo>
                  <a:lnTo>
                    <a:pt x="9" y="36"/>
                  </a:lnTo>
                  <a:lnTo>
                    <a:pt x="0" y="14"/>
                  </a:lnTo>
                  <a:lnTo>
                    <a:pt x="17" y="0"/>
                  </a:lnTo>
                  <a:lnTo>
                    <a:pt x="393" y="117"/>
                  </a:lnTo>
                  <a:lnTo>
                    <a:pt x="533" y="179"/>
                  </a:lnTo>
                  <a:lnTo>
                    <a:pt x="598" y="207"/>
                  </a:lnTo>
                  <a:lnTo>
                    <a:pt x="673" y="221"/>
                  </a:lnTo>
                  <a:lnTo>
                    <a:pt x="754" y="229"/>
                  </a:lnTo>
                  <a:lnTo>
                    <a:pt x="827" y="274"/>
                  </a:lnTo>
                  <a:lnTo>
                    <a:pt x="878" y="353"/>
                  </a:lnTo>
                  <a:lnTo>
                    <a:pt x="900" y="459"/>
                  </a:lnTo>
                  <a:lnTo>
                    <a:pt x="886" y="484"/>
                  </a:lnTo>
                  <a:lnTo>
                    <a:pt x="872" y="4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5" name="Freeform 297"/>
            <p:cNvSpPr>
              <a:spLocks noChangeArrowheads="1"/>
            </p:cNvSpPr>
            <p:nvPr/>
          </p:nvSpPr>
          <p:spPr bwMode="auto">
            <a:xfrm>
              <a:off x="1628" y="3896"/>
              <a:ext cx="123" cy="103"/>
            </a:xfrm>
            <a:custGeom>
              <a:avLst/>
              <a:gdLst>
                <a:gd name="T0" fmla="*/ 533 w 548"/>
                <a:gd name="T1" fmla="*/ 37 h 458"/>
                <a:gd name="T2" fmla="*/ 407 w 548"/>
                <a:gd name="T3" fmla="*/ 126 h 458"/>
                <a:gd name="T4" fmla="*/ 353 w 548"/>
                <a:gd name="T5" fmla="*/ 188 h 458"/>
                <a:gd name="T6" fmla="*/ 323 w 548"/>
                <a:gd name="T7" fmla="*/ 216 h 458"/>
                <a:gd name="T8" fmla="*/ 286 w 548"/>
                <a:gd name="T9" fmla="*/ 252 h 458"/>
                <a:gd name="T10" fmla="*/ 241 w 548"/>
                <a:gd name="T11" fmla="*/ 289 h 458"/>
                <a:gd name="T12" fmla="*/ 199 w 548"/>
                <a:gd name="T13" fmla="*/ 317 h 458"/>
                <a:gd name="T14" fmla="*/ 157 w 548"/>
                <a:gd name="T15" fmla="*/ 348 h 458"/>
                <a:gd name="T16" fmla="*/ 110 w 548"/>
                <a:gd name="T17" fmla="*/ 379 h 458"/>
                <a:gd name="T18" fmla="*/ 17 w 548"/>
                <a:gd name="T19" fmla="*/ 457 h 458"/>
                <a:gd name="T20" fmla="*/ 0 w 548"/>
                <a:gd name="T21" fmla="*/ 457 h 458"/>
                <a:gd name="T22" fmla="*/ 0 w 548"/>
                <a:gd name="T23" fmla="*/ 429 h 458"/>
                <a:gd name="T24" fmla="*/ 45 w 548"/>
                <a:gd name="T25" fmla="*/ 365 h 458"/>
                <a:gd name="T26" fmla="*/ 65 w 548"/>
                <a:gd name="T27" fmla="*/ 339 h 458"/>
                <a:gd name="T28" fmla="*/ 87 w 548"/>
                <a:gd name="T29" fmla="*/ 311 h 458"/>
                <a:gd name="T30" fmla="*/ 177 w 548"/>
                <a:gd name="T31" fmla="*/ 247 h 458"/>
                <a:gd name="T32" fmla="*/ 264 w 548"/>
                <a:gd name="T33" fmla="*/ 180 h 458"/>
                <a:gd name="T34" fmla="*/ 300 w 548"/>
                <a:gd name="T35" fmla="*/ 149 h 458"/>
                <a:gd name="T36" fmla="*/ 331 w 548"/>
                <a:gd name="T37" fmla="*/ 118 h 458"/>
                <a:gd name="T38" fmla="*/ 393 w 548"/>
                <a:gd name="T39" fmla="*/ 76 h 458"/>
                <a:gd name="T40" fmla="*/ 457 w 548"/>
                <a:gd name="T41" fmla="*/ 37 h 458"/>
                <a:gd name="T42" fmla="*/ 530 w 548"/>
                <a:gd name="T43" fmla="*/ 0 h 458"/>
                <a:gd name="T44" fmla="*/ 547 w 548"/>
                <a:gd name="T45" fmla="*/ 11 h 458"/>
                <a:gd name="T46" fmla="*/ 533 w 548"/>
                <a:gd name="T47" fmla="*/ 37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8" h="458">
                  <a:moveTo>
                    <a:pt x="533" y="37"/>
                  </a:moveTo>
                  <a:lnTo>
                    <a:pt x="407" y="126"/>
                  </a:lnTo>
                  <a:lnTo>
                    <a:pt x="353" y="188"/>
                  </a:lnTo>
                  <a:lnTo>
                    <a:pt x="323" y="216"/>
                  </a:lnTo>
                  <a:lnTo>
                    <a:pt x="286" y="252"/>
                  </a:lnTo>
                  <a:lnTo>
                    <a:pt x="241" y="289"/>
                  </a:lnTo>
                  <a:lnTo>
                    <a:pt x="199" y="317"/>
                  </a:lnTo>
                  <a:lnTo>
                    <a:pt x="157" y="348"/>
                  </a:lnTo>
                  <a:lnTo>
                    <a:pt x="110" y="379"/>
                  </a:lnTo>
                  <a:lnTo>
                    <a:pt x="17" y="457"/>
                  </a:lnTo>
                  <a:lnTo>
                    <a:pt x="0" y="457"/>
                  </a:lnTo>
                  <a:lnTo>
                    <a:pt x="0" y="429"/>
                  </a:lnTo>
                  <a:lnTo>
                    <a:pt x="45" y="365"/>
                  </a:lnTo>
                  <a:lnTo>
                    <a:pt x="65" y="339"/>
                  </a:lnTo>
                  <a:lnTo>
                    <a:pt x="87" y="311"/>
                  </a:lnTo>
                  <a:lnTo>
                    <a:pt x="177" y="247"/>
                  </a:lnTo>
                  <a:lnTo>
                    <a:pt x="264" y="180"/>
                  </a:lnTo>
                  <a:lnTo>
                    <a:pt x="300" y="149"/>
                  </a:lnTo>
                  <a:lnTo>
                    <a:pt x="331" y="118"/>
                  </a:lnTo>
                  <a:lnTo>
                    <a:pt x="393" y="76"/>
                  </a:lnTo>
                  <a:lnTo>
                    <a:pt x="457" y="37"/>
                  </a:lnTo>
                  <a:lnTo>
                    <a:pt x="530" y="0"/>
                  </a:lnTo>
                  <a:lnTo>
                    <a:pt x="547" y="11"/>
                  </a:lnTo>
                  <a:lnTo>
                    <a:pt x="533" y="3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6" name="Freeform 298"/>
            <p:cNvSpPr>
              <a:spLocks noChangeArrowheads="1"/>
            </p:cNvSpPr>
            <p:nvPr/>
          </p:nvSpPr>
          <p:spPr bwMode="auto">
            <a:xfrm>
              <a:off x="1374" y="3882"/>
              <a:ext cx="197" cy="160"/>
            </a:xfrm>
            <a:custGeom>
              <a:avLst/>
              <a:gdLst>
                <a:gd name="T0" fmla="*/ 182 w 873"/>
                <a:gd name="T1" fmla="*/ 59 h 710"/>
                <a:gd name="T2" fmla="*/ 152 w 873"/>
                <a:gd name="T3" fmla="*/ 40 h 710"/>
                <a:gd name="T4" fmla="*/ 118 w 873"/>
                <a:gd name="T5" fmla="*/ 40 h 710"/>
                <a:gd name="T6" fmla="*/ 65 w 873"/>
                <a:gd name="T7" fmla="*/ 121 h 710"/>
                <a:gd name="T8" fmla="*/ 56 w 873"/>
                <a:gd name="T9" fmla="*/ 185 h 710"/>
                <a:gd name="T10" fmla="*/ 65 w 873"/>
                <a:gd name="T11" fmla="*/ 253 h 710"/>
                <a:gd name="T12" fmla="*/ 124 w 873"/>
                <a:gd name="T13" fmla="*/ 325 h 710"/>
                <a:gd name="T14" fmla="*/ 191 w 873"/>
                <a:gd name="T15" fmla="*/ 376 h 710"/>
                <a:gd name="T16" fmla="*/ 323 w 873"/>
                <a:gd name="T17" fmla="*/ 393 h 710"/>
                <a:gd name="T18" fmla="*/ 449 w 873"/>
                <a:gd name="T19" fmla="*/ 435 h 710"/>
                <a:gd name="T20" fmla="*/ 564 w 873"/>
                <a:gd name="T21" fmla="*/ 502 h 710"/>
                <a:gd name="T22" fmla="*/ 608 w 873"/>
                <a:gd name="T23" fmla="*/ 538 h 710"/>
                <a:gd name="T24" fmla="*/ 653 w 873"/>
                <a:gd name="T25" fmla="*/ 569 h 710"/>
                <a:gd name="T26" fmla="*/ 698 w 873"/>
                <a:gd name="T27" fmla="*/ 606 h 710"/>
                <a:gd name="T28" fmla="*/ 749 w 873"/>
                <a:gd name="T29" fmla="*/ 634 h 710"/>
                <a:gd name="T30" fmla="*/ 858 w 873"/>
                <a:gd name="T31" fmla="*/ 670 h 710"/>
                <a:gd name="T32" fmla="*/ 872 w 873"/>
                <a:gd name="T33" fmla="*/ 693 h 710"/>
                <a:gd name="T34" fmla="*/ 858 w 873"/>
                <a:gd name="T35" fmla="*/ 709 h 710"/>
                <a:gd name="T36" fmla="*/ 639 w 873"/>
                <a:gd name="T37" fmla="*/ 648 h 710"/>
                <a:gd name="T38" fmla="*/ 541 w 873"/>
                <a:gd name="T39" fmla="*/ 606 h 710"/>
                <a:gd name="T40" fmla="*/ 426 w 873"/>
                <a:gd name="T41" fmla="*/ 547 h 710"/>
                <a:gd name="T42" fmla="*/ 359 w 873"/>
                <a:gd name="T43" fmla="*/ 508 h 710"/>
                <a:gd name="T44" fmla="*/ 300 w 873"/>
                <a:gd name="T45" fmla="*/ 480 h 710"/>
                <a:gd name="T46" fmla="*/ 182 w 873"/>
                <a:gd name="T47" fmla="*/ 429 h 710"/>
                <a:gd name="T48" fmla="*/ 14 w 873"/>
                <a:gd name="T49" fmla="*/ 306 h 710"/>
                <a:gd name="T50" fmla="*/ 0 w 873"/>
                <a:gd name="T51" fmla="*/ 213 h 710"/>
                <a:gd name="T52" fmla="*/ 20 w 873"/>
                <a:gd name="T53" fmla="*/ 121 h 710"/>
                <a:gd name="T54" fmla="*/ 37 w 873"/>
                <a:gd name="T55" fmla="*/ 82 h 710"/>
                <a:gd name="T56" fmla="*/ 59 w 873"/>
                <a:gd name="T57" fmla="*/ 45 h 710"/>
                <a:gd name="T58" fmla="*/ 87 w 873"/>
                <a:gd name="T59" fmla="*/ 17 h 710"/>
                <a:gd name="T60" fmla="*/ 115 w 873"/>
                <a:gd name="T61" fmla="*/ 3 h 710"/>
                <a:gd name="T62" fmla="*/ 152 w 873"/>
                <a:gd name="T63" fmla="*/ 0 h 710"/>
                <a:gd name="T64" fmla="*/ 188 w 873"/>
                <a:gd name="T65" fmla="*/ 17 h 710"/>
                <a:gd name="T66" fmla="*/ 202 w 873"/>
                <a:gd name="T67" fmla="*/ 45 h 710"/>
                <a:gd name="T68" fmla="*/ 182 w 873"/>
                <a:gd name="T69" fmla="*/ 59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3" h="710">
                  <a:moveTo>
                    <a:pt x="182" y="59"/>
                  </a:moveTo>
                  <a:lnTo>
                    <a:pt x="152" y="40"/>
                  </a:lnTo>
                  <a:lnTo>
                    <a:pt x="118" y="40"/>
                  </a:lnTo>
                  <a:lnTo>
                    <a:pt x="65" y="121"/>
                  </a:lnTo>
                  <a:lnTo>
                    <a:pt x="56" y="185"/>
                  </a:lnTo>
                  <a:lnTo>
                    <a:pt x="65" y="253"/>
                  </a:lnTo>
                  <a:lnTo>
                    <a:pt x="124" y="325"/>
                  </a:lnTo>
                  <a:lnTo>
                    <a:pt x="191" y="376"/>
                  </a:lnTo>
                  <a:lnTo>
                    <a:pt x="323" y="393"/>
                  </a:lnTo>
                  <a:lnTo>
                    <a:pt x="449" y="435"/>
                  </a:lnTo>
                  <a:lnTo>
                    <a:pt x="564" y="502"/>
                  </a:lnTo>
                  <a:lnTo>
                    <a:pt x="608" y="538"/>
                  </a:lnTo>
                  <a:lnTo>
                    <a:pt x="653" y="569"/>
                  </a:lnTo>
                  <a:lnTo>
                    <a:pt x="698" y="606"/>
                  </a:lnTo>
                  <a:lnTo>
                    <a:pt x="749" y="634"/>
                  </a:lnTo>
                  <a:lnTo>
                    <a:pt x="858" y="670"/>
                  </a:lnTo>
                  <a:lnTo>
                    <a:pt x="872" y="693"/>
                  </a:lnTo>
                  <a:lnTo>
                    <a:pt x="858" y="709"/>
                  </a:lnTo>
                  <a:lnTo>
                    <a:pt x="639" y="648"/>
                  </a:lnTo>
                  <a:lnTo>
                    <a:pt x="541" y="606"/>
                  </a:lnTo>
                  <a:lnTo>
                    <a:pt x="426" y="547"/>
                  </a:lnTo>
                  <a:lnTo>
                    <a:pt x="359" y="508"/>
                  </a:lnTo>
                  <a:lnTo>
                    <a:pt x="300" y="480"/>
                  </a:lnTo>
                  <a:lnTo>
                    <a:pt x="182" y="429"/>
                  </a:lnTo>
                  <a:lnTo>
                    <a:pt x="14" y="306"/>
                  </a:lnTo>
                  <a:lnTo>
                    <a:pt x="0" y="213"/>
                  </a:lnTo>
                  <a:lnTo>
                    <a:pt x="20" y="121"/>
                  </a:lnTo>
                  <a:lnTo>
                    <a:pt x="37" y="82"/>
                  </a:lnTo>
                  <a:lnTo>
                    <a:pt x="59" y="45"/>
                  </a:lnTo>
                  <a:lnTo>
                    <a:pt x="87" y="17"/>
                  </a:lnTo>
                  <a:lnTo>
                    <a:pt x="115" y="3"/>
                  </a:lnTo>
                  <a:lnTo>
                    <a:pt x="152" y="0"/>
                  </a:lnTo>
                  <a:lnTo>
                    <a:pt x="188" y="17"/>
                  </a:lnTo>
                  <a:lnTo>
                    <a:pt x="202" y="45"/>
                  </a:lnTo>
                  <a:lnTo>
                    <a:pt x="182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7" name="Freeform 299"/>
            <p:cNvSpPr>
              <a:spLocks noChangeArrowheads="1"/>
            </p:cNvSpPr>
            <p:nvPr/>
          </p:nvSpPr>
          <p:spPr bwMode="auto">
            <a:xfrm>
              <a:off x="1595" y="3933"/>
              <a:ext cx="141" cy="128"/>
            </a:xfrm>
            <a:custGeom>
              <a:avLst/>
              <a:gdLst>
                <a:gd name="T0" fmla="*/ 14 w 626"/>
                <a:gd name="T1" fmla="*/ 510 h 567"/>
                <a:gd name="T2" fmla="*/ 120 w 626"/>
                <a:gd name="T3" fmla="*/ 496 h 567"/>
                <a:gd name="T4" fmla="*/ 171 w 626"/>
                <a:gd name="T5" fmla="*/ 451 h 567"/>
                <a:gd name="T6" fmla="*/ 221 w 626"/>
                <a:gd name="T7" fmla="*/ 384 h 567"/>
                <a:gd name="T8" fmla="*/ 258 w 626"/>
                <a:gd name="T9" fmla="*/ 308 h 567"/>
                <a:gd name="T10" fmla="*/ 288 w 626"/>
                <a:gd name="T11" fmla="*/ 260 h 567"/>
                <a:gd name="T12" fmla="*/ 319 w 626"/>
                <a:gd name="T13" fmla="*/ 235 h 567"/>
                <a:gd name="T14" fmla="*/ 392 w 626"/>
                <a:gd name="T15" fmla="*/ 193 h 567"/>
                <a:gd name="T16" fmla="*/ 420 w 626"/>
                <a:gd name="T17" fmla="*/ 157 h 567"/>
                <a:gd name="T18" fmla="*/ 448 w 626"/>
                <a:gd name="T19" fmla="*/ 131 h 567"/>
                <a:gd name="T20" fmla="*/ 496 w 626"/>
                <a:gd name="T21" fmla="*/ 75 h 567"/>
                <a:gd name="T22" fmla="*/ 546 w 626"/>
                <a:gd name="T23" fmla="*/ 36 h 567"/>
                <a:gd name="T24" fmla="*/ 605 w 626"/>
                <a:gd name="T25" fmla="*/ 0 h 567"/>
                <a:gd name="T26" fmla="*/ 625 w 626"/>
                <a:gd name="T27" fmla="*/ 8 h 567"/>
                <a:gd name="T28" fmla="*/ 614 w 626"/>
                <a:gd name="T29" fmla="*/ 36 h 567"/>
                <a:gd name="T30" fmla="*/ 510 w 626"/>
                <a:gd name="T31" fmla="*/ 117 h 567"/>
                <a:gd name="T32" fmla="*/ 459 w 626"/>
                <a:gd name="T33" fmla="*/ 168 h 567"/>
                <a:gd name="T34" fmla="*/ 406 w 626"/>
                <a:gd name="T35" fmla="*/ 227 h 567"/>
                <a:gd name="T36" fmla="*/ 316 w 626"/>
                <a:gd name="T37" fmla="*/ 375 h 567"/>
                <a:gd name="T38" fmla="*/ 274 w 626"/>
                <a:gd name="T39" fmla="*/ 459 h 567"/>
                <a:gd name="T40" fmla="*/ 246 w 626"/>
                <a:gd name="T41" fmla="*/ 501 h 567"/>
                <a:gd name="T42" fmla="*/ 213 w 626"/>
                <a:gd name="T43" fmla="*/ 532 h 567"/>
                <a:gd name="T44" fmla="*/ 148 w 626"/>
                <a:gd name="T45" fmla="*/ 566 h 567"/>
                <a:gd name="T46" fmla="*/ 8 w 626"/>
                <a:gd name="T47" fmla="*/ 552 h 567"/>
                <a:gd name="T48" fmla="*/ 0 w 626"/>
                <a:gd name="T49" fmla="*/ 524 h 567"/>
                <a:gd name="T50" fmla="*/ 14 w 626"/>
                <a:gd name="T5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6" h="567">
                  <a:moveTo>
                    <a:pt x="14" y="510"/>
                  </a:moveTo>
                  <a:lnTo>
                    <a:pt x="120" y="496"/>
                  </a:lnTo>
                  <a:lnTo>
                    <a:pt x="171" y="451"/>
                  </a:lnTo>
                  <a:lnTo>
                    <a:pt x="221" y="384"/>
                  </a:lnTo>
                  <a:lnTo>
                    <a:pt x="258" y="308"/>
                  </a:lnTo>
                  <a:lnTo>
                    <a:pt x="288" y="260"/>
                  </a:lnTo>
                  <a:lnTo>
                    <a:pt x="319" y="235"/>
                  </a:lnTo>
                  <a:lnTo>
                    <a:pt x="392" y="193"/>
                  </a:lnTo>
                  <a:lnTo>
                    <a:pt x="420" y="157"/>
                  </a:lnTo>
                  <a:lnTo>
                    <a:pt x="448" y="131"/>
                  </a:lnTo>
                  <a:lnTo>
                    <a:pt x="496" y="75"/>
                  </a:lnTo>
                  <a:lnTo>
                    <a:pt x="546" y="36"/>
                  </a:lnTo>
                  <a:lnTo>
                    <a:pt x="605" y="0"/>
                  </a:lnTo>
                  <a:lnTo>
                    <a:pt x="625" y="8"/>
                  </a:lnTo>
                  <a:lnTo>
                    <a:pt x="614" y="36"/>
                  </a:lnTo>
                  <a:lnTo>
                    <a:pt x="510" y="117"/>
                  </a:lnTo>
                  <a:lnTo>
                    <a:pt x="459" y="168"/>
                  </a:lnTo>
                  <a:lnTo>
                    <a:pt x="406" y="227"/>
                  </a:lnTo>
                  <a:lnTo>
                    <a:pt x="316" y="375"/>
                  </a:lnTo>
                  <a:lnTo>
                    <a:pt x="274" y="459"/>
                  </a:lnTo>
                  <a:lnTo>
                    <a:pt x="246" y="501"/>
                  </a:lnTo>
                  <a:lnTo>
                    <a:pt x="213" y="532"/>
                  </a:lnTo>
                  <a:lnTo>
                    <a:pt x="148" y="566"/>
                  </a:lnTo>
                  <a:lnTo>
                    <a:pt x="8" y="552"/>
                  </a:lnTo>
                  <a:lnTo>
                    <a:pt x="0" y="524"/>
                  </a:lnTo>
                  <a:lnTo>
                    <a:pt x="14" y="51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8" name="Freeform 300"/>
            <p:cNvSpPr>
              <a:spLocks noChangeArrowheads="1"/>
            </p:cNvSpPr>
            <p:nvPr/>
          </p:nvSpPr>
          <p:spPr bwMode="auto">
            <a:xfrm>
              <a:off x="1573" y="3992"/>
              <a:ext cx="48" cy="65"/>
            </a:xfrm>
            <a:custGeom>
              <a:avLst/>
              <a:gdLst>
                <a:gd name="T0" fmla="*/ 202 w 217"/>
                <a:gd name="T1" fmla="*/ 84 h 293"/>
                <a:gd name="T2" fmla="*/ 132 w 217"/>
                <a:gd name="T3" fmla="*/ 79 h 293"/>
                <a:gd name="T4" fmla="*/ 73 w 217"/>
                <a:gd name="T5" fmla="*/ 155 h 293"/>
                <a:gd name="T6" fmla="*/ 73 w 217"/>
                <a:gd name="T7" fmla="*/ 188 h 293"/>
                <a:gd name="T8" fmla="*/ 73 w 217"/>
                <a:gd name="T9" fmla="*/ 213 h 293"/>
                <a:gd name="T10" fmla="*/ 96 w 217"/>
                <a:gd name="T11" fmla="*/ 255 h 293"/>
                <a:gd name="T12" fmla="*/ 96 w 217"/>
                <a:gd name="T13" fmla="*/ 284 h 293"/>
                <a:gd name="T14" fmla="*/ 82 w 217"/>
                <a:gd name="T15" fmla="*/ 292 h 293"/>
                <a:gd name="T16" fmla="*/ 45 w 217"/>
                <a:gd name="T17" fmla="*/ 250 h 293"/>
                <a:gd name="T18" fmla="*/ 14 w 217"/>
                <a:gd name="T19" fmla="*/ 205 h 293"/>
                <a:gd name="T20" fmla="*/ 0 w 217"/>
                <a:gd name="T21" fmla="*/ 101 h 293"/>
                <a:gd name="T22" fmla="*/ 3 w 217"/>
                <a:gd name="T23" fmla="*/ 87 h 293"/>
                <a:gd name="T24" fmla="*/ 51 w 217"/>
                <a:gd name="T25" fmla="*/ 26 h 293"/>
                <a:gd name="T26" fmla="*/ 99 w 217"/>
                <a:gd name="T27" fmla="*/ 0 h 293"/>
                <a:gd name="T28" fmla="*/ 213 w 217"/>
                <a:gd name="T29" fmla="*/ 48 h 293"/>
                <a:gd name="T30" fmla="*/ 216 w 217"/>
                <a:gd name="T31" fmla="*/ 73 h 293"/>
                <a:gd name="T32" fmla="*/ 202 w 217"/>
                <a:gd name="T33" fmla="*/ 8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293">
                  <a:moveTo>
                    <a:pt x="202" y="84"/>
                  </a:moveTo>
                  <a:lnTo>
                    <a:pt x="132" y="79"/>
                  </a:lnTo>
                  <a:lnTo>
                    <a:pt x="73" y="155"/>
                  </a:lnTo>
                  <a:lnTo>
                    <a:pt x="73" y="188"/>
                  </a:lnTo>
                  <a:lnTo>
                    <a:pt x="73" y="213"/>
                  </a:lnTo>
                  <a:lnTo>
                    <a:pt x="96" y="255"/>
                  </a:lnTo>
                  <a:lnTo>
                    <a:pt x="96" y="284"/>
                  </a:lnTo>
                  <a:lnTo>
                    <a:pt x="82" y="292"/>
                  </a:lnTo>
                  <a:lnTo>
                    <a:pt x="45" y="250"/>
                  </a:lnTo>
                  <a:lnTo>
                    <a:pt x="14" y="205"/>
                  </a:lnTo>
                  <a:lnTo>
                    <a:pt x="0" y="101"/>
                  </a:lnTo>
                  <a:lnTo>
                    <a:pt x="3" y="87"/>
                  </a:lnTo>
                  <a:lnTo>
                    <a:pt x="51" y="26"/>
                  </a:lnTo>
                  <a:lnTo>
                    <a:pt x="99" y="0"/>
                  </a:lnTo>
                  <a:lnTo>
                    <a:pt x="213" y="48"/>
                  </a:lnTo>
                  <a:lnTo>
                    <a:pt x="216" y="73"/>
                  </a:lnTo>
                  <a:lnTo>
                    <a:pt x="202" y="8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29" name="Freeform 301"/>
            <p:cNvSpPr>
              <a:spLocks noChangeArrowheads="1"/>
            </p:cNvSpPr>
            <p:nvPr/>
          </p:nvSpPr>
          <p:spPr bwMode="auto">
            <a:xfrm>
              <a:off x="454" y="3821"/>
              <a:ext cx="242" cy="138"/>
            </a:xfrm>
            <a:custGeom>
              <a:avLst/>
              <a:gdLst>
                <a:gd name="T0" fmla="*/ 14 w 1072"/>
                <a:gd name="T1" fmla="*/ 0 h 615"/>
                <a:gd name="T2" fmla="*/ 104 w 1072"/>
                <a:gd name="T3" fmla="*/ 45 h 615"/>
                <a:gd name="T4" fmla="*/ 179 w 1072"/>
                <a:gd name="T5" fmla="*/ 96 h 615"/>
                <a:gd name="T6" fmla="*/ 258 w 1072"/>
                <a:gd name="T7" fmla="*/ 141 h 615"/>
                <a:gd name="T8" fmla="*/ 342 w 1072"/>
                <a:gd name="T9" fmla="*/ 191 h 615"/>
                <a:gd name="T10" fmla="*/ 471 w 1072"/>
                <a:gd name="T11" fmla="*/ 244 h 615"/>
                <a:gd name="T12" fmla="*/ 577 w 1072"/>
                <a:gd name="T13" fmla="*/ 289 h 615"/>
                <a:gd name="T14" fmla="*/ 692 w 1072"/>
                <a:gd name="T15" fmla="*/ 340 h 615"/>
                <a:gd name="T16" fmla="*/ 813 w 1072"/>
                <a:gd name="T17" fmla="*/ 407 h 615"/>
                <a:gd name="T18" fmla="*/ 987 w 1072"/>
                <a:gd name="T19" fmla="*/ 519 h 615"/>
                <a:gd name="T20" fmla="*/ 1023 w 1072"/>
                <a:gd name="T21" fmla="*/ 561 h 615"/>
                <a:gd name="T22" fmla="*/ 1062 w 1072"/>
                <a:gd name="T23" fmla="*/ 589 h 615"/>
                <a:gd name="T24" fmla="*/ 1071 w 1072"/>
                <a:gd name="T25" fmla="*/ 603 h 615"/>
                <a:gd name="T26" fmla="*/ 1059 w 1072"/>
                <a:gd name="T27" fmla="*/ 614 h 615"/>
                <a:gd name="T28" fmla="*/ 950 w 1072"/>
                <a:gd name="T29" fmla="*/ 597 h 615"/>
                <a:gd name="T30" fmla="*/ 908 w 1072"/>
                <a:gd name="T31" fmla="*/ 567 h 615"/>
                <a:gd name="T32" fmla="*/ 869 w 1072"/>
                <a:gd name="T33" fmla="*/ 539 h 615"/>
                <a:gd name="T34" fmla="*/ 782 w 1072"/>
                <a:gd name="T35" fmla="*/ 488 h 615"/>
                <a:gd name="T36" fmla="*/ 717 w 1072"/>
                <a:gd name="T37" fmla="*/ 452 h 615"/>
                <a:gd name="T38" fmla="*/ 659 w 1072"/>
                <a:gd name="T39" fmla="*/ 415 h 615"/>
                <a:gd name="T40" fmla="*/ 611 w 1072"/>
                <a:gd name="T41" fmla="*/ 384 h 615"/>
                <a:gd name="T42" fmla="*/ 560 w 1072"/>
                <a:gd name="T43" fmla="*/ 354 h 615"/>
                <a:gd name="T44" fmla="*/ 451 w 1072"/>
                <a:gd name="T45" fmla="*/ 295 h 615"/>
                <a:gd name="T46" fmla="*/ 398 w 1072"/>
                <a:gd name="T47" fmla="*/ 267 h 615"/>
                <a:gd name="T48" fmla="*/ 333 w 1072"/>
                <a:gd name="T49" fmla="*/ 230 h 615"/>
                <a:gd name="T50" fmla="*/ 244 w 1072"/>
                <a:gd name="T51" fmla="*/ 180 h 615"/>
                <a:gd name="T52" fmla="*/ 171 w 1072"/>
                <a:gd name="T53" fmla="*/ 127 h 615"/>
                <a:gd name="T54" fmla="*/ 95 w 1072"/>
                <a:gd name="T55" fmla="*/ 73 h 615"/>
                <a:gd name="T56" fmla="*/ 3 w 1072"/>
                <a:gd name="T57" fmla="*/ 23 h 615"/>
                <a:gd name="T58" fmla="*/ 0 w 1072"/>
                <a:gd name="T59" fmla="*/ 3 h 615"/>
                <a:gd name="T60" fmla="*/ 14 w 1072"/>
                <a:gd name="T6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2" h="615">
                  <a:moveTo>
                    <a:pt x="14" y="0"/>
                  </a:moveTo>
                  <a:lnTo>
                    <a:pt x="104" y="45"/>
                  </a:lnTo>
                  <a:lnTo>
                    <a:pt x="179" y="96"/>
                  </a:lnTo>
                  <a:lnTo>
                    <a:pt x="258" y="141"/>
                  </a:lnTo>
                  <a:lnTo>
                    <a:pt x="342" y="191"/>
                  </a:lnTo>
                  <a:lnTo>
                    <a:pt x="471" y="244"/>
                  </a:lnTo>
                  <a:lnTo>
                    <a:pt x="577" y="289"/>
                  </a:lnTo>
                  <a:lnTo>
                    <a:pt x="692" y="340"/>
                  </a:lnTo>
                  <a:lnTo>
                    <a:pt x="813" y="407"/>
                  </a:lnTo>
                  <a:lnTo>
                    <a:pt x="987" y="519"/>
                  </a:lnTo>
                  <a:lnTo>
                    <a:pt x="1023" y="561"/>
                  </a:lnTo>
                  <a:lnTo>
                    <a:pt x="1062" y="589"/>
                  </a:lnTo>
                  <a:lnTo>
                    <a:pt x="1071" y="603"/>
                  </a:lnTo>
                  <a:lnTo>
                    <a:pt x="1059" y="614"/>
                  </a:lnTo>
                  <a:lnTo>
                    <a:pt x="950" y="597"/>
                  </a:lnTo>
                  <a:lnTo>
                    <a:pt x="908" y="567"/>
                  </a:lnTo>
                  <a:lnTo>
                    <a:pt x="869" y="539"/>
                  </a:lnTo>
                  <a:lnTo>
                    <a:pt x="782" y="488"/>
                  </a:lnTo>
                  <a:lnTo>
                    <a:pt x="717" y="452"/>
                  </a:lnTo>
                  <a:lnTo>
                    <a:pt x="659" y="415"/>
                  </a:lnTo>
                  <a:lnTo>
                    <a:pt x="611" y="384"/>
                  </a:lnTo>
                  <a:lnTo>
                    <a:pt x="560" y="354"/>
                  </a:lnTo>
                  <a:lnTo>
                    <a:pt x="451" y="295"/>
                  </a:lnTo>
                  <a:lnTo>
                    <a:pt x="398" y="267"/>
                  </a:lnTo>
                  <a:lnTo>
                    <a:pt x="333" y="230"/>
                  </a:lnTo>
                  <a:lnTo>
                    <a:pt x="244" y="180"/>
                  </a:lnTo>
                  <a:lnTo>
                    <a:pt x="171" y="127"/>
                  </a:lnTo>
                  <a:lnTo>
                    <a:pt x="95" y="73"/>
                  </a:lnTo>
                  <a:lnTo>
                    <a:pt x="3" y="23"/>
                  </a:lnTo>
                  <a:lnTo>
                    <a:pt x="0" y="3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0" name="Freeform 302"/>
            <p:cNvSpPr>
              <a:spLocks noChangeArrowheads="1"/>
            </p:cNvSpPr>
            <p:nvPr/>
          </p:nvSpPr>
          <p:spPr bwMode="auto">
            <a:xfrm>
              <a:off x="721" y="3846"/>
              <a:ext cx="160" cy="89"/>
            </a:xfrm>
            <a:custGeom>
              <a:avLst/>
              <a:gdLst>
                <a:gd name="T0" fmla="*/ 709 w 710"/>
                <a:gd name="T1" fmla="*/ 22 h 396"/>
                <a:gd name="T2" fmla="*/ 645 w 710"/>
                <a:gd name="T3" fmla="*/ 64 h 396"/>
                <a:gd name="T4" fmla="*/ 592 w 710"/>
                <a:gd name="T5" fmla="*/ 100 h 396"/>
                <a:gd name="T6" fmla="*/ 541 w 710"/>
                <a:gd name="T7" fmla="*/ 131 h 396"/>
                <a:gd name="T8" fmla="*/ 493 w 710"/>
                <a:gd name="T9" fmla="*/ 168 h 396"/>
                <a:gd name="T10" fmla="*/ 443 w 710"/>
                <a:gd name="T11" fmla="*/ 196 h 396"/>
                <a:gd name="T12" fmla="*/ 387 w 710"/>
                <a:gd name="T13" fmla="*/ 229 h 396"/>
                <a:gd name="T14" fmla="*/ 334 w 710"/>
                <a:gd name="T15" fmla="*/ 257 h 396"/>
                <a:gd name="T16" fmla="*/ 269 w 710"/>
                <a:gd name="T17" fmla="*/ 294 h 396"/>
                <a:gd name="T18" fmla="*/ 163 w 710"/>
                <a:gd name="T19" fmla="*/ 353 h 396"/>
                <a:gd name="T20" fmla="*/ 9 w 710"/>
                <a:gd name="T21" fmla="*/ 395 h 396"/>
                <a:gd name="T22" fmla="*/ 0 w 710"/>
                <a:gd name="T23" fmla="*/ 372 h 396"/>
                <a:gd name="T24" fmla="*/ 70 w 710"/>
                <a:gd name="T25" fmla="*/ 322 h 396"/>
                <a:gd name="T26" fmla="*/ 98 w 710"/>
                <a:gd name="T27" fmla="*/ 299 h 396"/>
                <a:gd name="T28" fmla="*/ 140 w 710"/>
                <a:gd name="T29" fmla="*/ 277 h 396"/>
                <a:gd name="T30" fmla="*/ 247 w 710"/>
                <a:gd name="T31" fmla="*/ 218 h 396"/>
                <a:gd name="T32" fmla="*/ 370 w 710"/>
                <a:gd name="T33" fmla="*/ 162 h 396"/>
                <a:gd name="T34" fmla="*/ 474 w 710"/>
                <a:gd name="T35" fmla="*/ 114 h 396"/>
                <a:gd name="T36" fmla="*/ 578 w 710"/>
                <a:gd name="T37" fmla="*/ 64 h 396"/>
                <a:gd name="T38" fmla="*/ 701 w 710"/>
                <a:gd name="T39" fmla="*/ 0 h 396"/>
                <a:gd name="T40" fmla="*/ 709 w 710"/>
                <a:gd name="T41" fmla="*/ 22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0" h="396">
                  <a:moveTo>
                    <a:pt x="709" y="22"/>
                  </a:moveTo>
                  <a:lnTo>
                    <a:pt x="645" y="64"/>
                  </a:lnTo>
                  <a:lnTo>
                    <a:pt x="592" y="100"/>
                  </a:lnTo>
                  <a:lnTo>
                    <a:pt x="541" y="131"/>
                  </a:lnTo>
                  <a:lnTo>
                    <a:pt x="493" y="168"/>
                  </a:lnTo>
                  <a:lnTo>
                    <a:pt x="443" y="196"/>
                  </a:lnTo>
                  <a:lnTo>
                    <a:pt x="387" y="229"/>
                  </a:lnTo>
                  <a:lnTo>
                    <a:pt x="334" y="257"/>
                  </a:lnTo>
                  <a:lnTo>
                    <a:pt x="269" y="294"/>
                  </a:lnTo>
                  <a:lnTo>
                    <a:pt x="163" y="353"/>
                  </a:lnTo>
                  <a:lnTo>
                    <a:pt x="9" y="395"/>
                  </a:lnTo>
                  <a:lnTo>
                    <a:pt x="0" y="372"/>
                  </a:lnTo>
                  <a:lnTo>
                    <a:pt x="70" y="322"/>
                  </a:lnTo>
                  <a:lnTo>
                    <a:pt x="98" y="299"/>
                  </a:lnTo>
                  <a:lnTo>
                    <a:pt x="140" y="277"/>
                  </a:lnTo>
                  <a:lnTo>
                    <a:pt x="247" y="218"/>
                  </a:lnTo>
                  <a:lnTo>
                    <a:pt x="370" y="162"/>
                  </a:lnTo>
                  <a:lnTo>
                    <a:pt x="474" y="114"/>
                  </a:lnTo>
                  <a:lnTo>
                    <a:pt x="578" y="64"/>
                  </a:lnTo>
                  <a:lnTo>
                    <a:pt x="701" y="0"/>
                  </a:lnTo>
                  <a:lnTo>
                    <a:pt x="709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1" name="Freeform 303"/>
            <p:cNvSpPr>
              <a:spLocks noChangeArrowheads="1"/>
            </p:cNvSpPr>
            <p:nvPr/>
          </p:nvSpPr>
          <p:spPr bwMode="auto">
            <a:xfrm>
              <a:off x="405" y="3813"/>
              <a:ext cx="281" cy="179"/>
            </a:xfrm>
            <a:custGeom>
              <a:avLst/>
              <a:gdLst>
                <a:gd name="T0" fmla="*/ 146 w 1243"/>
                <a:gd name="T1" fmla="*/ 28 h 794"/>
                <a:gd name="T2" fmla="*/ 65 w 1243"/>
                <a:gd name="T3" fmla="*/ 84 h 794"/>
                <a:gd name="T4" fmla="*/ 140 w 1243"/>
                <a:gd name="T5" fmla="*/ 106 h 794"/>
                <a:gd name="T6" fmla="*/ 244 w 1243"/>
                <a:gd name="T7" fmla="*/ 165 h 794"/>
                <a:gd name="T8" fmla="*/ 337 w 1243"/>
                <a:gd name="T9" fmla="*/ 224 h 794"/>
                <a:gd name="T10" fmla="*/ 426 w 1243"/>
                <a:gd name="T11" fmla="*/ 283 h 794"/>
                <a:gd name="T12" fmla="*/ 471 w 1243"/>
                <a:gd name="T13" fmla="*/ 314 h 794"/>
                <a:gd name="T14" fmla="*/ 524 w 1243"/>
                <a:gd name="T15" fmla="*/ 345 h 794"/>
                <a:gd name="T16" fmla="*/ 625 w 1243"/>
                <a:gd name="T17" fmla="*/ 403 h 794"/>
                <a:gd name="T18" fmla="*/ 712 w 1243"/>
                <a:gd name="T19" fmla="*/ 459 h 794"/>
                <a:gd name="T20" fmla="*/ 796 w 1243"/>
                <a:gd name="T21" fmla="*/ 507 h 794"/>
                <a:gd name="T22" fmla="*/ 878 w 1243"/>
                <a:gd name="T23" fmla="*/ 558 h 794"/>
                <a:gd name="T24" fmla="*/ 959 w 1243"/>
                <a:gd name="T25" fmla="*/ 602 h 794"/>
                <a:gd name="T26" fmla="*/ 1046 w 1243"/>
                <a:gd name="T27" fmla="*/ 658 h 794"/>
                <a:gd name="T28" fmla="*/ 1135 w 1243"/>
                <a:gd name="T29" fmla="*/ 706 h 794"/>
                <a:gd name="T30" fmla="*/ 1231 w 1243"/>
                <a:gd name="T31" fmla="*/ 765 h 794"/>
                <a:gd name="T32" fmla="*/ 1242 w 1243"/>
                <a:gd name="T33" fmla="*/ 785 h 794"/>
                <a:gd name="T34" fmla="*/ 1228 w 1243"/>
                <a:gd name="T35" fmla="*/ 793 h 794"/>
                <a:gd name="T36" fmla="*/ 1127 w 1243"/>
                <a:gd name="T37" fmla="*/ 734 h 794"/>
                <a:gd name="T38" fmla="*/ 1037 w 1243"/>
                <a:gd name="T39" fmla="*/ 689 h 794"/>
                <a:gd name="T40" fmla="*/ 948 w 1243"/>
                <a:gd name="T41" fmla="*/ 644 h 794"/>
                <a:gd name="T42" fmla="*/ 861 w 1243"/>
                <a:gd name="T43" fmla="*/ 602 h 794"/>
                <a:gd name="T44" fmla="*/ 779 w 1243"/>
                <a:gd name="T45" fmla="*/ 563 h 794"/>
                <a:gd name="T46" fmla="*/ 693 w 1243"/>
                <a:gd name="T47" fmla="*/ 518 h 794"/>
                <a:gd name="T48" fmla="*/ 597 w 1243"/>
                <a:gd name="T49" fmla="*/ 468 h 794"/>
                <a:gd name="T50" fmla="*/ 502 w 1243"/>
                <a:gd name="T51" fmla="*/ 412 h 794"/>
                <a:gd name="T52" fmla="*/ 449 w 1243"/>
                <a:gd name="T53" fmla="*/ 375 h 794"/>
                <a:gd name="T54" fmla="*/ 404 w 1243"/>
                <a:gd name="T55" fmla="*/ 342 h 794"/>
                <a:gd name="T56" fmla="*/ 359 w 1243"/>
                <a:gd name="T57" fmla="*/ 308 h 794"/>
                <a:gd name="T58" fmla="*/ 317 w 1243"/>
                <a:gd name="T59" fmla="*/ 277 h 794"/>
                <a:gd name="T60" fmla="*/ 272 w 1243"/>
                <a:gd name="T61" fmla="*/ 246 h 794"/>
                <a:gd name="T62" fmla="*/ 233 w 1243"/>
                <a:gd name="T63" fmla="*/ 213 h 794"/>
                <a:gd name="T64" fmla="*/ 182 w 1243"/>
                <a:gd name="T65" fmla="*/ 182 h 794"/>
                <a:gd name="T66" fmla="*/ 126 w 1243"/>
                <a:gd name="T67" fmla="*/ 154 h 794"/>
                <a:gd name="T68" fmla="*/ 14 w 1243"/>
                <a:gd name="T69" fmla="*/ 95 h 794"/>
                <a:gd name="T70" fmla="*/ 0 w 1243"/>
                <a:gd name="T71" fmla="*/ 78 h 794"/>
                <a:gd name="T72" fmla="*/ 14 w 1243"/>
                <a:gd name="T73" fmla="*/ 56 h 794"/>
                <a:gd name="T74" fmla="*/ 132 w 1243"/>
                <a:gd name="T75" fmla="*/ 0 h 794"/>
                <a:gd name="T76" fmla="*/ 146 w 1243"/>
                <a:gd name="T77" fmla="*/ 5 h 794"/>
                <a:gd name="T78" fmla="*/ 146 w 1243"/>
                <a:gd name="T79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3" h="794">
                  <a:moveTo>
                    <a:pt x="146" y="28"/>
                  </a:moveTo>
                  <a:lnTo>
                    <a:pt x="65" y="84"/>
                  </a:lnTo>
                  <a:lnTo>
                    <a:pt x="140" y="106"/>
                  </a:lnTo>
                  <a:lnTo>
                    <a:pt x="244" y="165"/>
                  </a:lnTo>
                  <a:lnTo>
                    <a:pt x="337" y="224"/>
                  </a:lnTo>
                  <a:lnTo>
                    <a:pt x="426" y="283"/>
                  </a:lnTo>
                  <a:lnTo>
                    <a:pt x="471" y="314"/>
                  </a:lnTo>
                  <a:lnTo>
                    <a:pt x="524" y="345"/>
                  </a:lnTo>
                  <a:lnTo>
                    <a:pt x="625" y="403"/>
                  </a:lnTo>
                  <a:lnTo>
                    <a:pt x="712" y="459"/>
                  </a:lnTo>
                  <a:lnTo>
                    <a:pt x="796" y="507"/>
                  </a:lnTo>
                  <a:lnTo>
                    <a:pt x="878" y="558"/>
                  </a:lnTo>
                  <a:lnTo>
                    <a:pt x="959" y="602"/>
                  </a:lnTo>
                  <a:lnTo>
                    <a:pt x="1046" y="658"/>
                  </a:lnTo>
                  <a:lnTo>
                    <a:pt x="1135" y="706"/>
                  </a:lnTo>
                  <a:lnTo>
                    <a:pt x="1231" y="765"/>
                  </a:lnTo>
                  <a:lnTo>
                    <a:pt x="1242" y="785"/>
                  </a:lnTo>
                  <a:lnTo>
                    <a:pt x="1228" y="793"/>
                  </a:lnTo>
                  <a:lnTo>
                    <a:pt x="1127" y="734"/>
                  </a:lnTo>
                  <a:lnTo>
                    <a:pt x="1037" y="689"/>
                  </a:lnTo>
                  <a:lnTo>
                    <a:pt x="948" y="644"/>
                  </a:lnTo>
                  <a:lnTo>
                    <a:pt x="861" y="602"/>
                  </a:lnTo>
                  <a:lnTo>
                    <a:pt x="779" y="563"/>
                  </a:lnTo>
                  <a:lnTo>
                    <a:pt x="693" y="518"/>
                  </a:lnTo>
                  <a:lnTo>
                    <a:pt x="597" y="468"/>
                  </a:lnTo>
                  <a:lnTo>
                    <a:pt x="502" y="412"/>
                  </a:lnTo>
                  <a:lnTo>
                    <a:pt x="449" y="375"/>
                  </a:lnTo>
                  <a:lnTo>
                    <a:pt x="404" y="342"/>
                  </a:lnTo>
                  <a:lnTo>
                    <a:pt x="359" y="308"/>
                  </a:lnTo>
                  <a:lnTo>
                    <a:pt x="317" y="277"/>
                  </a:lnTo>
                  <a:lnTo>
                    <a:pt x="272" y="246"/>
                  </a:lnTo>
                  <a:lnTo>
                    <a:pt x="233" y="213"/>
                  </a:lnTo>
                  <a:lnTo>
                    <a:pt x="182" y="182"/>
                  </a:lnTo>
                  <a:lnTo>
                    <a:pt x="126" y="154"/>
                  </a:lnTo>
                  <a:lnTo>
                    <a:pt x="14" y="95"/>
                  </a:lnTo>
                  <a:lnTo>
                    <a:pt x="0" y="78"/>
                  </a:lnTo>
                  <a:lnTo>
                    <a:pt x="14" y="56"/>
                  </a:lnTo>
                  <a:lnTo>
                    <a:pt x="132" y="0"/>
                  </a:lnTo>
                  <a:lnTo>
                    <a:pt x="146" y="5"/>
                  </a:lnTo>
                  <a:lnTo>
                    <a:pt x="146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2" name="Freeform 304"/>
            <p:cNvSpPr>
              <a:spLocks noChangeArrowheads="1"/>
            </p:cNvSpPr>
            <p:nvPr/>
          </p:nvSpPr>
          <p:spPr bwMode="auto">
            <a:xfrm>
              <a:off x="697" y="3875"/>
              <a:ext cx="140" cy="119"/>
            </a:xfrm>
            <a:custGeom>
              <a:avLst/>
              <a:gdLst>
                <a:gd name="T0" fmla="*/ 3 w 620"/>
                <a:gd name="T1" fmla="*/ 504 h 528"/>
                <a:gd name="T2" fmla="*/ 84 w 620"/>
                <a:gd name="T3" fmla="*/ 434 h 528"/>
                <a:gd name="T4" fmla="*/ 118 w 620"/>
                <a:gd name="T5" fmla="*/ 395 h 528"/>
                <a:gd name="T6" fmla="*/ 148 w 620"/>
                <a:gd name="T7" fmla="*/ 358 h 528"/>
                <a:gd name="T8" fmla="*/ 179 w 620"/>
                <a:gd name="T9" fmla="*/ 322 h 528"/>
                <a:gd name="T10" fmla="*/ 216 w 620"/>
                <a:gd name="T11" fmla="*/ 286 h 528"/>
                <a:gd name="T12" fmla="*/ 258 w 620"/>
                <a:gd name="T13" fmla="*/ 249 h 528"/>
                <a:gd name="T14" fmla="*/ 297 w 620"/>
                <a:gd name="T15" fmla="*/ 218 h 528"/>
                <a:gd name="T16" fmla="*/ 361 w 620"/>
                <a:gd name="T17" fmla="*/ 168 h 528"/>
                <a:gd name="T18" fmla="*/ 426 w 620"/>
                <a:gd name="T19" fmla="*/ 123 h 528"/>
                <a:gd name="T20" fmla="*/ 471 w 620"/>
                <a:gd name="T21" fmla="*/ 87 h 528"/>
                <a:gd name="T22" fmla="*/ 516 w 620"/>
                <a:gd name="T23" fmla="*/ 59 h 528"/>
                <a:gd name="T24" fmla="*/ 605 w 620"/>
                <a:gd name="T25" fmla="*/ 0 h 528"/>
                <a:gd name="T26" fmla="*/ 619 w 620"/>
                <a:gd name="T27" fmla="*/ 5 h 528"/>
                <a:gd name="T28" fmla="*/ 614 w 620"/>
                <a:gd name="T29" fmla="*/ 22 h 528"/>
                <a:gd name="T30" fmla="*/ 532 w 620"/>
                <a:gd name="T31" fmla="*/ 101 h 528"/>
                <a:gd name="T32" fmla="*/ 496 w 620"/>
                <a:gd name="T33" fmla="*/ 140 h 528"/>
                <a:gd name="T34" fmla="*/ 451 w 620"/>
                <a:gd name="T35" fmla="*/ 182 h 528"/>
                <a:gd name="T36" fmla="*/ 389 w 620"/>
                <a:gd name="T37" fmla="*/ 227 h 528"/>
                <a:gd name="T38" fmla="*/ 319 w 620"/>
                <a:gd name="T39" fmla="*/ 272 h 528"/>
                <a:gd name="T40" fmla="*/ 238 w 620"/>
                <a:gd name="T41" fmla="*/ 339 h 528"/>
                <a:gd name="T42" fmla="*/ 168 w 620"/>
                <a:gd name="T43" fmla="*/ 403 h 528"/>
                <a:gd name="T44" fmla="*/ 132 w 620"/>
                <a:gd name="T45" fmla="*/ 434 h 528"/>
                <a:gd name="T46" fmla="*/ 95 w 620"/>
                <a:gd name="T47" fmla="*/ 462 h 528"/>
                <a:gd name="T48" fmla="*/ 53 w 620"/>
                <a:gd name="T49" fmla="*/ 499 h 528"/>
                <a:gd name="T50" fmla="*/ 14 w 620"/>
                <a:gd name="T51" fmla="*/ 527 h 528"/>
                <a:gd name="T52" fmla="*/ 0 w 620"/>
                <a:gd name="T53" fmla="*/ 527 h 528"/>
                <a:gd name="T54" fmla="*/ 3 w 620"/>
                <a:gd name="T55" fmla="*/ 504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0" h="528">
                  <a:moveTo>
                    <a:pt x="3" y="504"/>
                  </a:moveTo>
                  <a:lnTo>
                    <a:pt x="84" y="434"/>
                  </a:lnTo>
                  <a:lnTo>
                    <a:pt x="118" y="395"/>
                  </a:lnTo>
                  <a:lnTo>
                    <a:pt x="148" y="358"/>
                  </a:lnTo>
                  <a:lnTo>
                    <a:pt x="179" y="322"/>
                  </a:lnTo>
                  <a:lnTo>
                    <a:pt x="216" y="286"/>
                  </a:lnTo>
                  <a:lnTo>
                    <a:pt x="258" y="249"/>
                  </a:lnTo>
                  <a:lnTo>
                    <a:pt x="297" y="218"/>
                  </a:lnTo>
                  <a:lnTo>
                    <a:pt x="361" y="168"/>
                  </a:lnTo>
                  <a:lnTo>
                    <a:pt x="426" y="123"/>
                  </a:lnTo>
                  <a:lnTo>
                    <a:pt x="471" y="87"/>
                  </a:lnTo>
                  <a:lnTo>
                    <a:pt x="516" y="59"/>
                  </a:lnTo>
                  <a:lnTo>
                    <a:pt x="605" y="0"/>
                  </a:lnTo>
                  <a:lnTo>
                    <a:pt x="619" y="5"/>
                  </a:lnTo>
                  <a:lnTo>
                    <a:pt x="614" y="22"/>
                  </a:lnTo>
                  <a:lnTo>
                    <a:pt x="532" y="101"/>
                  </a:lnTo>
                  <a:lnTo>
                    <a:pt x="496" y="140"/>
                  </a:lnTo>
                  <a:lnTo>
                    <a:pt x="451" y="182"/>
                  </a:lnTo>
                  <a:lnTo>
                    <a:pt x="389" y="227"/>
                  </a:lnTo>
                  <a:lnTo>
                    <a:pt x="319" y="272"/>
                  </a:lnTo>
                  <a:lnTo>
                    <a:pt x="238" y="339"/>
                  </a:lnTo>
                  <a:lnTo>
                    <a:pt x="168" y="403"/>
                  </a:lnTo>
                  <a:lnTo>
                    <a:pt x="132" y="434"/>
                  </a:lnTo>
                  <a:lnTo>
                    <a:pt x="95" y="462"/>
                  </a:lnTo>
                  <a:lnTo>
                    <a:pt x="53" y="499"/>
                  </a:lnTo>
                  <a:lnTo>
                    <a:pt x="14" y="527"/>
                  </a:lnTo>
                  <a:lnTo>
                    <a:pt x="0" y="527"/>
                  </a:lnTo>
                  <a:lnTo>
                    <a:pt x="3" y="5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3" name="Freeform 305"/>
            <p:cNvSpPr>
              <a:spLocks noChangeArrowheads="1"/>
            </p:cNvSpPr>
            <p:nvPr/>
          </p:nvSpPr>
          <p:spPr bwMode="auto">
            <a:xfrm>
              <a:off x="742" y="3821"/>
              <a:ext cx="11" cy="36"/>
            </a:xfrm>
            <a:custGeom>
              <a:avLst/>
              <a:gdLst>
                <a:gd name="T0" fmla="*/ 33 w 51"/>
                <a:gd name="T1" fmla="*/ 14 h 164"/>
                <a:gd name="T2" fmla="*/ 50 w 51"/>
                <a:gd name="T3" fmla="*/ 104 h 164"/>
                <a:gd name="T4" fmla="*/ 22 w 51"/>
                <a:gd name="T5" fmla="*/ 149 h 164"/>
                <a:gd name="T6" fmla="*/ 11 w 51"/>
                <a:gd name="T7" fmla="*/ 163 h 164"/>
                <a:gd name="T8" fmla="*/ 0 w 51"/>
                <a:gd name="T9" fmla="*/ 143 h 164"/>
                <a:gd name="T10" fmla="*/ 0 w 51"/>
                <a:gd name="T11" fmla="*/ 99 h 164"/>
                <a:gd name="T12" fmla="*/ 11 w 51"/>
                <a:gd name="T13" fmla="*/ 17 h 164"/>
                <a:gd name="T14" fmla="*/ 19 w 51"/>
                <a:gd name="T15" fmla="*/ 0 h 164"/>
                <a:gd name="T16" fmla="*/ 33 w 51"/>
                <a:gd name="T17" fmla="*/ 1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64">
                  <a:moveTo>
                    <a:pt x="33" y="14"/>
                  </a:moveTo>
                  <a:lnTo>
                    <a:pt x="50" y="104"/>
                  </a:lnTo>
                  <a:lnTo>
                    <a:pt x="22" y="149"/>
                  </a:lnTo>
                  <a:lnTo>
                    <a:pt x="11" y="163"/>
                  </a:lnTo>
                  <a:lnTo>
                    <a:pt x="0" y="143"/>
                  </a:lnTo>
                  <a:lnTo>
                    <a:pt x="0" y="99"/>
                  </a:lnTo>
                  <a:lnTo>
                    <a:pt x="11" y="17"/>
                  </a:lnTo>
                  <a:lnTo>
                    <a:pt x="19" y="0"/>
                  </a:lnTo>
                  <a:lnTo>
                    <a:pt x="33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4" name="Freeform 306"/>
            <p:cNvSpPr>
              <a:spLocks noChangeArrowheads="1"/>
            </p:cNvSpPr>
            <p:nvPr/>
          </p:nvSpPr>
          <p:spPr bwMode="auto">
            <a:xfrm>
              <a:off x="995" y="3360"/>
              <a:ext cx="88" cy="92"/>
            </a:xfrm>
            <a:custGeom>
              <a:avLst/>
              <a:gdLst>
                <a:gd name="T0" fmla="*/ 9 w 394"/>
                <a:gd name="T1" fmla="*/ 362 h 408"/>
                <a:gd name="T2" fmla="*/ 112 w 394"/>
                <a:gd name="T3" fmla="*/ 370 h 408"/>
                <a:gd name="T4" fmla="*/ 202 w 394"/>
                <a:gd name="T5" fmla="*/ 334 h 408"/>
                <a:gd name="T6" fmla="*/ 247 w 394"/>
                <a:gd name="T7" fmla="*/ 250 h 408"/>
                <a:gd name="T8" fmla="*/ 281 w 394"/>
                <a:gd name="T9" fmla="*/ 140 h 408"/>
                <a:gd name="T10" fmla="*/ 325 w 394"/>
                <a:gd name="T11" fmla="*/ 73 h 408"/>
                <a:gd name="T12" fmla="*/ 376 w 394"/>
                <a:gd name="T13" fmla="*/ 0 h 408"/>
                <a:gd name="T14" fmla="*/ 393 w 394"/>
                <a:gd name="T15" fmla="*/ 0 h 408"/>
                <a:gd name="T16" fmla="*/ 393 w 394"/>
                <a:gd name="T17" fmla="*/ 23 h 408"/>
                <a:gd name="T18" fmla="*/ 325 w 394"/>
                <a:gd name="T19" fmla="*/ 180 h 408"/>
                <a:gd name="T20" fmla="*/ 283 w 394"/>
                <a:gd name="T21" fmla="*/ 289 h 408"/>
                <a:gd name="T22" fmla="*/ 261 w 394"/>
                <a:gd name="T23" fmla="*/ 334 h 408"/>
                <a:gd name="T24" fmla="*/ 225 w 394"/>
                <a:gd name="T25" fmla="*/ 376 h 408"/>
                <a:gd name="T26" fmla="*/ 171 w 394"/>
                <a:gd name="T27" fmla="*/ 401 h 408"/>
                <a:gd name="T28" fmla="*/ 121 w 394"/>
                <a:gd name="T29" fmla="*/ 407 h 408"/>
                <a:gd name="T30" fmla="*/ 9 w 394"/>
                <a:gd name="T31" fmla="*/ 393 h 408"/>
                <a:gd name="T32" fmla="*/ 0 w 394"/>
                <a:gd name="T33" fmla="*/ 379 h 408"/>
                <a:gd name="T34" fmla="*/ 9 w 394"/>
                <a:gd name="T35" fmla="*/ 36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4" h="408">
                  <a:moveTo>
                    <a:pt x="9" y="362"/>
                  </a:moveTo>
                  <a:lnTo>
                    <a:pt x="112" y="370"/>
                  </a:lnTo>
                  <a:lnTo>
                    <a:pt x="202" y="334"/>
                  </a:lnTo>
                  <a:lnTo>
                    <a:pt x="247" y="250"/>
                  </a:lnTo>
                  <a:lnTo>
                    <a:pt x="281" y="140"/>
                  </a:lnTo>
                  <a:lnTo>
                    <a:pt x="325" y="73"/>
                  </a:lnTo>
                  <a:lnTo>
                    <a:pt x="376" y="0"/>
                  </a:lnTo>
                  <a:lnTo>
                    <a:pt x="393" y="0"/>
                  </a:lnTo>
                  <a:lnTo>
                    <a:pt x="393" y="23"/>
                  </a:lnTo>
                  <a:lnTo>
                    <a:pt x="325" y="180"/>
                  </a:lnTo>
                  <a:lnTo>
                    <a:pt x="283" y="289"/>
                  </a:lnTo>
                  <a:lnTo>
                    <a:pt x="261" y="334"/>
                  </a:lnTo>
                  <a:lnTo>
                    <a:pt x="225" y="376"/>
                  </a:lnTo>
                  <a:lnTo>
                    <a:pt x="171" y="401"/>
                  </a:lnTo>
                  <a:lnTo>
                    <a:pt x="121" y="407"/>
                  </a:lnTo>
                  <a:lnTo>
                    <a:pt x="9" y="393"/>
                  </a:lnTo>
                  <a:lnTo>
                    <a:pt x="0" y="379"/>
                  </a:lnTo>
                  <a:lnTo>
                    <a:pt x="9" y="3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5" name="Freeform 307"/>
            <p:cNvSpPr>
              <a:spLocks noChangeArrowheads="1"/>
            </p:cNvSpPr>
            <p:nvPr/>
          </p:nvSpPr>
          <p:spPr bwMode="auto">
            <a:xfrm>
              <a:off x="1072" y="3395"/>
              <a:ext cx="43" cy="48"/>
            </a:xfrm>
            <a:custGeom>
              <a:avLst/>
              <a:gdLst>
                <a:gd name="T0" fmla="*/ 17 w 192"/>
                <a:gd name="T1" fmla="*/ 0 h 214"/>
                <a:gd name="T2" fmla="*/ 110 w 192"/>
                <a:gd name="T3" fmla="*/ 135 h 214"/>
                <a:gd name="T4" fmla="*/ 177 w 192"/>
                <a:gd name="T5" fmla="*/ 135 h 214"/>
                <a:gd name="T6" fmla="*/ 191 w 192"/>
                <a:gd name="T7" fmla="*/ 143 h 214"/>
                <a:gd name="T8" fmla="*/ 185 w 192"/>
                <a:gd name="T9" fmla="*/ 163 h 214"/>
                <a:gd name="T10" fmla="*/ 135 w 192"/>
                <a:gd name="T11" fmla="*/ 194 h 214"/>
                <a:gd name="T12" fmla="*/ 96 w 192"/>
                <a:gd name="T13" fmla="*/ 213 h 214"/>
                <a:gd name="T14" fmla="*/ 62 w 192"/>
                <a:gd name="T15" fmla="*/ 194 h 214"/>
                <a:gd name="T16" fmla="*/ 37 w 192"/>
                <a:gd name="T17" fmla="*/ 104 h 214"/>
                <a:gd name="T18" fmla="*/ 23 w 192"/>
                <a:gd name="T19" fmla="*/ 62 h 214"/>
                <a:gd name="T20" fmla="*/ 0 w 192"/>
                <a:gd name="T21" fmla="*/ 23 h 214"/>
                <a:gd name="T22" fmla="*/ 3 w 192"/>
                <a:gd name="T23" fmla="*/ 0 h 214"/>
                <a:gd name="T24" fmla="*/ 17 w 192"/>
                <a:gd name="T2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214">
                  <a:moveTo>
                    <a:pt x="17" y="0"/>
                  </a:moveTo>
                  <a:lnTo>
                    <a:pt x="110" y="135"/>
                  </a:lnTo>
                  <a:lnTo>
                    <a:pt x="177" y="135"/>
                  </a:lnTo>
                  <a:lnTo>
                    <a:pt x="191" y="143"/>
                  </a:lnTo>
                  <a:lnTo>
                    <a:pt x="185" y="163"/>
                  </a:lnTo>
                  <a:lnTo>
                    <a:pt x="135" y="194"/>
                  </a:lnTo>
                  <a:lnTo>
                    <a:pt x="96" y="213"/>
                  </a:lnTo>
                  <a:lnTo>
                    <a:pt x="62" y="194"/>
                  </a:lnTo>
                  <a:lnTo>
                    <a:pt x="37" y="104"/>
                  </a:lnTo>
                  <a:lnTo>
                    <a:pt x="23" y="62"/>
                  </a:lnTo>
                  <a:lnTo>
                    <a:pt x="0" y="23"/>
                  </a:lnTo>
                  <a:lnTo>
                    <a:pt x="3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6" name="Freeform 308"/>
            <p:cNvSpPr>
              <a:spLocks noChangeArrowheads="1"/>
            </p:cNvSpPr>
            <p:nvPr/>
          </p:nvSpPr>
          <p:spPr bwMode="auto">
            <a:xfrm>
              <a:off x="1031" y="3070"/>
              <a:ext cx="26" cy="29"/>
            </a:xfrm>
            <a:custGeom>
              <a:avLst/>
              <a:gdLst>
                <a:gd name="T0" fmla="*/ 23 w 119"/>
                <a:gd name="T1" fmla="*/ 28 h 133"/>
                <a:gd name="T2" fmla="*/ 28 w 119"/>
                <a:gd name="T3" fmla="*/ 56 h 133"/>
                <a:gd name="T4" fmla="*/ 42 w 119"/>
                <a:gd name="T5" fmla="*/ 70 h 133"/>
                <a:gd name="T6" fmla="*/ 82 w 119"/>
                <a:gd name="T7" fmla="*/ 36 h 133"/>
                <a:gd name="T8" fmla="*/ 73 w 119"/>
                <a:gd name="T9" fmla="*/ 22 h 133"/>
                <a:gd name="T10" fmla="*/ 73 w 119"/>
                <a:gd name="T11" fmla="*/ 6 h 133"/>
                <a:gd name="T12" fmla="*/ 87 w 119"/>
                <a:gd name="T13" fmla="*/ 0 h 133"/>
                <a:gd name="T14" fmla="*/ 118 w 119"/>
                <a:gd name="T15" fmla="*/ 28 h 133"/>
                <a:gd name="T16" fmla="*/ 115 w 119"/>
                <a:gd name="T17" fmla="*/ 79 h 133"/>
                <a:gd name="T18" fmla="*/ 90 w 119"/>
                <a:gd name="T19" fmla="*/ 123 h 133"/>
                <a:gd name="T20" fmla="*/ 51 w 119"/>
                <a:gd name="T21" fmla="*/ 132 h 133"/>
                <a:gd name="T22" fmla="*/ 20 w 119"/>
                <a:gd name="T23" fmla="*/ 93 h 133"/>
                <a:gd name="T24" fmla="*/ 0 w 119"/>
                <a:gd name="T25" fmla="*/ 34 h 133"/>
                <a:gd name="T26" fmla="*/ 9 w 119"/>
                <a:gd name="T27" fmla="*/ 14 h 133"/>
                <a:gd name="T28" fmla="*/ 23 w 119"/>
                <a:gd name="T29" fmla="*/ 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33">
                  <a:moveTo>
                    <a:pt x="23" y="28"/>
                  </a:moveTo>
                  <a:lnTo>
                    <a:pt x="28" y="56"/>
                  </a:lnTo>
                  <a:lnTo>
                    <a:pt x="42" y="70"/>
                  </a:lnTo>
                  <a:lnTo>
                    <a:pt x="82" y="36"/>
                  </a:lnTo>
                  <a:lnTo>
                    <a:pt x="73" y="22"/>
                  </a:lnTo>
                  <a:lnTo>
                    <a:pt x="73" y="6"/>
                  </a:lnTo>
                  <a:lnTo>
                    <a:pt x="87" y="0"/>
                  </a:lnTo>
                  <a:lnTo>
                    <a:pt x="118" y="28"/>
                  </a:lnTo>
                  <a:lnTo>
                    <a:pt x="115" y="79"/>
                  </a:lnTo>
                  <a:lnTo>
                    <a:pt x="90" y="123"/>
                  </a:lnTo>
                  <a:lnTo>
                    <a:pt x="51" y="132"/>
                  </a:lnTo>
                  <a:lnTo>
                    <a:pt x="20" y="93"/>
                  </a:lnTo>
                  <a:lnTo>
                    <a:pt x="0" y="34"/>
                  </a:lnTo>
                  <a:lnTo>
                    <a:pt x="9" y="14"/>
                  </a:lnTo>
                  <a:lnTo>
                    <a:pt x="2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7" name="Freeform 309"/>
            <p:cNvSpPr>
              <a:spLocks noChangeArrowheads="1"/>
            </p:cNvSpPr>
            <p:nvPr/>
          </p:nvSpPr>
          <p:spPr bwMode="auto">
            <a:xfrm>
              <a:off x="1059" y="3078"/>
              <a:ext cx="29" cy="31"/>
            </a:xfrm>
            <a:custGeom>
              <a:avLst/>
              <a:gdLst>
                <a:gd name="T0" fmla="*/ 22 w 132"/>
                <a:gd name="T1" fmla="*/ 59 h 142"/>
                <a:gd name="T2" fmla="*/ 25 w 132"/>
                <a:gd name="T3" fmla="*/ 82 h 142"/>
                <a:gd name="T4" fmla="*/ 61 w 132"/>
                <a:gd name="T5" fmla="*/ 82 h 142"/>
                <a:gd name="T6" fmla="*/ 84 w 132"/>
                <a:gd name="T7" fmla="*/ 45 h 142"/>
                <a:gd name="T8" fmla="*/ 75 w 132"/>
                <a:gd name="T9" fmla="*/ 34 h 142"/>
                <a:gd name="T10" fmla="*/ 61 w 132"/>
                <a:gd name="T11" fmla="*/ 20 h 142"/>
                <a:gd name="T12" fmla="*/ 75 w 132"/>
                <a:gd name="T13" fmla="*/ 0 h 142"/>
                <a:gd name="T14" fmla="*/ 131 w 132"/>
                <a:gd name="T15" fmla="*/ 34 h 142"/>
                <a:gd name="T16" fmla="*/ 131 w 132"/>
                <a:gd name="T17" fmla="*/ 43 h 142"/>
                <a:gd name="T18" fmla="*/ 120 w 132"/>
                <a:gd name="T19" fmla="*/ 87 h 142"/>
                <a:gd name="T20" fmla="*/ 95 w 132"/>
                <a:gd name="T21" fmla="*/ 124 h 142"/>
                <a:gd name="T22" fmla="*/ 61 w 132"/>
                <a:gd name="T23" fmla="*/ 141 h 142"/>
                <a:gd name="T24" fmla="*/ 25 w 132"/>
                <a:gd name="T25" fmla="*/ 132 h 142"/>
                <a:gd name="T26" fmla="*/ 0 w 132"/>
                <a:gd name="T27" fmla="*/ 59 h 142"/>
                <a:gd name="T28" fmla="*/ 22 w 132"/>
                <a:gd name="T29" fmla="*/ 5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42">
                  <a:moveTo>
                    <a:pt x="22" y="59"/>
                  </a:moveTo>
                  <a:lnTo>
                    <a:pt x="25" y="82"/>
                  </a:lnTo>
                  <a:lnTo>
                    <a:pt x="61" y="82"/>
                  </a:lnTo>
                  <a:lnTo>
                    <a:pt x="84" y="45"/>
                  </a:lnTo>
                  <a:lnTo>
                    <a:pt x="75" y="34"/>
                  </a:lnTo>
                  <a:lnTo>
                    <a:pt x="61" y="20"/>
                  </a:lnTo>
                  <a:lnTo>
                    <a:pt x="75" y="0"/>
                  </a:lnTo>
                  <a:lnTo>
                    <a:pt x="131" y="34"/>
                  </a:lnTo>
                  <a:lnTo>
                    <a:pt x="131" y="43"/>
                  </a:lnTo>
                  <a:lnTo>
                    <a:pt x="120" y="87"/>
                  </a:lnTo>
                  <a:lnTo>
                    <a:pt x="95" y="124"/>
                  </a:lnTo>
                  <a:lnTo>
                    <a:pt x="61" y="141"/>
                  </a:lnTo>
                  <a:lnTo>
                    <a:pt x="25" y="132"/>
                  </a:lnTo>
                  <a:lnTo>
                    <a:pt x="0" y="59"/>
                  </a:lnTo>
                  <a:lnTo>
                    <a:pt x="22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838" name="Freeform 310"/>
            <p:cNvSpPr>
              <a:spLocks noChangeArrowheads="1"/>
            </p:cNvSpPr>
            <p:nvPr/>
          </p:nvSpPr>
          <p:spPr bwMode="auto">
            <a:xfrm>
              <a:off x="1089" y="3054"/>
              <a:ext cx="21" cy="33"/>
            </a:xfrm>
            <a:custGeom>
              <a:avLst/>
              <a:gdLst>
                <a:gd name="T0" fmla="*/ 20 w 96"/>
                <a:gd name="T1" fmla="*/ 106 h 152"/>
                <a:gd name="T2" fmla="*/ 42 w 96"/>
                <a:gd name="T3" fmla="*/ 104 h 152"/>
                <a:gd name="T4" fmla="*/ 56 w 96"/>
                <a:gd name="T5" fmla="*/ 62 h 152"/>
                <a:gd name="T6" fmla="*/ 45 w 96"/>
                <a:gd name="T7" fmla="*/ 39 h 152"/>
                <a:gd name="T8" fmla="*/ 23 w 96"/>
                <a:gd name="T9" fmla="*/ 25 h 152"/>
                <a:gd name="T10" fmla="*/ 20 w 96"/>
                <a:gd name="T11" fmla="*/ 11 h 152"/>
                <a:gd name="T12" fmla="*/ 34 w 96"/>
                <a:gd name="T13" fmla="*/ 0 h 152"/>
                <a:gd name="T14" fmla="*/ 95 w 96"/>
                <a:gd name="T15" fmla="*/ 76 h 152"/>
                <a:gd name="T16" fmla="*/ 87 w 96"/>
                <a:gd name="T17" fmla="*/ 120 h 152"/>
                <a:gd name="T18" fmla="*/ 65 w 96"/>
                <a:gd name="T19" fmla="*/ 151 h 152"/>
                <a:gd name="T20" fmla="*/ 34 w 96"/>
                <a:gd name="T21" fmla="*/ 151 h 152"/>
                <a:gd name="T22" fmla="*/ 0 w 96"/>
                <a:gd name="T23" fmla="*/ 120 h 152"/>
                <a:gd name="T24" fmla="*/ 6 w 96"/>
                <a:gd name="T25" fmla="*/ 98 h 152"/>
                <a:gd name="T26" fmla="*/ 20 w 96"/>
                <a:gd name="T27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52">
                  <a:moveTo>
                    <a:pt x="20" y="106"/>
                  </a:moveTo>
                  <a:lnTo>
                    <a:pt x="42" y="104"/>
                  </a:lnTo>
                  <a:lnTo>
                    <a:pt x="56" y="62"/>
                  </a:lnTo>
                  <a:lnTo>
                    <a:pt x="45" y="39"/>
                  </a:lnTo>
                  <a:lnTo>
                    <a:pt x="23" y="25"/>
                  </a:lnTo>
                  <a:lnTo>
                    <a:pt x="20" y="11"/>
                  </a:lnTo>
                  <a:lnTo>
                    <a:pt x="34" y="0"/>
                  </a:lnTo>
                  <a:lnTo>
                    <a:pt x="95" y="76"/>
                  </a:lnTo>
                  <a:lnTo>
                    <a:pt x="87" y="120"/>
                  </a:lnTo>
                  <a:lnTo>
                    <a:pt x="65" y="151"/>
                  </a:lnTo>
                  <a:lnTo>
                    <a:pt x="34" y="151"/>
                  </a:lnTo>
                  <a:lnTo>
                    <a:pt x="0" y="120"/>
                  </a:lnTo>
                  <a:lnTo>
                    <a:pt x="6" y="98"/>
                  </a:lnTo>
                  <a:lnTo>
                    <a:pt x="20" y="1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839" name="Group 311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2840" name="Text Box 312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2841" name="Line 313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40B00"/>
            </a:gs>
            <a:gs pos="100000">
              <a:srgbClr val="00DC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1"/>
          <p:cNvGrpSpPr>
            <a:grpSpLocks/>
          </p:cNvGrpSpPr>
          <p:nvPr/>
        </p:nvGrpSpPr>
        <p:grpSpPr bwMode="auto">
          <a:xfrm>
            <a:off x="563563" y="887413"/>
            <a:ext cx="8367712" cy="6059487"/>
            <a:chOff x="355" y="559"/>
            <a:chExt cx="5271" cy="3817"/>
          </a:xfrm>
        </p:grpSpPr>
        <p:sp>
          <p:nvSpPr>
            <p:cNvPr id="23554" name="Freeform 2"/>
            <p:cNvSpPr>
              <a:spLocks noChangeArrowheads="1"/>
            </p:cNvSpPr>
            <p:nvPr/>
          </p:nvSpPr>
          <p:spPr bwMode="auto">
            <a:xfrm>
              <a:off x="3399" y="916"/>
              <a:ext cx="119" cy="177"/>
            </a:xfrm>
            <a:custGeom>
              <a:avLst/>
              <a:gdLst>
                <a:gd name="T0" fmla="*/ 0 w 528"/>
                <a:gd name="T1" fmla="*/ 785 h 786"/>
                <a:gd name="T2" fmla="*/ 527 w 528"/>
                <a:gd name="T3" fmla="*/ 785 h 786"/>
                <a:gd name="T4" fmla="*/ 527 w 528"/>
                <a:gd name="T5" fmla="*/ 0 h 786"/>
                <a:gd name="T6" fmla="*/ 0 w 528"/>
                <a:gd name="T7" fmla="*/ 0 h 786"/>
                <a:gd name="T8" fmla="*/ 0 w 528"/>
                <a:gd name="T9" fmla="*/ 785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786">
                  <a:moveTo>
                    <a:pt x="0" y="785"/>
                  </a:moveTo>
                  <a:lnTo>
                    <a:pt x="527" y="785"/>
                  </a:lnTo>
                  <a:lnTo>
                    <a:pt x="527" y="0"/>
                  </a:lnTo>
                  <a:lnTo>
                    <a:pt x="0" y="0"/>
                  </a:lnTo>
                  <a:lnTo>
                    <a:pt x="0" y="78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55" name="Freeform 3"/>
            <p:cNvSpPr>
              <a:spLocks noChangeArrowheads="1"/>
            </p:cNvSpPr>
            <p:nvPr/>
          </p:nvSpPr>
          <p:spPr bwMode="auto">
            <a:xfrm>
              <a:off x="552" y="1478"/>
              <a:ext cx="1477" cy="2659"/>
            </a:xfrm>
            <a:custGeom>
              <a:avLst/>
              <a:gdLst>
                <a:gd name="T0" fmla="*/ 0 w 6518"/>
                <a:gd name="T1" fmla="*/ 11731 h 11732"/>
                <a:gd name="T2" fmla="*/ 6517 w 6518"/>
                <a:gd name="T3" fmla="*/ 11731 h 11732"/>
                <a:gd name="T4" fmla="*/ 6517 w 6518"/>
                <a:gd name="T5" fmla="*/ 0 h 11732"/>
                <a:gd name="T6" fmla="*/ 0 w 6518"/>
                <a:gd name="T7" fmla="*/ 0 h 11732"/>
                <a:gd name="T8" fmla="*/ 0 w 6518"/>
                <a:gd name="T9" fmla="*/ 11731 h 1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8" h="11732">
                  <a:moveTo>
                    <a:pt x="0" y="11731"/>
                  </a:moveTo>
                  <a:lnTo>
                    <a:pt x="6517" y="11731"/>
                  </a:lnTo>
                  <a:lnTo>
                    <a:pt x="6517" y="0"/>
                  </a:lnTo>
                  <a:lnTo>
                    <a:pt x="0" y="0"/>
                  </a:lnTo>
                  <a:lnTo>
                    <a:pt x="0" y="117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56" name="Freeform 4"/>
            <p:cNvSpPr>
              <a:spLocks noChangeArrowheads="1"/>
            </p:cNvSpPr>
            <p:nvPr/>
          </p:nvSpPr>
          <p:spPr bwMode="auto">
            <a:xfrm>
              <a:off x="552" y="1478"/>
              <a:ext cx="1477" cy="2659"/>
            </a:xfrm>
            <a:custGeom>
              <a:avLst/>
              <a:gdLst>
                <a:gd name="T0" fmla="*/ 0 w 6518"/>
                <a:gd name="T1" fmla="*/ 11731 h 11732"/>
                <a:gd name="T2" fmla="*/ 6517 w 6518"/>
                <a:gd name="T3" fmla="*/ 11731 h 11732"/>
                <a:gd name="T4" fmla="*/ 6517 w 6518"/>
                <a:gd name="T5" fmla="*/ 0 h 11732"/>
                <a:gd name="T6" fmla="*/ 0 w 6518"/>
                <a:gd name="T7" fmla="*/ 0 h 11732"/>
                <a:gd name="T8" fmla="*/ 0 w 6518"/>
                <a:gd name="T9" fmla="*/ 11731 h 1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8" h="11732">
                  <a:moveTo>
                    <a:pt x="0" y="11731"/>
                  </a:moveTo>
                  <a:lnTo>
                    <a:pt x="6517" y="11731"/>
                  </a:lnTo>
                  <a:lnTo>
                    <a:pt x="6517" y="0"/>
                  </a:lnTo>
                  <a:lnTo>
                    <a:pt x="0" y="0"/>
                  </a:lnTo>
                  <a:lnTo>
                    <a:pt x="0" y="11731"/>
                  </a:lnTo>
                </a:path>
              </a:pathLst>
            </a:custGeom>
            <a:solidFill>
              <a:srgbClr val="FFFFFF"/>
            </a:solidFill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57" name="Line 5"/>
            <p:cNvSpPr>
              <a:spLocks noChangeShapeType="1"/>
            </p:cNvSpPr>
            <p:nvPr/>
          </p:nvSpPr>
          <p:spPr bwMode="auto">
            <a:xfrm>
              <a:off x="552" y="4378"/>
              <a:ext cx="4975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558" name="Freeform 6"/>
            <p:cNvSpPr>
              <a:spLocks noChangeArrowheads="1"/>
            </p:cNvSpPr>
            <p:nvPr/>
          </p:nvSpPr>
          <p:spPr bwMode="auto">
            <a:xfrm>
              <a:off x="700" y="1577"/>
              <a:ext cx="1206" cy="1017"/>
            </a:xfrm>
            <a:custGeom>
              <a:avLst/>
              <a:gdLst>
                <a:gd name="T0" fmla="*/ 0 w 5324"/>
                <a:gd name="T1" fmla="*/ 4490 h 4491"/>
                <a:gd name="T2" fmla="*/ 5323 w 5324"/>
                <a:gd name="T3" fmla="*/ 4490 h 4491"/>
                <a:gd name="T4" fmla="*/ 5323 w 5324"/>
                <a:gd name="T5" fmla="*/ 0 h 4491"/>
                <a:gd name="T6" fmla="*/ 0 w 5324"/>
                <a:gd name="T7" fmla="*/ 0 h 4491"/>
                <a:gd name="T8" fmla="*/ 0 w 5324"/>
                <a:gd name="T9" fmla="*/ 4490 h 4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4" h="4491">
                  <a:moveTo>
                    <a:pt x="0" y="4490"/>
                  </a:moveTo>
                  <a:lnTo>
                    <a:pt x="5323" y="4490"/>
                  </a:lnTo>
                  <a:lnTo>
                    <a:pt x="5323" y="0"/>
                  </a:lnTo>
                  <a:lnTo>
                    <a:pt x="0" y="0"/>
                  </a:lnTo>
                  <a:lnTo>
                    <a:pt x="0" y="449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59" name="Freeform 7"/>
            <p:cNvSpPr>
              <a:spLocks noChangeArrowheads="1"/>
            </p:cNvSpPr>
            <p:nvPr/>
          </p:nvSpPr>
          <p:spPr bwMode="auto">
            <a:xfrm>
              <a:off x="700" y="1577"/>
              <a:ext cx="1206" cy="1017"/>
            </a:xfrm>
            <a:custGeom>
              <a:avLst/>
              <a:gdLst>
                <a:gd name="T0" fmla="*/ 0 w 5324"/>
                <a:gd name="T1" fmla="*/ 4490 h 4491"/>
                <a:gd name="T2" fmla="*/ 5323 w 5324"/>
                <a:gd name="T3" fmla="*/ 4490 h 4491"/>
                <a:gd name="T4" fmla="*/ 5323 w 5324"/>
                <a:gd name="T5" fmla="*/ 0 h 4491"/>
                <a:gd name="T6" fmla="*/ 0 w 5324"/>
                <a:gd name="T7" fmla="*/ 0 h 4491"/>
                <a:gd name="T8" fmla="*/ 0 w 5324"/>
                <a:gd name="T9" fmla="*/ 4490 h 4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4" h="4491">
                  <a:moveTo>
                    <a:pt x="0" y="4490"/>
                  </a:moveTo>
                  <a:lnTo>
                    <a:pt x="5323" y="4490"/>
                  </a:lnTo>
                  <a:lnTo>
                    <a:pt x="5323" y="0"/>
                  </a:lnTo>
                  <a:lnTo>
                    <a:pt x="0" y="0"/>
                  </a:lnTo>
                  <a:lnTo>
                    <a:pt x="0" y="449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1079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816" y="1665"/>
              <a:ext cx="90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Sensibilisation</a:t>
              </a:r>
            </a:p>
          </p:txBody>
        </p:sp>
        <p:sp>
          <p:nvSpPr>
            <p:cNvPr id="23561" name="Text Box 9"/>
            <p:cNvSpPr txBox="1">
              <a:spLocks noChangeArrowheads="1"/>
            </p:cNvSpPr>
            <p:nvPr/>
          </p:nvSpPr>
          <p:spPr bwMode="auto">
            <a:xfrm>
              <a:off x="926" y="1894"/>
              <a:ext cx="69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à la qualité</a:t>
              </a:r>
            </a:p>
          </p:txBody>
        </p:sp>
        <p:sp>
          <p:nvSpPr>
            <p:cNvPr id="23562" name="Text Box 10"/>
            <p:cNvSpPr txBox="1">
              <a:spLocks noChangeArrowheads="1"/>
            </p:cNvSpPr>
            <p:nvPr/>
          </p:nvSpPr>
          <p:spPr bwMode="auto">
            <a:xfrm>
              <a:off x="1216" y="2073"/>
              <a:ext cx="159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du</a:t>
              </a:r>
            </a:p>
          </p:txBody>
        </p:sp>
        <p:sp>
          <p:nvSpPr>
            <p:cNvPr id="23563" name="Text Box 11"/>
            <p:cNvSpPr txBox="1">
              <a:spLocks noChangeArrowheads="1"/>
            </p:cNvSpPr>
            <p:nvPr/>
          </p:nvSpPr>
          <p:spPr bwMode="auto">
            <a:xfrm>
              <a:off x="968" y="2260"/>
              <a:ext cx="62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>
                  <a:latin typeface="Gill Sans" charset="0"/>
                </a:rPr>
                <a:t>personnel</a:t>
              </a:r>
            </a:p>
          </p:txBody>
        </p:sp>
        <p:sp>
          <p:nvSpPr>
            <p:cNvPr id="23564" name="Freeform 12"/>
            <p:cNvSpPr>
              <a:spLocks noChangeArrowheads="1"/>
            </p:cNvSpPr>
            <p:nvPr/>
          </p:nvSpPr>
          <p:spPr bwMode="auto">
            <a:xfrm>
              <a:off x="2266" y="1611"/>
              <a:ext cx="3213" cy="1480"/>
            </a:xfrm>
            <a:custGeom>
              <a:avLst/>
              <a:gdLst>
                <a:gd name="T0" fmla="*/ 0 w 14174"/>
                <a:gd name="T1" fmla="*/ 6529 h 6530"/>
                <a:gd name="T2" fmla="*/ 14173 w 14174"/>
                <a:gd name="T3" fmla="*/ 6529 h 6530"/>
                <a:gd name="T4" fmla="*/ 14173 w 14174"/>
                <a:gd name="T5" fmla="*/ 0 h 6530"/>
                <a:gd name="T6" fmla="*/ 0 w 14174"/>
                <a:gd name="T7" fmla="*/ 0 h 6530"/>
                <a:gd name="T8" fmla="*/ 0 w 14174"/>
                <a:gd name="T9" fmla="*/ 6529 h 6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74" h="6530">
                  <a:moveTo>
                    <a:pt x="0" y="6529"/>
                  </a:moveTo>
                  <a:lnTo>
                    <a:pt x="14173" y="6529"/>
                  </a:lnTo>
                  <a:lnTo>
                    <a:pt x="14173" y="0"/>
                  </a:lnTo>
                  <a:lnTo>
                    <a:pt x="0" y="0"/>
                  </a:lnTo>
                  <a:lnTo>
                    <a:pt x="0" y="6529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65" name="Text Box 13"/>
            <p:cNvSpPr txBox="1">
              <a:spLocks noChangeArrowheads="1"/>
            </p:cNvSpPr>
            <p:nvPr/>
          </p:nvSpPr>
          <p:spPr bwMode="auto">
            <a:xfrm>
              <a:off x="2360" y="1628"/>
              <a:ext cx="267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sensibilisation aux principes d’assurance qualité</a:t>
              </a:r>
            </a:p>
          </p:txBody>
        </p:sp>
        <p:sp>
          <p:nvSpPr>
            <p:cNvPr id="23566" name="Text Box 14"/>
            <p:cNvSpPr txBox="1">
              <a:spLocks noChangeArrowheads="1"/>
            </p:cNvSpPr>
            <p:nvPr/>
          </p:nvSpPr>
          <p:spPr bwMode="auto">
            <a:xfrm>
              <a:off x="2341" y="1799"/>
              <a:ext cx="162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selon le programme ci-joint,</a:t>
              </a:r>
            </a:p>
          </p:txBody>
        </p:sp>
        <p:sp>
          <p:nvSpPr>
            <p:cNvPr id="23567" name="Text Box 15"/>
            <p:cNvSpPr txBox="1">
              <a:spLocks noChangeArrowheads="1"/>
            </p:cNvSpPr>
            <p:nvPr/>
          </p:nvSpPr>
          <p:spPr bwMode="auto">
            <a:xfrm>
              <a:off x="2361" y="1970"/>
              <a:ext cx="280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présentation et appropriation des principes sur la</a:t>
              </a:r>
            </a:p>
          </p:txBody>
        </p:sp>
        <p:sp>
          <p:nvSpPr>
            <p:cNvPr id="23568" name="Text Box 16"/>
            <p:cNvSpPr txBox="1">
              <a:spLocks noChangeArrowheads="1"/>
            </p:cNvSpPr>
            <p:nvPr/>
          </p:nvSpPr>
          <p:spPr bwMode="auto">
            <a:xfrm>
              <a:off x="2350" y="2140"/>
              <a:ext cx="2500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base des pratiques décrites dans le système,</a:t>
              </a:r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2361" y="2311"/>
              <a:ext cx="261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explication et préparation aux audits internes,</a:t>
              </a:r>
            </a:p>
          </p:txBody>
        </p: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2360" y="2482"/>
              <a:ext cx="285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préparation à l’audit de certification, définition des</a:t>
              </a:r>
            </a:p>
          </p:txBody>
        </p:sp>
        <p:sp>
          <p:nvSpPr>
            <p:cNvPr id="23571" name="Text Box 19"/>
            <p:cNvSpPr txBox="1">
              <a:spLocks noChangeArrowheads="1"/>
            </p:cNvSpPr>
            <p:nvPr/>
          </p:nvSpPr>
          <p:spPr bwMode="auto">
            <a:xfrm>
              <a:off x="2341" y="2652"/>
              <a:ext cx="131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  conditions de réussite,</a:t>
              </a:r>
            </a:p>
          </p:txBody>
        </p:sp>
        <p:sp>
          <p:nvSpPr>
            <p:cNvPr id="23572" name="Text Box 20"/>
            <p:cNvSpPr txBox="1">
              <a:spLocks noChangeArrowheads="1"/>
            </p:cNvSpPr>
            <p:nvPr/>
          </p:nvSpPr>
          <p:spPr bwMode="auto">
            <a:xfrm>
              <a:off x="2345" y="2822"/>
              <a:ext cx="194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les applications,  les suggestions,...</a:t>
              </a:r>
            </a:p>
          </p:txBody>
        </p:sp>
        <p:sp>
          <p:nvSpPr>
            <p:cNvPr id="23573" name="Freeform 21"/>
            <p:cNvSpPr>
              <a:spLocks noChangeArrowheads="1"/>
            </p:cNvSpPr>
            <p:nvPr/>
          </p:nvSpPr>
          <p:spPr bwMode="auto">
            <a:xfrm>
              <a:off x="2118" y="3976"/>
              <a:ext cx="594" cy="236"/>
            </a:xfrm>
            <a:custGeom>
              <a:avLst/>
              <a:gdLst>
                <a:gd name="T0" fmla="*/ 0 w 2622"/>
                <a:gd name="T1" fmla="*/ 1046 h 1047"/>
                <a:gd name="T2" fmla="*/ 2621 w 2622"/>
                <a:gd name="T3" fmla="*/ 1046 h 1047"/>
                <a:gd name="T4" fmla="*/ 2621 w 2622"/>
                <a:gd name="T5" fmla="*/ 0 h 1047"/>
                <a:gd name="T6" fmla="*/ 0 w 2622"/>
                <a:gd name="T7" fmla="*/ 0 h 1047"/>
                <a:gd name="T8" fmla="*/ 0 w 2622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1047">
                  <a:moveTo>
                    <a:pt x="0" y="1046"/>
                  </a:moveTo>
                  <a:lnTo>
                    <a:pt x="2621" y="1046"/>
                  </a:lnTo>
                  <a:lnTo>
                    <a:pt x="2621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74" name="Text Box 22"/>
            <p:cNvSpPr txBox="1">
              <a:spLocks noChangeArrowheads="1"/>
            </p:cNvSpPr>
            <p:nvPr/>
          </p:nvSpPr>
          <p:spPr bwMode="auto">
            <a:xfrm>
              <a:off x="2180" y="4059"/>
              <a:ext cx="43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/>
            <a:p>
              <a:pPr>
                <a:lnSpc>
                  <a:spcPct val="100000"/>
                </a:lnSpc>
              </a:pPr>
              <a:r>
                <a:rPr lang="fr-FR" sz="1700" b="1" i="1">
                  <a:latin typeface="Gill Sans" charset="0"/>
                </a:rPr>
                <a:t>Durée :</a:t>
              </a:r>
            </a:p>
          </p:txBody>
        </p:sp>
        <p:sp>
          <p:nvSpPr>
            <p:cNvPr id="23575" name="Line 23"/>
            <p:cNvSpPr>
              <a:spLocks noChangeShapeType="1"/>
            </p:cNvSpPr>
            <p:nvPr/>
          </p:nvSpPr>
          <p:spPr bwMode="auto">
            <a:xfrm>
              <a:off x="2276" y="3104"/>
              <a:ext cx="3201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576" name="Freeform 24"/>
            <p:cNvSpPr>
              <a:spLocks noChangeArrowheads="1"/>
            </p:cNvSpPr>
            <p:nvPr/>
          </p:nvSpPr>
          <p:spPr bwMode="auto">
            <a:xfrm>
              <a:off x="2118" y="1413"/>
              <a:ext cx="1382" cy="236"/>
            </a:xfrm>
            <a:custGeom>
              <a:avLst/>
              <a:gdLst>
                <a:gd name="T0" fmla="*/ 0 w 6098"/>
                <a:gd name="T1" fmla="*/ 1046 h 1047"/>
                <a:gd name="T2" fmla="*/ 6097 w 6098"/>
                <a:gd name="T3" fmla="*/ 1046 h 1047"/>
                <a:gd name="T4" fmla="*/ 6097 w 6098"/>
                <a:gd name="T5" fmla="*/ 0 h 1047"/>
                <a:gd name="T6" fmla="*/ 0 w 6098"/>
                <a:gd name="T7" fmla="*/ 0 h 1047"/>
                <a:gd name="T8" fmla="*/ 0 w 6098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8" h="1047">
                  <a:moveTo>
                    <a:pt x="0" y="1046"/>
                  </a:moveTo>
                  <a:lnTo>
                    <a:pt x="6097" y="1046"/>
                  </a:lnTo>
                  <a:lnTo>
                    <a:pt x="6097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77" name="Text Box 25"/>
            <p:cNvSpPr txBox="1">
              <a:spLocks noChangeArrowheads="1"/>
            </p:cNvSpPr>
            <p:nvPr/>
          </p:nvSpPr>
          <p:spPr bwMode="auto">
            <a:xfrm>
              <a:off x="2186" y="1431"/>
              <a:ext cx="116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 i="1">
                  <a:latin typeface="Gill Sans" charset="0"/>
                </a:rPr>
                <a:t>Thèmes de l’étape :</a:t>
              </a:r>
            </a:p>
          </p:txBody>
        </p:sp>
        <p:sp>
          <p:nvSpPr>
            <p:cNvPr id="23578" name="Freeform 26"/>
            <p:cNvSpPr>
              <a:spLocks noChangeArrowheads="1"/>
            </p:cNvSpPr>
            <p:nvPr/>
          </p:nvSpPr>
          <p:spPr bwMode="auto">
            <a:xfrm>
              <a:off x="2218" y="3285"/>
              <a:ext cx="3127" cy="592"/>
            </a:xfrm>
            <a:custGeom>
              <a:avLst/>
              <a:gdLst>
                <a:gd name="T0" fmla="*/ 0 w 13793"/>
                <a:gd name="T1" fmla="*/ 2613 h 2614"/>
                <a:gd name="T2" fmla="*/ 13792 w 13793"/>
                <a:gd name="T3" fmla="*/ 2613 h 2614"/>
                <a:gd name="T4" fmla="*/ 13792 w 13793"/>
                <a:gd name="T5" fmla="*/ 0 h 2614"/>
                <a:gd name="T6" fmla="*/ 0 w 13793"/>
                <a:gd name="T7" fmla="*/ 0 h 2614"/>
                <a:gd name="T8" fmla="*/ 0 w 13793"/>
                <a:gd name="T9" fmla="*/ 2613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3" h="2614">
                  <a:moveTo>
                    <a:pt x="0" y="2613"/>
                  </a:moveTo>
                  <a:lnTo>
                    <a:pt x="13792" y="2613"/>
                  </a:lnTo>
                  <a:lnTo>
                    <a:pt x="13792" y="0"/>
                  </a:lnTo>
                  <a:lnTo>
                    <a:pt x="0" y="0"/>
                  </a:lnTo>
                  <a:lnTo>
                    <a:pt x="0" y="261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79" name="Text Box 27"/>
            <p:cNvSpPr txBox="1">
              <a:spLocks noChangeArrowheads="1"/>
            </p:cNvSpPr>
            <p:nvPr/>
          </p:nvSpPr>
          <p:spPr bwMode="auto">
            <a:xfrm>
              <a:off x="2300" y="3303"/>
              <a:ext cx="224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consensus sur la démarche et l’objectif,</a:t>
              </a:r>
            </a:p>
          </p:txBody>
        </p:sp>
        <p:sp>
          <p:nvSpPr>
            <p:cNvPr id="23580" name="Text Box 28"/>
            <p:cNvSpPr txBox="1">
              <a:spLocks noChangeArrowheads="1"/>
            </p:cNvSpPr>
            <p:nvPr/>
          </p:nvSpPr>
          <p:spPr bwMode="auto">
            <a:xfrm>
              <a:off x="2304" y="3474"/>
              <a:ext cx="216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consolidation des changements vécus,</a:t>
              </a:r>
            </a:p>
          </p:txBody>
        </p:sp>
        <p:sp>
          <p:nvSpPr>
            <p:cNvPr id="23581" name="Text Box 29"/>
            <p:cNvSpPr txBox="1">
              <a:spLocks noChangeArrowheads="1"/>
            </p:cNvSpPr>
            <p:nvPr/>
          </p:nvSpPr>
          <p:spPr bwMode="auto">
            <a:xfrm>
              <a:off x="2304" y="3645"/>
              <a:ext cx="2189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- capacité de démultiplication auprès du</a:t>
              </a:r>
            </a:p>
          </p:txBody>
        </p:sp>
        <p:sp>
          <p:nvSpPr>
            <p:cNvPr id="23582" name="Text Box 30"/>
            <p:cNvSpPr txBox="1">
              <a:spLocks noChangeArrowheads="1"/>
            </p:cNvSpPr>
            <p:nvPr/>
          </p:nvSpPr>
          <p:spPr bwMode="auto">
            <a:xfrm>
              <a:off x="2286" y="3815"/>
              <a:ext cx="575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>
                  <a:latin typeface="Gill Sans" charset="0"/>
                </a:rPr>
                <a:t>personnel.</a:t>
              </a:r>
            </a:p>
          </p:txBody>
        </p:sp>
        <p:sp>
          <p:nvSpPr>
            <p:cNvPr id="23583" name="Freeform 31"/>
            <p:cNvSpPr>
              <a:spLocks noChangeArrowheads="1"/>
            </p:cNvSpPr>
            <p:nvPr/>
          </p:nvSpPr>
          <p:spPr bwMode="auto">
            <a:xfrm>
              <a:off x="2118" y="3104"/>
              <a:ext cx="1219" cy="236"/>
            </a:xfrm>
            <a:custGeom>
              <a:avLst/>
              <a:gdLst>
                <a:gd name="T0" fmla="*/ 0 w 5380"/>
                <a:gd name="T1" fmla="*/ 1046 h 1047"/>
                <a:gd name="T2" fmla="*/ 5379 w 5380"/>
                <a:gd name="T3" fmla="*/ 1046 h 1047"/>
                <a:gd name="T4" fmla="*/ 5379 w 5380"/>
                <a:gd name="T5" fmla="*/ 0 h 1047"/>
                <a:gd name="T6" fmla="*/ 0 w 5380"/>
                <a:gd name="T7" fmla="*/ 0 h 1047"/>
                <a:gd name="T8" fmla="*/ 0 w 5380"/>
                <a:gd name="T9" fmla="*/ 104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0" h="1047">
                  <a:moveTo>
                    <a:pt x="0" y="1046"/>
                  </a:moveTo>
                  <a:lnTo>
                    <a:pt x="5379" y="1046"/>
                  </a:lnTo>
                  <a:lnTo>
                    <a:pt x="5379" y="0"/>
                  </a:lnTo>
                  <a:lnTo>
                    <a:pt x="0" y="0"/>
                  </a:lnTo>
                  <a:lnTo>
                    <a:pt x="0" y="1046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84" name="Text Box 32"/>
            <p:cNvSpPr txBox="1">
              <a:spLocks noChangeArrowheads="1"/>
            </p:cNvSpPr>
            <p:nvPr/>
          </p:nvSpPr>
          <p:spPr bwMode="auto">
            <a:xfrm>
              <a:off x="2187" y="3122"/>
              <a:ext cx="101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700" b="1" i="1">
                  <a:latin typeface="Gill Sans" charset="0"/>
                </a:rPr>
                <a:t>Acquis attendus :</a:t>
              </a:r>
            </a:p>
          </p:txBody>
        </p:sp>
        <p:sp>
          <p:nvSpPr>
            <p:cNvPr id="23585" name="Freeform 33"/>
            <p:cNvSpPr>
              <a:spLocks noChangeArrowheads="1"/>
            </p:cNvSpPr>
            <p:nvPr/>
          </p:nvSpPr>
          <p:spPr bwMode="auto">
            <a:xfrm>
              <a:off x="542" y="986"/>
              <a:ext cx="1128" cy="374"/>
            </a:xfrm>
            <a:custGeom>
              <a:avLst/>
              <a:gdLst>
                <a:gd name="T0" fmla="*/ 0 w 4979"/>
                <a:gd name="T1" fmla="*/ 1651 h 1652"/>
                <a:gd name="T2" fmla="*/ 4978 w 4979"/>
                <a:gd name="T3" fmla="*/ 1651 h 1652"/>
                <a:gd name="T4" fmla="*/ 4978 w 4979"/>
                <a:gd name="T5" fmla="*/ 0 h 1652"/>
                <a:gd name="T6" fmla="*/ 0 w 4979"/>
                <a:gd name="T7" fmla="*/ 0 h 1652"/>
                <a:gd name="T8" fmla="*/ 0 w 4979"/>
                <a:gd name="T9" fmla="*/ 1651 h 1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79" h="1652">
                  <a:moveTo>
                    <a:pt x="0" y="1651"/>
                  </a:moveTo>
                  <a:lnTo>
                    <a:pt x="4978" y="1651"/>
                  </a:lnTo>
                  <a:lnTo>
                    <a:pt x="4978" y="0"/>
                  </a:lnTo>
                  <a:lnTo>
                    <a:pt x="0" y="0"/>
                  </a:lnTo>
                  <a:lnTo>
                    <a:pt x="0" y="1651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86" name="Text Box 34"/>
            <p:cNvSpPr txBox="1">
              <a:spLocks noChangeArrowheads="1"/>
            </p:cNvSpPr>
            <p:nvPr/>
          </p:nvSpPr>
          <p:spPr bwMode="auto">
            <a:xfrm>
              <a:off x="609" y="992"/>
              <a:ext cx="938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3100" b="1">
                  <a:solidFill>
                    <a:srgbClr val="00FF00"/>
                  </a:solidFill>
                  <a:latin typeface="Gill Sans" charset="0"/>
                </a:rPr>
                <a:t>3° étape</a:t>
              </a:r>
            </a:p>
          </p:txBody>
        </p:sp>
        <p:sp>
          <p:nvSpPr>
            <p:cNvPr id="23587" name="Line 35"/>
            <p:cNvSpPr>
              <a:spLocks noChangeShapeType="1"/>
            </p:cNvSpPr>
            <p:nvPr/>
          </p:nvSpPr>
          <p:spPr bwMode="auto">
            <a:xfrm>
              <a:off x="2276" y="4024"/>
              <a:ext cx="3201" cy="0"/>
            </a:xfrm>
            <a:prstGeom prst="line">
              <a:avLst/>
            </a:prstGeom>
            <a:noFill/>
            <a:ln w="15120">
              <a:solidFill>
                <a:srgbClr val="4040D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588" name="Freeform 36"/>
            <p:cNvSpPr>
              <a:spLocks noChangeArrowheads="1"/>
            </p:cNvSpPr>
            <p:nvPr/>
          </p:nvSpPr>
          <p:spPr bwMode="auto">
            <a:xfrm>
              <a:off x="2587" y="3990"/>
              <a:ext cx="2837" cy="217"/>
            </a:xfrm>
            <a:custGeom>
              <a:avLst/>
              <a:gdLst>
                <a:gd name="T0" fmla="*/ 0 w 12514"/>
                <a:gd name="T1" fmla="*/ 961 h 962"/>
                <a:gd name="T2" fmla="*/ 12513 w 12514"/>
                <a:gd name="T3" fmla="*/ 961 h 962"/>
                <a:gd name="T4" fmla="*/ 12513 w 12514"/>
                <a:gd name="T5" fmla="*/ 0 h 962"/>
                <a:gd name="T6" fmla="*/ 0 w 12514"/>
                <a:gd name="T7" fmla="*/ 0 h 962"/>
                <a:gd name="T8" fmla="*/ 0 w 12514"/>
                <a:gd name="T9" fmla="*/ 961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14" h="962">
                  <a:moveTo>
                    <a:pt x="0" y="961"/>
                  </a:moveTo>
                  <a:lnTo>
                    <a:pt x="12513" y="961"/>
                  </a:lnTo>
                  <a:lnTo>
                    <a:pt x="12513" y="0"/>
                  </a:lnTo>
                  <a:lnTo>
                    <a:pt x="0" y="0"/>
                  </a:lnTo>
                  <a:lnTo>
                    <a:pt x="0" y="961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89" name="Text Box 37"/>
            <p:cNvSpPr txBox="1">
              <a:spLocks noChangeArrowheads="1"/>
            </p:cNvSpPr>
            <p:nvPr/>
          </p:nvSpPr>
          <p:spPr bwMode="auto">
            <a:xfrm>
              <a:off x="2634" y="4073"/>
              <a:ext cx="2542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008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b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5pPr>
              <a:lvl6pPr marL="25146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6pPr>
              <a:lvl7pPr marL="29718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7pPr>
              <a:lvl8pPr marL="34290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8pPr>
              <a:lvl9pPr marL="3886200" indent="-228600" defTabSz="449263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SimSun" charset="-12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fr-FR" sz="1500">
                  <a:latin typeface="Gill Sans" charset="0"/>
                </a:rPr>
                <a:t> à convenir selon modalités et situation du magasin</a:t>
              </a:r>
            </a:p>
          </p:txBody>
        </p:sp>
        <p:sp>
          <p:nvSpPr>
            <p:cNvPr id="23590" name="Freeform 38"/>
            <p:cNvSpPr>
              <a:spLocks noChangeArrowheads="1"/>
            </p:cNvSpPr>
            <p:nvPr/>
          </p:nvSpPr>
          <p:spPr bwMode="auto">
            <a:xfrm>
              <a:off x="355" y="2987"/>
              <a:ext cx="1762" cy="1126"/>
            </a:xfrm>
            <a:custGeom>
              <a:avLst/>
              <a:gdLst>
                <a:gd name="T0" fmla="*/ 2231 w 7774"/>
                <a:gd name="T1" fmla="*/ 106 h 4970"/>
                <a:gd name="T2" fmla="*/ 2127 w 7774"/>
                <a:gd name="T3" fmla="*/ 84 h 4970"/>
                <a:gd name="T4" fmla="*/ 1956 w 7774"/>
                <a:gd name="T5" fmla="*/ 16 h 4970"/>
                <a:gd name="T6" fmla="*/ 1797 w 7774"/>
                <a:gd name="T7" fmla="*/ 16 h 4970"/>
                <a:gd name="T8" fmla="*/ 1640 w 7774"/>
                <a:gd name="T9" fmla="*/ 0 h 4970"/>
                <a:gd name="T10" fmla="*/ 1488 w 7774"/>
                <a:gd name="T11" fmla="*/ 89 h 4970"/>
                <a:gd name="T12" fmla="*/ 1354 w 7774"/>
                <a:gd name="T13" fmla="*/ 199 h 4970"/>
                <a:gd name="T14" fmla="*/ 1334 w 7774"/>
                <a:gd name="T15" fmla="*/ 406 h 4970"/>
                <a:gd name="T16" fmla="*/ 1356 w 7774"/>
                <a:gd name="T17" fmla="*/ 656 h 4970"/>
                <a:gd name="T18" fmla="*/ 1415 w 7774"/>
                <a:gd name="T19" fmla="*/ 745 h 4970"/>
                <a:gd name="T20" fmla="*/ 1382 w 7774"/>
                <a:gd name="T21" fmla="*/ 799 h 4970"/>
                <a:gd name="T22" fmla="*/ 1415 w 7774"/>
                <a:gd name="T23" fmla="*/ 894 h 4970"/>
                <a:gd name="T24" fmla="*/ 1525 w 7774"/>
                <a:gd name="T25" fmla="*/ 1121 h 4970"/>
                <a:gd name="T26" fmla="*/ 1480 w 7774"/>
                <a:gd name="T27" fmla="*/ 1163 h 4970"/>
                <a:gd name="T28" fmla="*/ 1390 w 7774"/>
                <a:gd name="T29" fmla="*/ 1239 h 4970"/>
                <a:gd name="T30" fmla="*/ 1281 w 7774"/>
                <a:gd name="T31" fmla="*/ 1261 h 4970"/>
                <a:gd name="T32" fmla="*/ 1054 w 7774"/>
                <a:gd name="T33" fmla="*/ 1398 h 4970"/>
                <a:gd name="T34" fmla="*/ 911 w 7774"/>
                <a:gd name="T35" fmla="*/ 1466 h 4970"/>
                <a:gd name="T36" fmla="*/ 723 w 7774"/>
                <a:gd name="T37" fmla="*/ 1673 h 4970"/>
                <a:gd name="T38" fmla="*/ 535 w 7774"/>
                <a:gd name="T39" fmla="*/ 1878 h 4970"/>
                <a:gd name="T40" fmla="*/ 443 w 7774"/>
                <a:gd name="T41" fmla="*/ 2270 h 4970"/>
                <a:gd name="T42" fmla="*/ 361 w 7774"/>
                <a:gd name="T43" fmla="*/ 2755 h 4970"/>
                <a:gd name="T44" fmla="*/ 207 w 7774"/>
                <a:gd name="T45" fmla="*/ 3055 h 4970"/>
                <a:gd name="T46" fmla="*/ 168 w 7774"/>
                <a:gd name="T47" fmla="*/ 3417 h 4970"/>
                <a:gd name="T48" fmla="*/ 75 w 7774"/>
                <a:gd name="T49" fmla="*/ 3439 h 4970"/>
                <a:gd name="T50" fmla="*/ 0 w 7774"/>
                <a:gd name="T51" fmla="*/ 3582 h 4970"/>
                <a:gd name="T52" fmla="*/ 182 w 7774"/>
                <a:gd name="T53" fmla="*/ 3784 h 4970"/>
                <a:gd name="T54" fmla="*/ 684 w 7774"/>
                <a:gd name="T55" fmla="*/ 4008 h 4970"/>
                <a:gd name="T56" fmla="*/ 1774 w 7774"/>
                <a:gd name="T57" fmla="*/ 4398 h 4970"/>
                <a:gd name="T58" fmla="*/ 3358 w 7774"/>
                <a:gd name="T59" fmla="*/ 4969 h 4970"/>
                <a:gd name="T60" fmla="*/ 4454 w 7774"/>
                <a:gd name="T61" fmla="*/ 4955 h 4970"/>
                <a:gd name="T62" fmla="*/ 5926 w 7774"/>
                <a:gd name="T63" fmla="*/ 4832 h 4970"/>
                <a:gd name="T64" fmla="*/ 6811 w 7774"/>
                <a:gd name="T65" fmla="*/ 4625 h 4970"/>
                <a:gd name="T66" fmla="*/ 7622 w 7774"/>
                <a:gd name="T67" fmla="*/ 4112 h 4970"/>
                <a:gd name="T68" fmla="*/ 7773 w 7774"/>
                <a:gd name="T69" fmla="*/ 3901 h 4970"/>
                <a:gd name="T70" fmla="*/ 7714 w 7774"/>
                <a:gd name="T71" fmla="*/ 3784 h 4970"/>
                <a:gd name="T72" fmla="*/ 7736 w 7774"/>
                <a:gd name="T73" fmla="*/ 3691 h 4970"/>
                <a:gd name="T74" fmla="*/ 7725 w 7774"/>
                <a:gd name="T75" fmla="*/ 3588 h 4970"/>
                <a:gd name="T76" fmla="*/ 7722 w 7774"/>
                <a:gd name="T77" fmla="*/ 3461 h 4970"/>
                <a:gd name="T78" fmla="*/ 7596 w 7774"/>
                <a:gd name="T79" fmla="*/ 2853 h 4970"/>
                <a:gd name="T80" fmla="*/ 7324 w 7774"/>
                <a:gd name="T81" fmla="*/ 2276 h 4970"/>
                <a:gd name="T82" fmla="*/ 7022 w 7774"/>
                <a:gd name="T83" fmla="*/ 1782 h 4970"/>
                <a:gd name="T84" fmla="*/ 6856 w 7774"/>
                <a:gd name="T85" fmla="*/ 1578 h 4970"/>
                <a:gd name="T86" fmla="*/ 6803 w 7774"/>
                <a:gd name="T87" fmla="*/ 1527 h 4970"/>
                <a:gd name="T88" fmla="*/ 6809 w 7774"/>
                <a:gd name="T89" fmla="*/ 1401 h 4970"/>
                <a:gd name="T90" fmla="*/ 6876 w 7774"/>
                <a:gd name="T91" fmla="*/ 1171 h 4970"/>
                <a:gd name="T92" fmla="*/ 6938 w 7774"/>
                <a:gd name="T93" fmla="*/ 1070 h 4970"/>
                <a:gd name="T94" fmla="*/ 6912 w 7774"/>
                <a:gd name="T95" fmla="*/ 796 h 4970"/>
                <a:gd name="T96" fmla="*/ 6870 w 7774"/>
                <a:gd name="T97" fmla="*/ 611 h 4970"/>
                <a:gd name="T98" fmla="*/ 6730 w 7774"/>
                <a:gd name="T99" fmla="*/ 434 h 4970"/>
                <a:gd name="T100" fmla="*/ 6626 w 7774"/>
                <a:gd name="T101" fmla="*/ 302 h 4970"/>
                <a:gd name="T102" fmla="*/ 6301 w 7774"/>
                <a:gd name="T103" fmla="*/ 280 h 4970"/>
                <a:gd name="T104" fmla="*/ 6223 w 7774"/>
                <a:gd name="T105" fmla="*/ 316 h 4970"/>
                <a:gd name="T106" fmla="*/ 4813 w 7774"/>
                <a:gd name="T107" fmla="*/ 2853 h 4970"/>
                <a:gd name="T108" fmla="*/ 4712 w 7774"/>
                <a:gd name="T109" fmla="*/ 3044 h 4970"/>
                <a:gd name="T110" fmla="*/ 4586 w 7774"/>
                <a:gd name="T111" fmla="*/ 2996 h 4970"/>
                <a:gd name="T112" fmla="*/ 4403 w 7774"/>
                <a:gd name="T113" fmla="*/ 3094 h 4970"/>
                <a:gd name="T114" fmla="*/ 3770 w 7774"/>
                <a:gd name="T115" fmla="*/ 2904 h 4970"/>
                <a:gd name="T116" fmla="*/ 3579 w 7774"/>
                <a:gd name="T117" fmla="*/ 2814 h 4970"/>
                <a:gd name="T118" fmla="*/ 3871 w 7774"/>
                <a:gd name="T119" fmla="*/ 2307 h 4970"/>
                <a:gd name="T120" fmla="*/ 3364 w 7774"/>
                <a:gd name="T121" fmla="*/ 1637 h 4970"/>
                <a:gd name="T122" fmla="*/ 2231 w 7774"/>
                <a:gd name="T123" fmla="*/ 106 h 4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74" h="4970">
                  <a:moveTo>
                    <a:pt x="2231" y="106"/>
                  </a:moveTo>
                  <a:lnTo>
                    <a:pt x="2127" y="84"/>
                  </a:lnTo>
                  <a:lnTo>
                    <a:pt x="1956" y="16"/>
                  </a:lnTo>
                  <a:lnTo>
                    <a:pt x="1797" y="16"/>
                  </a:lnTo>
                  <a:lnTo>
                    <a:pt x="1640" y="0"/>
                  </a:lnTo>
                  <a:lnTo>
                    <a:pt x="1488" y="89"/>
                  </a:lnTo>
                  <a:lnTo>
                    <a:pt x="1354" y="199"/>
                  </a:lnTo>
                  <a:lnTo>
                    <a:pt x="1334" y="406"/>
                  </a:lnTo>
                  <a:lnTo>
                    <a:pt x="1356" y="656"/>
                  </a:lnTo>
                  <a:lnTo>
                    <a:pt x="1415" y="745"/>
                  </a:lnTo>
                  <a:lnTo>
                    <a:pt x="1382" y="799"/>
                  </a:lnTo>
                  <a:lnTo>
                    <a:pt x="1415" y="894"/>
                  </a:lnTo>
                  <a:lnTo>
                    <a:pt x="1525" y="1121"/>
                  </a:lnTo>
                  <a:lnTo>
                    <a:pt x="1480" y="1163"/>
                  </a:lnTo>
                  <a:lnTo>
                    <a:pt x="1390" y="1239"/>
                  </a:lnTo>
                  <a:lnTo>
                    <a:pt x="1281" y="1261"/>
                  </a:lnTo>
                  <a:lnTo>
                    <a:pt x="1054" y="1398"/>
                  </a:lnTo>
                  <a:lnTo>
                    <a:pt x="911" y="1466"/>
                  </a:lnTo>
                  <a:lnTo>
                    <a:pt x="723" y="1673"/>
                  </a:lnTo>
                  <a:lnTo>
                    <a:pt x="535" y="1878"/>
                  </a:lnTo>
                  <a:lnTo>
                    <a:pt x="443" y="2270"/>
                  </a:lnTo>
                  <a:lnTo>
                    <a:pt x="361" y="2755"/>
                  </a:lnTo>
                  <a:lnTo>
                    <a:pt x="207" y="3055"/>
                  </a:lnTo>
                  <a:lnTo>
                    <a:pt x="168" y="3417"/>
                  </a:lnTo>
                  <a:lnTo>
                    <a:pt x="75" y="3439"/>
                  </a:lnTo>
                  <a:lnTo>
                    <a:pt x="0" y="3582"/>
                  </a:lnTo>
                  <a:lnTo>
                    <a:pt x="182" y="3784"/>
                  </a:lnTo>
                  <a:lnTo>
                    <a:pt x="684" y="4008"/>
                  </a:lnTo>
                  <a:lnTo>
                    <a:pt x="1774" y="4398"/>
                  </a:lnTo>
                  <a:lnTo>
                    <a:pt x="3358" y="4969"/>
                  </a:lnTo>
                  <a:lnTo>
                    <a:pt x="4454" y="4955"/>
                  </a:lnTo>
                  <a:lnTo>
                    <a:pt x="5926" y="4832"/>
                  </a:lnTo>
                  <a:lnTo>
                    <a:pt x="6811" y="4625"/>
                  </a:lnTo>
                  <a:lnTo>
                    <a:pt x="7622" y="4112"/>
                  </a:lnTo>
                  <a:lnTo>
                    <a:pt x="7773" y="3901"/>
                  </a:lnTo>
                  <a:lnTo>
                    <a:pt x="7714" y="3784"/>
                  </a:lnTo>
                  <a:lnTo>
                    <a:pt x="7736" y="3691"/>
                  </a:lnTo>
                  <a:lnTo>
                    <a:pt x="7725" y="3588"/>
                  </a:lnTo>
                  <a:lnTo>
                    <a:pt x="7722" y="3461"/>
                  </a:lnTo>
                  <a:lnTo>
                    <a:pt x="7596" y="2853"/>
                  </a:lnTo>
                  <a:lnTo>
                    <a:pt x="7324" y="2276"/>
                  </a:lnTo>
                  <a:lnTo>
                    <a:pt x="7022" y="1782"/>
                  </a:lnTo>
                  <a:lnTo>
                    <a:pt x="6856" y="1578"/>
                  </a:lnTo>
                  <a:lnTo>
                    <a:pt x="6803" y="1527"/>
                  </a:lnTo>
                  <a:lnTo>
                    <a:pt x="6809" y="1401"/>
                  </a:lnTo>
                  <a:lnTo>
                    <a:pt x="6876" y="1171"/>
                  </a:lnTo>
                  <a:lnTo>
                    <a:pt x="6938" y="1070"/>
                  </a:lnTo>
                  <a:lnTo>
                    <a:pt x="6912" y="796"/>
                  </a:lnTo>
                  <a:lnTo>
                    <a:pt x="6870" y="611"/>
                  </a:lnTo>
                  <a:lnTo>
                    <a:pt x="6730" y="434"/>
                  </a:lnTo>
                  <a:lnTo>
                    <a:pt x="6626" y="302"/>
                  </a:lnTo>
                  <a:lnTo>
                    <a:pt x="6301" y="280"/>
                  </a:lnTo>
                  <a:lnTo>
                    <a:pt x="6223" y="316"/>
                  </a:lnTo>
                  <a:lnTo>
                    <a:pt x="4813" y="2853"/>
                  </a:lnTo>
                  <a:lnTo>
                    <a:pt x="4712" y="3044"/>
                  </a:lnTo>
                  <a:lnTo>
                    <a:pt x="4586" y="2996"/>
                  </a:lnTo>
                  <a:lnTo>
                    <a:pt x="4403" y="3094"/>
                  </a:lnTo>
                  <a:lnTo>
                    <a:pt x="3770" y="2904"/>
                  </a:lnTo>
                  <a:lnTo>
                    <a:pt x="3579" y="2814"/>
                  </a:lnTo>
                  <a:lnTo>
                    <a:pt x="3871" y="2307"/>
                  </a:lnTo>
                  <a:lnTo>
                    <a:pt x="3364" y="1637"/>
                  </a:lnTo>
                  <a:lnTo>
                    <a:pt x="2231" y="10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1" name="Freeform 39"/>
            <p:cNvSpPr>
              <a:spLocks noChangeArrowheads="1"/>
            </p:cNvSpPr>
            <p:nvPr/>
          </p:nvSpPr>
          <p:spPr bwMode="auto">
            <a:xfrm>
              <a:off x="400" y="3715"/>
              <a:ext cx="192" cy="118"/>
            </a:xfrm>
            <a:custGeom>
              <a:avLst/>
              <a:gdLst>
                <a:gd name="T0" fmla="*/ 0 w 853"/>
                <a:gd name="T1" fmla="*/ 295 h 523"/>
                <a:gd name="T2" fmla="*/ 566 w 853"/>
                <a:gd name="T3" fmla="*/ 0 h 523"/>
                <a:gd name="T4" fmla="*/ 852 w 853"/>
                <a:gd name="T5" fmla="*/ 93 h 523"/>
                <a:gd name="T6" fmla="*/ 126 w 853"/>
                <a:gd name="T7" fmla="*/ 410 h 523"/>
                <a:gd name="T8" fmla="*/ 168 w 853"/>
                <a:gd name="T9" fmla="*/ 440 h 523"/>
                <a:gd name="T10" fmla="*/ 36 w 853"/>
                <a:gd name="T11" fmla="*/ 522 h 523"/>
                <a:gd name="T12" fmla="*/ 0 w 853"/>
                <a:gd name="T13" fmla="*/ 29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23">
                  <a:moveTo>
                    <a:pt x="0" y="295"/>
                  </a:moveTo>
                  <a:lnTo>
                    <a:pt x="566" y="0"/>
                  </a:lnTo>
                  <a:lnTo>
                    <a:pt x="852" y="93"/>
                  </a:lnTo>
                  <a:lnTo>
                    <a:pt x="126" y="410"/>
                  </a:lnTo>
                  <a:lnTo>
                    <a:pt x="168" y="440"/>
                  </a:lnTo>
                  <a:lnTo>
                    <a:pt x="36" y="522"/>
                  </a:lnTo>
                  <a:lnTo>
                    <a:pt x="0" y="295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2" name="Freeform 40"/>
            <p:cNvSpPr>
              <a:spLocks noChangeArrowheads="1"/>
            </p:cNvSpPr>
            <p:nvPr/>
          </p:nvSpPr>
          <p:spPr bwMode="auto">
            <a:xfrm>
              <a:off x="1144" y="3679"/>
              <a:ext cx="390" cy="240"/>
            </a:xfrm>
            <a:custGeom>
              <a:avLst/>
              <a:gdLst>
                <a:gd name="T0" fmla="*/ 0 w 1725"/>
                <a:gd name="T1" fmla="*/ 59 h 1064"/>
                <a:gd name="T2" fmla="*/ 578 w 1725"/>
                <a:gd name="T3" fmla="*/ 0 h 1064"/>
                <a:gd name="T4" fmla="*/ 900 w 1725"/>
                <a:gd name="T5" fmla="*/ 98 h 1064"/>
                <a:gd name="T6" fmla="*/ 805 w 1725"/>
                <a:gd name="T7" fmla="*/ 205 h 1064"/>
                <a:gd name="T8" fmla="*/ 805 w 1725"/>
                <a:gd name="T9" fmla="*/ 331 h 1064"/>
                <a:gd name="T10" fmla="*/ 833 w 1725"/>
                <a:gd name="T11" fmla="*/ 443 h 1064"/>
                <a:gd name="T12" fmla="*/ 897 w 1725"/>
                <a:gd name="T13" fmla="*/ 533 h 1064"/>
                <a:gd name="T14" fmla="*/ 965 w 1725"/>
                <a:gd name="T15" fmla="*/ 679 h 1064"/>
                <a:gd name="T16" fmla="*/ 1724 w 1725"/>
                <a:gd name="T17" fmla="*/ 522 h 1064"/>
                <a:gd name="T18" fmla="*/ 1172 w 1725"/>
                <a:gd name="T19" fmla="*/ 1063 h 1064"/>
                <a:gd name="T20" fmla="*/ 920 w 1725"/>
                <a:gd name="T21" fmla="*/ 1004 h 1064"/>
                <a:gd name="T22" fmla="*/ 920 w 1725"/>
                <a:gd name="T23" fmla="*/ 709 h 1064"/>
                <a:gd name="T24" fmla="*/ 250 w 1725"/>
                <a:gd name="T25" fmla="*/ 474 h 1064"/>
                <a:gd name="T26" fmla="*/ 14 w 1725"/>
                <a:gd name="T27" fmla="*/ 354 h 1064"/>
                <a:gd name="T28" fmla="*/ 0 w 1725"/>
                <a:gd name="T29" fmla="*/ 59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5" h="1064">
                  <a:moveTo>
                    <a:pt x="0" y="59"/>
                  </a:moveTo>
                  <a:lnTo>
                    <a:pt x="578" y="0"/>
                  </a:lnTo>
                  <a:lnTo>
                    <a:pt x="900" y="98"/>
                  </a:lnTo>
                  <a:lnTo>
                    <a:pt x="805" y="205"/>
                  </a:lnTo>
                  <a:lnTo>
                    <a:pt x="805" y="331"/>
                  </a:lnTo>
                  <a:lnTo>
                    <a:pt x="833" y="443"/>
                  </a:lnTo>
                  <a:lnTo>
                    <a:pt x="897" y="533"/>
                  </a:lnTo>
                  <a:lnTo>
                    <a:pt x="965" y="679"/>
                  </a:lnTo>
                  <a:lnTo>
                    <a:pt x="1724" y="522"/>
                  </a:lnTo>
                  <a:lnTo>
                    <a:pt x="1172" y="1063"/>
                  </a:lnTo>
                  <a:lnTo>
                    <a:pt x="920" y="1004"/>
                  </a:lnTo>
                  <a:lnTo>
                    <a:pt x="920" y="709"/>
                  </a:lnTo>
                  <a:lnTo>
                    <a:pt x="250" y="474"/>
                  </a:lnTo>
                  <a:lnTo>
                    <a:pt x="14" y="354"/>
                  </a:lnTo>
                  <a:lnTo>
                    <a:pt x="0" y="59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3" name="Freeform 41"/>
            <p:cNvSpPr>
              <a:spLocks noChangeArrowheads="1"/>
            </p:cNvSpPr>
            <p:nvPr/>
          </p:nvSpPr>
          <p:spPr bwMode="auto">
            <a:xfrm>
              <a:off x="730" y="3849"/>
              <a:ext cx="1371" cy="273"/>
            </a:xfrm>
            <a:custGeom>
              <a:avLst/>
              <a:gdLst>
                <a:gd name="T0" fmla="*/ 0 w 6048"/>
                <a:gd name="T1" fmla="*/ 560 h 1209"/>
                <a:gd name="T2" fmla="*/ 1621 w 6048"/>
                <a:gd name="T3" fmla="*/ 1185 h 1209"/>
                <a:gd name="T4" fmla="*/ 2955 w 6048"/>
                <a:gd name="T5" fmla="*/ 1208 h 1209"/>
                <a:gd name="T6" fmla="*/ 4314 w 6048"/>
                <a:gd name="T7" fmla="*/ 1104 h 1209"/>
                <a:gd name="T8" fmla="*/ 5001 w 6048"/>
                <a:gd name="T9" fmla="*/ 981 h 1209"/>
                <a:gd name="T10" fmla="*/ 5893 w 6048"/>
                <a:gd name="T11" fmla="*/ 507 h 1209"/>
                <a:gd name="T12" fmla="*/ 6047 w 6048"/>
                <a:gd name="T13" fmla="*/ 213 h 1209"/>
                <a:gd name="T14" fmla="*/ 5604 w 6048"/>
                <a:gd name="T15" fmla="*/ 64 h 1209"/>
                <a:gd name="T16" fmla="*/ 4550 w 6048"/>
                <a:gd name="T17" fmla="*/ 484 h 1209"/>
                <a:gd name="T18" fmla="*/ 3975 w 6048"/>
                <a:gd name="T19" fmla="*/ 810 h 1209"/>
                <a:gd name="T20" fmla="*/ 3120 w 6048"/>
                <a:gd name="T21" fmla="*/ 583 h 1209"/>
                <a:gd name="T22" fmla="*/ 2403 w 6048"/>
                <a:gd name="T23" fmla="*/ 403 h 1209"/>
                <a:gd name="T24" fmla="*/ 1618 w 6048"/>
                <a:gd name="T25" fmla="*/ 675 h 1209"/>
                <a:gd name="T26" fmla="*/ 875 w 6048"/>
                <a:gd name="T27" fmla="*/ 162 h 1209"/>
                <a:gd name="T28" fmla="*/ 889 w 6048"/>
                <a:gd name="T29" fmla="*/ 0 h 1209"/>
                <a:gd name="T30" fmla="*/ 253 w 6048"/>
                <a:gd name="T31" fmla="*/ 311 h 1209"/>
                <a:gd name="T32" fmla="*/ 0 w 6048"/>
                <a:gd name="T33" fmla="*/ 560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48" h="1209">
                  <a:moveTo>
                    <a:pt x="0" y="560"/>
                  </a:moveTo>
                  <a:lnTo>
                    <a:pt x="1621" y="1185"/>
                  </a:lnTo>
                  <a:lnTo>
                    <a:pt x="2955" y="1208"/>
                  </a:lnTo>
                  <a:lnTo>
                    <a:pt x="4314" y="1104"/>
                  </a:lnTo>
                  <a:lnTo>
                    <a:pt x="5001" y="981"/>
                  </a:lnTo>
                  <a:lnTo>
                    <a:pt x="5893" y="507"/>
                  </a:lnTo>
                  <a:lnTo>
                    <a:pt x="6047" y="213"/>
                  </a:lnTo>
                  <a:lnTo>
                    <a:pt x="5604" y="64"/>
                  </a:lnTo>
                  <a:lnTo>
                    <a:pt x="4550" y="484"/>
                  </a:lnTo>
                  <a:lnTo>
                    <a:pt x="3975" y="810"/>
                  </a:lnTo>
                  <a:lnTo>
                    <a:pt x="3120" y="583"/>
                  </a:lnTo>
                  <a:lnTo>
                    <a:pt x="2403" y="403"/>
                  </a:lnTo>
                  <a:lnTo>
                    <a:pt x="1618" y="675"/>
                  </a:lnTo>
                  <a:lnTo>
                    <a:pt x="875" y="162"/>
                  </a:lnTo>
                  <a:lnTo>
                    <a:pt x="889" y="0"/>
                  </a:lnTo>
                  <a:lnTo>
                    <a:pt x="253" y="311"/>
                  </a:lnTo>
                  <a:lnTo>
                    <a:pt x="0" y="560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4" name="Freeform 42"/>
            <p:cNvSpPr>
              <a:spLocks noChangeArrowheads="1"/>
            </p:cNvSpPr>
            <p:nvPr/>
          </p:nvSpPr>
          <p:spPr bwMode="auto">
            <a:xfrm>
              <a:off x="847" y="2628"/>
              <a:ext cx="924" cy="1004"/>
            </a:xfrm>
            <a:custGeom>
              <a:avLst/>
              <a:gdLst>
                <a:gd name="T0" fmla="*/ 171 w 4080"/>
                <a:gd name="T1" fmla="*/ 1550 h 4433"/>
                <a:gd name="T2" fmla="*/ 337 w 4080"/>
                <a:gd name="T3" fmla="*/ 1250 h 4433"/>
                <a:gd name="T4" fmla="*/ 395 w 4080"/>
                <a:gd name="T5" fmla="*/ 807 h 4433"/>
                <a:gd name="T6" fmla="*/ 550 w 4080"/>
                <a:gd name="T7" fmla="*/ 381 h 4433"/>
                <a:gd name="T8" fmla="*/ 906 w 4080"/>
                <a:gd name="T9" fmla="*/ 199 h 4433"/>
                <a:gd name="T10" fmla="*/ 1169 w 4080"/>
                <a:gd name="T11" fmla="*/ 247 h 4433"/>
                <a:gd name="T12" fmla="*/ 1371 w 4080"/>
                <a:gd name="T13" fmla="*/ 398 h 4433"/>
                <a:gd name="T14" fmla="*/ 1405 w 4080"/>
                <a:gd name="T15" fmla="*/ 704 h 4433"/>
                <a:gd name="T16" fmla="*/ 1463 w 4080"/>
                <a:gd name="T17" fmla="*/ 962 h 4433"/>
                <a:gd name="T18" fmla="*/ 1391 w 4080"/>
                <a:gd name="T19" fmla="*/ 1205 h 4433"/>
                <a:gd name="T20" fmla="*/ 1693 w 4080"/>
                <a:gd name="T21" fmla="*/ 1287 h 4433"/>
                <a:gd name="T22" fmla="*/ 1833 w 4080"/>
                <a:gd name="T23" fmla="*/ 1573 h 4433"/>
                <a:gd name="T24" fmla="*/ 2111 w 4080"/>
                <a:gd name="T25" fmla="*/ 1236 h 4433"/>
                <a:gd name="T26" fmla="*/ 2041 w 4080"/>
                <a:gd name="T27" fmla="*/ 821 h 4433"/>
                <a:gd name="T28" fmla="*/ 1946 w 4080"/>
                <a:gd name="T29" fmla="*/ 639 h 4433"/>
                <a:gd name="T30" fmla="*/ 2133 w 4080"/>
                <a:gd name="T31" fmla="*/ 294 h 4433"/>
                <a:gd name="T32" fmla="*/ 2274 w 4080"/>
                <a:gd name="T33" fmla="*/ 182 h 4433"/>
                <a:gd name="T34" fmla="*/ 2523 w 4080"/>
                <a:gd name="T35" fmla="*/ 0 h 4433"/>
                <a:gd name="T36" fmla="*/ 2803 w 4080"/>
                <a:gd name="T37" fmla="*/ 34 h 4433"/>
                <a:gd name="T38" fmla="*/ 2997 w 4080"/>
                <a:gd name="T39" fmla="*/ 322 h 4433"/>
                <a:gd name="T40" fmla="*/ 2969 w 4080"/>
                <a:gd name="T41" fmla="*/ 670 h 4433"/>
                <a:gd name="T42" fmla="*/ 3028 w 4080"/>
                <a:gd name="T43" fmla="*/ 793 h 4433"/>
                <a:gd name="T44" fmla="*/ 3409 w 4080"/>
                <a:gd name="T45" fmla="*/ 962 h 4433"/>
                <a:gd name="T46" fmla="*/ 3754 w 4080"/>
                <a:gd name="T47" fmla="*/ 1219 h 4433"/>
                <a:gd name="T48" fmla="*/ 3925 w 4080"/>
                <a:gd name="T49" fmla="*/ 1581 h 4433"/>
                <a:gd name="T50" fmla="*/ 2812 w 4080"/>
                <a:gd name="T51" fmla="*/ 4432 h 4433"/>
                <a:gd name="T52" fmla="*/ 2487 w 4080"/>
                <a:gd name="T53" fmla="*/ 4207 h 4433"/>
                <a:gd name="T54" fmla="*/ 2509 w 4080"/>
                <a:gd name="T55" fmla="*/ 3546 h 4433"/>
                <a:gd name="T56" fmla="*/ 2173 w 4080"/>
                <a:gd name="T57" fmla="*/ 2898 h 4433"/>
                <a:gd name="T58" fmla="*/ 2075 w 4080"/>
                <a:gd name="T59" fmla="*/ 3193 h 4433"/>
                <a:gd name="T60" fmla="*/ 2046 w 4080"/>
                <a:gd name="T61" fmla="*/ 3445 h 4433"/>
                <a:gd name="T62" fmla="*/ 1828 w 4080"/>
                <a:gd name="T63" fmla="*/ 3826 h 4433"/>
                <a:gd name="T64" fmla="*/ 0 w 4080"/>
                <a:gd name="T65" fmla="*/ 1766 h 4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0" h="4433">
                  <a:moveTo>
                    <a:pt x="0" y="1766"/>
                  </a:moveTo>
                  <a:lnTo>
                    <a:pt x="171" y="1550"/>
                  </a:lnTo>
                  <a:lnTo>
                    <a:pt x="432" y="1287"/>
                  </a:lnTo>
                  <a:lnTo>
                    <a:pt x="337" y="1250"/>
                  </a:lnTo>
                  <a:lnTo>
                    <a:pt x="314" y="942"/>
                  </a:lnTo>
                  <a:lnTo>
                    <a:pt x="395" y="807"/>
                  </a:lnTo>
                  <a:lnTo>
                    <a:pt x="421" y="566"/>
                  </a:lnTo>
                  <a:lnTo>
                    <a:pt x="550" y="381"/>
                  </a:lnTo>
                  <a:lnTo>
                    <a:pt x="712" y="306"/>
                  </a:lnTo>
                  <a:lnTo>
                    <a:pt x="906" y="199"/>
                  </a:lnTo>
                  <a:lnTo>
                    <a:pt x="1051" y="272"/>
                  </a:lnTo>
                  <a:lnTo>
                    <a:pt x="1169" y="247"/>
                  </a:lnTo>
                  <a:lnTo>
                    <a:pt x="1301" y="272"/>
                  </a:lnTo>
                  <a:lnTo>
                    <a:pt x="1371" y="398"/>
                  </a:lnTo>
                  <a:lnTo>
                    <a:pt x="1360" y="611"/>
                  </a:lnTo>
                  <a:lnTo>
                    <a:pt x="1405" y="704"/>
                  </a:lnTo>
                  <a:lnTo>
                    <a:pt x="1421" y="844"/>
                  </a:lnTo>
                  <a:lnTo>
                    <a:pt x="1463" y="962"/>
                  </a:lnTo>
                  <a:lnTo>
                    <a:pt x="1371" y="1127"/>
                  </a:lnTo>
                  <a:lnTo>
                    <a:pt x="1391" y="1205"/>
                  </a:lnTo>
                  <a:lnTo>
                    <a:pt x="1595" y="1295"/>
                  </a:lnTo>
                  <a:lnTo>
                    <a:pt x="1693" y="1287"/>
                  </a:lnTo>
                  <a:lnTo>
                    <a:pt x="1803" y="1354"/>
                  </a:lnTo>
                  <a:lnTo>
                    <a:pt x="1833" y="1573"/>
                  </a:lnTo>
                  <a:lnTo>
                    <a:pt x="2024" y="1295"/>
                  </a:lnTo>
                  <a:lnTo>
                    <a:pt x="2111" y="1236"/>
                  </a:lnTo>
                  <a:lnTo>
                    <a:pt x="2052" y="1093"/>
                  </a:lnTo>
                  <a:lnTo>
                    <a:pt x="2041" y="821"/>
                  </a:lnTo>
                  <a:lnTo>
                    <a:pt x="1971" y="763"/>
                  </a:lnTo>
                  <a:lnTo>
                    <a:pt x="1946" y="639"/>
                  </a:lnTo>
                  <a:lnTo>
                    <a:pt x="1996" y="471"/>
                  </a:lnTo>
                  <a:lnTo>
                    <a:pt x="2133" y="294"/>
                  </a:lnTo>
                  <a:lnTo>
                    <a:pt x="2181" y="233"/>
                  </a:lnTo>
                  <a:lnTo>
                    <a:pt x="2274" y="182"/>
                  </a:lnTo>
                  <a:lnTo>
                    <a:pt x="2400" y="70"/>
                  </a:lnTo>
                  <a:lnTo>
                    <a:pt x="2523" y="0"/>
                  </a:lnTo>
                  <a:lnTo>
                    <a:pt x="2708" y="34"/>
                  </a:lnTo>
                  <a:lnTo>
                    <a:pt x="2803" y="34"/>
                  </a:lnTo>
                  <a:lnTo>
                    <a:pt x="2910" y="191"/>
                  </a:lnTo>
                  <a:lnTo>
                    <a:pt x="2997" y="322"/>
                  </a:lnTo>
                  <a:lnTo>
                    <a:pt x="2969" y="522"/>
                  </a:lnTo>
                  <a:lnTo>
                    <a:pt x="2969" y="670"/>
                  </a:lnTo>
                  <a:lnTo>
                    <a:pt x="3016" y="707"/>
                  </a:lnTo>
                  <a:lnTo>
                    <a:pt x="3028" y="793"/>
                  </a:lnTo>
                  <a:lnTo>
                    <a:pt x="3196" y="816"/>
                  </a:lnTo>
                  <a:lnTo>
                    <a:pt x="3409" y="962"/>
                  </a:lnTo>
                  <a:lnTo>
                    <a:pt x="3555" y="1001"/>
                  </a:lnTo>
                  <a:lnTo>
                    <a:pt x="3754" y="1219"/>
                  </a:lnTo>
                  <a:lnTo>
                    <a:pt x="3793" y="1332"/>
                  </a:lnTo>
                  <a:lnTo>
                    <a:pt x="3925" y="1581"/>
                  </a:lnTo>
                  <a:lnTo>
                    <a:pt x="4079" y="1948"/>
                  </a:lnTo>
                  <a:lnTo>
                    <a:pt x="2812" y="4432"/>
                  </a:lnTo>
                  <a:lnTo>
                    <a:pt x="2590" y="4409"/>
                  </a:lnTo>
                  <a:lnTo>
                    <a:pt x="2487" y="4207"/>
                  </a:lnTo>
                  <a:lnTo>
                    <a:pt x="2540" y="3739"/>
                  </a:lnTo>
                  <a:lnTo>
                    <a:pt x="2509" y="3546"/>
                  </a:lnTo>
                  <a:lnTo>
                    <a:pt x="2265" y="3103"/>
                  </a:lnTo>
                  <a:lnTo>
                    <a:pt x="2173" y="2898"/>
                  </a:lnTo>
                  <a:lnTo>
                    <a:pt x="2097" y="3075"/>
                  </a:lnTo>
                  <a:lnTo>
                    <a:pt x="2075" y="3193"/>
                  </a:lnTo>
                  <a:lnTo>
                    <a:pt x="2030" y="3333"/>
                  </a:lnTo>
                  <a:lnTo>
                    <a:pt x="2046" y="3445"/>
                  </a:lnTo>
                  <a:lnTo>
                    <a:pt x="2002" y="3650"/>
                  </a:lnTo>
                  <a:lnTo>
                    <a:pt x="1828" y="3826"/>
                  </a:lnTo>
                  <a:lnTo>
                    <a:pt x="1522" y="3997"/>
                  </a:lnTo>
                  <a:lnTo>
                    <a:pt x="0" y="176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5" name="Freeform 43"/>
            <p:cNvSpPr>
              <a:spLocks noChangeArrowheads="1"/>
            </p:cNvSpPr>
            <p:nvPr/>
          </p:nvSpPr>
          <p:spPr bwMode="auto">
            <a:xfrm>
              <a:off x="790" y="3597"/>
              <a:ext cx="63" cy="61"/>
            </a:xfrm>
            <a:custGeom>
              <a:avLst/>
              <a:gdLst>
                <a:gd name="T0" fmla="*/ 0 w 281"/>
                <a:gd name="T1" fmla="*/ 50 h 275"/>
                <a:gd name="T2" fmla="*/ 202 w 281"/>
                <a:gd name="T3" fmla="*/ 0 h 275"/>
                <a:gd name="T4" fmla="*/ 249 w 281"/>
                <a:gd name="T5" fmla="*/ 81 h 275"/>
                <a:gd name="T6" fmla="*/ 280 w 281"/>
                <a:gd name="T7" fmla="*/ 274 h 275"/>
                <a:gd name="T8" fmla="*/ 67 w 281"/>
                <a:gd name="T9" fmla="*/ 185 h 275"/>
                <a:gd name="T10" fmla="*/ 0 w 281"/>
                <a:gd name="T11" fmla="*/ 5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275">
                  <a:moveTo>
                    <a:pt x="0" y="50"/>
                  </a:moveTo>
                  <a:lnTo>
                    <a:pt x="202" y="0"/>
                  </a:lnTo>
                  <a:lnTo>
                    <a:pt x="249" y="81"/>
                  </a:lnTo>
                  <a:lnTo>
                    <a:pt x="280" y="274"/>
                  </a:lnTo>
                  <a:lnTo>
                    <a:pt x="67" y="185"/>
                  </a:lnTo>
                  <a:lnTo>
                    <a:pt x="0" y="50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6" name="Freeform 44"/>
            <p:cNvSpPr>
              <a:spLocks noChangeArrowheads="1"/>
            </p:cNvSpPr>
            <p:nvPr/>
          </p:nvSpPr>
          <p:spPr bwMode="auto">
            <a:xfrm>
              <a:off x="1704" y="3776"/>
              <a:ext cx="39" cy="66"/>
            </a:xfrm>
            <a:custGeom>
              <a:avLst/>
              <a:gdLst>
                <a:gd name="T0" fmla="*/ 176 w 177"/>
                <a:gd name="T1" fmla="*/ 17 h 296"/>
                <a:gd name="T2" fmla="*/ 109 w 177"/>
                <a:gd name="T3" fmla="*/ 0 h 296"/>
                <a:gd name="T4" fmla="*/ 36 w 177"/>
                <a:gd name="T5" fmla="*/ 90 h 296"/>
                <a:gd name="T6" fmla="*/ 0 w 177"/>
                <a:gd name="T7" fmla="*/ 230 h 296"/>
                <a:gd name="T8" fmla="*/ 70 w 177"/>
                <a:gd name="T9" fmla="*/ 295 h 296"/>
                <a:gd name="T10" fmla="*/ 118 w 177"/>
                <a:gd name="T11" fmla="*/ 84 h 296"/>
                <a:gd name="T12" fmla="*/ 176 w 177"/>
                <a:gd name="T13" fmla="*/ 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296">
                  <a:moveTo>
                    <a:pt x="176" y="17"/>
                  </a:moveTo>
                  <a:lnTo>
                    <a:pt x="109" y="0"/>
                  </a:lnTo>
                  <a:lnTo>
                    <a:pt x="36" y="90"/>
                  </a:lnTo>
                  <a:lnTo>
                    <a:pt x="0" y="230"/>
                  </a:lnTo>
                  <a:lnTo>
                    <a:pt x="70" y="295"/>
                  </a:lnTo>
                  <a:lnTo>
                    <a:pt x="118" y="84"/>
                  </a:lnTo>
                  <a:lnTo>
                    <a:pt x="176" y="17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7" name="Freeform 45"/>
            <p:cNvSpPr>
              <a:spLocks noChangeArrowheads="1"/>
            </p:cNvSpPr>
            <p:nvPr/>
          </p:nvSpPr>
          <p:spPr bwMode="auto">
            <a:xfrm>
              <a:off x="951" y="3736"/>
              <a:ext cx="828" cy="351"/>
            </a:xfrm>
            <a:custGeom>
              <a:avLst/>
              <a:gdLst>
                <a:gd name="T0" fmla="*/ 0 w 3654"/>
                <a:gd name="T1" fmla="*/ 751 h 1551"/>
                <a:gd name="T2" fmla="*/ 160 w 3654"/>
                <a:gd name="T3" fmla="*/ 1110 h 1551"/>
                <a:gd name="T4" fmla="*/ 962 w 3654"/>
                <a:gd name="T5" fmla="*/ 1550 h 1551"/>
                <a:gd name="T6" fmla="*/ 1780 w 3654"/>
                <a:gd name="T7" fmla="*/ 1323 h 1551"/>
                <a:gd name="T8" fmla="*/ 1699 w 3654"/>
                <a:gd name="T9" fmla="*/ 1082 h 1551"/>
                <a:gd name="T10" fmla="*/ 2016 w 3654"/>
                <a:gd name="T11" fmla="*/ 1168 h 1551"/>
                <a:gd name="T12" fmla="*/ 2652 w 3654"/>
                <a:gd name="T13" fmla="*/ 1516 h 1551"/>
                <a:gd name="T14" fmla="*/ 2946 w 3654"/>
                <a:gd name="T15" fmla="*/ 1530 h 1551"/>
                <a:gd name="T16" fmla="*/ 3137 w 3654"/>
                <a:gd name="T17" fmla="*/ 1412 h 1551"/>
                <a:gd name="T18" fmla="*/ 3512 w 3654"/>
                <a:gd name="T19" fmla="*/ 997 h 1551"/>
                <a:gd name="T20" fmla="*/ 3653 w 3654"/>
                <a:gd name="T21" fmla="*/ 941 h 1551"/>
                <a:gd name="T22" fmla="*/ 3605 w 3654"/>
                <a:gd name="T23" fmla="*/ 658 h 1551"/>
                <a:gd name="T24" fmla="*/ 3028 w 3654"/>
                <a:gd name="T25" fmla="*/ 308 h 1551"/>
                <a:gd name="T26" fmla="*/ 2929 w 3654"/>
                <a:gd name="T27" fmla="*/ 137 h 1551"/>
                <a:gd name="T28" fmla="*/ 2559 w 3654"/>
                <a:gd name="T29" fmla="*/ 0 h 1551"/>
                <a:gd name="T30" fmla="*/ 2231 w 3654"/>
                <a:gd name="T31" fmla="*/ 50 h 1551"/>
                <a:gd name="T32" fmla="*/ 1856 w 3654"/>
                <a:gd name="T33" fmla="*/ 412 h 1551"/>
                <a:gd name="T34" fmla="*/ 2041 w 3654"/>
                <a:gd name="T35" fmla="*/ 434 h 1551"/>
                <a:gd name="T36" fmla="*/ 2523 w 3654"/>
                <a:gd name="T37" fmla="*/ 350 h 1551"/>
                <a:gd name="T38" fmla="*/ 2032 w 3654"/>
                <a:gd name="T39" fmla="*/ 751 h 1551"/>
                <a:gd name="T40" fmla="*/ 1690 w 3654"/>
                <a:gd name="T41" fmla="*/ 740 h 1551"/>
                <a:gd name="T42" fmla="*/ 869 w 3654"/>
                <a:gd name="T43" fmla="*/ 1073 h 1551"/>
                <a:gd name="T44" fmla="*/ 0 w 3654"/>
                <a:gd name="T45" fmla="*/ 751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54" h="1551">
                  <a:moveTo>
                    <a:pt x="0" y="751"/>
                  </a:moveTo>
                  <a:lnTo>
                    <a:pt x="160" y="1110"/>
                  </a:lnTo>
                  <a:lnTo>
                    <a:pt x="962" y="1550"/>
                  </a:lnTo>
                  <a:lnTo>
                    <a:pt x="1780" y="1323"/>
                  </a:lnTo>
                  <a:lnTo>
                    <a:pt x="1699" y="1082"/>
                  </a:lnTo>
                  <a:lnTo>
                    <a:pt x="2016" y="1168"/>
                  </a:lnTo>
                  <a:lnTo>
                    <a:pt x="2652" y="1516"/>
                  </a:lnTo>
                  <a:lnTo>
                    <a:pt x="2946" y="1530"/>
                  </a:lnTo>
                  <a:lnTo>
                    <a:pt x="3137" y="1412"/>
                  </a:lnTo>
                  <a:lnTo>
                    <a:pt x="3512" y="997"/>
                  </a:lnTo>
                  <a:lnTo>
                    <a:pt x="3653" y="941"/>
                  </a:lnTo>
                  <a:lnTo>
                    <a:pt x="3605" y="658"/>
                  </a:lnTo>
                  <a:lnTo>
                    <a:pt x="3028" y="308"/>
                  </a:lnTo>
                  <a:lnTo>
                    <a:pt x="2929" y="137"/>
                  </a:lnTo>
                  <a:lnTo>
                    <a:pt x="2559" y="0"/>
                  </a:lnTo>
                  <a:lnTo>
                    <a:pt x="2231" y="50"/>
                  </a:lnTo>
                  <a:lnTo>
                    <a:pt x="1856" y="412"/>
                  </a:lnTo>
                  <a:lnTo>
                    <a:pt x="2041" y="434"/>
                  </a:lnTo>
                  <a:lnTo>
                    <a:pt x="2523" y="350"/>
                  </a:lnTo>
                  <a:lnTo>
                    <a:pt x="2032" y="751"/>
                  </a:lnTo>
                  <a:lnTo>
                    <a:pt x="1690" y="740"/>
                  </a:lnTo>
                  <a:lnTo>
                    <a:pt x="869" y="1073"/>
                  </a:lnTo>
                  <a:lnTo>
                    <a:pt x="0" y="75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8" name="Freeform 46"/>
            <p:cNvSpPr>
              <a:spLocks noChangeArrowheads="1"/>
            </p:cNvSpPr>
            <p:nvPr/>
          </p:nvSpPr>
          <p:spPr bwMode="auto">
            <a:xfrm>
              <a:off x="438" y="3741"/>
              <a:ext cx="463" cy="252"/>
            </a:xfrm>
            <a:custGeom>
              <a:avLst/>
              <a:gdLst>
                <a:gd name="T0" fmla="*/ 832 w 2047"/>
                <a:gd name="T1" fmla="*/ 0 h 1117"/>
                <a:gd name="T2" fmla="*/ 154 w 2047"/>
                <a:gd name="T3" fmla="*/ 306 h 1117"/>
                <a:gd name="T4" fmla="*/ 796 w 2047"/>
                <a:gd name="T5" fmla="*/ 743 h 1117"/>
                <a:gd name="T6" fmla="*/ 90 w 2047"/>
                <a:gd name="T7" fmla="*/ 359 h 1117"/>
                <a:gd name="T8" fmla="*/ 0 w 2047"/>
                <a:gd name="T9" fmla="*/ 412 h 1117"/>
                <a:gd name="T10" fmla="*/ 1132 w 2047"/>
                <a:gd name="T11" fmla="*/ 1116 h 1117"/>
                <a:gd name="T12" fmla="*/ 1659 w 2047"/>
                <a:gd name="T13" fmla="*/ 648 h 1117"/>
                <a:gd name="T14" fmla="*/ 2046 w 2047"/>
                <a:gd name="T15" fmla="*/ 390 h 1117"/>
                <a:gd name="T16" fmla="*/ 1592 w 2047"/>
                <a:gd name="T17" fmla="*/ 146 h 1117"/>
                <a:gd name="T18" fmla="*/ 1245 w 2047"/>
                <a:gd name="T19" fmla="*/ 50 h 1117"/>
                <a:gd name="T20" fmla="*/ 832 w 2047"/>
                <a:gd name="T21" fmla="*/ 0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7" h="1117">
                  <a:moveTo>
                    <a:pt x="832" y="0"/>
                  </a:moveTo>
                  <a:lnTo>
                    <a:pt x="154" y="306"/>
                  </a:lnTo>
                  <a:lnTo>
                    <a:pt x="796" y="743"/>
                  </a:lnTo>
                  <a:lnTo>
                    <a:pt x="90" y="359"/>
                  </a:lnTo>
                  <a:lnTo>
                    <a:pt x="0" y="412"/>
                  </a:lnTo>
                  <a:lnTo>
                    <a:pt x="1132" y="1116"/>
                  </a:lnTo>
                  <a:lnTo>
                    <a:pt x="1659" y="648"/>
                  </a:lnTo>
                  <a:lnTo>
                    <a:pt x="2046" y="390"/>
                  </a:lnTo>
                  <a:lnTo>
                    <a:pt x="1592" y="146"/>
                  </a:lnTo>
                  <a:lnTo>
                    <a:pt x="1245" y="50"/>
                  </a:lnTo>
                  <a:lnTo>
                    <a:pt x="832" y="0"/>
                  </a:lnTo>
                </a:path>
              </a:pathLst>
            </a:custGeom>
            <a:solidFill>
              <a:srgbClr val="FAFA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599" name="Freeform 47"/>
            <p:cNvSpPr>
              <a:spLocks noChangeArrowheads="1"/>
            </p:cNvSpPr>
            <p:nvPr/>
          </p:nvSpPr>
          <p:spPr bwMode="auto">
            <a:xfrm>
              <a:off x="1382" y="3786"/>
              <a:ext cx="387" cy="266"/>
            </a:xfrm>
            <a:custGeom>
              <a:avLst/>
              <a:gdLst>
                <a:gd name="T0" fmla="*/ 92 w 1713"/>
                <a:gd name="T1" fmla="*/ 446 h 1178"/>
                <a:gd name="T2" fmla="*/ 199 w 1713"/>
                <a:gd name="T3" fmla="*/ 482 h 1178"/>
                <a:gd name="T4" fmla="*/ 771 w 1713"/>
                <a:gd name="T5" fmla="*/ 0 h 1178"/>
                <a:gd name="T6" fmla="*/ 1432 w 1713"/>
                <a:gd name="T7" fmla="*/ 160 h 1178"/>
                <a:gd name="T8" fmla="*/ 1668 w 1713"/>
                <a:gd name="T9" fmla="*/ 491 h 1178"/>
                <a:gd name="T10" fmla="*/ 1712 w 1713"/>
                <a:gd name="T11" fmla="*/ 563 h 1178"/>
                <a:gd name="T12" fmla="*/ 1508 w 1713"/>
                <a:gd name="T13" fmla="*/ 698 h 1178"/>
                <a:gd name="T14" fmla="*/ 1269 w 1713"/>
                <a:gd name="T15" fmla="*/ 947 h 1178"/>
                <a:gd name="T16" fmla="*/ 1087 w 1713"/>
                <a:gd name="T17" fmla="*/ 1177 h 1178"/>
                <a:gd name="T18" fmla="*/ 911 w 1713"/>
                <a:gd name="T19" fmla="*/ 1169 h 1178"/>
                <a:gd name="T20" fmla="*/ 616 w 1713"/>
                <a:gd name="T21" fmla="*/ 998 h 1178"/>
                <a:gd name="T22" fmla="*/ 0 w 1713"/>
                <a:gd name="T23" fmla="*/ 743 h 1178"/>
                <a:gd name="T24" fmla="*/ 11 w 1713"/>
                <a:gd name="T25" fmla="*/ 552 h 1178"/>
                <a:gd name="T26" fmla="*/ 42 w 1713"/>
                <a:gd name="T27" fmla="*/ 446 h 1178"/>
                <a:gd name="T28" fmla="*/ 92 w 1713"/>
                <a:gd name="T29" fmla="*/ 446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13" h="1178">
                  <a:moveTo>
                    <a:pt x="92" y="446"/>
                  </a:moveTo>
                  <a:lnTo>
                    <a:pt x="199" y="482"/>
                  </a:lnTo>
                  <a:lnTo>
                    <a:pt x="771" y="0"/>
                  </a:lnTo>
                  <a:lnTo>
                    <a:pt x="1432" y="160"/>
                  </a:lnTo>
                  <a:lnTo>
                    <a:pt x="1668" y="491"/>
                  </a:lnTo>
                  <a:lnTo>
                    <a:pt x="1712" y="563"/>
                  </a:lnTo>
                  <a:lnTo>
                    <a:pt x="1508" y="698"/>
                  </a:lnTo>
                  <a:lnTo>
                    <a:pt x="1269" y="947"/>
                  </a:lnTo>
                  <a:lnTo>
                    <a:pt x="1087" y="1177"/>
                  </a:lnTo>
                  <a:lnTo>
                    <a:pt x="911" y="1169"/>
                  </a:lnTo>
                  <a:lnTo>
                    <a:pt x="616" y="998"/>
                  </a:lnTo>
                  <a:lnTo>
                    <a:pt x="0" y="743"/>
                  </a:lnTo>
                  <a:lnTo>
                    <a:pt x="11" y="552"/>
                  </a:lnTo>
                  <a:lnTo>
                    <a:pt x="42" y="446"/>
                  </a:lnTo>
                  <a:lnTo>
                    <a:pt x="92" y="446"/>
                  </a:lnTo>
                </a:path>
              </a:pathLst>
            </a:custGeom>
            <a:solidFill>
              <a:srgbClr val="FFFF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0" name="Freeform 48"/>
            <p:cNvSpPr>
              <a:spLocks noChangeArrowheads="1"/>
            </p:cNvSpPr>
            <p:nvPr/>
          </p:nvSpPr>
          <p:spPr bwMode="auto">
            <a:xfrm>
              <a:off x="1133" y="3632"/>
              <a:ext cx="189" cy="68"/>
            </a:xfrm>
            <a:custGeom>
              <a:avLst/>
              <a:gdLst>
                <a:gd name="T0" fmla="*/ 45 w 839"/>
                <a:gd name="T1" fmla="*/ 305 h 306"/>
                <a:gd name="T2" fmla="*/ 838 w 839"/>
                <a:gd name="T3" fmla="*/ 193 h 306"/>
                <a:gd name="T4" fmla="*/ 109 w 839"/>
                <a:gd name="T5" fmla="*/ 0 h 306"/>
                <a:gd name="T6" fmla="*/ 0 w 839"/>
                <a:gd name="T7" fmla="*/ 53 h 306"/>
                <a:gd name="T8" fmla="*/ 45 w 839"/>
                <a:gd name="T9" fmla="*/ 30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9" h="306">
                  <a:moveTo>
                    <a:pt x="45" y="305"/>
                  </a:moveTo>
                  <a:lnTo>
                    <a:pt x="838" y="193"/>
                  </a:lnTo>
                  <a:lnTo>
                    <a:pt x="109" y="0"/>
                  </a:lnTo>
                  <a:lnTo>
                    <a:pt x="0" y="53"/>
                  </a:lnTo>
                  <a:lnTo>
                    <a:pt x="45" y="305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1" name="Freeform 49"/>
            <p:cNvSpPr>
              <a:spLocks noChangeArrowheads="1"/>
            </p:cNvSpPr>
            <p:nvPr/>
          </p:nvSpPr>
          <p:spPr bwMode="auto">
            <a:xfrm>
              <a:off x="1747" y="3859"/>
              <a:ext cx="335" cy="158"/>
            </a:xfrm>
            <a:custGeom>
              <a:avLst/>
              <a:gdLst>
                <a:gd name="T0" fmla="*/ 141 w 1482"/>
                <a:gd name="T1" fmla="*/ 400 h 701"/>
                <a:gd name="T2" fmla="*/ 0 w 1482"/>
                <a:gd name="T3" fmla="*/ 456 h 701"/>
                <a:gd name="T4" fmla="*/ 110 w 1482"/>
                <a:gd name="T5" fmla="*/ 597 h 701"/>
                <a:gd name="T6" fmla="*/ 435 w 1482"/>
                <a:gd name="T7" fmla="*/ 700 h 701"/>
                <a:gd name="T8" fmla="*/ 833 w 1482"/>
                <a:gd name="T9" fmla="*/ 613 h 701"/>
                <a:gd name="T10" fmla="*/ 1091 w 1482"/>
                <a:gd name="T11" fmla="*/ 297 h 701"/>
                <a:gd name="T12" fmla="*/ 1481 w 1482"/>
                <a:gd name="T13" fmla="*/ 126 h 701"/>
                <a:gd name="T14" fmla="*/ 1147 w 1482"/>
                <a:gd name="T15" fmla="*/ 0 h 701"/>
                <a:gd name="T16" fmla="*/ 1024 w 1482"/>
                <a:gd name="T17" fmla="*/ 70 h 701"/>
                <a:gd name="T18" fmla="*/ 617 w 1482"/>
                <a:gd name="T19" fmla="*/ 456 h 701"/>
                <a:gd name="T20" fmla="*/ 141 w 1482"/>
                <a:gd name="T21" fmla="*/ 40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2" h="701">
                  <a:moveTo>
                    <a:pt x="141" y="400"/>
                  </a:moveTo>
                  <a:lnTo>
                    <a:pt x="0" y="456"/>
                  </a:lnTo>
                  <a:lnTo>
                    <a:pt x="110" y="597"/>
                  </a:lnTo>
                  <a:lnTo>
                    <a:pt x="435" y="700"/>
                  </a:lnTo>
                  <a:lnTo>
                    <a:pt x="833" y="613"/>
                  </a:lnTo>
                  <a:lnTo>
                    <a:pt x="1091" y="297"/>
                  </a:lnTo>
                  <a:lnTo>
                    <a:pt x="1481" y="126"/>
                  </a:lnTo>
                  <a:lnTo>
                    <a:pt x="1147" y="0"/>
                  </a:lnTo>
                  <a:lnTo>
                    <a:pt x="1024" y="70"/>
                  </a:lnTo>
                  <a:lnTo>
                    <a:pt x="617" y="456"/>
                  </a:lnTo>
                  <a:lnTo>
                    <a:pt x="141" y="400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2" name="Freeform 50"/>
            <p:cNvSpPr>
              <a:spLocks noChangeArrowheads="1"/>
            </p:cNvSpPr>
            <p:nvPr/>
          </p:nvSpPr>
          <p:spPr bwMode="auto">
            <a:xfrm>
              <a:off x="849" y="3558"/>
              <a:ext cx="493" cy="416"/>
            </a:xfrm>
            <a:custGeom>
              <a:avLst/>
              <a:gdLst>
                <a:gd name="T0" fmla="*/ 1051 w 2179"/>
                <a:gd name="T1" fmla="*/ 426 h 1840"/>
                <a:gd name="T2" fmla="*/ 1174 w 2179"/>
                <a:gd name="T3" fmla="*/ 381 h 1840"/>
                <a:gd name="T4" fmla="*/ 1432 w 2179"/>
                <a:gd name="T5" fmla="*/ 1463 h 1840"/>
                <a:gd name="T6" fmla="*/ 2178 w 2179"/>
                <a:gd name="T7" fmla="*/ 1309 h 1840"/>
                <a:gd name="T8" fmla="*/ 1384 w 2179"/>
                <a:gd name="T9" fmla="*/ 1839 h 1840"/>
                <a:gd name="T10" fmla="*/ 1110 w 2179"/>
                <a:gd name="T11" fmla="*/ 1690 h 1840"/>
                <a:gd name="T12" fmla="*/ 0 w 2179"/>
                <a:gd name="T13" fmla="*/ 73 h 1840"/>
                <a:gd name="T14" fmla="*/ 151 w 2179"/>
                <a:gd name="T15" fmla="*/ 0 h 1840"/>
                <a:gd name="T16" fmla="*/ 1124 w 2179"/>
                <a:gd name="T17" fmla="*/ 263 h 1840"/>
                <a:gd name="T18" fmla="*/ 1051 w 2179"/>
                <a:gd name="T19" fmla="*/ 426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9" h="1840">
                  <a:moveTo>
                    <a:pt x="1051" y="426"/>
                  </a:moveTo>
                  <a:lnTo>
                    <a:pt x="1174" y="381"/>
                  </a:lnTo>
                  <a:lnTo>
                    <a:pt x="1432" y="1463"/>
                  </a:lnTo>
                  <a:lnTo>
                    <a:pt x="2178" y="1309"/>
                  </a:lnTo>
                  <a:lnTo>
                    <a:pt x="1384" y="1839"/>
                  </a:lnTo>
                  <a:lnTo>
                    <a:pt x="1110" y="1690"/>
                  </a:lnTo>
                  <a:lnTo>
                    <a:pt x="0" y="73"/>
                  </a:lnTo>
                  <a:lnTo>
                    <a:pt x="151" y="0"/>
                  </a:lnTo>
                  <a:lnTo>
                    <a:pt x="1124" y="263"/>
                  </a:lnTo>
                  <a:lnTo>
                    <a:pt x="1051" y="426"/>
                  </a:lnTo>
                </a:path>
              </a:pathLst>
            </a:custGeom>
            <a:solidFill>
              <a:srgbClr val="E6D7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3" name="Freeform 51"/>
            <p:cNvSpPr>
              <a:spLocks noChangeArrowheads="1"/>
            </p:cNvSpPr>
            <p:nvPr/>
          </p:nvSpPr>
          <p:spPr bwMode="auto">
            <a:xfrm>
              <a:off x="849" y="3574"/>
              <a:ext cx="503" cy="450"/>
            </a:xfrm>
            <a:custGeom>
              <a:avLst/>
              <a:gdLst>
                <a:gd name="T0" fmla="*/ 0 w 2221"/>
                <a:gd name="T1" fmla="*/ 0 h 1988"/>
                <a:gd name="T2" fmla="*/ 1051 w 2221"/>
                <a:gd name="T3" fmla="*/ 353 h 1988"/>
                <a:gd name="T4" fmla="*/ 1281 w 2221"/>
                <a:gd name="T5" fmla="*/ 1634 h 1988"/>
                <a:gd name="T6" fmla="*/ 1477 w 2221"/>
                <a:gd name="T7" fmla="*/ 1572 h 1988"/>
                <a:gd name="T8" fmla="*/ 1499 w 2221"/>
                <a:gd name="T9" fmla="*/ 1648 h 1988"/>
                <a:gd name="T10" fmla="*/ 2178 w 2221"/>
                <a:gd name="T11" fmla="*/ 1236 h 1988"/>
                <a:gd name="T12" fmla="*/ 2220 w 2221"/>
                <a:gd name="T13" fmla="*/ 1466 h 1988"/>
                <a:gd name="T14" fmla="*/ 1398 w 2221"/>
                <a:gd name="T15" fmla="*/ 1987 h 1988"/>
                <a:gd name="T16" fmla="*/ 448 w 2221"/>
                <a:gd name="T17" fmla="*/ 1466 h 1988"/>
                <a:gd name="T18" fmla="*/ 448 w 2221"/>
                <a:gd name="T19" fmla="*/ 1236 h 1988"/>
                <a:gd name="T20" fmla="*/ 210 w 2221"/>
                <a:gd name="T21" fmla="*/ 1087 h 1988"/>
                <a:gd name="T22" fmla="*/ 0 w 2221"/>
                <a:gd name="T23" fmla="*/ 0 h 1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21" h="1988">
                  <a:moveTo>
                    <a:pt x="0" y="0"/>
                  </a:moveTo>
                  <a:lnTo>
                    <a:pt x="1051" y="353"/>
                  </a:lnTo>
                  <a:lnTo>
                    <a:pt x="1281" y="1634"/>
                  </a:lnTo>
                  <a:lnTo>
                    <a:pt x="1477" y="1572"/>
                  </a:lnTo>
                  <a:lnTo>
                    <a:pt x="1499" y="1648"/>
                  </a:lnTo>
                  <a:lnTo>
                    <a:pt x="2178" y="1236"/>
                  </a:lnTo>
                  <a:lnTo>
                    <a:pt x="2220" y="1466"/>
                  </a:lnTo>
                  <a:lnTo>
                    <a:pt x="1398" y="1987"/>
                  </a:lnTo>
                  <a:lnTo>
                    <a:pt x="448" y="1466"/>
                  </a:lnTo>
                  <a:lnTo>
                    <a:pt x="448" y="1236"/>
                  </a:lnTo>
                  <a:lnTo>
                    <a:pt x="210" y="1087"/>
                  </a:lnTo>
                  <a:lnTo>
                    <a:pt x="0" y="0"/>
                  </a:lnTo>
                </a:path>
              </a:pathLst>
            </a:custGeom>
            <a:solidFill>
              <a:srgbClr val="ADD8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4" name="Freeform 52"/>
            <p:cNvSpPr>
              <a:spLocks noChangeArrowheads="1"/>
            </p:cNvSpPr>
            <p:nvPr/>
          </p:nvSpPr>
          <p:spPr bwMode="auto">
            <a:xfrm>
              <a:off x="1704" y="3065"/>
              <a:ext cx="224" cy="241"/>
            </a:xfrm>
            <a:custGeom>
              <a:avLst/>
              <a:gdLst>
                <a:gd name="T0" fmla="*/ 126 w 991"/>
                <a:gd name="T1" fmla="*/ 552 h 1069"/>
                <a:gd name="T2" fmla="*/ 0 w 991"/>
                <a:gd name="T3" fmla="*/ 527 h 1069"/>
                <a:gd name="T4" fmla="*/ 3 w 991"/>
                <a:gd name="T5" fmla="*/ 403 h 1069"/>
                <a:gd name="T6" fmla="*/ 36 w 991"/>
                <a:gd name="T7" fmla="*/ 291 h 1069"/>
                <a:gd name="T8" fmla="*/ 163 w 991"/>
                <a:gd name="T9" fmla="*/ 221 h 1069"/>
                <a:gd name="T10" fmla="*/ 185 w 991"/>
                <a:gd name="T11" fmla="*/ 140 h 1069"/>
                <a:gd name="T12" fmla="*/ 362 w 991"/>
                <a:gd name="T13" fmla="*/ 0 h 1069"/>
                <a:gd name="T14" fmla="*/ 471 w 991"/>
                <a:gd name="T15" fmla="*/ 19 h 1069"/>
                <a:gd name="T16" fmla="*/ 580 w 991"/>
                <a:gd name="T17" fmla="*/ 0 h 1069"/>
                <a:gd name="T18" fmla="*/ 544 w 991"/>
                <a:gd name="T19" fmla="*/ 78 h 1069"/>
                <a:gd name="T20" fmla="*/ 507 w 991"/>
                <a:gd name="T21" fmla="*/ 145 h 1069"/>
                <a:gd name="T22" fmla="*/ 547 w 991"/>
                <a:gd name="T23" fmla="*/ 190 h 1069"/>
                <a:gd name="T24" fmla="*/ 479 w 991"/>
                <a:gd name="T25" fmla="*/ 221 h 1069"/>
                <a:gd name="T26" fmla="*/ 485 w 991"/>
                <a:gd name="T27" fmla="*/ 314 h 1069"/>
                <a:gd name="T28" fmla="*/ 552 w 991"/>
                <a:gd name="T29" fmla="*/ 350 h 1069"/>
                <a:gd name="T30" fmla="*/ 628 w 991"/>
                <a:gd name="T31" fmla="*/ 199 h 1069"/>
                <a:gd name="T32" fmla="*/ 620 w 991"/>
                <a:gd name="T33" fmla="*/ 109 h 1069"/>
                <a:gd name="T34" fmla="*/ 715 w 991"/>
                <a:gd name="T35" fmla="*/ 92 h 1069"/>
                <a:gd name="T36" fmla="*/ 765 w 991"/>
                <a:gd name="T37" fmla="*/ 221 h 1069"/>
                <a:gd name="T38" fmla="*/ 900 w 991"/>
                <a:gd name="T39" fmla="*/ 294 h 1069"/>
                <a:gd name="T40" fmla="*/ 886 w 991"/>
                <a:gd name="T41" fmla="*/ 513 h 1069"/>
                <a:gd name="T42" fmla="*/ 990 w 991"/>
                <a:gd name="T43" fmla="*/ 692 h 1069"/>
                <a:gd name="T44" fmla="*/ 905 w 991"/>
                <a:gd name="T45" fmla="*/ 815 h 1069"/>
                <a:gd name="T46" fmla="*/ 922 w 991"/>
                <a:gd name="T47" fmla="*/ 969 h 1069"/>
                <a:gd name="T48" fmla="*/ 838 w 991"/>
                <a:gd name="T49" fmla="*/ 1059 h 1069"/>
                <a:gd name="T50" fmla="*/ 779 w 991"/>
                <a:gd name="T51" fmla="*/ 1068 h 1069"/>
                <a:gd name="T52" fmla="*/ 855 w 991"/>
                <a:gd name="T53" fmla="*/ 874 h 1069"/>
                <a:gd name="T54" fmla="*/ 833 w 991"/>
                <a:gd name="T55" fmla="*/ 801 h 1069"/>
                <a:gd name="T56" fmla="*/ 732 w 991"/>
                <a:gd name="T57" fmla="*/ 748 h 1069"/>
                <a:gd name="T58" fmla="*/ 650 w 991"/>
                <a:gd name="T59" fmla="*/ 793 h 1069"/>
                <a:gd name="T60" fmla="*/ 670 w 991"/>
                <a:gd name="T61" fmla="*/ 689 h 1069"/>
                <a:gd name="T62" fmla="*/ 603 w 991"/>
                <a:gd name="T63" fmla="*/ 625 h 1069"/>
                <a:gd name="T64" fmla="*/ 628 w 991"/>
                <a:gd name="T65" fmla="*/ 574 h 1069"/>
                <a:gd name="T66" fmla="*/ 555 w 991"/>
                <a:gd name="T67" fmla="*/ 535 h 1069"/>
                <a:gd name="T68" fmla="*/ 407 w 991"/>
                <a:gd name="T69" fmla="*/ 420 h 1069"/>
                <a:gd name="T70" fmla="*/ 275 w 991"/>
                <a:gd name="T71" fmla="*/ 403 h 1069"/>
                <a:gd name="T72" fmla="*/ 149 w 991"/>
                <a:gd name="T73" fmla="*/ 543 h 1069"/>
                <a:gd name="T74" fmla="*/ 126 w 991"/>
                <a:gd name="T75" fmla="*/ 552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1" h="1069">
                  <a:moveTo>
                    <a:pt x="126" y="552"/>
                  </a:moveTo>
                  <a:lnTo>
                    <a:pt x="0" y="527"/>
                  </a:lnTo>
                  <a:lnTo>
                    <a:pt x="3" y="403"/>
                  </a:lnTo>
                  <a:lnTo>
                    <a:pt x="36" y="291"/>
                  </a:lnTo>
                  <a:lnTo>
                    <a:pt x="163" y="221"/>
                  </a:lnTo>
                  <a:lnTo>
                    <a:pt x="185" y="140"/>
                  </a:lnTo>
                  <a:lnTo>
                    <a:pt x="362" y="0"/>
                  </a:lnTo>
                  <a:lnTo>
                    <a:pt x="471" y="19"/>
                  </a:lnTo>
                  <a:lnTo>
                    <a:pt x="580" y="0"/>
                  </a:lnTo>
                  <a:lnTo>
                    <a:pt x="544" y="78"/>
                  </a:lnTo>
                  <a:lnTo>
                    <a:pt x="507" y="145"/>
                  </a:lnTo>
                  <a:lnTo>
                    <a:pt x="547" y="190"/>
                  </a:lnTo>
                  <a:lnTo>
                    <a:pt x="479" y="221"/>
                  </a:lnTo>
                  <a:lnTo>
                    <a:pt x="485" y="314"/>
                  </a:lnTo>
                  <a:lnTo>
                    <a:pt x="552" y="350"/>
                  </a:lnTo>
                  <a:lnTo>
                    <a:pt x="628" y="199"/>
                  </a:lnTo>
                  <a:lnTo>
                    <a:pt x="620" y="109"/>
                  </a:lnTo>
                  <a:lnTo>
                    <a:pt x="715" y="92"/>
                  </a:lnTo>
                  <a:lnTo>
                    <a:pt x="765" y="221"/>
                  </a:lnTo>
                  <a:lnTo>
                    <a:pt x="900" y="294"/>
                  </a:lnTo>
                  <a:lnTo>
                    <a:pt x="886" y="513"/>
                  </a:lnTo>
                  <a:lnTo>
                    <a:pt x="990" y="692"/>
                  </a:lnTo>
                  <a:lnTo>
                    <a:pt x="905" y="815"/>
                  </a:lnTo>
                  <a:lnTo>
                    <a:pt x="922" y="969"/>
                  </a:lnTo>
                  <a:lnTo>
                    <a:pt x="838" y="1059"/>
                  </a:lnTo>
                  <a:lnTo>
                    <a:pt x="779" y="1068"/>
                  </a:lnTo>
                  <a:lnTo>
                    <a:pt x="855" y="874"/>
                  </a:lnTo>
                  <a:lnTo>
                    <a:pt x="833" y="801"/>
                  </a:lnTo>
                  <a:lnTo>
                    <a:pt x="732" y="748"/>
                  </a:lnTo>
                  <a:lnTo>
                    <a:pt x="650" y="793"/>
                  </a:lnTo>
                  <a:lnTo>
                    <a:pt x="670" y="689"/>
                  </a:lnTo>
                  <a:lnTo>
                    <a:pt x="603" y="625"/>
                  </a:lnTo>
                  <a:lnTo>
                    <a:pt x="628" y="574"/>
                  </a:lnTo>
                  <a:lnTo>
                    <a:pt x="555" y="535"/>
                  </a:lnTo>
                  <a:lnTo>
                    <a:pt x="407" y="420"/>
                  </a:lnTo>
                  <a:lnTo>
                    <a:pt x="275" y="403"/>
                  </a:lnTo>
                  <a:lnTo>
                    <a:pt x="149" y="543"/>
                  </a:lnTo>
                  <a:lnTo>
                    <a:pt x="126" y="552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5" name="Freeform 53"/>
            <p:cNvSpPr>
              <a:spLocks noChangeArrowheads="1"/>
            </p:cNvSpPr>
            <p:nvPr/>
          </p:nvSpPr>
          <p:spPr bwMode="auto">
            <a:xfrm>
              <a:off x="1309" y="2663"/>
              <a:ext cx="210" cy="179"/>
            </a:xfrm>
            <a:custGeom>
              <a:avLst/>
              <a:gdLst>
                <a:gd name="T0" fmla="*/ 17 w 932"/>
                <a:gd name="T1" fmla="*/ 435 h 795"/>
                <a:gd name="T2" fmla="*/ 67 w 932"/>
                <a:gd name="T3" fmla="*/ 373 h 795"/>
                <a:gd name="T4" fmla="*/ 179 w 932"/>
                <a:gd name="T5" fmla="*/ 353 h 795"/>
                <a:gd name="T6" fmla="*/ 320 w 932"/>
                <a:gd name="T7" fmla="*/ 269 h 795"/>
                <a:gd name="T8" fmla="*/ 362 w 932"/>
                <a:gd name="T9" fmla="*/ 197 h 795"/>
                <a:gd name="T10" fmla="*/ 507 w 932"/>
                <a:gd name="T11" fmla="*/ 104 h 795"/>
                <a:gd name="T12" fmla="*/ 569 w 932"/>
                <a:gd name="T13" fmla="*/ 0 h 795"/>
                <a:gd name="T14" fmla="*/ 678 w 932"/>
                <a:gd name="T15" fmla="*/ 23 h 795"/>
                <a:gd name="T16" fmla="*/ 636 w 932"/>
                <a:gd name="T17" fmla="*/ 115 h 795"/>
                <a:gd name="T18" fmla="*/ 684 w 932"/>
                <a:gd name="T19" fmla="*/ 152 h 795"/>
                <a:gd name="T20" fmla="*/ 746 w 932"/>
                <a:gd name="T21" fmla="*/ 118 h 795"/>
                <a:gd name="T22" fmla="*/ 819 w 932"/>
                <a:gd name="T23" fmla="*/ 185 h 795"/>
                <a:gd name="T24" fmla="*/ 872 w 932"/>
                <a:gd name="T25" fmla="*/ 227 h 795"/>
                <a:gd name="T26" fmla="*/ 883 w 932"/>
                <a:gd name="T27" fmla="*/ 309 h 795"/>
                <a:gd name="T28" fmla="*/ 928 w 932"/>
                <a:gd name="T29" fmla="*/ 421 h 795"/>
                <a:gd name="T30" fmla="*/ 931 w 932"/>
                <a:gd name="T31" fmla="*/ 516 h 795"/>
                <a:gd name="T32" fmla="*/ 849 w 932"/>
                <a:gd name="T33" fmla="*/ 639 h 795"/>
                <a:gd name="T34" fmla="*/ 849 w 932"/>
                <a:gd name="T35" fmla="*/ 721 h 795"/>
                <a:gd name="T36" fmla="*/ 791 w 932"/>
                <a:gd name="T37" fmla="*/ 794 h 795"/>
                <a:gd name="T38" fmla="*/ 782 w 932"/>
                <a:gd name="T39" fmla="*/ 698 h 795"/>
                <a:gd name="T40" fmla="*/ 810 w 932"/>
                <a:gd name="T41" fmla="*/ 586 h 795"/>
                <a:gd name="T42" fmla="*/ 751 w 932"/>
                <a:gd name="T43" fmla="*/ 536 h 795"/>
                <a:gd name="T44" fmla="*/ 782 w 932"/>
                <a:gd name="T45" fmla="*/ 446 h 795"/>
                <a:gd name="T46" fmla="*/ 720 w 932"/>
                <a:gd name="T47" fmla="*/ 468 h 795"/>
                <a:gd name="T48" fmla="*/ 692 w 932"/>
                <a:gd name="T49" fmla="*/ 353 h 795"/>
                <a:gd name="T50" fmla="*/ 592 w 932"/>
                <a:gd name="T51" fmla="*/ 494 h 795"/>
                <a:gd name="T52" fmla="*/ 485 w 932"/>
                <a:gd name="T53" fmla="*/ 505 h 795"/>
                <a:gd name="T54" fmla="*/ 384 w 932"/>
                <a:gd name="T55" fmla="*/ 639 h 795"/>
                <a:gd name="T56" fmla="*/ 266 w 932"/>
                <a:gd name="T57" fmla="*/ 684 h 795"/>
                <a:gd name="T58" fmla="*/ 59 w 932"/>
                <a:gd name="T59" fmla="*/ 690 h 795"/>
                <a:gd name="T60" fmla="*/ 0 w 932"/>
                <a:gd name="T61" fmla="*/ 631 h 795"/>
                <a:gd name="T62" fmla="*/ 98 w 932"/>
                <a:gd name="T63" fmla="*/ 631 h 795"/>
                <a:gd name="T64" fmla="*/ 280 w 932"/>
                <a:gd name="T65" fmla="*/ 595 h 795"/>
                <a:gd name="T66" fmla="*/ 320 w 932"/>
                <a:gd name="T67" fmla="*/ 457 h 795"/>
                <a:gd name="T68" fmla="*/ 135 w 932"/>
                <a:gd name="T69" fmla="*/ 572 h 795"/>
                <a:gd name="T70" fmla="*/ 14 w 932"/>
                <a:gd name="T71" fmla="*/ 536 h 795"/>
                <a:gd name="T72" fmla="*/ 73 w 932"/>
                <a:gd name="T73" fmla="*/ 468 h 795"/>
                <a:gd name="T74" fmla="*/ 17 w 932"/>
                <a:gd name="T75" fmla="*/ 435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2" h="795">
                  <a:moveTo>
                    <a:pt x="17" y="435"/>
                  </a:moveTo>
                  <a:lnTo>
                    <a:pt x="67" y="373"/>
                  </a:lnTo>
                  <a:lnTo>
                    <a:pt x="179" y="353"/>
                  </a:lnTo>
                  <a:lnTo>
                    <a:pt x="320" y="269"/>
                  </a:lnTo>
                  <a:lnTo>
                    <a:pt x="362" y="197"/>
                  </a:lnTo>
                  <a:lnTo>
                    <a:pt x="507" y="104"/>
                  </a:lnTo>
                  <a:lnTo>
                    <a:pt x="569" y="0"/>
                  </a:lnTo>
                  <a:lnTo>
                    <a:pt x="678" y="23"/>
                  </a:lnTo>
                  <a:lnTo>
                    <a:pt x="636" y="115"/>
                  </a:lnTo>
                  <a:lnTo>
                    <a:pt x="684" y="152"/>
                  </a:lnTo>
                  <a:lnTo>
                    <a:pt x="746" y="118"/>
                  </a:lnTo>
                  <a:lnTo>
                    <a:pt x="819" y="185"/>
                  </a:lnTo>
                  <a:lnTo>
                    <a:pt x="872" y="227"/>
                  </a:lnTo>
                  <a:lnTo>
                    <a:pt x="883" y="309"/>
                  </a:lnTo>
                  <a:lnTo>
                    <a:pt x="928" y="421"/>
                  </a:lnTo>
                  <a:lnTo>
                    <a:pt x="931" y="516"/>
                  </a:lnTo>
                  <a:lnTo>
                    <a:pt x="849" y="639"/>
                  </a:lnTo>
                  <a:lnTo>
                    <a:pt x="849" y="721"/>
                  </a:lnTo>
                  <a:lnTo>
                    <a:pt x="791" y="794"/>
                  </a:lnTo>
                  <a:lnTo>
                    <a:pt x="782" y="698"/>
                  </a:lnTo>
                  <a:lnTo>
                    <a:pt x="810" y="586"/>
                  </a:lnTo>
                  <a:lnTo>
                    <a:pt x="751" y="536"/>
                  </a:lnTo>
                  <a:lnTo>
                    <a:pt x="782" y="446"/>
                  </a:lnTo>
                  <a:lnTo>
                    <a:pt x="720" y="468"/>
                  </a:lnTo>
                  <a:lnTo>
                    <a:pt x="692" y="353"/>
                  </a:lnTo>
                  <a:lnTo>
                    <a:pt x="592" y="494"/>
                  </a:lnTo>
                  <a:lnTo>
                    <a:pt x="485" y="505"/>
                  </a:lnTo>
                  <a:lnTo>
                    <a:pt x="384" y="639"/>
                  </a:lnTo>
                  <a:lnTo>
                    <a:pt x="266" y="684"/>
                  </a:lnTo>
                  <a:lnTo>
                    <a:pt x="59" y="690"/>
                  </a:lnTo>
                  <a:lnTo>
                    <a:pt x="0" y="631"/>
                  </a:lnTo>
                  <a:lnTo>
                    <a:pt x="98" y="631"/>
                  </a:lnTo>
                  <a:lnTo>
                    <a:pt x="280" y="595"/>
                  </a:lnTo>
                  <a:lnTo>
                    <a:pt x="320" y="457"/>
                  </a:lnTo>
                  <a:lnTo>
                    <a:pt x="135" y="572"/>
                  </a:lnTo>
                  <a:lnTo>
                    <a:pt x="14" y="536"/>
                  </a:lnTo>
                  <a:lnTo>
                    <a:pt x="73" y="468"/>
                  </a:lnTo>
                  <a:lnTo>
                    <a:pt x="17" y="435"/>
                  </a:lnTo>
                </a:path>
              </a:pathLst>
            </a:custGeom>
            <a:solidFill>
              <a:srgbClr val="C0A2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6" name="Freeform 54"/>
            <p:cNvSpPr>
              <a:spLocks noChangeArrowheads="1"/>
            </p:cNvSpPr>
            <p:nvPr/>
          </p:nvSpPr>
          <p:spPr bwMode="auto">
            <a:xfrm>
              <a:off x="1330" y="2773"/>
              <a:ext cx="165" cy="286"/>
            </a:xfrm>
            <a:custGeom>
              <a:avLst/>
              <a:gdLst>
                <a:gd name="T0" fmla="*/ 0 w 730"/>
                <a:gd name="T1" fmla="*/ 205 h 1265"/>
                <a:gd name="T2" fmla="*/ 19 w 730"/>
                <a:gd name="T3" fmla="*/ 309 h 1265"/>
                <a:gd name="T4" fmla="*/ 19 w 730"/>
                <a:gd name="T5" fmla="*/ 477 h 1265"/>
                <a:gd name="T6" fmla="*/ 89 w 730"/>
                <a:gd name="T7" fmla="*/ 580 h 1265"/>
                <a:gd name="T8" fmla="*/ 148 w 730"/>
                <a:gd name="T9" fmla="*/ 634 h 1265"/>
                <a:gd name="T10" fmla="*/ 118 w 730"/>
                <a:gd name="T11" fmla="*/ 816 h 1265"/>
                <a:gd name="T12" fmla="*/ 227 w 730"/>
                <a:gd name="T13" fmla="*/ 981 h 1265"/>
                <a:gd name="T14" fmla="*/ 325 w 730"/>
                <a:gd name="T15" fmla="*/ 1032 h 1265"/>
                <a:gd name="T16" fmla="*/ 381 w 730"/>
                <a:gd name="T17" fmla="*/ 1194 h 1265"/>
                <a:gd name="T18" fmla="*/ 448 w 730"/>
                <a:gd name="T19" fmla="*/ 1264 h 1265"/>
                <a:gd name="T20" fmla="*/ 583 w 730"/>
                <a:gd name="T21" fmla="*/ 1163 h 1265"/>
                <a:gd name="T22" fmla="*/ 729 w 730"/>
                <a:gd name="T23" fmla="*/ 906 h 1265"/>
                <a:gd name="T24" fmla="*/ 720 w 730"/>
                <a:gd name="T25" fmla="*/ 723 h 1265"/>
                <a:gd name="T26" fmla="*/ 639 w 730"/>
                <a:gd name="T27" fmla="*/ 757 h 1265"/>
                <a:gd name="T28" fmla="*/ 544 w 730"/>
                <a:gd name="T29" fmla="*/ 603 h 1265"/>
                <a:gd name="T30" fmla="*/ 412 w 730"/>
                <a:gd name="T31" fmla="*/ 603 h 1265"/>
                <a:gd name="T32" fmla="*/ 300 w 730"/>
                <a:gd name="T33" fmla="*/ 552 h 1265"/>
                <a:gd name="T34" fmla="*/ 530 w 730"/>
                <a:gd name="T35" fmla="*/ 522 h 1265"/>
                <a:gd name="T36" fmla="*/ 513 w 730"/>
                <a:gd name="T37" fmla="*/ 418 h 1265"/>
                <a:gd name="T38" fmla="*/ 403 w 730"/>
                <a:gd name="T39" fmla="*/ 236 h 1265"/>
                <a:gd name="T40" fmla="*/ 457 w 730"/>
                <a:gd name="T41" fmla="*/ 118 h 1265"/>
                <a:gd name="T42" fmla="*/ 448 w 730"/>
                <a:gd name="T43" fmla="*/ 0 h 1265"/>
                <a:gd name="T44" fmla="*/ 266 w 730"/>
                <a:gd name="T45" fmla="*/ 219 h 1265"/>
                <a:gd name="T46" fmla="*/ 0 w 730"/>
                <a:gd name="T47" fmla="*/ 205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0" h="1265">
                  <a:moveTo>
                    <a:pt x="0" y="205"/>
                  </a:moveTo>
                  <a:lnTo>
                    <a:pt x="19" y="309"/>
                  </a:lnTo>
                  <a:lnTo>
                    <a:pt x="19" y="477"/>
                  </a:lnTo>
                  <a:lnTo>
                    <a:pt x="89" y="580"/>
                  </a:lnTo>
                  <a:lnTo>
                    <a:pt x="148" y="634"/>
                  </a:lnTo>
                  <a:lnTo>
                    <a:pt x="118" y="816"/>
                  </a:lnTo>
                  <a:lnTo>
                    <a:pt x="227" y="981"/>
                  </a:lnTo>
                  <a:lnTo>
                    <a:pt x="325" y="1032"/>
                  </a:lnTo>
                  <a:lnTo>
                    <a:pt x="381" y="1194"/>
                  </a:lnTo>
                  <a:lnTo>
                    <a:pt x="448" y="1264"/>
                  </a:lnTo>
                  <a:lnTo>
                    <a:pt x="583" y="1163"/>
                  </a:lnTo>
                  <a:lnTo>
                    <a:pt x="729" y="906"/>
                  </a:lnTo>
                  <a:lnTo>
                    <a:pt x="720" y="723"/>
                  </a:lnTo>
                  <a:lnTo>
                    <a:pt x="639" y="757"/>
                  </a:lnTo>
                  <a:lnTo>
                    <a:pt x="544" y="603"/>
                  </a:lnTo>
                  <a:lnTo>
                    <a:pt x="412" y="603"/>
                  </a:lnTo>
                  <a:lnTo>
                    <a:pt x="300" y="552"/>
                  </a:lnTo>
                  <a:lnTo>
                    <a:pt x="530" y="522"/>
                  </a:lnTo>
                  <a:lnTo>
                    <a:pt x="513" y="418"/>
                  </a:lnTo>
                  <a:lnTo>
                    <a:pt x="403" y="236"/>
                  </a:lnTo>
                  <a:lnTo>
                    <a:pt x="457" y="118"/>
                  </a:lnTo>
                  <a:lnTo>
                    <a:pt x="448" y="0"/>
                  </a:lnTo>
                  <a:lnTo>
                    <a:pt x="266" y="219"/>
                  </a:lnTo>
                  <a:lnTo>
                    <a:pt x="0" y="205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7" name="Freeform 55"/>
            <p:cNvSpPr>
              <a:spLocks noChangeArrowheads="1"/>
            </p:cNvSpPr>
            <p:nvPr/>
          </p:nvSpPr>
          <p:spPr bwMode="auto">
            <a:xfrm>
              <a:off x="985" y="2754"/>
              <a:ext cx="149" cy="423"/>
            </a:xfrm>
            <a:custGeom>
              <a:avLst/>
              <a:gdLst>
                <a:gd name="T0" fmla="*/ 365 w 660"/>
                <a:gd name="T1" fmla="*/ 0 h 1871"/>
                <a:gd name="T2" fmla="*/ 410 w 660"/>
                <a:gd name="T3" fmla="*/ 81 h 1871"/>
                <a:gd name="T4" fmla="*/ 393 w 660"/>
                <a:gd name="T5" fmla="*/ 235 h 1871"/>
                <a:gd name="T6" fmla="*/ 480 w 660"/>
                <a:gd name="T7" fmla="*/ 317 h 1871"/>
                <a:gd name="T8" fmla="*/ 575 w 660"/>
                <a:gd name="T9" fmla="*/ 353 h 1871"/>
                <a:gd name="T10" fmla="*/ 623 w 660"/>
                <a:gd name="T11" fmla="*/ 406 h 1871"/>
                <a:gd name="T12" fmla="*/ 606 w 660"/>
                <a:gd name="T13" fmla="*/ 566 h 1871"/>
                <a:gd name="T14" fmla="*/ 502 w 660"/>
                <a:gd name="T15" fmla="*/ 678 h 1871"/>
                <a:gd name="T16" fmla="*/ 592 w 660"/>
                <a:gd name="T17" fmla="*/ 760 h 1871"/>
                <a:gd name="T18" fmla="*/ 539 w 660"/>
                <a:gd name="T19" fmla="*/ 900 h 1871"/>
                <a:gd name="T20" fmla="*/ 474 w 660"/>
                <a:gd name="T21" fmla="*/ 1003 h 1871"/>
                <a:gd name="T22" fmla="*/ 527 w 660"/>
                <a:gd name="T23" fmla="*/ 1090 h 1871"/>
                <a:gd name="T24" fmla="*/ 592 w 660"/>
                <a:gd name="T25" fmla="*/ 1045 h 1871"/>
                <a:gd name="T26" fmla="*/ 659 w 660"/>
                <a:gd name="T27" fmla="*/ 1194 h 1871"/>
                <a:gd name="T28" fmla="*/ 609 w 660"/>
                <a:gd name="T29" fmla="*/ 1357 h 1871"/>
                <a:gd name="T30" fmla="*/ 578 w 660"/>
                <a:gd name="T31" fmla="*/ 1463 h 1871"/>
                <a:gd name="T32" fmla="*/ 606 w 660"/>
                <a:gd name="T33" fmla="*/ 1685 h 1871"/>
                <a:gd name="T34" fmla="*/ 516 w 660"/>
                <a:gd name="T35" fmla="*/ 1825 h 1871"/>
                <a:gd name="T36" fmla="*/ 424 w 660"/>
                <a:gd name="T37" fmla="*/ 1870 h 1871"/>
                <a:gd name="T38" fmla="*/ 342 w 660"/>
                <a:gd name="T39" fmla="*/ 1729 h 1871"/>
                <a:gd name="T40" fmla="*/ 328 w 660"/>
                <a:gd name="T41" fmla="*/ 1533 h 1871"/>
                <a:gd name="T42" fmla="*/ 225 w 660"/>
                <a:gd name="T43" fmla="*/ 1309 h 1871"/>
                <a:gd name="T44" fmla="*/ 202 w 660"/>
                <a:gd name="T45" fmla="*/ 1194 h 1871"/>
                <a:gd name="T46" fmla="*/ 258 w 660"/>
                <a:gd name="T47" fmla="*/ 1172 h 1871"/>
                <a:gd name="T48" fmla="*/ 163 w 660"/>
                <a:gd name="T49" fmla="*/ 1059 h 1871"/>
                <a:gd name="T50" fmla="*/ 127 w 660"/>
                <a:gd name="T51" fmla="*/ 914 h 1871"/>
                <a:gd name="T52" fmla="*/ 129 w 660"/>
                <a:gd name="T53" fmla="*/ 751 h 1871"/>
                <a:gd name="T54" fmla="*/ 0 w 660"/>
                <a:gd name="T55" fmla="*/ 684 h 1871"/>
                <a:gd name="T56" fmla="*/ 180 w 660"/>
                <a:gd name="T57" fmla="*/ 462 h 1871"/>
                <a:gd name="T58" fmla="*/ 180 w 660"/>
                <a:gd name="T59" fmla="*/ 171 h 1871"/>
                <a:gd name="T60" fmla="*/ 270 w 660"/>
                <a:gd name="T61" fmla="*/ 76 h 1871"/>
                <a:gd name="T62" fmla="*/ 365 w 660"/>
                <a:gd name="T63" fmla="*/ 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0" h="1871">
                  <a:moveTo>
                    <a:pt x="365" y="0"/>
                  </a:moveTo>
                  <a:lnTo>
                    <a:pt x="410" y="81"/>
                  </a:lnTo>
                  <a:lnTo>
                    <a:pt x="393" y="235"/>
                  </a:lnTo>
                  <a:lnTo>
                    <a:pt x="480" y="317"/>
                  </a:lnTo>
                  <a:lnTo>
                    <a:pt x="575" y="353"/>
                  </a:lnTo>
                  <a:lnTo>
                    <a:pt x="623" y="406"/>
                  </a:lnTo>
                  <a:lnTo>
                    <a:pt x="606" y="566"/>
                  </a:lnTo>
                  <a:lnTo>
                    <a:pt x="502" y="678"/>
                  </a:lnTo>
                  <a:lnTo>
                    <a:pt x="592" y="760"/>
                  </a:lnTo>
                  <a:lnTo>
                    <a:pt x="539" y="900"/>
                  </a:lnTo>
                  <a:lnTo>
                    <a:pt x="474" y="1003"/>
                  </a:lnTo>
                  <a:lnTo>
                    <a:pt x="527" y="1090"/>
                  </a:lnTo>
                  <a:lnTo>
                    <a:pt x="592" y="1045"/>
                  </a:lnTo>
                  <a:lnTo>
                    <a:pt x="659" y="1194"/>
                  </a:lnTo>
                  <a:lnTo>
                    <a:pt x="609" y="1357"/>
                  </a:lnTo>
                  <a:lnTo>
                    <a:pt x="578" y="1463"/>
                  </a:lnTo>
                  <a:lnTo>
                    <a:pt x="606" y="1685"/>
                  </a:lnTo>
                  <a:lnTo>
                    <a:pt x="516" y="1825"/>
                  </a:lnTo>
                  <a:lnTo>
                    <a:pt x="424" y="1870"/>
                  </a:lnTo>
                  <a:lnTo>
                    <a:pt x="342" y="1729"/>
                  </a:lnTo>
                  <a:lnTo>
                    <a:pt x="328" y="1533"/>
                  </a:lnTo>
                  <a:lnTo>
                    <a:pt x="225" y="1309"/>
                  </a:lnTo>
                  <a:lnTo>
                    <a:pt x="202" y="1194"/>
                  </a:lnTo>
                  <a:lnTo>
                    <a:pt x="258" y="1172"/>
                  </a:lnTo>
                  <a:lnTo>
                    <a:pt x="163" y="1059"/>
                  </a:lnTo>
                  <a:lnTo>
                    <a:pt x="127" y="914"/>
                  </a:lnTo>
                  <a:lnTo>
                    <a:pt x="129" y="751"/>
                  </a:lnTo>
                  <a:lnTo>
                    <a:pt x="0" y="684"/>
                  </a:lnTo>
                  <a:lnTo>
                    <a:pt x="180" y="462"/>
                  </a:lnTo>
                  <a:lnTo>
                    <a:pt x="180" y="171"/>
                  </a:lnTo>
                  <a:lnTo>
                    <a:pt x="270" y="76"/>
                  </a:lnTo>
                  <a:lnTo>
                    <a:pt x="365" y="0"/>
                  </a:lnTo>
                </a:path>
              </a:pathLst>
            </a:custGeom>
            <a:solidFill>
              <a:srgbClr val="FFE0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8" name="Freeform 56"/>
            <p:cNvSpPr>
              <a:spLocks noChangeArrowheads="1"/>
            </p:cNvSpPr>
            <p:nvPr/>
          </p:nvSpPr>
          <p:spPr bwMode="auto">
            <a:xfrm>
              <a:off x="1068" y="2869"/>
              <a:ext cx="36" cy="18"/>
            </a:xfrm>
            <a:custGeom>
              <a:avLst/>
              <a:gdLst>
                <a:gd name="T0" fmla="*/ 36 w 163"/>
                <a:gd name="T1" fmla="*/ 9 h 83"/>
                <a:gd name="T2" fmla="*/ 0 w 163"/>
                <a:gd name="T3" fmla="*/ 31 h 83"/>
                <a:gd name="T4" fmla="*/ 0 w 163"/>
                <a:gd name="T5" fmla="*/ 73 h 83"/>
                <a:gd name="T6" fmla="*/ 95 w 163"/>
                <a:gd name="T7" fmla="*/ 82 h 83"/>
                <a:gd name="T8" fmla="*/ 146 w 163"/>
                <a:gd name="T9" fmla="*/ 62 h 83"/>
                <a:gd name="T10" fmla="*/ 162 w 163"/>
                <a:gd name="T11" fmla="*/ 0 h 83"/>
                <a:gd name="T12" fmla="*/ 36 w 163"/>
                <a:gd name="T13" fmla="*/ 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83">
                  <a:moveTo>
                    <a:pt x="36" y="9"/>
                  </a:moveTo>
                  <a:lnTo>
                    <a:pt x="0" y="31"/>
                  </a:lnTo>
                  <a:lnTo>
                    <a:pt x="0" y="73"/>
                  </a:lnTo>
                  <a:lnTo>
                    <a:pt x="95" y="82"/>
                  </a:lnTo>
                  <a:lnTo>
                    <a:pt x="146" y="62"/>
                  </a:lnTo>
                  <a:lnTo>
                    <a:pt x="162" y="0"/>
                  </a:lnTo>
                  <a:lnTo>
                    <a:pt x="36" y="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09" name="Freeform 57"/>
            <p:cNvSpPr>
              <a:spLocks noChangeArrowheads="1"/>
            </p:cNvSpPr>
            <p:nvPr/>
          </p:nvSpPr>
          <p:spPr bwMode="auto">
            <a:xfrm>
              <a:off x="1400" y="3614"/>
              <a:ext cx="74" cy="126"/>
            </a:xfrm>
            <a:custGeom>
              <a:avLst/>
              <a:gdLst>
                <a:gd name="T0" fmla="*/ 0 w 329"/>
                <a:gd name="T1" fmla="*/ 561 h 562"/>
                <a:gd name="T2" fmla="*/ 269 w 329"/>
                <a:gd name="T3" fmla="*/ 73 h 562"/>
                <a:gd name="T4" fmla="*/ 314 w 329"/>
                <a:gd name="T5" fmla="*/ 0 h 562"/>
                <a:gd name="T6" fmla="*/ 328 w 329"/>
                <a:gd name="T7" fmla="*/ 68 h 562"/>
                <a:gd name="T8" fmla="*/ 241 w 329"/>
                <a:gd name="T9" fmla="*/ 272 h 562"/>
                <a:gd name="T10" fmla="*/ 84 w 329"/>
                <a:gd name="T11" fmla="*/ 561 h 562"/>
                <a:gd name="T12" fmla="*/ 0 w 329"/>
                <a:gd name="T13" fmla="*/ 561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562">
                  <a:moveTo>
                    <a:pt x="0" y="561"/>
                  </a:moveTo>
                  <a:lnTo>
                    <a:pt x="269" y="73"/>
                  </a:lnTo>
                  <a:lnTo>
                    <a:pt x="314" y="0"/>
                  </a:lnTo>
                  <a:lnTo>
                    <a:pt x="328" y="68"/>
                  </a:lnTo>
                  <a:lnTo>
                    <a:pt x="241" y="272"/>
                  </a:lnTo>
                  <a:lnTo>
                    <a:pt x="84" y="561"/>
                  </a:lnTo>
                  <a:lnTo>
                    <a:pt x="0" y="561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0" name="Freeform 58"/>
            <p:cNvSpPr>
              <a:spLocks noChangeArrowheads="1"/>
            </p:cNvSpPr>
            <p:nvPr/>
          </p:nvSpPr>
          <p:spPr bwMode="auto">
            <a:xfrm>
              <a:off x="1413" y="3071"/>
              <a:ext cx="97" cy="567"/>
            </a:xfrm>
            <a:custGeom>
              <a:avLst/>
              <a:gdLst>
                <a:gd name="T0" fmla="*/ 135 w 430"/>
                <a:gd name="T1" fmla="*/ 28 h 2504"/>
                <a:gd name="T2" fmla="*/ 157 w 430"/>
                <a:gd name="T3" fmla="*/ 148 h 2504"/>
                <a:gd name="T4" fmla="*/ 118 w 430"/>
                <a:gd name="T5" fmla="*/ 286 h 2504"/>
                <a:gd name="T6" fmla="*/ 81 w 430"/>
                <a:gd name="T7" fmla="*/ 426 h 2504"/>
                <a:gd name="T8" fmla="*/ 126 w 430"/>
                <a:gd name="T9" fmla="*/ 392 h 2504"/>
                <a:gd name="T10" fmla="*/ 146 w 430"/>
                <a:gd name="T11" fmla="*/ 616 h 2504"/>
                <a:gd name="T12" fmla="*/ 118 w 430"/>
                <a:gd name="T13" fmla="*/ 824 h 2504"/>
                <a:gd name="T14" fmla="*/ 104 w 430"/>
                <a:gd name="T15" fmla="*/ 1236 h 2504"/>
                <a:gd name="T16" fmla="*/ 179 w 430"/>
                <a:gd name="T17" fmla="*/ 1575 h 2504"/>
                <a:gd name="T18" fmla="*/ 135 w 430"/>
                <a:gd name="T19" fmla="*/ 1872 h 2504"/>
                <a:gd name="T20" fmla="*/ 59 w 430"/>
                <a:gd name="T21" fmla="*/ 2122 h 2504"/>
                <a:gd name="T22" fmla="*/ 0 w 430"/>
                <a:gd name="T23" fmla="*/ 2357 h 2504"/>
                <a:gd name="T24" fmla="*/ 140 w 430"/>
                <a:gd name="T25" fmla="*/ 2503 h 2504"/>
                <a:gd name="T26" fmla="*/ 235 w 430"/>
                <a:gd name="T27" fmla="*/ 2393 h 2504"/>
                <a:gd name="T28" fmla="*/ 272 w 430"/>
                <a:gd name="T29" fmla="*/ 2461 h 2504"/>
                <a:gd name="T30" fmla="*/ 348 w 430"/>
                <a:gd name="T31" fmla="*/ 2363 h 2504"/>
                <a:gd name="T32" fmla="*/ 429 w 430"/>
                <a:gd name="T33" fmla="*/ 2032 h 2504"/>
                <a:gd name="T34" fmla="*/ 384 w 430"/>
                <a:gd name="T35" fmla="*/ 1850 h 2504"/>
                <a:gd name="T36" fmla="*/ 334 w 430"/>
                <a:gd name="T37" fmla="*/ 1539 h 2504"/>
                <a:gd name="T38" fmla="*/ 221 w 430"/>
                <a:gd name="T39" fmla="*/ 913 h 2504"/>
                <a:gd name="T40" fmla="*/ 238 w 430"/>
                <a:gd name="T41" fmla="*/ 605 h 2504"/>
                <a:gd name="T42" fmla="*/ 216 w 430"/>
                <a:gd name="T43" fmla="*/ 420 h 2504"/>
                <a:gd name="T44" fmla="*/ 294 w 430"/>
                <a:gd name="T45" fmla="*/ 193 h 2504"/>
                <a:gd name="T46" fmla="*/ 244 w 430"/>
                <a:gd name="T47" fmla="*/ 44 h 2504"/>
                <a:gd name="T48" fmla="*/ 185 w 430"/>
                <a:gd name="T49" fmla="*/ 0 h 2504"/>
                <a:gd name="T50" fmla="*/ 135 w 430"/>
                <a:gd name="T51" fmla="*/ 28 h 2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0" h="2504">
                  <a:moveTo>
                    <a:pt x="135" y="28"/>
                  </a:moveTo>
                  <a:lnTo>
                    <a:pt x="157" y="148"/>
                  </a:lnTo>
                  <a:lnTo>
                    <a:pt x="118" y="286"/>
                  </a:lnTo>
                  <a:lnTo>
                    <a:pt x="81" y="426"/>
                  </a:lnTo>
                  <a:lnTo>
                    <a:pt x="126" y="392"/>
                  </a:lnTo>
                  <a:lnTo>
                    <a:pt x="146" y="616"/>
                  </a:lnTo>
                  <a:lnTo>
                    <a:pt x="118" y="824"/>
                  </a:lnTo>
                  <a:lnTo>
                    <a:pt x="104" y="1236"/>
                  </a:lnTo>
                  <a:lnTo>
                    <a:pt x="179" y="1575"/>
                  </a:lnTo>
                  <a:lnTo>
                    <a:pt x="135" y="1872"/>
                  </a:lnTo>
                  <a:lnTo>
                    <a:pt x="59" y="2122"/>
                  </a:lnTo>
                  <a:lnTo>
                    <a:pt x="0" y="2357"/>
                  </a:lnTo>
                  <a:lnTo>
                    <a:pt x="140" y="2503"/>
                  </a:lnTo>
                  <a:lnTo>
                    <a:pt x="235" y="2393"/>
                  </a:lnTo>
                  <a:lnTo>
                    <a:pt x="272" y="2461"/>
                  </a:lnTo>
                  <a:lnTo>
                    <a:pt x="348" y="2363"/>
                  </a:lnTo>
                  <a:lnTo>
                    <a:pt x="429" y="2032"/>
                  </a:lnTo>
                  <a:lnTo>
                    <a:pt x="384" y="1850"/>
                  </a:lnTo>
                  <a:lnTo>
                    <a:pt x="334" y="1539"/>
                  </a:lnTo>
                  <a:lnTo>
                    <a:pt x="221" y="913"/>
                  </a:lnTo>
                  <a:lnTo>
                    <a:pt x="238" y="605"/>
                  </a:lnTo>
                  <a:lnTo>
                    <a:pt x="216" y="420"/>
                  </a:lnTo>
                  <a:lnTo>
                    <a:pt x="294" y="193"/>
                  </a:lnTo>
                  <a:lnTo>
                    <a:pt x="244" y="44"/>
                  </a:lnTo>
                  <a:lnTo>
                    <a:pt x="185" y="0"/>
                  </a:lnTo>
                  <a:lnTo>
                    <a:pt x="135" y="28"/>
                  </a:lnTo>
                </a:path>
              </a:pathLst>
            </a:custGeom>
            <a:solidFill>
              <a:srgbClr val="8675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1" name="Freeform 59"/>
            <p:cNvSpPr>
              <a:spLocks noChangeArrowheads="1"/>
            </p:cNvSpPr>
            <p:nvPr/>
          </p:nvSpPr>
          <p:spPr bwMode="auto">
            <a:xfrm>
              <a:off x="1829" y="3115"/>
              <a:ext cx="84" cy="140"/>
            </a:xfrm>
            <a:custGeom>
              <a:avLst/>
              <a:gdLst>
                <a:gd name="T0" fmla="*/ 0 w 377"/>
                <a:gd name="T1" fmla="*/ 314 h 623"/>
                <a:gd name="T2" fmla="*/ 79 w 377"/>
                <a:gd name="T3" fmla="*/ 264 h 623"/>
                <a:gd name="T4" fmla="*/ 73 w 377"/>
                <a:gd name="T5" fmla="*/ 129 h 623"/>
                <a:gd name="T6" fmla="*/ 101 w 377"/>
                <a:gd name="T7" fmla="*/ 0 h 623"/>
                <a:gd name="T8" fmla="*/ 182 w 377"/>
                <a:gd name="T9" fmla="*/ 81 h 623"/>
                <a:gd name="T10" fmla="*/ 210 w 377"/>
                <a:gd name="T11" fmla="*/ 0 h 623"/>
                <a:gd name="T12" fmla="*/ 328 w 377"/>
                <a:gd name="T13" fmla="*/ 129 h 623"/>
                <a:gd name="T14" fmla="*/ 308 w 377"/>
                <a:gd name="T15" fmla="*/ 286 h 623"/>
                <a:gd name="T16" fmla="*/ 376 w 377"/>
                <a:gd name="T17" fmla="*/ 482 h 623"/>
                <a:gd name="T18" fmla="*/ 300 w 377"/>
                <a:gd name="T19" fmla="*/ 558 h 623"/>
                <a:gd name="T20" fmla="*/ 283 w 377"/>
                <a:gd name="T21" fmla="*/ 622 h 623"/>
                <a:gd name="T22" fmla="*/ 227 w 377"/>
                <a:gd name="T23" fmla="*/ 527 h 623"/>
                <a:gd name="T24" fmla="*/ 123 w 377"/>
                <a:gd name="T25" fmla="*/ 530 h 623"/>
                <a:gd name="T26" fmla="*/ 160 w 377"/>
                <a:gd name="T27" fmla="*/ 435 h 623"/>
                <a:gd name="T28" fmla="*/ 95 w 377"/>
                <a:gd name="T29" fmla="*/ 398 h 623"/>
                <a:gd name="T30" fmla="*/ 0 w 377"/>
                <a:gd name="T31" fmla="*/ 314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7" h="623">
                  <a:moveTo>
                    <a:pt x="0" y="314"/>
                  </a:moveTo>
                  <a:lnTo>
                    <a:pt x="79" y="264"/>
                  </a:lnTo>
                  <a:lnTo>
                    <a:pt x="73" y="129"/>
                  </a:lnTo>
                  <a:lnTo>
                    <a:pt x="101" y="0"/>
                  </a:lnTo>
                  <a:lnTo>
                    <a:pt x="182" y="81"/>
                  </a:lnTo>
                  <a:lnTo>
                    <a:pt x="210" y="0"/>
                  </a:lnTo>
                  <a:lnTo>
                    <a:pt x="328" y="129"/>
                  </a:lnTo>
                  <a:lnTo>
                    <a:pt x="308" y="286"/>
                  </a:lnTo>
                  <a:lnTo>
                    <a:pt x="376" y="482"/>
                  </a:lnTo>
                  <a:lnTo>
                    <a:pt x="300" y="558"/>
                  </a:lnTo>
                  <a:lnTo>
                    <a:pt x="283" y="622"/>
                  </a:lnTo>
                  <a:lnTo>
                    <a:pt x="227" y="527"/>
                  </a:lnTo>
                  <a:lnTo>
                    <a:pt x="123" y="530"/>
                  </a:lnTo>
                  <a:lnTo>
                    <a:pt x="160" y="435"/>
                  </a:lnTo>
                  <a:lnTo>
                    <a:pt x="95" y="398"/>
                  </a:lnTo>
                  <a:lnTo>
                    <a:pt x="0" y="314"/>
                  </a:lnTo>
                </a:path>
              </a:pathLst>
            </a:custGeom>
            <a:solidFill>
              <a:srgbClr val="A669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2" name="Freeform 60"/>
            <p:cNvSpPr>
              <a:spLocks noChangeArrowheads="1"/>
            </p:cNvSpPr>
            <p:nvPr/>
          </p:nvSpPr>
          <p:spPr bwMode="auto">
            <a:xfrm>
              <a:off x="1140" y="3000"/>
              <a:ext cx="291" cy="512"/>
            </a:xfrm>
            <a:custGeom>
              <a:avLst/>
              <a:gdLst>
                <a:gd name="T0" fmla="*/ 0 w 1287"/>
                <a:gd name="T1" fmla="*/ 2085 h 2260"/>
                <a:gd name="T2" fmla="*/ 0 w 1287"/>
                <a:gd name="T3" fmla="*/ 1951 h 2260"/>
                <a:gd name="T4" fmla="*/ 44 w 1287"/>
                <a:gd name="T5" fmla="*/ 1802 h 2260"/>
                <a:gd name="T6" fmla="*/ 196 w 1287"/>
                <a:gd name="T7" fmla="*/ 1847 h 2260"/>
                <a:gd name="T8" fmla="*/ 364 w 1287"/>
                <a:gd name="T9" fmla="*/ 1892 h 2260"/>
                <a:gd name="T10" fmla="*/ 454 w 1287"/>
                <a:gd name="T11" fmla="*/ 1743 h 2260"/>
                <a:gd name="T12" fmla="*/ 204 w 1287"/>
                <a:gd name="T13" fmla="*/ 1710 h 2260"/>
                <a:gd name="T14" fmla="*/ 131 w 1287"/>
                <a:gd name="T15" fmla="*/ 1606 h 2260"/>
                <a:gd name="T16" fmla="*/ 232 w 1287"/>
                <a:gd name="T17" fmla="*/ 1567 h 2260"/>
                <a:gd name="T18" fmla="*/ 375 w 1287"/>
                <a:gd name="T19" fmla="*/ 1614 h 2260"/>
                <a:gd name="T20" fmla="*/ 409 w 1287"/>
                <a:gd name="T21" fmla="*/ 1508 h 2260"/>
                <a:gd name="T22" fmla="*/ 322 w 1287"/>
                <a:gd name="T23" fmla="*/ 1404 h 2260"/>
                <a:gd name="T24" fmla="*/ 277 w 1287"/>
                <a:gd name="T25" fmla="*/ 1180 h 2260"/>
                <a:gd name="T26" fmla="*/ 426 w 1287"/>
                <a:gd name="T27" fmla="*/ 1345 h 2260"/>
                <a:gd name="T28" fmla="*/ 571 w 1287"/>
                <a:gd name="T29" fmla="*/ 1385 h 2260"/>
                <a:gd name="T30" fmla="*/ 588 w 1287"/>
                <a:gd name="T31" fmla="*/ 1253 h 2260"/>
                <a:gd name="T32" fmla="*/ 423 w 1287"/>
                <a:gd name="T33" fmla="*/ 1037 h 2260"/>
                <a:gd name="T34" fmla="*/ 468 w 1287"/>
                <a:gd name="T35" fmla="*/ 802 h 2260"/>
                <a:gd name="T36" fmla="*/ 574 w 1287"/>
                <a:gd name="T37" fmla="*/ 451 h 2260"/>
                <a:gd name="T38" fmla="*/ 543 w 1287"/>
                <a:gd name="T39" fmla="*/ 339 h 2260"/>
                <a:gd name="T40" fmla="*/ 597 w 1287"/>
                <a:gd name="T41" fmla="*/ 308 h 2260"/>
                <a:gd name="T42" fmla="*/ 726 w 1287"/>
                <a:gd name="T43" fmla="*/ 398 h 2260"/>
                <a:gd name="T44" fmla="*/ 807 w 1287"/>
                <a:gd name="T45" fmla="*/ 353 h 2260"/>
                <a:gd name="T46" fmla="*/ 891 w 1287"/>
                <a:gd name="T47" fmla="*/ 479 h 2260"/>
                <a:gd name="T48" fmla="*/ 992 w 1287"/>
                <a:gd name="T49" fmla="*/ 774 h 2260"/>
                <a:gd name="T50" fmla="*/ 1031 w 1287"/>
                <a:gd name="T51" fmla="*/ 443 h 2260"/>
                <a:gd name="T52" fmla="*/ 956 w 1287"/>
                <a:gd name="T53" fmla="*/ 157 h 2260"/>
                <a:gd name="T54" fmla="*/ 986 w 1287"/>
                <a:gd name="T55" fmla="*/ 0 h 2260"/>
                <a:gd name="T56" fmla="*/ 1155 w 1287"/>
                <a:gd name="T57" fmla="*/ 213 h 2260"/>
                <a:gd name="T58" fmla="*/ 1141 w 1287"/>
                <a:gd name="T59" fmla="*/ 381 h 2260"/>
                <a:gd name="T60" fmla="*/ 1163 w 1287"/>
                <a:gd name="T61" fmla="*/ 580 h 2260"/>
                <a:gd name="T62" fmla="*/ 1241 w 1287"/>
                <a:gd name="T63" fmla="*/ 443 h 2260"/>
                <a:gd name="T64" fmla="*/ 1255 w 1287"/>
                <a:gd name="T65" fmla="*/ 633 h 2260"/>
                <a:gd name="T66" fmla="*/ 1286 w 1287"/>
                <a:gd name="T67" fmla="*/ 743 h 2260"/>
                <a:gd name="T68" fmla="*/ 1177 w 1287"/>
                <a:gd name="T69" fmla="*/ 1357 h 2260"/>
                <a:gd name="T70" fmla="*/ 1222 w 1287"/>
                <a:gd name="T71" fmla="*/ 1833 h 2260"/>
                <a:gd name="T72" fmla="*/ 1014 w 1287"/>
                <a:gd name="T73" fmla="*/ 1567 h 2260"/>
                <a:gd name="T74" fmla="*/ 883 w 1287"/>
                <a:gd name="T75" fmla="*/ 1258 h 2260"/>
                <a:gd name="T76" fmla="*/ 807 w 1287"/>
                <a:gd name="T77" fmla="*/ 1435 h 2260"/>
                <a:gd name="T78" fmla="*/ 773 w 1287"/>
                <a:gd name="T79" fmla="*/ 1598 h 2260"/>
                <a:gd name="T80" fmla="*/ 630 w 1287"/>
                <a:gd name="T81" fmla="*/ 1780 h 2260"/>
                <a:gd name="T82" fmla="*/ 698 w 1287"/>
                <a:gd name="T83" fmla="*/ 1870 h 2260"/>
                <a:gd name="T84" fmla="*/ 571 w 1287"/>
                <a:gd name="T85" fmla="*/ 1965 h 2260"/>
                <a:gd name="T86" fmla="*/ 549 w 1287"/>
                <a:gd name="T87" fmla="*/ 2155 h 2260"/>
                <a:gd name="T88" fmla="*/ 426 w 1287"/>
                <a:gd name="T89" fmla="*/ 2259 h 2260"/>
                <a:gd name="T90" fmla="*/ 241 w 1287"/>
                <a:gd name="T91" fmla="*/ 2254 h 2260"/>
                <a:gd name="T92" fmla="*/ 0 w 1287"/>
                <a:gd name="T93" fmla="*/ 2085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87" h="2260">
                  <a:moveTo>
                    <a:pt x="0" y="2085"/>
                  </a:moveTo>
                  <a:lnTo>
                    <a:pt x="0" y="1951"/>
                  </a:lnTo>
                  <a:lnTo>
                    <a:pt x="44" y="1802"/>
                  </a:lnTo>
                  <a:lnTo>
                    <a:pt x="196" y="1847"/>
                  </a:lnTo>
                  <a:lnTo>
                    <a:pt x="364" y="1892"/>
                  </a:lnTo>
                  <a:lnTo>
                    <a:pt x="454" y="1743"/>
                  </a:lnTo>
                  <a:lnTo>
                    <a:pt x="204" y="1710"/>
                  </a:lnTo>
                  <a:lnTo>
                    <a:pt x="131" y="1606"/>
                  </a:lnTo>
                  <a:lnTo>
                    <a:pt x="232" y="1567"/>
                  </a:lnTo>
                  <a:lnTo>
                    <a:pt x="375" y="1614"/>
                  </a:lnTo>
                  <a:lnTo>
                    <a:pt x="409" y="1508"/>
                  </a:lnTo>
                  <a:lnTo>
                    <a:pt x="322" y="1404"/>
                  </a:lnTo>
                  <a:lnTo>
                    <a:pt x="277" y="1180"/>
                  </a:lnTo>
                  <a:lnTo>
                    <a:pt x="426" y="1345"/>
                  </a:lnTo>
                  <a:lnTo>
                    <a:pt x="571" y="1385"/>
                  </a:lnTo>
                  <a:lnTo>
                    <a:pt x="588" y="1253"/>
                  </a:lnTo>
                  <a:lnTo>
                    <a:pt x="423" y="1037"/>
                  </a:lnTo>
                  <a:lnTo>
                    <a:pt x="468" y="802"/>
                  </a:lnTo>
                  <a:lnTo>
                    <a:pt x="574" y="451"/>
                  </a:lnTo>
                  <a:lnTo>
                    <a:pt x="543" y="339"/>
                  </a:lnTo>
                  <a:lnTo>
                    <a:pt x="597" y="308"/>
                  </a:lnTo>
                  <a:lnTo>
                    <a:pt x="726" y="398"/>
                  </a:lnTo>
                  <a:lnTo>
                    <a:pt x="807" y="353"/>
                  </a:lnTo>
                  <a:lnTo>
                    <a:pt x="891" y="479"/>
                  </a:lnTo>
                  <a:lnTo>
                    <a:pt x="992" y="774"/>
                  </a:lnTo>
                  <a:lnTo>
                    <a:pt x="1031" y="443"/>
                  </a:lnTo>
                  <a:lnTo>
                    <a:pt x="956" y="157"/>
                  </a:lnTo>
                  <a:lnTo>
                    <a:pt x="986" y="0"/>
                  </a:lnTo>
                  <a:lnTo>
                    <a:pt x="1155" y="213"/>
                  </a:lnTo>
                  <a:lnTo>
                    <a:pt x="1141" y="381"/>
                  </a:lnTo>
                  <a:lnTo>
                    <a:pt x="1163" y="580"/>
                  </a:lnTo>
                  <a:lnTo>
                    <a:pt x="1241" y="443"/>
                  </a:lnTo>
                  <a:lnTo>
                    <a:pt x="1255" y="633"/>
                  </a:lnTo>
                  <a:lnTo>
                    <a:pt x="1286" y="743"/>
                  </a:lnTo>
                  <a:lnTo>
                    <a:pt x="1177" y="1357"/>
                  </a:lnTo>
                  <a:lnTo>
                    <a:pt x="1222" y="1833"/>
                  </a:lnTo>
                  <a:lnTo>
                    <a:pt x="1014" y="1567"/>
                  </a:lnTo>
                  <a:lnTo>
                    <a:pt x="883" y="1258"/>
                  </a:lnTo>
                  <a:lnTo>
                    <a:pt x="807" y="1435"/>
                  </a:lnTo>
                  <a:lnTo>
                    <a:pt x="773" y="1598"/>
                  </a:lnTo>
                  <a:lnTo>
                    <a:pt x="630" y="1780"/>
                  </a:lnTo>
                  <a:lnTo>
                    <a:pt x="698" y="1870"/>
                  </a:lnTo>
                  <a:lnTo>
                    <a:pt x="571" y="1965"/>
                  </a:lnTo>
                  <a:lnTo>
                    <a:pt x="549" y="2155"/>
                  </a:lnTo>
                  <a:lnTo>
                    <a:pt x="426" y="2259"/>
                  </a:lnTo>
                  <a:lnTo>
                    <a:pt x="241" y="2254"/>
                  </a:lnTo>
                  <a:lnTo>
                    <a:pt x="0" y="2085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3" name="Freeform 61"/>
            <p:cNvSpPr>
              <a:spLocks noChangeArrowheads="1"/>
            </p:cNvSpPr>
            <p:nvPr/>
          </p:nvSpPr>
          <p:spPr bwMode="auto">
            <a:xfrm>
              <a:off x="1455" y="2834"/>
              <a:ext cx="298" cy="690"/>
            </a:xfrm>
            <a:custGeom>
              <a:avLst/>
              <a:gdLst>
                <a:gd name="T0" fmla="*/ 406 w 1319"/>
                <a:gd name="T1" fmla="*/ 9 h 3048"/>
                <a:gd name="T2" fmla="*/ 390 w 1319"/>
                <a:gd name="T3" fmla="*/ 149 h 3048"/>
                <a:gd name="T4" fmla="*/ 580 w 1319"/>
                <a:gd name="T5" fmla="*/ 146 h 3048"/>
                <a:gd name="T6" fmla="*/ 617 w 1319"/>
                <a:gd name="T7" fmla="*/ 252 h 3048"/>
                <a:gd name="T8" fmla="*/ 793 w 1319"/>
                <a:gd name="T9" fmla="*/ 303 h 3048"/>
                <a:gd name="T10" fmla="*/ 933 w 1319"/>
                <a:gd name="T11" fmla="*/ 547 h 3048"/>
                <a:gd name="T12" fmla="*/ 1015 w 1319"/>
                <a:gd name="T13" fmla="*/ 1163 h 3048"/>
                <a:gd name="T14" fmla="*/ 1096 w 1319"/>
                <a:gd name="T15" fmla="*/ 833 h 3048"/>
                <a:gd name="T16" fmla="*/ 1132 w 1319"/>
                <a:gd name="T17" fmla="*/ 701 h 3048"/>
                <a:gd name="T18" fmla="*/ 1318 w 1319"/>
                <a:gd name="T19" fmla="*/ 1037 h 3048"/>
                <a:gd name="T20" fmla="*/ 1186 w 1319"/>
                <a:gd name="T21" fmla="*/ 1217 h 3048"/>
                <a:gd name="T22" fmla="*/ 1082 w 1319"/>
                <a:gd name="T23" fmla="*/ 1399 h 3048"/>
                <a:gd name="T24" fmla="*/ 1054 w 1319"/>
                <a:gd name="T25" fmla="*/ 1547 h 3048"/>
                <a:gd name="T26" fmla="*/ 1096 w 1319"/>
                <a:gd name="T27" fmla="*/ 1959 h 3048"/>
                <a:gd name="T28" fmla="*/ 1060 w 1319"/>
                <a:gd name="T29" fmla="*/ 2307 h 3048"/>
                <a:gd name="T30" fmla="*/ 1132 w 1319"/>
                <a:gd name="T31" fmla="*/ 2509 h 3048"/>
                <a:gd name="T32" fmla="*/ 816 w 1319"/>
                <a:gd name="T33" fmla="*/ 2733 h 3048"/>
                <a:gd name="T34" fmla="*/ 406 w 1319"/>
                <a:gd name="T35" fmla="*/ 3047 h 3048"/>
                <a:gd name="T36" fmla="*/ 266 w 1319"/>
                <a:gd name="T37" fmla="*/ 2837 h 3048"/>
                <a:gd name="T38" fmla="*/ 426 w 1319"/>
                <a:gd name="T39" fmla="*/ 2688 h 3048"/>
                <a:gd name="T40" fmla="*/ 597 w 1319"/>
                <a:gd name="T41" fmla="*/ 2458 h 3048"/>
                <a:gd name="T42" fmla="*/ 426 w 1319"/>
                <a:gd name="T43" fmla="*/ 2458 h 3048"/>
                <a:gd name="T44" fmla="*/ 471 w 1319"/>
                <a:gd name="T45" fmla="*/ 1710 h 3048"/>
                <a:gd name="T46" fmla="*/ 493 w 1319"/>
                <a:gd name="T47" fmla="*/ 964 h 3048"/>
                <a:gd name="T48" fmla="*/ 429 w 1319"/>
                <a:gd name="T49" fmla="*/ 945 h 3048"/>
                <a:gd name="T50" fmla="*/ 348 w 1319"/>
                <a:gd name="T51" fmla="*/ 1637 h 3048"/>
                <a:gd name="T52" fmla="*/ 311 w 1319"/>
                <a:gd name="T53" fmla="*/ 2495 h 3048"/>
                <a:gd name="T54" fmla="*/ 168 w 1319"/>
                <a:gd name="T55" fmla="*/ 2694 h 3048"/>
                <a:gd name="T56" fmla="*/ 28 w 1319"/>
                <a:gd name="T57" fmla="*/ 1629 h 3048"/>
                <a:gd name="T58" fmla="*/ 109 w 1319"/>
                <a:gd name="T59" fmla="*/ 1194 h 3048"/>
                <a:gd name="T60" fmla="*/ 146 w 1319"/>
                <a:gd name="T61" fmla="*/ 1074 h 3048"/>
                <a:gd name="T62" fmla="*/ 149 w 1319"/>
                <a:gd name="T63" fmla="*/ 701 h 3048"/>
                <a:gd name="T64" fmla="*/ 325 w 1319"/>
                <a:gd name="T65" fmla="*/ 0 h 3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9" h="3048">
                  <a:moveTo>
                    <a:pt x="325" y="0"/>
                  </a:moveTo>
                  <a:lnTo>
                    <a:pt x="406" y="9"/>
                  </a:lnTo>
                  <a:lnTo>
                    <a:pt x="449" y="51"/>
                  </a:lnTo>
                  <a:lnTo>
                    <a:pt x="390" y="149"/>
                  </a:lnTo>
                  <a:lnTo>
                    <a:pt x="418" y="280"/>
                  </a:lnTo>
                  <a:lnTo>
                    <a:pt x="580" y="146"/>
                  </a:lnTo>
                  <a:lnTo>
                    <a:pt x="720" y="191"/>
                  </a:lnTo>
                  <a:lnTo>
                    <a:pt x="617" y="252"/>
                  </a:lnTo>
                  <a:lnTo>
                    <a:pt x="653" y="367"/>
                  </a:lnTo>
                  <a:lnTo>
                    <a:pt x="793" y="303"/>
                  </a:lnTo>
                  <a:lnTo>
                    <a:pt x="891" y="367"/>
                  </a:lnTo>
                  <a:lnTo>
                    <a:pt x="933" y="547"/>
                  </a:lnTo>
                  <a:lnTo>
                    <a:pt x="1018" y="796"/>
                  </a:lnTo>
                  <a:lnTo>
                    <a:pt x="1015" y="1163"/>
                  </a:lnTo>
                  <a:lnTo>
                    <a:pt x="1090" y="1015"/>
                  </a:lnTo>
                  <a:lnTo>
                    <a:pt x="1096" y="833"/>
                  </a:lnTo>
                  <a:lnTo>
                    <a:pt x="1037" y="580"/>
                  </a:lnTo>
                  <a:lnTo>
                    <a:pt x="1132" y="701"/>
                  </a:lnTo>
                  <a:lnTo>
                    <a:pt x="1259" y="886"/>
                  </a:lnTo>
                  <a:lnTo>
                    <a:pt x="1318" y="1037"/>
                  </a:lnTo>
                  <a:lnTo>
                    <a:pt x="1250" y="1090"/>
                  </a:lnTo>
                  <a:lnTo>
                    <a:pt x="1186" y="1217"/>
                  </a:lnTo>
                  <a:lnTo>
                    <a:pt x="1090" y="1273"/>
                  </a:lnTo>
                  <a:lnTo>
                    <a:pt x="1082" y="1399"/>
                  </a:lnTo>
                  <a:lnTo>
                    <a:pt x="1082" y="1475"/>
                  </a:lnTo>
                  <a:lnTo>
                    <a:pt x="1054" y="1547"/>
                  </a:lnTo>
                  <a:lnTo>
                    <a:pt x="1037" y="1833"/>
                  </a:lnTo>
                  <a:lnTo>
                    <a:pt x="1096" y="1959"/>
                  </a:lnTo>
                  <a:lnTo>
                    <a:pt x="1065" y="2231"/>
                  </a:lnTo>
                  <a:lnTo>
                    <a:pt x="1060" y="2307"/>
                  </a:lnTo>
                  <a:lnTo>
                    <a:pt x="1113" y="2313"/>
                  </a:lnTo>
                  <a:lnTo>
                    <a:pt x="1132" y="2509"/>
                  </a:lnTo>
                  <a:lnTo>
                    <a:pt x="1029" y="2554"/>
                  </a:lnTo>
                  <a:lnTo>
                    <a:pt x="816" y="2733"/>
                  </a:lnTo>
                  <a:lnTo>
                    <a:pt x="572" y="3033"/>
                  </a:lnTo>
                  <a:lnTo>
                    <a:pt x="406" y="3047"/>
                  </a:lnTo>
                  <a:lnTo>
                    <a:pt x="264" y="3041"/>
                  </a:lnTo>
                  <a:lnTo>
                    <a:pt x="266" y="2837"/>
                  </a:lnTo>
                  <a:lnTo>
                    <a:pt x="286" y="2666"/>
                  </a:lnTo>
                  <a:lnTo>
                    <a:pt x="426" y="2688"/>
                  </a:lnTo>
                  <a:lnTo>
                    <a:pt x="561" y="2607"/>
                  </a:lnTo>
                  <a:lnTo>
                    <a:pt x="597" y="2458"/>
                  </a:lnTo>
                  <a:lnTo>
                    <a:pt x="440" y="2554"/>
                  </a:lnTo>
                  <a:lnTo>
                    <a:pt x="426" y="2458"/>
                  </a:lnTo>
                  <a:lnTo>
                    <a:pt x="493" y="2254"/>
                  </a:lnTo>
                  <a:lnTo>
                    <a:pt x="471" y="1710"/>
                  </a:lnTo>
                  <a:lnTo>
                    <a:pt x="471" y="1180"/>
                  </a:lnTo>
                  <a:lnTo>
                    <a:pt x="493" y="964"/>
                  </a:lnTo>
                  <a:lnTo>
                    <a:pt x="547" y="701"/>
                  </a:lnTo>
                  <a:lnTo>
                    <a:pt x="429" y="945"/>
                  </a:lnTo>
                  <a:lnTo>
                    <a:pt x="348" y="1309"/>
                  </a:lnTo>
                  <a:lnTo>
                    <a:pt x="348" y="1637"/>
                  </a:lnTo>
                  <a:lnTo>
                    <a:pt x="370" y="2133"/>
                  </a:lnTo>
                  <a:lnTo>
                    <a:pt x="311" y="2495"/>
                  </a:lnTo>
                  <a:lnTo>
                    <a:pt x="230" y="2531"/>
                  </a:lnTo>
                  <a:lnTo>
                    <a:pt x="168" y="2694"/>
                  </a:lnTo>
                  <a:lnTo>
                    <a:pt x="78" y="2203"/>
                  </a:lnTo>
                  <a:lnTo>
                    <a:pt x="28" y="1629"/>
                  </a:lnTo>
                  <a:lnTo>
                    <a:pt x="8" y="1489"/>
                  </a:lnTo>
                  <a:lnTo>
                    <a:pt x="109" y="1194"/>
                  </a:lnTo>
                  <a:lnTo>
                    <a:pt x="0" y="1046"/>
                  </a:lnTo>
                  <a:lnTo>
                    <a:pt x="146" y="1074"/>
                  </a:lnTo>
                  <a:lnTo>
                    <a:pt x="163" y="911"/>
                  </a:lnTo>
                  <a:lnTo>
                    <a:pt x="149" y="701"/>
                  </a:lnTo>
                  <a:lnTo>
                    <a:pt x="308" y="126"/>
                  </a:lnTo>
                  <a:lnTo>
                    <a:pt x="325" y="0"/>
                  </a:lnTo>
                </a:path>
              </a:pathLst>
            </a:custGeom>
            <a:solidFill>
              <a:srgbClr val="D0C5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4" name="Freeform 62"/>
            <p:cNvSpPr>
              <a:spLocks noChangeArrowheads="1"/>
            </p:cNvSpPr>
            <p:nvPr/>
          </p:nvSpPr>
          <p:spPr bwMode="auto">
            <a:xfrm>
              <a:off x="1752" y="3397"/>
              <a:ext cx="341" cy="583"/>
            </a:xfrm>
            <a:custGeom>
              <a:avLst/>
              <a:gdLst>
                <a:gd name="T0" fmla="*/ 174 w 1509"/>
                <a:gd name="T1" fmla="*/ 470 h 2577"/>
                <a:gd name="T2" fmla="*/ 294 w 1509"/>
                <a:gd name="T3" fmla="*/ 580 h 2577"/>
                <a:gd name="T4" fmla="*/ 387 w 1509"/>
                <a:gd name="T5" fmla="*/ 330 h 2577"/>
                <a:gd name="T6" fmla="*/ 359 w 1509"/>
                <a:gd name="T7" fmla="*/ 190 h 2577"/>
                <a:gd name="T8" fmla="*/ 434 w 1509"/>
                <a:gd name="T9" fmla="*/ 47 h 2577"/>
                <a:gd name="T10" fmla="*/ 530 w 1509"/>
                <a:gd name="T11" fmla="*/ 19 h 2577"/>
                <a:gd name="T12" fmla="*/ 521 w 1509"/>
                <a:gd name="T13" fmla="*/ 168 h 2577"/>
                <a:gd name="T14" fmla="*/ 661 w 1509"/>
                <a:gd name="T15" fmla="*/ 36 h 2577"/>
                <a:gd name="T16" fmla="*/ 715 w 1509"/>
                <a:gd name="T17" fmla="*/ 0 h 2577"/>
                <a:gd name="T18" fmla="*/ 846 w 1509"/>
                <a:gd name="T19" fmla="*/ 137 h 2577"/>
                <a:gd name="T20" fmla="*/ 903 w 1509"/>
                <a:gd name="T21" fmla="*/ 389 h 2577"/>
                <a:gd name="T22" fmla="*/ 1068 w 1509"/>
                <a:gd name="T23" fmla="*/ 602 h 2577"/>
                <a:gd name="T24" fmla="*/ 919 w 1509"/>
                <a:gd name="T25" fmla="*/ 608 h 2577"/>
                <a:gd name="T26" fmla="*/ 810 w 1509"/>
                <a:gd name="T27" fmla="*/ 765 h 2577"/>
                <a:gd name="T28" fmla="*/ 978 w 1509"/>
                <a:gd name="T29" fmla="*/ 740 h 2577"/>
                <a:gd name="T30" fmla="*/ 1169 w 1509"/>
                <a:gd name="T31" fmla="*/ 787 h 2577"/>
                <a:gd name="T32" fmla="*/ 1242 w 1509"/>
                <a:gd name="T33" fmla="*/ 997 h 2577"/>
                <a:gd name="T34" fmla="*/ 1233 w 1509"/>
                <a:gd name="T35" fmla="*/ 1154 h 2577"/>
                <a:gd name="T36" fmla="*/ 1197 w 1509"/>
                <a:gd name="T37" fmla="*/ 1292 h 2577"/>
                <a:gd name="T38" fmla="*/ 1116 w 1509"/>
                <a:gd name="T39" fmla="*/ 1292 h 2577"/>
                <a:gd name="T40" fmla="*/ 1096 w 1509"/>
                <a:gd name="T41" fmla="*/ 1432 h 2577"/>
                <a:gd name="T42" fmla="*/ 1124 w 1509"/>
                <a:gd name="T43" fmla="*/ 1597 h 2577"/>
                <a:gd name="T44" fmla="*/ 1174 w 1509"/>
                <a:gd name="T45" fmla="*/ 1816 h 2577"/>
                <a:gd name="T46" fmla="*/ 1208 w 1509"/>
                <a:gd name="T47" fmla="*/ 1454 h 2577"/>
                <a:gd name="T48" fmla="*/ 1292 w 1509"/>
                <a:gd name="T49" fmla="*/ 1323 h 2577"/>
                <a:gd name="T50" fmla="*/ 1281 w 1509"/>
                <a:gd name="T51" fmla="*/ 1210 h 2577"/>
                <a:gd name="T52" fmla="*/ 1309 w 1509"/>
                <a:gd name="T53" fmla="*/ 1087 h 2577"/>
                <a:gd name="T54" fmla="*/ 1399 w 1509"/>
                <a:gd name="T55" fmla="*/ 1306 h 2577"/>
                <a:gd name="T56" fmla="*/ 1486 w 1509"/>
                <a:gd name="T57" fmla="*/ 1609 h 2577"/>
                <a:gd name="T58" fmla="*/ 1508 w 1509"/>
                <a:gd name="T59" fmla="*/ 1875 h 2577"/>
                <a:gd name="T60" fmla="*/ 1494 w 1509"/>
                <a:gd name="T61" fmla="*/ 2079 h 2577"/>
                <a:gd name="T62" fmla="*/ 1174 w 1509"/>
                <a:gd name="T63" fmla="*/ 1993 h 2577"/>
                <a:gd name="T64" fmla="*/ 942 w 1509"/>
                <a:gd name="T65" fmla="*/ 2234 h 2577"/>
                <a:gd name="T66" fmla="*/ 852 w 1509"/>
                <a:gd name="T67" fmla="*/ 2410 h 2577"/>
                <a:gd name="T68" fmla="*/ 692 w 1509"/>
                <a:gd name="T69" fmla="*/ 2576 h 2577"/>
                <a:gd name="T70" fmla="*/ 647 w 1509"/>
                <a:gd name="T71" fmla="*/ 2539 h 2577"/>
                <a:gd name="T72" fmla="*/ 527 w 1509"/>
                <a:gd name="T73" fmla="*/ 2576 h 2577"/>
                <a:gd name="T74" fmla="*/ 339 w 1509"/>
                <a:gd name="T75" fmla="*/ 2562 h 2577"/>
                <a:gd name="T76" fmla="*/ 146 w 1509"/>
                <a:gd name="T77" fmla="*/ 2433 h 2577"/>
                <a:gd name="T78" fmla="*/ 162 w 1509"/>
                <a:gd name="T79" fmla="*/ 2236 h 2577"/>
                <a:gd name="T80" fmla="*/ 280 w 1509"/>
                <a:gd name="T81" fmla="*/ 2079 h 2577"/>
                <a:gd name="T82" fmla="*/ 359 w 1509"/>
                <a:gd name="T83" fmla="*/ 1903 h 2577"/>
                <a:gd name="T84" fmla="*/ 485 w 1509"/>
                <a:gd name="T85" fmla="*/ 1774 h 2577"/>
                <a:gd name="T86" fmla="*/ 454 w 1509"/>
                <a:gd name="T87" fmla="*/ 1939 h 2577"/>
                <a:gd name="T88" fmla="*/ 521 w 1509"/>
                <a:gd name="T89" fmla="*/ 2065 h 2577"/>
                <a:gd name="T90" fmla="*/ 625 w 1509"/>
                <a:gd name="T91" fmla="*/ 1838 h 2577"/>
                <a:gd name="T92" fmla="*/ 689 w 1509"/>
                <a:gd name="T93" fmla="*/ 1412 h 2577"/>
                <a:gd name="T94" fmla="*/ 603 w 1509"/>
                <a:gd name="T95" fmla="*/ 1051 h 2577"/>
                <a:gd name="T96" fmla="*/ 656 w 1509"/>
                <a:gd name="T97" fmla="*/ 742 h 2577"/>
                <a:gd name="T98" fmla="*/ 572 w 1509"/>
                <a:gd name="T99" fmla="*/ 843 h 2577"/>
                <a:gd name="T100" fmla="*/ 482 w 1509"/>
                <a:gd name="T101" fmla="*/ 1045 h 2577"/>
                <a:gd name="T102" fmla="*/ 530 w 1509"/>
                <a:gd name="T103" fmla="*/ 1449 h 2577"/>
                <a:gd name="T104" fmla="*/ 499 w 1509"/>
                <a:gd name="T105" fmla="*/ 1653 h 2577"/>
                <a:gd name="T106" fmla="*/ 353 w 1509"/>
                <a:gd name="T107" fmla="*/ 1653 h 2577"/>
                <a:gd name="T108" fmla="*/ 280 w 1509"/>
                <a:gd name="T109" fmla="*/ 1802 h 2577"/>
                <a:gd name="T110" fmla="*/ 0 w 1509"/>
                <a:gd name="T111" fmla="*/ 1645 h 2577"/>
                <a:gd name="T112" fmla="*/ 272 w 1509"/>
                <a:gd name="T113" fmla="*/ 1527 h 2577"/>
                <a:gd name="T114" fmla="*/ 129 w 1509"/>
                <a:gd name="T115" fmla="*/ 776 h 2577"/>
                <a:gd name="T116" fmla="*/ 174 w 1509"/>
                <a:gd name="T117" fmla="*/ 470 h 2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9" h="2577">
                  <a:moveTo>
                    <a:pt x="174" y="470"/>
                  </a:moveTo>
                  <a:lnTo>
                    <a:pt x="294" y="580"/>
                  </a:lnTo>
                  <a:lnTo>
                    <a:pt x="387" y="330"/>
                  </a:lnTo>
                  <a:lnTo>
                    <a:pt x="359" y="190"/>
                  </a:lnTo>
                  <a:lnTo>
                    <a:pt x="434" y="47"/>
                  </a:lnTo>
                  <a:lnTo>
                    <a:pt x="530" y="19"/>
                  </a:lnTo>
                  <a:lnTo>
                    <a:pt x="521" y="168"/>
                  </a:lnTo>
                  <a:lnTo>
                    <a:pt x="661" y="36"/>
                  </a:lnTo>
                  <a:lnTo>
                    <a:pt x="715" y="0"/>
                  </a:lnTo>
                  <a:lnTo>
                    <a:pt x="846" y="137"/>
                  </a:lnTo>
                  <a:lnTo>
                    <a:pt x="903" y="389"/>
                  </a:lnTo>
                  <a:lnTo>
                    <a:pt x="1068" y="602"/>
                  </a:lnTo>
                  <a:lnTo>
                    <a:pt x="919" y="608"/>
                  </a:lnTo>
                  <a:lnTo>
                    <a:pt x="810" y="765"/>
                  </a:lnTo>
                  <a:lnTo>
                    <a:pt x="978" y="740"/>
                  </a:lnTo>
                  <a:lnTo>
                    <a:pt x="1169" y="787"/>
                  </a:lnTo>
                  <a:lnTo>
                    <a:pt x="1242" y="997"/>
                  </a:lnTo>
                  <a:lnTo>
                    <a:pt x="1233" y="1154"/>
                  </a:lnTo>
                  <a:lnTo>
                    <a:pt x="1197" y="1292"/>
                  </a:lnTo>
                  <a:lnTo>
                    <a:pt x="1116" y="1292"/>
                  </a:lnTo>
                  <a:lnTo>
                    <a:pt x="1096" y="1432"/>
                  </a:lnTo>
                  <a:lnTo>
                    <a:pt x="1124" y="1597"/>
                  </a:lnTo>
                  <a:lnTo>
                    <a:pt x="1174" y="1816"/>
                  </a:lnTo>
                  <a:lnTo>
                    <a:pt x="1208" y="1454"/>
                  </a:lnTo>
                  <a:lnTo>
                    <a:pt x="1292" y="1323"/>
                  </a:lnTo>
                  <a:lnTo>
                    <a:pt x="1281" y="1210"/>
                  </a:lnTo>
                  <a:lnTo>
                    <a:pt x="1309" y="1087"/>
                  </a:lnTo>
                  <a:lnTo>
                    <a:pt x="1399" y="1306"/>
                  </a:lnTo>
                  <a:lnTo>
                    <a:pt x="1486" y="1609"/>
                  </a:lnTo>
                  <a:lnTo>
                    <a:pt x="1508" y="1875"/>
                  </a:lnTo>
                  <a:lnTo>
                    <a:pt x="1494" y="2079"/>
                  </a:lnTo>
                  <a:lnTo>
                    <a:pt x="1174" y="1993"/>
                  </a:lnTo>
                  <a:lnTo>
                    <a:pt x="942" y="2234"/>
                  </a:lnTo>
                  <a:lnTo>
                    <a:pt x="852" y="2410"/>
                  </a:lnTo>
                  <a:lnTo>
                    <a:pt x="692" y="2576"/>
                  </a:lnTo>
                  <a:lnTo>
                    <a:pt x="647" y="2539"/>
                  </a:lnTo>
                  <a:lnTo>
                    <a:pt x="527" y="2576"/>
                  </a:lnTo>
                  <a:lnTo>
                    <a:pt x="339" y="2562"/>
                  </a:lnTo>
                  <a:lnTo>
                    <a:pt x="146" y="2433"/>
                  </a:lnTo>
                  <a:lnTo>
                    <a:pt x="162" y="2236"/>
                  </a:lnTo>
                  <a:lnTo>
                    <a:pt x="280" y="2079"/>
                  </a:lnTo>
                  <a:lnTo>
                    <a:pt x="359" y="1903"/>
                  </a:lnTo>
                  <a:lnTo>
                    <a:pt x="485" y="1774"/>
                  </a:lnTo>
                  <a:lnTo>
                    <a:pt x="454" y="1939"/>
                  </a:lnTo>
                  <a:lnTo>
                    <a:pt x="521" y="2065"/>
                  </a:lnTo>
                  <a:lnTo>
                    <a:pt x="625" y="1838"/>
                  </a:lnTo>
                  <a:lnTo>
                    <a:pt x="689" y="1412"/>
                  </a:lnTo>
                  <a:lnTo>
                    <a:pt x="603" y="1051"/>
                  </a:lnTo>
                  <a:lnTo>
                    <a:pt x="656" y="742"/>
                  </a:lnTo>
                  <a:lnTo>
                    <a:pt x="572" y="843"/>
                  </a:lnTo>
                  <a:lnTo>
                    <a:pt x="482" y="1045"/>
                  </a:lnTo>
                  <a:lnTo>
                    <a:pt x="530" y="1449"/>
                  </a:lnTo>
                  <a:lnTo>
                    <a:pt x="499" y="1653"/>
                  </a:lnTo>
                  <a:lnTo>
                    <a:pt x="353" y="1653"/>
                  </a:lnTo>
                  <a:lnTo>
                    <a:pt x="280" y="1802"/>
                  </a:lnTo>
                  <a:lnTo>
                    <a:pt x="0" y="1645"/>
                  </a:lnTo>
                  <a:lnTo>
                    <a:pt x="272" y="1527"/>
                  </a:lnTo>
                  <a:lnTo>
                    <a:pt x="129" y="776"/>
                  </a:lnTo>
                  <a:lnTo>
                    <a:pt x="174" y="470"/>
                  </a:lnTo>
                </a:path>
              </a:pathLst>
            </a:custGeom>
            <a:solidFill>
              <a:srgbClr val="AE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5" name="Freeform 63"/>
            <p:cNvSpPr>
              <a:spLocks noChangeArrowheads="1"/>
            </p:cNvSpPr>
            <p:nvPr/>
          </p:nvSpPr>
          <p:spPr bwMode="auto">
            <a:xfrm>
              <a:off x="1752" y="3495"/>
              <a:ext cx="61" cy="305"/>
            </a:xfrm>
            <a:custGeom>
              <a:avLst/>
              <a:gdLst>
                <a:gd name="T0" fmla="*/ 115 w 273"/>
                <a:gd name="T1" fmla="*/ 0 h 1350"/>
                <a:gd name="T2" fmla="*/ 81 w 273"/>
                <a:gd name="T3" fmla="*/ 132 h 1350"/>
                <a:gd name="T4" fmla="*/ 118 w 273"/>
                <a:gd name="T5" fmla="*/ 258 h 1350"/>
                <a:gd name="T6" fmla="*/ 59 w 273"/>
                <a:gd name="T7" fmla="*/ 412 h 1350"/>
                <a:gd name="T8" fmla="*/ 129 w 273"/>
                <a:gd name="T9" fmla="*/ 614 h 1350"/>
                <a:gd name="T10" fmla="*/ 104 w 273"/>
                <a:gd name="T11" fmla="*/ 723 h 1350"/>
                <a:gd name="T12" fmla="*/ 59 w 273"/>
                <a:gd name="T13" fmla="*/ 544 h 1350"/>
                <a:gd name="T14" fmla="*/ 34 w 273"/>
                <a:gd name="T15" fmla="*/ 687 h 1350"/>
                <a:gd name="T16" fmla="*/ 11 w 273"/>
                <a:gd name="T17" fmla="*/ 875 h 1350"/>
                <a:gd name="T18" fmla="*/ 64 w 273"/>
                <a:gd name="T19" fmla="*/ 1077 h 1350"/>
                <a:gd name="T20" fmla="*/ 0 w 273"/>
                <a:gd name="T21" fmla="*/ 1214 h 1350"/>
                <a:gd name="T22" fmla="*/ 247 w 273"/>
                <a:gd name="T23" fmla="*/ 1349 h 1350"/>
                <a:gd name="T24" fmla="*/ 272 w 273"/>
                <a:gd name="T25" fmla="*/ 1096 h 1350"/>
                <a:gd name="T26" fmla="*/ 247 w 273"/>
                <a:gd name="T27" fmla="*/ 634 h 1350"/>
                <a:gd name="T28" fmla="*/ 129 w 273"/>
                <a:gd name="T29" fmla="*/ 345 h 1350"/>
                <a:gd name="T30" fmla="*/ 210 w 273"/>
                <a:gd name="T31" fmla="*/ 185 h 1350"/>
                <a:gd name="T32" fmla="*/ 140 w 273"/>
                <a:gd name="T33" fmla="*/ 14 h 1350"/>
                <a:gd name="T34" fmla="*/ 115 w 273"/>
                <a:gd name="T35" fmla="*/ 0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1350">
                  <a:moveTo>
                    <a:pt x="115" y="0"/>
                  </a:moveTo>
                  <a:lnTo>
                    <a:pt x="81" y="132"/>
                  </a:lnTo>
                  <a:lnTo>
                    <a:pt x="118" y="258"/>
                  </a:lnTo>
                  <a:lnTo>
                    <a:pt x="59" y="412"/>
                  </a:lnTo>
                  <a:lnTo>
                    <a:pt x="129" y="614"/>
                  </a:lnTo>
                  <a:lnTo>
                    <a:pt x="104" y="723"/>
                  </a:lnTo>
                  <a:lnTo>
                    <a:pt x="59" y="544"/>
                  </a:lnTo>
                  <a:lnTo>
                    <a:pt x="34" y="687"/>
                  </a:lnTo>
                  <a:lnTo>
                    <a:pt x="11" y="875"/>
                  </a:lnTo>
                  <a:lnTo>
                    <a:pt x="64" y="1077"/>
                  </a:lnTo>
                  <a:lnTo>
                    <a:pt x="0" y="1214"/>
                  </a:lnTo>
                  <a:lnTo>
                    <a:pt x="247" y="1349"/>
                  </a:lnTo>
                  <a:lnTo>
                    <a:pt x="272" y="1096"/>
                  </a:lnTo>
                  <a:lnTo>
                    <a:pt x="247" y="634"/>
                  </a:lnTo>
                  <a:lnTo>
                    <a:pt x="129" y="345"/>
                  </a:lnTo>
                  <a:lnTo>
                    <a:pt x="210" y="185"/>
                  </a:lnTo>
                  <a:lnTo>
                    <a:pt x="140" y="14"/>
                  </a:lnTo>
                  <a:lnTo>
                    <a:pt x="115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6" name="Freeform 64"/>
            <p:cNvSpPr>
              <a:spLocks noChangeArrowheads="1"/>
            </p:cNvSpPr>
            <p:nvPr/>
          </p:nvSpPr>
          <p:spPr bwMode="auto">
            <a:xfrm>
              <a:off x="1483" y="3472"/>
              <a:ext cx="279" cy="294"/>
            </a:xfrm>
            <a:custGeom>
              <a:avLst/>
              <a:gdLst>
                <a:gd name="T0" fmla="*/ 0 w 1235"/>
                <a:gd name="T1" fmla="*/ 833 h 1302"/>
                <a:gd name="T2" fmla="*/ 82 w 1235"/>
                <a:gd name="T3" fmla="*/ 766 h 1302"/>
                <a:gd name="T4" fmla="*/ 247 w 1235"/>
                <a:gd name="T5" fmla="*/ 822 h 1302"/>
                <a:gd name="T6" fmla="*/ 362 w 1235"/>
                <a:gd name="T7" fmla="*/ 1029 h 1302"/>
                <a:gd name="T8" fmla="*/ 429 w 1235"/>
                <a:gd name="T9" fmla="*/ 869 h 1302"/>
                <a:gd name="T10" fmla="*/ 354 w 1235"/>
                <a:gd name="T11" fmla="*/ 721 h 1302"/>
                <a:gd name="T12" fmla="*/ 438 w 1235"/>
                <a:gd name="T13" fmla="*/ 609 h 1302"/>
                <a:gd name="T14" fmla="*/ 508 w 1235"/>
                <a:gd name="T15" fmla="*/ 794 h 1302"/>
                <a:gd name="T16" fmla="*/ 606 w 1235"/>
                <a:gd name="T17" fmla="*/ 752 h 1302"/>
                <a:gd name="T18" fmla="*/ 578 w 1235"/>
                <a:gd name="T19" fmla="*/ 398 h 1302"/>
                <a:gd name="T20" fmla="*/ 648 w 1235"/>
                <a:gd name="T21" fmla="*/ 205 h 1302"/>
                <a:gd name="T22" fmla="*/ 768 w 1235"/>
                <a:gd name="T23" fmla="*/ 59 h 1302"/>
                <a:gd name="T24" fmla="*/ 732 w 1235"/>
                <a:gd name="T25" fmla="*/ 227 h 1302"/>
                <a:gd name="T26" fmla="*/ 819 w 1235"/>
                <a:gd name="T27" fmla="*/ 309 h 1302"/>
                <a:gd name="T28" fmla="*/ 895 w 1235"/>
                <a:gd name="T29" fmla="*/ 104 h 1302"/>
                <a:gd name="T30" fmla="*/ 1024 w 1235"/>
                <a:gd name="T31" fmla="*/ 0 h 1302"/>
                <a:gd name="T32" fmla="*/ 923 w 1235"/>
                <a:gd name="T33" fmla="*/ 233 h 1302"/>
                <a:gd name="T34" fmla="*/ 892 w 1235"/>
                <a:gd name="T35" fmla="*/ 387 h 1302"/>
                <a:gd name="T36" fmla="*/ 976 w 1235"/>
                <a:gd name="T37" fmla="*/ 631 h 1302"/>
                <a:gd name="T38" fmla="*/ 1054 w 1235"/>
                <a:gd name="T39" fmla="*/ 309 h 1302"/>
                <a:gd name="T40" fmla="*/ 1144 w 1235"/>
                <a:gd name="T41" fmla="*/ 104 h 1302"/>
                <a:gd name="T42" fmla="*/ 1144 w 1235"/>
                <a:gd name="T43" fmla="*/ 359 h 1302"/>
                <a:gd name="T44" fmla="*/ 1186 w 1235"/>
                <a:gd name="T45" fmla="*/ 278 h 1302"/>
                <a:gd name="T46" fmla="*/ 1234 w 1235"/>
                <a:gd name="T47" fmla="*/ 468 h 1302"/>
                <a:gd name="T48" fmla="*/ 1180 w 1235"/>
                <a:gd name="T49" fmla="*/ 575 h 1302"/>
                <a:gd name="T50" fmla="*/ 1127 w 1235"/>
                <a:gd name="T51" fmla="*/ 1096 h 1302"/>
                <a:gd name="T52" fmla="*/ 1071 w 1235"/>
                <a:gd name="T53" fmla="*/ 1051 h 1302"/>
                <a:gd name="T54" fmla="*/ 1024 w 1235"/>
                <a:gd name="T55" fmla="*/ 939 h 1302"/>
                <a:gd name="T56" fmla="*/ 953 w 1235"/>
                <a:gd name="T57" fmla="*/ 948 h 1302"/>
                <a:gd name="T58" fmla="*/ 942 w 1235"/>
                <a:gd name="T59" fmla="*/ 752 h 1302"/>
                <a:gd name="T60" fmla="*/ 819 w 1235"/>
                <a:gd name="T61" fmla="*/ 869 h 1302"/>
                <a:gd name="T62" fmla="*/ 710 w 1235"/>
                <a:gd name="T63" fmla="*/ 998 h 1302"/>
                <a:gd name="T64" fmla="*/ 642 w 1235"/>
                <a:gd name="T65" fmla="*/ 1102 h 1302"/>
                <a:gd name="T66" fmla="*/ 583 w 1235"/>
                <a:gd name="T67" fmla="*/ 1301 h 1302"/>
                <a:gd name="T68" fmla="*/ 247 w 1235"/>
                <a:gd name="T69" fmla="*/ 1211 h 1302"/>
                <a:gd name="T70" fmla="*/ 129 w 1235"/>
                <a:gd name="T71" fmla="*/ 1178 h 1302"/>
                <a:gd name="T72" fmla="*/ 0 w 1235"/>
                <a:gd name="T73" fmla="*/ 833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5" h="1302">
                  <a:moveTo>
                    <a:pt x="0" y="833"/>
                  </a:moveTo>
                  <a:lnTo>
                    <a:pt x="82" y="766"/>
                  </a:lnTo>
                  <a:lnTo>
                    <a:pt x="247" y="822"/>
                  </a:lnTo>
                  <a:lnTo>
                    <a:pt x="362" y="1029"/>
                  </a:lnTo>
                  <a:lnTo>
                    <a:pt x="429" y="869"/>
                  </a:lnTo>
                  <a:lnTo>
                    <a:pt x="354" y="721"/>
                  </a:lnTo>
                  <a:lnTo>
                    <a:pt x="438" y="609"/>
                  </a:lnTo>
                  <a:lnTo>
                    <a:pt x="508" y="794"/>
                  </a:lnTo>
                  <a:lnTo>
                    <a:pt x="606" y="752"/>
                  </a:lnTo>
                  <a:lnTo>
                    <a:pt x="578" y="398"/>
                  </a:lnTo>
                  <a:lnTo>
                    <a:pt x="648" y="205"/>
                  </a:lnTo>
                  <a:lnTo>
                    <a:pt x="768" y="59"/>
                  </a:lnTo>
                  <a:lnTo>
                    <a:pt x="732" y="227"/>
                  </a:lnTo>
                  <a:lnTo>
                    <a:pt x="819" y="309"/>
                  </a:lnTo>
                  <a:lnTo>
                    <a:pt x="895" y="104"/>
                  </a:lnTo>
                  <a:lnTo>
                    <a:pt x="1024" y="0"/>
                  </a:lnTo>
                  <a:lnTo>
                    <a:pt x="923" y="233"/>
                  </a:lnTo>
                  <a:lnTo>
                    <a:pt x="892" y="387"/>
                  </a:lnTo>
                  <a:lnTo>
                    <a:pt x="976" y="631"/>
                  </a:lnTo>
                  <a:lnTo>
                    <a:pt x="1054" y="309"/>
                  </a:lnTo>
                  <a:lnTo>
                    <a:pt x="1144" y="104"/>
                  </a:lnTo>
                  <a:lnTo>
                    <a:pt x="1144" y="359"/>
                  </a:lnTo>
                  <a:lnTo>
                    <a:pt x="1186" y="278"/>
                  </a:lnTo>
                  <a:lnTo>
                    <a:pt x="1234" y="468"/>
                  </a:lnTo>
                  <a:lnTo>
                    <a:pt x="1180" y="575"/>
                  </a:lnTo>
                  <a:lnTo>
                    <a:pt x="1127" y="1096"/>
                  </a:lnTo>
                  <a:lnTo>
                    <a:pt x="1071" y="1051"/>
                  </a:lnTo>
                  <a:lnTo>
                    <a:pt x="1024" y="939"/>
                  </a:lnTo>
                  <a:lnTo>
                    <a:pt x="953" y="948"/>
                  </a:lnTo>
                  <a:lnTo>
                    <a:pt x="942" y="752"/>
                  </a:lnTo>
                  <a:lnTo>
                    <a:pt x="819" y="869"/>
                  </a:lnTo>
                  <a:lnTo>
                    <a:pt x="710" y="998"/>
                  </a:lnTo>
                  <a:lnTo>
                    <a:pt x="642" y="1102"/>
                  </a:lnTo>
                  <a:lnTo>
                    <a:pt x="583" y="1301"/>
                  </a:lnTo>
                  <a:lnTo>
                    <a:pt x="247" y="1211"/>
                  </a:lnTo>
                  <a:lnTo>
                    <a:pt x="129" y="1178"/>
                  </a:lnTo>
                  <a:lnTo>
                    <a:pt x="0" y="833"/>
                  </a:lnTo>
                </a:path>
              </a:pathLst>
            </a:custGeom>
            <a:solidFill>
              <a:srgbClr val="AE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7" name="Freeform 65"/>
            <p:cNvSpPr>
              <a:spLocks noChangeArrowheads="1"/>
            </p:cNvSpPr>
            <p:nvPr/>
          </p:nvSpPr>
          <p:spPr bwMode="auto">
            <a:xfrm>
              <a:off x="1057" y="3155"/>
              <a:ext cx="73" cy="152"/>
            </a:xfrm>
            <a:custGeom>
              <a:avLst/>
              <a:gdLst>
                <a:gd name="T0" fmla="*/ 62 w 326"/>
                <a:gd name="T1" fmla="*/ 398 h 674"/>
                <a:gd name="T2" fmla="*/ 121 w 326"/>
                <a:gd name="T3" fmla="*/ 202 h 674"/>
                <a:gd name="T4" fmla="*/ 224 w 326"/>
                <a:gd name="T5" fmla="*/ 53 h 674"/>
                <a:gd name="T6" fmla="*/ 289 w 326"/>
                <a:gd name="T7" fmla="*/ 0 h 674"/>
                <a:gd name="T8" fmla="*/ 325 w 326"/>
                <a:gd name="T9" fmla="*/ 59 h 674"/>
                <a:gd name="T10" fmla="*/ 236 w 326"/>
                <a:gd name="T11" fmla="*/ 230 h 674"/>
                <a:gd name="T12" fmla="*/ 118 w 326"/>
                <a:gd name="T13" fmla="*/ 457 h 674"/>
                <a:gd name="T14" fmla="*/ 25 w 326"/>
                <a:gd name="T15" fmla="*/ 673 h 674"/>
                <a:gd name="T16" fmla="*/ 0 w 326"/>
                <a:gd name="T17" fmla="*/ 317 h 674"/>
                <a:gd name="T18" fmla="*/ 62 w 326"/>
                <a:gd name="T19" fmla="*/ 398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6" h="674">
                  <a:moveTo>
                    <a:pt x="62" y="398"/>
                  </a:moveTo>
                  <a:lnTo>
                    <a:pt x="121" y="202"/>
                  </a:lnTo>
                  <a:lnTo>
                    <a:pt x="224" y="53"/>
                  </a:lnTo>
                  <a:lnTo>
                    <a:pt x="289" y="0"/>
                  </a:lnTo>
                  <a:lnTo>
                    <a:pt x="325" y="59"/>
                  </a:lnTo>
                  <a:lnTo>
                    <a:pt x="236" y="230"/>
                  </a:lnTo>
                  <a:lnTo>
                    <a:pt x="118" y="457"/>
                  </a:lnTo>
                  <a:lnTo>
                    <a:pt x="25" y="673"/>
                  </a:lnTo>
                  <a:lnTo>
                    <a:pt x="0" y="317"/>
                  </a:lnTo>
                  <a:lnTo>
                    <a:pt x="62" y="398"/>
                  </a:lnTo>
                </a:path>
              </a:pathLst>
            </a:custGeom>
            <a:solidFill>
              <a:srgbClr val="FFFF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8" name="Freeform 66"/>
            <p:cNvSpPr>
              <a:spLocks noChangeArrowheads="1"/>
            </p:cNvSpPr>
            <p:nvPr/>
          </p:nvSpPr>
          <p:spPr bwMode="auto">
            <a:xfrm>
              <a:off x="871" y="2914"/>
              <a:ext cx="379" cy="670"/>
            </a:xfrm>
            <a:custGeom>
              <a:avLst/>
              <a:gdLst>
                <a:gd name="T0" fmla="*/ 0 w 1677"/>
                <a:gd name="T1" fmla="*/ 665 h 2961"/>
                <a:gd name="T2" fmla="*/ 45 w 1677"/>
                <a:gd name="T3" fmla="*/ 617 h 2961"/>
                <a:gd name="T4" fmla="*/ 123 w 1677"/>
                <a:gd name="T5" fmla="*/ 819 h 2961"/>
                <a:gd name="T6" fmla="*/ 258 w 1677"/>
                <a:gd name="T7" fmla="*/ 959 h 2961"/>
                <a:gd name="T8" fmla="*/ 244 w 1677"/>
                <a:gd name="T9" fmla="*/ 768 h 2961"/>
                <a:gd name="T10" fmla="*/ 190 w 1677"/>
                <a:gd name="T11" fmla="*/ 533 h 2961"/>
                <a:gd name="T12" fmla="*/ 118 w 1677"/>
                <a:gd name="T13" fmla="*/ 412 h 2961"/>
                <a:gd name="T14" fmla="*/ 205 w 1677"/>
                <a:gd name="T15" fmla="*/ 384 h 2961"/>
                <a:gd name="T16" fmla="*/ 359 w 1677"/>
                <a:gd name="T17" fmla="*/ 435 h 2961"/>
                <a:gd name="T18" fmla="*/ 434 w 1677"/>
                <a:gd name="T19" fmla="*/ 323 h 2961"/>
                <a:gd name="T20" fmla="*/ 404 w 1677"/>
                <a:gd name="T21" fmla="*/ 168 h 2961"/>
                <a:gd name="T22" fmla="*/ 479 w 1677"/>
                <a:gd name="T23" fmla="*/ 0 h 2961"/>
                <a:gd name="T24" fmla="*/ 513 w 1677"/>
                <a:gd name="T25" fmla="*/ 132 h 2961"/>
                <a:gd name="T26" fmla="*/ 580 w 1677"/>
                <a:gd name="T27" fmla="*/ 353 h 2961"/>
                <a:gd name="T28" fmla="*/ 603 w 1677"/>
                <a:gd name="T29" fmla="*/ 398 h 2961"/>
                <a:gd name="T30" fmla="*/ 608 w 1677"/>
                <a:gd name="T31" fmla="*/ 488 h 2961"/>
                <a:gd name="T32" fmla="*/ 706 w 1677"/>
                <a:gd name="T33" fmla="*/ 693 h 2961"/>
                <a:gd name="T34" fmla="*/ 726 w 1677"/>
                <a:gd name="T35" fmla="*/ 920 h 2961"/>
                <a:gd name="T36" fmla="*/ 816 w 1677"/>
                <a:gd name="T37" fmla="*/ 1164 h 2961"/>
                <a:gd name="T38" fmla="*/ 821 w 1677"/>
                <a:gd name="T39" fmla="*/ 1416 h 2961"/>
                <a:gd name="T40" fmla="*/ 846 w 1677"/>
                <a:gd name="T41" fmla="*/ 1733 h 2961"/>
                <a:gd name="T42" fmla="*/ 961 w 1677"/>
                <a:gd name="T43" fmla="*/ 1486 h 2961"/>
                <a:gd name="T44" fmla="*/ 1146 w 1677"/>
                <a:gd name="T45" fmla="*/ 1164 h 2961"/>
                <a:gd name="T46" fmla="*/ 1132 w 1677"/>
                <a:gd name="T47" fmla="*/ 937 h 2961"/>
                <a:gd name="T48" fmla="*/ 1082 w 1677"/>
                <a:gd name="T49" fmla="*/ 757 h 2961"/>
                <a:gd name="T50" fmla="*/ 1163 w 1677"/>
                <a:gd name="T51" fmla="*/ 488 h 2961"/>
                <a:gd name="T52" fmla="*/ 1110 w 1677"/>
                <a:gd name="T53" fmla="*/ 295 h 2961"/>
                <a:gd name="T54" fmla="*/ 1197 w 1677"/>
                <a:gd name="T55" fmla="*/ 54 h 2961"/>
                <a:gd name="T56" fmla="*/ 1303 w 1677"/>
                <a:gd name="T57" fmla="*/ 40 h 2961"/>
                <a:gd name="T58" fmla="*/ 1399 w 1677"/>
                <a:gd name="T59" fmla="*/ 90 h 2961"/>
                <a:gd name="T60" fmla="*/ 1486 w 1677"/>
                <a:gd name="T61" fmla="*/ 227 h 2961"/>
                <a:gd name="T62" fmla="*/ 1567 w 1677"/>
                <a:gd name="T63" fmla="*/ 353 h 2961"/>
                <a:gd name="T64" fmla="*/ 1539 w 1677"/>
                <a:gd name="T65" fmla="*/ 154 h 2961"/>
                <a:gd name="T66" fmla="*/ 1617 w 1677"/>
                <a:gd name="T67" fmla="*/ 154 h 2961"/>
                <a:gd name="T68" fmla="*/ 1612 w 1677"/>
                <a:gd name="T69" fmla="*/ 230 h 2961"/>
                <a:gd name="T70" fmla="*/ 1648 w 1677"/>
                <a:gd name="T71" fmla="*/ 295 h 2961"/>
                <a:gd name="T72" fmla="*/ 1631 w 1677"/>
                <a:gd name="T73" fmla="*/ 412 h 2961"/>
                <a:gd name="T74" fmla="*/ 1676 w 1677"/>
                <a:gd name="T75" fmla="*/ 488 h 2961"/>
                <a:gd name="T76" fmla="*/ 1572 w 1677"/>
                <a:gd name="T77" fmla="*/ 625 h 2961"/>
                <a:gd name="T78" fmla="*/ 1530 w 1677"/>
                <a:gd name="T79" fmla="*/ 743 h 2961"/>
                <a:gd name="T80" fmla="*/ 1486 w 1677"/>
                <a:gd name="T81" fmla="*/ 937 h 2961"/>
                <a:gd name="T82" fmla="*/ 1421 w 1677"/>
                <a:gd name="T83" fmla="*/ 1113 h 2961"/>
                <a:gd name="T84" fmla="*/ 1301 w 1677"/>
                <a:gd name="T85" fmla="*/ 1444 h 2961"/>
                <a:gd name="T86" fmla="*/ 1301 w 1677"/>
                <a:gd name="T87" fmla="*/ 1724 h 2961"/>
                <a:gd name="T88" fmla="*/ 1267 w 1677"/>
                <a:gd name="T89" fmla="*/ 1814 h 2961"/>
                <a:gd name="T90" fmla="*/ 1186 w 1677"/>
                <a:gd name="T91" fmla="*/ 1811 h 2961"/>
                <a:gd name="T92" fmla="*/ 1110 w 1677"/>
                <a:gd name="T93" fmla="*/ 1937 h 2961"/>
                <a:gd name="T94" fmla="*/ 1090 w 1677"/>
                <a:gd name="T95" fmla="*/ 2237 h 2961"/>
                <a:gd name="T96" fmla="*/ 1088 w 1677"/>
                <a:gd name="T97" fmla="*/ 2380 h 2961"/>
                <a:gd name="T98" fmla="*/ 1149 w 1677"/>
                <a:gd name="T99" fmla="*/ 2475 h 2961"/>
                <a:gd name="T100" fmla="*/ 970 w 1677"/>
                <a:gd name="T101" fmla="*/ 2960 h 2961"/>
                <a:gd name="T102" fmla="*/ 852 w 1677"/>
                <a:gd name="T103" fmla="*/ 2943 h 2961"/>
                <a:gd name="T104" fmla="*/ 751 w 1677"/>
                <a:gd name="T105" fmla="*/ 2702 h 2961"/>
                <a:gd name="T106" fmla="*/ 734 w 1677"/>
                <a:gd name="T107" fmla="*/ 2576 h 2961"/>
                <a:gd name="T108" fmla="*/ 544 w 1677"/>
                <a:gd name="T109" fmla="*/ 2416 h 2961"/>
                <a:gd name="T110" fmla="*/ 350 w 1677"/>
                <a:gd name="T111" fmla="*/ 2004 h 2961"/>
                <a:gd name="T112" fmla="*/ 196 w 1677"/>
                <a:gd name="T113" fmla="*/ 1562 h 2961"/>
                <a:gd name="T114" fmla="*/ 14 w 1677"/>
                <a:gd name="T115" fmla="*/ 1444 h 2961"/>
                <a:gd name="T116" fmla="*/ 59 w 1677"/>
                <a:gd name="T117" fmla="*/ 1136 h 2961"/>
                <a:gd name="T118" fmla="*/ 34 w 1677"/>
                <a:gd name="T119" fmla="*/ 937 h 2961"/>
                <a:gd name="T120" fmla="*/ 42 w 1677"/>
                <a:gd name="T121" fmla="*/ 827 h 2961"/>
                <a:gd name="T122" fmla="*/ 0 w 1677"/>
                <a:gd name="T123" fmla="*/ 665 h 2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77" h="2961">
                  <a:moveTo>
                    <a:pt x="0" y="665"/>
                  </a:moveTo>
                  <a:lnTo>
                    <a:pt x="45" y="617"/>
                  </a:lnTo>
                  <a:lnTo>
                    <a:pt x="123" y="819"/>
                  </a:lnTo>
                  <a:lnTo>
                    <a:pt x="258" y="959"/>
                  </a:lnTo>
                  <a:lnTo>
                    <a:pt x="244" y="768"/>
                  </a:lnTo>
                  <a:lnTo>
                    <a:pt x="190" y="533"/>
                  </a:lnTo>
                  <a:lnTo>
                    <a:pt x="118" y="412"/>
                  </a:lnTo>
                  <a:lnTo>
                    <a:pt x="205" y="384"/>
                  </a:lnTo>
                  <a:lnTo>
                    <a:pt x="359" y="435"/>
                  </a:lnTo>
                  <a:lnTo>
                    <a:pt x="434" y="323"/>
                  </a:lnTo>
                  <a:lnTo>
                    <a:pt x="404" y="168"/>
                  </a:lnTo>
                  <a:lnTo>
                    <a:pt x="479" y="0"/>
                  </a:lnTo>
                  <a:lnTo>
                    <a:pt x="513" y="132"/>
                  </a:lnTo>
                  <a:lnTo>
                    <a:pt x="580" y="353"/>
                  </a:lnTo>
                  <a:lnTo>
                    <a:pt x="603" y="398"/>
                  </a:lnTo>
                  <a:lnTo>
                    <a:pt x="608" y="488"/>
                  </a:lnTo>
                  <a:lnTo>
                    <a:pt x="706" y="693"/>
                  </a:lnTo>
                  <a:lnTo>
                    <a:pt x="726" y="920"/>
                  </a:lnTo>
                  <a:lnTo>
                    <a:pt x="816" y="1164"/>
                  </a:lnTo>
                  <a:lnTo>
                    <a:pt x="821" y="1416"/>
                  </a:lnTo>
                  <a:lnTo>
                    <a:pt x="846" y="1733"/>
                  </a:lnTo>
                  <a:lnTo>
                    <a:pt x="961" y="1486"/>
                  </a:lnTo>
                  <a:lnTo>
                    <a:pt x="1146" y="1164"/>
                  </a:lnTo>
                  <a:lnTo>
                    <a:pt x="1132" y="937"/>
                  </a:lnTo>
                  <a:lnTo>
                    <a:pt x="1082" y="757"/>
                  </a:lnTo>
                  <a:lnTo>
                    <a:pt x="1163" y="488"/>
                  </a:lnTo>
                  <a:lnTo>
                    <a:pt x="1110" y="295"/>
                  </a:lnTo>
                  <a:lnTo>
                    <a:pt x="1197" y="54"/>
                  </a:lnTo>
                  <a:lnTo>
                    <a:pt x="1303" y="40"/>
                  </a:lnTo>
                  <a:lnTo>
                    <a:pt x="1399" y="90"/>
                  </a:lnTo>
                  <a:lnTo>
                    <a:pt x="1486" y="227"/>
                  </a:lnTo>
                  <a:lnTo>
                    <a:pt x="1567" y="353"/>
                  </a:lnTo>
                  <a:lnTo>
                    <a:pt x="1539" y="154"/>
                  </a:lnTo>
                  <a:lnTo>
                    <a:pt x="1617" y="154"/>
                  </a:lnTo>
                  <a:lnTo>
                    <a:pt x="1612" y="230"/>
                  </a:lnTo>
                  <a:lnTo>
                    <a:pt x="1648" y="295"/>
                  </a:lnTo>
                  <a:lnTo>
                    <a:pt x="1631" y="412"/>
                  </a:lnTo>
                  <a:lnTo>
                    <a:pt x="1676" y="488"/>
                  </a:lnTo>
                  <a:lnTo>
                    <a:pt x="1572" y="625"/>
                  </a:lnTo>
                  <a:lnTo>
                    <a:pt x="1530" y="743"/>
                  </a:lnTo>
                  <a:lnTo>
                    <a:pt x="1486" y="937"/>
                  </a:lnTo>
                  <a:lnTo>
                    <a:pt x="1421" y="1113"/>
                  </a:lnTo>
                  <a:lnTo>
                    <a:pt x="1301" y="1444"/>
                  </a:lnTo>
                  <a:lnTo>
                    <a:pt x="1301" y="1724"/>
                  </a:lnTo>
                  <a:lnTo>
                    <a:pt x="1267" y="1814"/>
                  </a:lnTo>
                  <a:lnTo>
                    <a:pt x="1186" y="1811"/>
                  </a:lnTo>
                  <a:lnTo>
                    <a:pt x="1110" y="1937"/>
                  </a:lnTo>
                  <a:lnTo>
                    <a:pt x="1090" y="2237"/>
                  </a:lnTo>
                  <a:lnTo>
                    <a:pt x="1088" y="2380"/>
                  </a:lnTo>
                  <a:lnTo>
                    <a:pt x="1149" y="2475"/>
                  </a:lnTo>
                  <a:lnTo>
                    <a:pt x="970" y="2960"/>
                  </a:lnTo>
                  <a:lnTo>
                    <a:pt x="852" y="2943"/>
                  </a:lnTo>
                  <a:lnTo>
                    <a:pt x="751" y="2702"/>
                  </a:lnTo>
                  <a:lnTo>
                    <a:pt x="734" y="2576"/>
                  </a:lnTo>
                  <a:lnTo>
                    <a:pt x="544" y="2416"/>
                  </a:lnTo>
                  <a:lnTo>
                    <a:pt x="350" y="2004"/>
                  </a:lnTo>
                  <a:lnTo>
                    <a:pt x="196" y="1562"/>
                  </a:lnTo>
                  <a:lnTo>
                    <a:pt x="14" y="1444"/>
                  </a:lnTo>
                  <a:lnTo>
                    <a:pt x="59" y="1136"/>
                  </a:lnTo>
                  <a:lnTo>
                    <a:pt x="34" y="937"/>
                  </a:lnTo>
                  <a:lnTo>
                    <a:pt x="42" y="827"/>
                  </a:lnTo>
                  <a:lnTo>
                    <a:pt x="0" y="665"/>
                  </a:lnTo>
                </a:path>
              </a:pathLst>
            </a:custGeom>
            <a:solidFill>
              <a:srgbClr val="AAAA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19" name="Freeform 67"/>
            <p:cNvSpPr>
              <a:spLocks noChangeArrowheads="1"/>
            </p:cNvSpPr>
            <p:nvPr/>
          </p:nvSpPr>
          <p:spPr bwMode="auto">
            <a:xfrm>
              <a:off x="1086" y="2712"/>
              <a:ext cx="76" cy="165"/>
            </a:xfrm>
            <a:custGeom>
              <a:avLst/>
              <a:gdLst>
                <a:gd name="T0" fmla="*/ 278 w 338"/>
                <a:gd name="T1" fmla="*/ 729 h 730"/>
                <a:gd name="T2" fmla="*/ 337 w 338"/>
                <a:gd name="T3" fmla="*/ 628 h 730"/>
                <a:gd name="T4" fmla="*/ 317 w 338"/>
                <a:gd name="T5" fmla="*/ 479 h 730"/>
                <a:gd name="T6" fmla="*/ 196 w 338"/>
                <a:gd name="T7" fmla="*/ 376 h 730"/>
                <a:gd name="T8" fmla="*/ 233 w 338"/>
                <a:gd name="T9" fmla="*/ 317 h 730"/>
                <a:gd name="T10" fmla="*/ 168 w 338"/>
                <a:gd name="T11" fmla="*/ 230 h 730"/>
                <a:gd name="T12" fmla="*/ 196 w 338"/>
                <a:gd name="T13" fmla="*/ 104 h 730"/>
                <a:gd name="T14" fmla="*/ 87 w 338"/>
                <a:gd name="T15" fmla="*/ 0 h 730"/>
                <a:gd name="T16" fmla="*/ 28 w 338"/>
                <a:gd name="T17" fmla="*/ 22 h 730"/>
                <a:gd name="T18" fmla="*/ 70 w 338"/>
                <a:gd name="T19" fmla="*/ 76 h 730"/>
                <a:gd name="T20" fmla="*/ 107 w 338"/>
                <a:gd name="T21" fmla="*/ 140 h 730"/>
                <a:gd name="T22" fmla="*/ 65 w 338"/>
                <a:gd name="T23" fmla="*/ 294 h 730"/>
                <a:gd name="T24" fmla="*/ 37 w 338"/>
                <a:gd name="T25" fmla="*/ 149 h 730"/>
                <a:gd name="T26" fmla="*/ 0 w 338"/>
                <a:gd name="T27" fmla="*/ 319 h 730"/>
                <a:gd name="T28" fmla="*/ 20 w 338"/>
                <a:gd name="T29" fmla="*/ 471 h 730"/>
                <a:gd name="T30" fmla="*/ 199 w 338"/>
                <a:gd name="T31" fmla="*/ 533 h 730"/>
                <a:gd name="T32" fmla="*/ 278 w 338"/>
                <a:gd name="T33" fmla="*/ 729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8" h="730">
                  <a:moveTo>
                    <a:pt x="278" y="729"/>
                  </a:moveTo>
                  <a:lnTo>
                    <a:pt x="337" y="628"/>
                  </a:lnTo>
                  <a:lnTo>
                    <a:pt x="317" y="479"/>
                  </a:lnTo>
                  <a:lnTo>
                    <a:pt x="196" y="376"/>
                  </a:lnTo>
                  <a:lnTo>
                    <a:pt x="233" y="317"/>
                  </a:lnTo>
                  <a:lnTo>
                    <a:pt x="168" y="230"/>
                  </a:lnTo>
                  <a:lnTo>
                    <a:pt x="196" y="104"/>
                  </a:lnTo>
                  <a:lnTo>
                    <a:pt x="87" y="0"/>
                  </a:lnTo>
                  <a:lnTo>
                    <a:pt x="28" y="22"/>
                  </a:lnTo>
                  <a:lnTo>
                    <a:pt x="70" y="76"/>
                  </a:lnTo>
                  <a:lnTo>
                    <a:pt x="107" y="140"/>
                  </a:lnTo>
                  <a:lnTo>
                    <a:pt x="65" y="294"/>
                  </a:lnTo>
                  <a:lnTo>
                    <a:pt x="37" y="149"/>
                  </a:lnTo>
                  <a:lnTo>
                    <a:pt x="0" y="319"/>
                  </a:lnTo>
                  <a:lnTo>
                    <a:pt x="20" y="471"/>
                  </a:lnTo>
                  <a:lnTo>
                    <a:pt x="199" y="533"/>
                  </a:lnTo>
                  <a:lnTo>
                    <a:pt x="278" y="729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0" name="Freeform 68"/>
            <p:cNvSpPr>
              <a:spLocks noChangeArrowheads="1"/>
            </p:cNvSpPr>
            <p:nvPr/>
          </p:nvSpPr>
          <p:spPr bwMode="auto">
            <a:xfrm>
              <a:off x="939" y="2714"/>
              <a:ext cx="141" cy="203"/>
            </a:xfrm>
            <a:custGeom>
              <a:avLst/>
              <a:gdLst>
                <a:gd name="T0" fmla="*/ 625 w 626"/>
                <a:gd name="T1" fmla="*/ 110 h 898"/>
                <a:gd name="T2" fmla="*/ 493 w 626"/>
                <a:gd name="T3" fmla="*/ 219 h 898"/>
                <a:gd name="T4" fmla="*/ 384 w 626"/>
                <a:gd name="T5" fmla="*/ 348 h 898"/>
                <a:gd name="T6" fmla="*/ 384 w 626"/>
                <a:gd name="T7" fmla="*/ 639 h 898"/>
                <a:gd name="T8" fmla="*/ 311 w 626"/>
                <a:gd name="T9" fmla="*/ 735 h 898"/>
                <a:gd name="T10" fmla="*/ 179 w 626"/>
                <a:gd name="T11" fmla="*/ 883 h 898"/>
                <a:gd name="T12" fmla="*/ 50 w 626"/>
                <a:gd name="T13" fmla="*/ 897 h 898"/>
                <a:gd name="T14" fmla="*/ 0 w 626"/>
                <a:gd name="T15" fmla="*/ 816 h 898"/>
                <a:gd name="T16" fmla="*/ 59 w 626"/>
                <a:gd name="T17" fmla="*/ 771 h 898"/>
                <a:gd name="T18" fmla="*/ 17 w 626"/>
                <a:gd name="T19" fmla="*/ 687 h 898"/>
                <a:gd name="T20" fmla="*/ 36 w 626"/>
                <a:gd name="T21" fmla="*/ 595 h 898"/>
                <a:gd name="T22" fmla="*/ 95 w 626"/>
                <a:gd name="T23" fmla="*/ 617 h 898"/>
                <a:gd name="T24" fmla="*/ 162 w 626"/>
                <a:gd name="T25" fmla="*/ 488 h 898"/>
                <a:gd name="T26" fmla="*/ 148 w 626"/>
                <a:gd name="T27" fmla="*/ 348 h 898"/>
                <a:gd name="T28" fmla="*/ 112 w 626"/>
                <a:gd name="T29" fmla="*/ 323 h 898"/>
                <a:gd name="T30" fmla="*/ 146 w 626"/>
                <a:gd name="T31" fmla="*/ 222 h 898"/>
                <a:gd name="T32" fmla="*/ 235 w 626"/>
                <a:gd name="T33" fmla="*/ 110 h 898"/>
                <a:gd name="T34" fmla="*/ 384 w 626"/>
                <a:gd name="T35" fmla="*/ 96 h 898"/>
                <a:gd name="T36" fmla="*/ 493 w 626"/>
                <a:gd name="T37" fmla="*/ 0 h 898"/>
                <a:gd name="T38" fmla="*/ 574 w 626"/>
                <a:gd name="T39" fmla="*/ 42 h 898"/>
                <a:gd name="T40" fmla="*/ 625 w 626"/>
                <a:gd name="T41" fmla="*/ 11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6" h="898">
                  <a:moveTo>
                    <a:pt x="625" y="110"/>
                  </a:moveTo>
                  <a:lnTo>
                    <a:pt x="493" y="219"/>
                  </a:lnTo>
                  <a:lnTo>
                    <a:pt x="384" y="348"/>
                  </a:lnTo>
                  <a:lnTo>
                    <a:pt x="384" y="639"/>
                  </a:lnTo>
                  <a:lnTo>
                    <a:pt x="311" y="735"/>
                  </a:lnTo>
                  <a:lnTo>
                    <a:pt x="179" y="883"/>
                  </a:lnTo>
                  <a:lnTo>
                    <a:pt x="50" y="897"/>
                  </a:lnTo>
                  <a:lnTo>
                    <a:pt x="0" y="816"/>
                  </a:lnTo>
                  <a:lnTo>
                    <a:pt x="59" y="771"/>
                  </a:lnTo>
                  <a:lnTo>
                    <a:pt x="17" y="687"/>
                  </a:lnTo>
                  <a:lnTo>
                    <a:pt x="36" y="595"/>
                  </a:lnTo>
                  <a:lnTo>
                    <a:pt x="95" y="617"/>
                  </a:lnTo>
                  <a:lnTo>
                    <a:pt x="162" y="488"/>
                  </a:lnTo>
                  <a:lnTo>
                    <a:pt x="148" y="348"/>
                  </a:lnTo>
                  <a:lnTo>
                    <a:pt x="112" y="323"/>
                  </a:lnTo>
                  <a:lnTo>
                    <a:pt x="146" y="222"/>
                  </a:lnTo>
                  <a:lnTo>
                    <a:pt x="235" y="110"/>
                  </a:lnTo>
                  <a:lnTo>
                    <a:pt x="384" y="96"/>
                  </a:lnTo>
                  <a:lnTo>
                    <a:pt x="493" y="0"/>
                  </a:lnTo>
                  <a:lnTo>
                    <a:pt x="574" y="42"/>
                  </a:lnTo>
                  <a:lnTo>
                    <a:pt x="625" y="110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1" name="Freeform 69"/>
            <p:cNvSpPr>
              <a:spLocks noChangeArrowheads="1"/>
            </p:cNvSpPr>
            <p:nvPr/>
          </p:nvSpPr>
          <p:spPr bwMode="auto">
            <a:xfrm>
              <a:off x="675" y="3016"/>
              <a:ext cx="190" cy="126"/>
            </a:xfrm>
            <a:custGeom>
              <a:avLst/>
              <a:gdLst>
                <a:gd name="T0" fmla="*/ 51 w 842"/>
                <a:gd name="T1" fmla="*/ 560 h 561"/>
                <a:gd name="T2" fmla="*/ 118 w 842"/>
                <a:gd name="T3" fmla="*/ 451 h 561"/>
                <a:gd name="T4" fmla="*/ 194 w 842"/>
                <a:gd name="T5" fmla="*/ 308 h 561"/>
                <a:gd name="T6" fmla="*/ 404 w 842"/>
                <a:gd name="T7" fmla="*/ 288 h 561"/>
                <a:gd name="T8" fmla="*/ 553 w 842"/>
                <a:gd name="T9" fmla="*/ 143 h 561"/>
                <a:gd name="T10" fmla="*/ 698 w 842"/>
                <a:gd name="T11" fmla="*/ 168 h 561"/>
                <a:gd name="T12" fmla="*/ 841 w 842"/>
                <a:gd name="T13" fmla="*/ 53 h 561"/>
                <a:gd name="T14" fmla="*/ 715 w 842"/>
                <a:gd name="T15" fmla="*/ 53 h 561"/>
                <a:gd name="T16" fmla="*/ 628 w 842"/>
                <a:gd name="T17" fmla="*/ 0 h 561"/>
                <a:gd name="T18" fmla="*/ 502 w 842"/>
                <a:gd name="T19" fmla="*/ 17 h 561"/>
                <a:gd name="T20" fmla="*/ 407 w 842"/>
                <a:gd name="T21" fmla="*/ 98 h 561"/>
                <a:gd name="T22" fmla="*/ 303 w 842"/>
                <a:gd name="T23" fmla="*/ 143 h 561"/>
                <a:gd name="T24" fmla="*/ 216 w 842"/>
                <a:gd name="T25" fmla="*/ 120 h 561"/>
                <a:gd name="T26" fmla="*/ 281 w 842"/>
                <a:gd name="T27" fmla="*/ 73 h 561"/>
                <a:gd name="T28" fmla="*/ 368 w 842"/>
                <a:gd name="T29" fmla="*/ 17 h 561"/>
                <a:gd name="T30" fmla="*/ 258 w 842"/>
                <a:gd name="T31" fmla="*/ 0 h 561"/>
                <a:gd name="T32" fmla="*/ 169 w 842"/>
                <a:gd name="T33" fmla="*/ 39 h 561"/>
                <a:gd name="T34" fmla="*/ 96 w 842"/>
                <a:gd name="T35" fmla="*/ 132 h 561"/>
                <a:gd name="T36" fmla="*/ 29 w 842"/>
                <a:gd name="T37" fmla="*/ 176 h 561"/>
                <a:gd name="T38" fmla="*/ 9 w 842"/>
                <a:gd name="T39" fmla="*/ 244 h 561"/>
                <a:gd name="T40" fmla="*/ 73 w 842"/>
                <a:gd name="T41" fmla="*/ 266 h 561"/>
                <a:gd name="T42" fmla="*/ 29 w 842"/>
                <a:gd name="T43" fmla="*/ 370 h 561"/>
                <a:gd name="T44" fmla="*/ 9 w 842"/>
                <a:gd name="T45" fmla="*/ 420 h 561"/>
                <a:gd name="T46" fmla="*/ 0 w 842"/>
                <a:gd name="T47" fmla="*/ 560 h 561"/>
                <a:gd name="T48" fmla="*/ 51 w 842"/>
                <a:gd name="T49" fmla="*/ 56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2" h="561">
                  <a:moveTo>
                    <a:pt x="51" y="560"/>
                  </a:moveTo>
                  <a:lnTo>
                    <a:pt x="118" y="451"/>
                  </a:lnTo>
                  <a:lnTo>
                    <a:pt x="194" y="308"/>
                  </a:lnTo>
                  <a:lnTo>
                    <a:pt x="404" y="288"/>
                  </a:lnTo>
                  <a:lnTo>
                    <a:pt x="553" y="143"/>
                  </a:lnTo>
                  <a:lnTo>
                    <a:pt x="698" y="168"/>
                  </a:lnTo>
                  <a:lnTo>
                    <a:pt x="841" y="53"/>
                  </a:lnTo>
                  <a:lnTo>
                    <a:pt x="715" y="53"/>
                  </a:lnTo>
                  <a:lnTo>
                    <a:pt x="628" y="0"/>
                  </a:lnTo>
                  <a:lnTo>
                    <a:pt x="502" y="17"/>
                  </a:lnTo>
                  <a:lnTo>
                    <a:pt x="407" y="98"/>
                  </a:lnTo>
                  <a:lnTo>
                    <a:pt x="303" y="143"/>
                  </a:lnTo>
                  <a:lnTo>
                    <a:pt x="216" y="120"/>
                  </a:lnTo>
                  <a:lnTo>
                    <a:pt x="281" y="73"/>
                  </a:lnTo>
                  <a:lnTo>
                    <a:pt x="368" y="17"/>
                  </a:lnTo>
                  <a:lnTo>
                    <a:pt x="258" y="0"/>
                  </a:lnTo>
                  <a:lnTo>
                    <a:pt x="169" y="39"/>
                  </a:lnTo>
                  <a:lnTo>
                    <a:pt x="96" y="132"/>
                  </a:lnTo>
                  <a:lnTo>
                    <a:pt x="29" y="176"/>
                  </a:lnTo>
                  <a:lnTo>
                    <a:pt x="9" y="244"/>
                  </a:lnTo>
                  <a:lnTo>
                    <a:pt x="73" y="266"/>
                  </a:lnTo>
                  <a:lnTo>
                    <a:pt x="29" y="370"/>
                  </a:lnTo>
                  <a:lnTo>
                    <a:pt x="9" y="420"/>
                  </a:lnTo>
                  <a:lnTo>
                    <a:pt x="0" y="560"/>
                  </a:lnTo>
                  <a:lnTo>
                    <a:pt x="51" y="560"/>
                  </a:lnTo>
                </a:path>
              </a:pathLst>
            </a:cu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2" name="Freeform 70"/>
            <p:cNvSpPr>
              <a:spLocks noChangeArrowheads="1"/>
            </p:cNvSpPr>
            <p:nvPr/>
          </p:nvSpPr>
          <p:spPr bwMode="auto">
            <a:xfrm>
              <a:off x="535" y="3280"/>
              <a:ext cx="502" cy="487"/>
            </a:xfrm>
            <a:custGeom>
              <a:avLst/>
              <a:gdLst>
                <a:gd name="T0" fmla="*/ 135 w 2218"/>
                <a:gd name="T1" fmla="*/ 687 h 2154"/>
                <a:gd name="T2" fmla="*/ 289 w 2218"/>
                <a:gd name="T3" fmla="*/ 471 h 2154"/>
                <a:gd name="T4" fmla="*/ 412 w 2218"/>
                <a:gd name="T5" fmla="*/ 353 h 2154"/>
                <a:gd name="T6" fmla="*/ 348 w 2218"/>
                <a:gd name="T7" fmla="*/ 244 h 2154"/>
                <a:gd name="T8" fmla="*/ 583 w 2218"/>
                <a:gd name="T9" fmla="*/ 163 h 2154"/>
                <a:gd name="T10" fmla="*/ 681 w 2218"/>
                <a:gd name="T11" fmla="*/ 0 h 2154"/>
                <a:gd name="T12" fmla="*/ 835 w 2218"/>
                <a:gd name="T13" fmla="*/ 342 h 2154"/>
                <a:gd name="T14" fmla="*/ 931 w 2218"/>
                <a:gd name="T15" fmla="*/ 238 h 2154"/>
                <a:gd name="T16" fmla="*/ 1208 w 2218"/>
                <a:gd name="T17" fmla="*/ 516 h 2154"/>
                <a:gd name="T18" fmla="*/ 1393 w 2218"/>
                <a:gd name="T19" fmla="*/ 202 h 2154"/>
                <a:gd name="T20" fmla="*/ 1542 w 2218"/>
                <a:gd name="T21" fmla="*/ 3 h 2154"/>
                <a:gd name="T22" fmla="*/ 1620 w 2218"/>
                <a:gd name="T23" fmla="*/ 303 h 2154"/>
                <a:gd name="T24" fmla="*/ 1909 w 2218"/>
                <a:gd name="T25" fmla="*/ 847 h 2154"/>
                <a:gd name="T26" fmla="*/ 1987 w 2218"/>
                <a:gd name="T27" fmla="*/ 1054 h 2154"/>
                <a:gd name="T28" fmla="*/ 2217 w 2218"/>
                <a:gd name="T29" fmla="*/ 1320 h 2154"/>
                <a:gd name="T30" fmla="*/ 1416 w 2218"/>
                <a:gd name="T31" fmla="*/ 1144 h 2154"/>
                <a:gd name="T32" fmla="*/ 1233 w 2218"/>
                <a:gd name="T33" fmla="*/ 1261 h 2154"/>
                <a:gd name="T34" fmla="*/ 1127 w 2218"/>
                <a:gd name="T35" fmla="*/ 1449 h 2154"/>
                <a:gd name="T36" fmla="*/ 950 w 2218"/>
                <a:gd name="T37" fmla="*/ 1539 h 2154"/>
                <a:gd name="T38" fmla="*/ 709 w 2218"/>
                <a:gd name="T39" fmla="*/ 1906 h 2154"/>
                <a:gd name="T40" fmla="*/ 706 w 2218"/>
                <a:gd name="T41" fmla="*/ 2153 h 2154"/>
                <a:gd name="T42" fmla="*/ 406 w 2218"/>
                <a:gd name="T43" fmla="*/ 2035 h 2154"/>
                <a:gd name="T44" fmla="*/ 600 w 2218"/>
                <a:gd name="T45" fmla="*/ 1746 h 2154"/>
                <a:gd name="T46" fmla="*/ 774 w 2218"/>
                <a:gd name="T47" fmla="*/ 1497 h 2154"/>
                <a:gd name="T48" fmla="*/ 886 w 2218"/>
                <a:gd name="T49" fmla="*/ 1334 h 2154"/>
                <a:gd name="T50" fmla="*/ 650 w 2218"/>
                <a:gd name="T51" fmla="*/ 1474 h 2154"/>
                <a:gd name="T52" fmla="*/ 429 w 2218"/>
                <a:gd name="T53" fmla="*/ 1472 h 2154"/>
                <a:gd name="T54" fmla="*/ 563 w 2218"/>
                <a:gd name="T55" fmla="*/ 1144 h 2154"/>
                <a:gd name="T56" fmla="*/ 213 w 2218"/>
                <a:gd name="T57" fmla="*/ 1144 h 2154"/>
                <a:gd name="T58" fmla="*/ 261 w 2218"/>
                <a:gd name="T59" fmla="*/ 1032 h 2154"/>
                <a:gd name="T60" fmla="*/ 709 w 2218"/>
                <a:gd name="T61" fmla="*/ 1118 h 2154"/>
                <a:gd name="T62" fmla="*/ 516 w 2218"/>
                <a:gd name="T63" fmla="*/ 877 h 2154"/>
                <a:gd name="T64" fmla="*/ 39 w 2218"/>
                <a:gd name="T65" fmla="*/ 813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18" h="2154">
                  <a:moveTo>
                    <a:pt x="0" y="701"/>
                  </a:moveTo>
                  <a:lnTo>
                    <a:pt x="135" y="687"/>
                  </a:lnTo>
                  <a:lnTo>
                    <a:pt x="283" y="597"/>
                  </a:lnTo>
                  <a:lnTo>
                    <a:pt x="289" y="471"/>
                  </a:lnTo>
                  <a:lnTo>
                    <a:pt x="471" y="420"/>
                  </a:lnTo>
                  <a:lnTo>
                    <a:pt x="412" y="353"/>
                  </a:lnTo>
                  <a:lnTo>
                    <a:pt x="261" y="320"/>
                  </a:lnTo>
                  <a:lnTo>
                    <a:pt x="348" y="244"/>
                  </a:lnTo>
                  <a:lnTo>
                    <a:pt x="493" y="252"/>
                  </a:lnTo>
                  <a:lnTo>
                    <a:pt x="583" y="163"/>
                  </a:lnTo>
                  <a:lnTo>
                    <a:pt x="634" y="73"/>
                  </a:lnTo>
                  <a:lnTo>
                    <a:pt x="681" y="0"/>
                  </a:lnTo>
                  <a:lnTo>
                    <a:pt x="718" y="140"/>
                  </a:lnTo>
                  <a:lnTo>
                    <a:pt x="835" y="342"/>
                  </a:lnTo>
                  <a:lnTo>
                    <a:pt x="936" y="493"/>
                  </a:lnTo>
                  <a:lnTo>
                    <a:pt x="931" y="238"/>
                  </a:lnTo>
                  <a:lnTo>
                    <a:pt x="1057" y="449"/>
                  </a:lnTo>
                  <a:lnTo>
                    <a:pt x="1208" y="516"/>
                  </a:lnTo>
                  <a:lnTo>
                    <a:pt x="1261" y="297"/>
                  </a:lnTo>
                  <a:lnTo>
                    <a:pt x="1393" y="202"/>
                  </a:lnTo>
                  <a:lnTo>
                    <a:pt x="1466" y="0"/>
                  </a:lnTo>
                  <a:lnTo>
                    <a:pt x="1542" y="3"/>
                  </a:lnTo>
                  <a:lnTo>
                    <a:pt x="1606" y="126"/>
                  </a:lnTo>
                  <a:lnTo>
                    <a:pt x="1620" y="303"/>
                  </a:lnTo>
                  <a:lnTo>
                    <a:pt x="1786" y="597"/>
                  </a:lnTo>
                  <a:lnTo>
                    <a:pt x="1909" y="847"/>
                  </a:lnTo>
                  <a:lnTo>
                    <a:pt x="1887" y="973"/>
                  </a:lnTo>
                  <a:lnTo>
                    <a:pt x="1987" y="1054"/>
                  </a:lnTo>
                  <a:lnTo>
                    <a:pt x="2108" y="1107"/>
                  </a:lnTo>
                  <a:lnTo>
                    <a:pt x="2217" y="1320"/>
                  </a:lnTo>
                  <a:lnTo>
                    <a:pt x="1528" y="1172"/>
                  </a:lnTo>
                  <a:lnTo>
                    <a:pt x="1416" y="1144"/>
                  </a:lnTo>
                  <a:lnTo>
                    <a:pt x="1284" y="1214"/>
                  </a:lnTo>
                  <a:lnTo>
                    <a:pt x="1233" y="1261"/>
                  </a:lnTo>
                  <a:lnTo>
                    <a:pt x="1292" y="1407"/>
                  </a:lnTo>
                  <a:lnTo>
                    <a:pt x="1127" y="1449"/>
                  </a:lnTo>
                  <a:lnTo>
                    <a:pt x="1152" y="1556"/>
                  </a:lnTo>
                  <a:lnTo>
                    <a:pt x="950" y="1539"/>
                  </a:lnTo>
                  <a:lnTo>
                    <a:pt x="841" y="1564"/>
                  </a:lnTo>
                  <a:lnTo>
                    <a:pt x="709" y="1906"/>
                  </a:lnTo>
                  <a:lnTo>
                    <a:pt x="765" y="2099"/>
                  </a:lnTo>
                  <a:lnTo>
                    <a:pt x="706" y="2153"/>
                  </a:lnTo>
                  <a:lnTo>
                    <a:pt x="493" y="2105"/>
                  </a:lnTo>
                  <a:lnTo>
                    <a:pt x="406" y="2035"/>
                  </a:lnTo>
                  <a:lnTo>
                    <a:pt x="429" y="1864"/>
                  </a:lnTo>
                  <a:lnTo>
                    <a:pt x="600" y="1746"/>
                  </a:lnTo>
                  <a:lnTo>
                    <a:pt x="622" y="1629"/>
                  </a:lnTo>
                  <a:lnTo>
                    <a:pt x="774" y="1497"/>
                  </a:lnTo>
                  <a:lnTo>
                    <a:pt x="939" y="1407"/>
                  </a:lnTo>
                  <a:lnTo>
                    <a:pt x="886" y="1334"/>
                  </a:lnTo>
                  <a:lnTo>
                    <a:pt x="723" y="1340"/>
                  </a:lnTo>
                  <a:lnTo>
                    <a:pt x="650" y="1474"/>
                  </a:lnTo>
                  <a:lnTo>
                    <a:pt x="429" y="1578"/>
                  </a:lnTo>
                  <a:lnTo>
                    <a:pt x="429" y="1472"/>
                  </a:lnTo>
                  <a:lnTo>
                    <a:pt x="577" y="1303"/>
                  </a:lnTo>
                  <a:lnTo>
                    <a:pt x="563" y="1144"/>
                  </a:lnTo>
                  <a:lnTo>
                    <a:pt x="353" y="1099"/>
                  </a:lnTo>
                  <a:lnTo>
                    <a:pt x="213" y="1144"/>
                  </a:lnTo>
                  <a:lnTo>
                    <a:pt x="135" y="1082"/>
                  </a:lnTo>
                  <a:lnTo>
                    <a:pt x="261" y="1032"/>
                  </a:lnTo>
                  <a:lnTo>
                    <a:pt x="496" y="1012"/>
                  </a:lnTo>
                  <a:lnTo>
                    <a:pt x="709" y="1118"/>
                  </a:lnTo>
                  <a:lnTo>
                    <a:pt x="681" y="1012"/>
                  </a:lnTo>
                  <a:lnTo>
                    <a:pt x="516" y="877"/>
                  </a:lnTo>
                  <a:lnTo>
                    <a:pt x="185" y="869"/>
                  </a:lnTo>
                  <a:lnTo>
                    <a:pt x="39" y="813"/>
                  </a:lnTo>
                  <a:lnTo>
                    <a:pt x="0" y="701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3" name="Freeform 71"/>
            <p:cNvSpPr>
              <a:spLocks noChangeArrowheads="1"/>
            </p:cNvSpPr>
            <p:nvPr/>
          </p:nvSpPr>
          <p:spPr bwMode="auto">
            <a:xfrm>
              <a:off x="428" y="3464"/>
              <a:ext cx="171" cy="274"/>
            </a:xfrm>
            <a:custGeom>
              <a:avLst/>
              <a:gdLst>
                <a:gd name="T0" fmla="*/ 0 w 758"/>
                <a:gd name="T1" fmla="*/ 1211 h 1212"/>
                <a:gd name="T2" fmla="*/ 87 w 758"/>
                <a:gd name="T3" fmla="*/ 902 h 1212"/>
                <a:gd name="T4" fmla="*/ 247 w 758"/>
                <a:gd name="T5" fmla="*/ 751 h 1212"/>
                <a:gd name="T6" fmla="*/ 359 w 758"/>
                <a:gd name="T7" fmla="*/ 552 h 1212"/>
                <a:gd name="T8" fmla="*/ 387 w 758"/>
                <a:gd name="T9" fmla="*/ 331 h 1212"/>
                <a:gd name="T10" fmla="*/ 395 w 758"/>
                <a:gd name="T11" fmla="*/ 0 h 1212"/>
                <a:gd name="T12" fmla="*/ 566 w 758"/>
                <a:gd name="T13" fmla="*/ 446 h 1212"/>
                <a:gd name="T14" fmla="*/ 757 w 758"/>
                <a:gd name="T15" fmla="*/ 883 h 1212"/>
                <a:gd name="T16" fmla="*/ 280 w 758"/>
                <a:gd name="T17" fmla="*/ 1082 h 1212"/>
                <a:gd name="T18" fmla="*/ 0 w 758"/>
                <a:gd name="T19" fmla="*/ 1211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8" h="1212">
                  <a:moveTo>
                    <a:pt x="0" y="1211"/>
                  </a:moveTo>
                  <a:lnTo>
                    <a:pt x="87" y="902"/>
                  </a:lnTo>
                  <a:lnTo>
                    <a:pt x="247" y="751"/>
                  </a:lnTo>
                  <a:lnTo>
                    <a:pt x="359" y="552"/>
                  </a:lnTo>
                  <a:lnTo>
                    <a:pt x="387" y="331"/>
                  </a:lnTo>
                  <a:lnTo>
                    <a:pt x="395" y="0"/>
                  </a:lnTo>
                  <a:lnTo>
                    <a:pt x="566" y="446"/>
                  </a:lnTo>
                  <a:lnTo>
                    <a:pt x="757" y="883"/>
                  </a:lnTo>
                  <a:lnTo>
                    <a:pt x="280" y="1082"/>
                  </a:lnTo>
                  <a:lnTo>
                    <a:pt x="0" y="1211"/>
                  </a:lnTo>
                </a:path>
              </a:pathLst>
            </a:custGeom>
            <a:solidFill>
              <a:srgbClr val="E0C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4" name="Freeform 72"/>
            <p:cNvSpPr>
              <a:spLocks noChangeArrowheads="1"/>
            </p:cNvSpPr>
            <p:nvPr/>
          </p:nvSpPr>
          <p:spPr bwMode="auto">
            <a:xfrm>
              <a:off x="1403" y="3669"/>
              <a:ext cx="118" cy="123"/>
            </a:xfrm>
            <a:custGeom>
              <a:avLst/>
              <a:gdLst>
                <a:gd name="T0" fmla="*/ 348 w 525"/>
                <a:gd name="T1" fmla="*/ 0 h 548"/>
                <a:gd name="T2" fmla="*/ 460 w 525"/>
                <a:gd name="T3" fmla="*/ 40 h 548"/>
                <a:gd name="T4" fmla="*/ 524 w 525"/>
                <a:gd name="T5" fmla="*/ 185 h 548"/>
                <a:gd name="T6" fmla="*/ 519 w 525"/>
                <a:gd name="T7" fmla="*/ 286 h 548"/>
                <a:gd name="T8" fmla="*/ 398 w 525"/>
                <a:gd name="T9" fmla="*/ 320 h 548"/>
                <a:gd name="T10" fmla="*/ 261 w 525"/>
                <a:gd name="T11" fmla="*/ 399 h 548"/>
                <a:gd name="T12" fmla="*/ 213 w 525"/>
                <a:gd name="T13" fmla="*/ 525 h 548"/>
                <a:gd name="T14" fmla="*/ 126 w 525"/>
                <a:gd name="T15" fmla="*/ 547 h 548"/>
                <a:gd name="T16" fmla="*/ 0 w 525"/>
                <a:gd name="T17" fmla="*/ 525 h 548"/>
                <a:gd name="T18" fmla="*/ 14 w 525"/>
                <a:gd name="T19" fmla="*/ 401 h 548"/>
                <a:gd name="T20" fmla="*/ 98 w 525"/>
                <a:gd name="T21" fmla="*/ 348 h 548"/>
                <a:gd name="T22" fmla="*/ 76 w 525"/>
                <a:gd name="T23" fmla="*/ 289 h 548"/>
                <a:gd name="T24" fmla="*/ 213 w 525"/>
                <a:gd name="T25" fmla="*/ 51 h 548"/>
                <a:gd name="T26" fmla="*/ 348 w 525"/>
                <a:gd name="T2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5" h="548">
                  <a:moveTo>
                    <a:pt x="348" y="0"/>
                  </a:moveTo>
                  <a:lnTo>
                    <a:pt x="460" y="40"/>
                  </a:lnTo>
                  <a:lnTo>
                    <a:pt x="524" y="185"/>
                  </a:lnTo>
                  <a:lnTo>
                    <a:pt x="519" y="286"/>
                  </a:lnTo>
                  <a:lnTo>
                    <a:pt x="398" y="320"/>
                  </a:lnTo>
                  <a:lnTo>
                    <a:pt x="261" y="399"/>
                  </a:lnTo>
                  <a:lnTo>
                    <a:pt x="213" y="525"/>
                  </a:lnTo>
                  <a:lnTo>
                    <a:pt x="126" y="547"/>
                  </a:lnTo>
                  <a:lnTo>
                    <a:pt x="0" y="525"/>
                  </a:lnTo>
                  <a:lnTo>
                    <a:pt x="14" y="401"/>
                  </a:lnTo>
                  <a:lnTo>
                    <a:pt x="98" y="348"/>
                  </a:lnTo>
                  <a:lnTo>
                    <a:pt x="76" y="289"/>
                  </a:lnTo>
                  <a:lnTo>
                    <a:pt x="213" y="51"/>
                  </a:lnTo>
                  <a:lnTo>
                    <a:pt x="348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5" name="Freeform 73"/>
            <p:cNvSpPr>
              <a:spLocks noChangeArrowheads="1"/>
            </p:cNvSpPr>
            <p:nvPr/>
          </p:nvSpPr>
          <p:spPr bwMode="auto">
            <a:xfrm>
              <a:off x="1327" y="3678"/>
              <a:ext cx="96" cy="151"/>
            </a:xfrm>
            <a:custGeom>
              <a:avLst/>
              <a:gdLst>
                <a:gd name="T0" fmla="*/ 426 w 427"/>
                <a:gd name="T1" fmla="*/ 0 h 671"/>
                <a:gd name="T2" fmla="*/ 350 w 427"/>
                <a:gd name="T3" fmla="*/ 159 h 671"/>
                <a:gd name="T4" fmla="*/ 325 w 427"/>
                <a:gd name="T5" fmla="*/ 280 h 671"/>
                <a:gd name="T6" fmla="*/ 280 w 427"/>
                <a:gd name="T7" fmla="*/ 359 h 671"/>
                <a:gd name="T8" fmla="*/ 336 w 427"/>
                <a:gd name="T9" fmla="*/ 485 h 671"/>
                <a:gd name="T10" fmla="*/ 272 w 427"/>
                <a:gd name="T11" fmla="*/ 602 h 671"/>
                <a:gd name="T12" fmla="*/ 199 w 427"/>
                <a:gd name="T13" fmla="*/ 670 h 671"/>
                <a:gd name="T14" fmla="*/ 182 w 427"/>
                <a:gd name="T15" fmla="*/ 616 h 671"/>
                <a:gd name="T16" fmla="*/ 227 w 427"/>
                <a:gd name="T17" fmla="*/ 434 h 671"/>
                <a:gd name="T18" fmla="*/ 221 w 427"/>
                <a:gd name="T19" fmla="*/ 269 h 671"/>
                <a:gd name="T20" fmla="*/ 132 w 427"/>
                <a:gd name="T21" fmla="*/ 574 h 671"/>
                <a:gd name="T22" fmla="*/ 123 w 427"/>
                <a:gd name="T23" fmla="*/ 373 h 671"/>
                <a:gd name="T24" fmla="*/ 92 w 427"/>
                <a:gd name="T25" fmla="*/ 538 h 671"/>
                <a:gd name="T26" fmla="*/ 36 w 427"/>
                <a:gd name="T27" fmla="*/ 521 h 671"/>
                <a:gd name="T28" fmla="*/ 0 w 427"/>
                <a:gd name="T29" fmla="*/ 336 h 671"/>
                <a:gd name="T30" fmla="*/ 67 w 427"/>
                <a:gd name="T31" fmla="*/ 269 h 671"/>
                <a:gd name="T32" fmla="*/ 132 w 427"/>
                <a:gd name="T33" fmla="*/ 168 h 671"/>
                <a:gd name="T34" fmla="*/ 182 w 427"/>
                <a:gd name="T35" fmla="*/ 101 h 671"/>
                <a:gd name="T36" fmla="*/ 249 w 427"/>
                <a:gd name="T37" fmla="*/ 109 h 671"/>
                <a:gd name="T38" fmla="*/ 317 w 427"/>
                <a:gd name="T39" fmla="*/ 19 h 671"/>
                <a:gd name="T40" fmla="*/ 426 w 427"/>
                <a:gd name="T41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7" h="671">
                  <a:moveTo>
                    <a:pt x="426" y="0"/>
                  </a:moveTo>
                  <a:lnTo>
                    <a:pt x="350" y="159"/>
                  </a:lnTo>
                  <a:lnTo>
                    <a:pt x="325" y="280"/>
                  </a:lnTo>
                  <a:lnTo>
                    <a:pt x="280" y="359"/>
                  </a:lnTo>
                  <a:lnTo>
                    <a:pt x="336" y="485"/>
                  </a:lnTo>
                  <a:lnTo>
                    <a:pt x="272" y="602"/>
                  </a:lnTo>
                  <a:lnTo>
                    <a:pt x="199" y="670"/>
                  </a:lnTo>
                  <a:lnTo>
                    <a:pt x="182" y="616"/>
                  </a:lnTo>
                  <a:lnTo>
                    <a:pt x="227" y="434"/>
                  </a:lnTo>
                  <a:lnTo>
                    <a:pt x="221" y="269"/>
                  </a:lnTo>
                  <a:lnTo>
                    <a:pt x="132" y="574"/>
                  </a:lnTo>
                  <a:lnTo>
                    <a:pt x="123" y="373"/>
                  </a:lnTo>
                  <a:lnTo>
                    <a:pt x="92" y="538"/>
                  </a:lnTo>
                  <a:lnTo>
                    <a:pt x="36" y="521"/>
                  </a:lnTo>
                  <a:lnTo>
                    <a:pt x="0" y="336"/>
                  </a:lnTo>
                  <a:lnTo>
                    <a:pt x="67" y="269"/>
                  </a:lnTo>
                  <a:lnTo>
                    <a:pt x="132" y="168"/>
                  </a:lnTo>
                  <a:lnTo>
                    <a:pt x="182" y="101"/>
                  </a:lnTo>
                  <a:lnTo>
                    <a:pt x="249" y="109"/>
                  </a:lnTo>
                  <a:lnTo>
                    <a:pt x="317" y="19"/>
                  </a:lnTo>
                  <a:lnTo>
                    <a:pt x="426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6" name="Freeform 74"/>
            <p:cNvSpPr>
              <a:spLocks noChangeArrowheads="1"/>
            </p:cNvSpPr>
            <p:nvPr/>
          </p:nvSpPr>
          <p:spPr bwMode="auto">
            <a:xfrm>
              <a:off x="1622" y="3711"/>
              <a:ext cx="116" cy="109"/>
            </a:xfrm>
            <a:custGeom>
              <a:avLst/>
              <a:gdLst>
                <a:gd name="T0" fmla="*/ 0 w 514"/>
                <a:gd name="T1" fmla="*/ 317 h 486"/>
                <a:gd name="T2" fmla="*/ 56 w 514"/>
                <a:gd name="T3" fmla="*/ 183 h 486"/>
                <a:gd name="T4" fmla="*/ 140 w 514"/>
                <a:gd name="T5" fmla="*/ 149 h 486"/>
                <a:gd name="T6" fmla="*/ 213 w 514"/>
                <a:gd name="T7" fmla="*/ 68 h 486"/>
                <a:gd name="T8" fmla="*/ 244 w 514"/>
                <a:gd name="T9" fmla="*/ 23 h 486"/>
                <a:gd name="T10" fmla="*/ 339 w 514"/>
                <a:gd name="T11" fmla="*/ 0 h 486"/>
                <a:gd name="T12" fmla="*/ 404 w 514"/>
                <a:gd name="T13" fmla="*/ 51 h 486"/>
                <a:gd name="T14" fmla="*/ 457 w 514"/>
                <a:gd name="T15" fmla="*/ 0 h 486"/>
                <a:gd name="T16" fmla="*/ 513 w 514"/>
                <a:gd name="T17" fmla="*/ 45 h 486"/>
                <a:gd name="T18" fmla="*/ 513 w 514"/>
                <a:gd name="T19" fmla="*/ 191 h 486"/>
                <a:gd name="T20" fmla="*/ 410 w 514"/>
                <a:gd name="T21" fmla="*/ 264 h 486"/>
                <a:gd name="T22" fmla="*/ 359 w 514"/>
                <a:gd name="T23" fmla="*/ 382 h 486"/>
                <a:gd name="T24" fmla="*/ 345 w 514"/>
                <a:gd name="T25" fmla="*/ 466 h 486"/>
                <a:gd name="T26" fmla="*/ 258 w 514"/>
                <a:gd name="T27" fmla="*/ 485 h 486"/>
                <a:gd name="T28" fmla="*/ 68 w 514"/>
                <a:gd name="T29" fmla="*/ 421 h 486"/>
                <a:gd name="T30" fmla="*/ 0 w 514"/>
                <a:gd name="T31" fmla="*/ 317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4" h="486">
                  <a:moveTo>
                    <a:pt x="0" y="317"/>
                  </a:moveTo>
                  <a:lnTo>
                    <a:pt x="56" y="183"/>
                  </a:lnTo>
                  <a:lnTo>
                    <a:pt x="140" y="149"/>
                  </a:lnTo>
                  <a:lnTo>
                    <a:pt x="213" y="68"/>
                  </a:lnTo>
                  <a:lnTo>
                    <a:pt x="244" y="23"/>
                  </a:lnTo>
                  <a:lnTo>
                    <a:pt x="339" y="0"/>
                  </a:lnTo>
                  <a:lnTo>
                    <a:pt x="404" y="51"/>
                  </a:lnTo>
                  <a:lnTo>
                    <a:pt x="457" y="0"/>
                  </a:lnTo>
                  <a:lnTo>
                    <a:pt x="513" y="45"/>
                  </a:lnTo>
                  <a:lnTo>
                    <a:pt x="513" y="191"/>
                  </a:lnTo>
                  <a:lnTo>
                    <a:pt x="410" y="264"/>
                  </a:lnTo>
                  <a:lnTo>
                    <a:pt x="359" y="382"/>
                  </a:lnTo>
                  <a:lnTo>
                    <a:pt x="345" y="466"/>
                  </a:lnTo>
                  <a:lnTo>
                    <a:pt x="258" y="485"/>
                  </a:lnTo>
                  <a:lnTo>
                    <a:pt x="68" y="421"/>
                  </a:lnTo>
                  <a:lnTo>
                    <a:pt x="0" y="317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7" name="Freeform 75"/>
            <p:cNvSpPr>
              <a:spLocks noChangeArrowheads="1"/>
            </p:cNvSpPr>
            <p:nvPr/>
          </p:nvSpPr>
          <p:spPr bwMode="auto">
            <a:xfrm>
              <a:off x="1720" y="3781"/>
              <a:ext cx="88" cy="117"/>
            </a:xfrm>
            <a:custGeom>
              <a:avLst/>
              <a:gdLst>
                <a:gd name="T0" fmla="*/ 126 w 393"/>
                <a:gd name="T1" fmla="*/ 0 h 519"/>
                <a:gd name="T2" fmla="*/ 193 w 393"/>
                <a:gd name="T3" fmla="*/ 90 h 519"/>
                <a:gd name="T4" fmla="*/ 353 w 393"/>
                <a:gd name="T5" fmla="*/ 157 h 519"/>
                <a:gd name="T6" fmla="*/ 392 w 393"/>
                <a:gd name="T7" fmla="*/ 148 h 519"/>
                <a:gd name="T8" fmla="*/ 224 w 393"/>
                <a:gd name="T9" fmla="*/ 518 h 519"/>
                <a:gd name="T10" fmla="*/ 154 w 393"/>
                <a:gd name="T11" fmla="*/ 434 h 519"/>
                <a:gd name="T12" fmla="*/ 0 w 393"/>
                <a:gd name="T13" fmla="*/ 272 h 519"/>
                <a:gd name="T14" fmla="*/ 17 w 393"/>
                <a:gd name="T15" fmla="*/ 176 h 519"/>
                <a:gd name="T16" fmla="*/ 62 w 393"/>
                <a:gd name="T17" fmla="*/ 22 h 519"/>
                <a:gd name="T18" fmla="*/ 126 w 393"/>
                <a:gd name="T1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3" h="519">
                  <a:moveTo>
                    <a:pt x="126" y="0"/>
                  </a:moveTo>
                  <a:lnTo>
                    <a:pt x="193" y="90"/>
                  </a:lnTo>
                  <a:lnTo>
                    <a:pt x="353" y="157"/>
                  </a:lnTo>
                  <a:lnTo>
                    <a:pt x="392" y="148"/>
                  </a:lnTo>
                  <a:lnTo>
                    <a:pt x="224" y="518"/>
                  </a:lnTo>
                  <a:lnTo>
                    <a:pt x="154" y="434"/>
                  </a:lnTo>
                  <a:lnTo>
                    <a:pt x="0" y="272"/>
                  </a:lnTo>
                  <a:lnTo>
                    <a:pt x="17" y="176"/>
                  </a:lnTo>
                  <a:lnTo>
                    <a:pt x="62" y="22"/>
                  </a:lnTo>
                  <a:lnTo>
                    <a:pt x="126" y="0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8" name="Freeform 76"/>
            <p:cNvSpPr>
              <a:spLocks noChangeArrowheads="1"/>
            </p:cNvSpPr>
            <p:nvPr/>
          </p:nvSpPr>
          <p:spPr bwMode="auto">
            <a:xfrm>
              <a:off x="1702" y="3160"/>
              <a:ext cx="148" cy="328"/>
            </a:xfrm>
            <a:custGeom>
              <a:avLst/>
              <a:gdLst>
                <a:gd name="T0" fmla="*/ 28 w 657"/>
                <a:gd name="T1" fmla="*/ 118 h 1450"/>
                <a:gd name="T2" fmla="*/ 0 w 657"/>
                <a:gd name="T3" fmla="*/ 320 h 1450"/>
                <a:gd name="T4" fmla="*/ 59 w 657"/>
                <a:gd name="T5" fmla="*/ 452 h 1450"/>
                <a:gd name="T6" fmla="*/ 79 w 657"/>
                <a:gd name="T7" fmla="*/ 569 h 1450"/>
                <a:gd name="T8" fmla="*/ 42 w 657"/>
                <a:gd name="T9" fmla="*/ 709 h 1450"/>
                <a:gd name="T10" fmla="*/ 115 w 657"/>
                <a:gd name="T11" fmla="*/ 878 h 1450"/>
                <a:gd name="T12" fmla="*/ 42 w 657"/>
                <a:gd name="T13" fmla="*/ 914 h 1450"/>
                <a:gd name="T14" fmla="*/ 96 w 657"/>
                <a:gd name="T15" fmla="*/ 1037 h 1450"/>
                <a:gd name="T16" fmla="*/ 155 w 657"/>
                <a:gd name="T17" fmla="*/ 1063 h 1450"/>
                <a:gd name="T18" fmla="*/ 177 w 657"/>
                <a:gd name="T19" fmla="*/ 1178 h 1450"/>
                <a:gd name="T20" fmla="*/ 174 w 657"/>
                <a:gd name="T21" fmla="*/ 1290 h 1450"/>
                <a:gd name="T22" fmla="*/ 213 w 657"/>
                <a:gd name="T23" fmla="*/ 1343 h 1450"/>
                <a:gd name="T24" fmla="*/ 286 w 657"/>
                <a:gd name="T25" fmla="*/ 1332 h 1450"/>
                <a:gd name="T26" fmla="*/ 286 w 657"/>
                <a:gd name="T27" fmla="*/ 1449 h 1450"/>
                <a:gd name="T28" fmla="*/ 345 w 657"/>
                <a:gd name="T29" fmla="*/ 1435 h 1450"/>
                <a:gd name="T30" fmla="*/ 536 w 657"/>
                <a:gd name="T31" fmla="*/ 1231 h 1450"/>
                <a:gd name="T32" fmla="*/ 656 w 657"/>
                <a:gd name="T33" fmla="*/ 1096 h 1450"/>
                <a:gd name="T34" fmla="*/ 634 w 657"/>
                <a:gd name="T35" fmla="*/ 959 h 1450"/>
                <a:gd name="T36" fmla="*/ 536 w 657"/>
                <a:gd name="T37" fmla="*/ 1037 h 1450"/>
                <a:gd name="T38" fmla="*/ 527 w 657"/>
                <a:gd name="T39" fmla="*/ 914 h 1450"/>
                <a:gd name="T40" fmla="*/ 581 w 657"/>
                <a:gd name="T41" fmla="*/ 768 h 1450"/>
                <a:gd name="T42" fmla="*/ 516 w 657"/>
                <a:gd name="T43" fmla="*/ 614 h 1450"/>
                <a:gd name="T44" fmla="*/ 502 w 657"/>
                <a:gd name="T45" fmla="*/ 510 h 1450"/>
                <a:gd name="T46" fmla="*/ 491 w 657"/>
                <a:gd name="T47" fmla="*/ 426 h 1450"/>
                <a:gd name="T48" fmla="*/ 598 w 657"/>
                <a:gd name="T49" fmla="*/ 286 h 1450"/>
                <a:gd name="T50" fmla="*/ 527 w 657"/>
                <a:gd name="T51" fmla="*/ 208 h 1450"/>
                <a:gd name="T52" fmla="*/ 494 w 657"/>
                <a:gd name="T53" fmla="*/ 76 h 1450"/>
                <a:gd name="T54" fmla="*/ 362 w 657"/>
                <a:gd name="T55" fmla="*/ 0 h 1450"/>
                <a:gd name="T56" fmla="*/ 183 w 657"/>
                <a:gd name="T57" fmla="*/ 157 h 1450"/>
                <a:gd name="T58" fmla="*/ 28 w 657"/>
                <a:gd name="T59" fmla="*/ 118 h 1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7" h="1450">
                  <a:moveTo>
                    <a:pt x="28" y="118"/>
                  </a:moveTo>
                  <a:lnTo>
                    <a:pt x="0" y="320"/>
                  </a:lnTo>
                  <a:lnTo>
                    <a:pt x="59" y="452"/>
                  </a:lnTo>
                  <a:lnTo>
                    <a:pt x="79" y="569"/>
                  </a:lnTo>
                  <a:lnTo>
                    <a:pt x="42" y="709"/>
                  </a:lnTo>
                  <a:lnTo>
                    <a:pt x="115" y="878"/>
                  </a:lnTo>
                  <a:lnTo>
                    <a:pt x="42" y="914"/>
                  </a:lnTo>
                  <a:lnTo>
                    <a:pt x="96" y="1037"/>
                  </a:lnTo>
                  <a:lnTo>
                    <a:pt x="155" y="1063"/>
                  </a:lnTo>
                  <a:lnTo>
                    <a:pt x="177" y="1178"/>
                  </a:lnTo>
                  <a:lnTo>
                    <a:pt x="174" y="1290"/>
                  </a:lnTo>
                  <a:lnTo>
                    <a:pt x="213" y="1343"/>
                  </a:lnTo>
                  <a:lnTo>
                    <a:pt x="286" y="1332"/>
                  </a:lnTo>
                  <a:lnTo>
                    <a:pt x="286" y="1449"/>
                  </a:lnTo>
                  <a:lnTo>
                    <a:pt x="345" y="1435"/>
                  </a:lnTo>
                  <a:lnTo>
                    <a:pt x="536" y="1231"/>
                  </a:lnTo>
                  <a:lnTo>
                    <a:pt x="656" y="1096"/>
                  </a:lnTo>
                  <a:lnTo>
                    <a:pt x="634" y="959"/>
                  </a:lnTo>
                  <a:lnTo>
                    <a:pt x="536" y="1037"/>
                  </a:lnTo>
                  <a:lnTo>
                    <a:pt x="527" y="914"/>
                  </a:lnTo>
                  <a:lnTo>
                    <a:pt x="581" y="768"/>
                  </a:lnTo>
                  <a:lnTo>
                    <a:pt x="516" y="614"/>
                  </a:lnTo>
                  <a:lnTo>
                    <a:pt x="502" y="510"/>
                  </a:lnTo>
                  <a:lnTo>
                    <a:pt x="491" y="426"/>
                  </a:lnTo>
                  <a:lnTo>
                    <a:pt x="598" y="286"/>
                  </a:lnTo>
                  <a:lnTo>
                    <a:pt x="527" y="208"/>
                  </a:lnTo>
                  <a:lnTo>
                    <a:pt x="494" y="76"/>
                  </a:lnTo>
                  <a:lnTo>
                    <a:pt x="362" y="0"/>
                  </a:lnTo>
                  <a:lnTo>
                    <a:pt x="183" y="157"/>
                  </a:lnTo>
                  <a:lnTo>
                    <a:pt x="28" y="118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29" name="Freeform 77"/>
            <p:cNvSpPr>
              <a:spLocks noChangeArrowheads="1"/>
            </p:cNvSpPr>
            <p:nvPr/>
          </p:nvSpPr>
          <p:spPr bwMode="auto">
            <a:xfrm>
              <a:off x="1848" y="3251"/>
              <a:ext cx="35" cy="89"/>
            </a:xfrm>
            <a:custGeom>
              <a:avLst/>
              <a:gdLst>
                <a:gd name="T0" fmla="*/ 0 w 158"/>
                <a:gd name="T1" fmla="*/ 143 h 399"/>
                <a:gd name="T2" fmla="*/ 39 w 158"/>
                <a:gd name="T3" fmla="*/ 59 h 399"/>
                <a:gd name="T4" fmla="*/ 34 w 158"/>
                <a:gd name="T5" fmla="*/ 0 h 399"/>
                <a:gd name="T6" fmla="*/ 140 w 158"/>
                <a:gd name="T7" fmla="*/ 0 h 399"/>
                <a:gd name="T8" fmla="*/ 107 w 158"/>
                <a:gd name="T9" fmla="*/ 98 h 399"/>
                <a:gd name="T10" fmla="*/ 143 w 158"/>
                <a:gd name="T11" fmla="*/ 202 h 399"/>
                <a:gd name="T12" fmla="*/ 93 w 158"/>
                <a:gd name="T13" fmla="*/ 289 h 399"/>
                <a:gd name="T14" fmla="*/ 157 w 158"/>
                <a:gd name="T15" fmla="*/ 305 h 399"/>
                <a:gd name="T16" fmla="*/ 93 w 158"/>
                <a:gd name="T17" fmla="*/ 398 h 399"/>
                <a:gd name="T18" fmla="*/ 39 w 158"/>
                <a:gd name="T19" fmla="*/ 392 h 399"/>
                <a:gd name="T20" fmla="*/ 17 w 158"/>
                <a:gd name="T21" fmla="*/ 269 h 399"/>
                <a:gd name="T22" fmla="*/ 59 w 158"/>
                <a:gd name="T23" fmla="*/ 176 h 399"/>
                <a:gd name="T24" fmla="*/ 0 w 158"/>
                <a:gd name="T25" fmla="*/ 143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399">
                  <a:moveTo>
                    <a:pt x="0" y="143"/>
                  </a:moveTo>
                  <a:lnTo>
                    <a:pt x="39" y="59"/>
                  </a:lnTo>
                  <a:lnTo>
                    <a:pt x="34" y="0"/>
                  </a:lnTo>
                  <a:lnTo>
                    <a:pt x="140" y="0"/>
                  </a:lnTo>
                  <a:lnTo>
                    <a:pt x="107" y="98"/>
                  </a:lnTo>
                  <a:lnTo>
                    <a:pt x="143" y="202"/>
                  </a:lnTo>
                  <a:lnTo>
                    <a:pt x="93" y="289"/>
                  </a:lnTo>
                  <a:lnTo>
                    <a:pt x="157" y="305"/>
                  </a:lnTo>
                  <a:lnTo>
                    <a:pt x="93" y="398"/>
                  </a:lnTo>
                  <a:lnTo>
                    <a:pt x="39" y="392"/>
                  </a:lnTo>
                  <a:lnTo>
                    <a:pt x="17" y="269"/>
                  </a:lnTo>
                  <a:lnTo>
                    <a:pt x="59" y="176"/>
                  </a:lnTo>
                  <a:lnTo>
                    <a:pt x="0" y="143"/>
                  </a:lnTo>
                </a:path>
              </a:pathLst>
            </a:custGeom>
            <a:solidFill>
              <a:srgbClr val="D59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0" name="Freeform 78"/>
            <p:cNvSpPr>
              <a:spLocks noChangeArrowheads="1"/>
            </p:cNvSpPr>
            <p:nvPr/>
          </p:nvSpPr>
          <p:spPr bwMode="auto">
            <a:xfrm>
              <a:off x="1510" y="3515"/>
              <a:ext cx="76" cy="92"/>
            </a:xfrm>
            <a:custGeom>
              <a:avLst/>
              <a:gdLst>
                <a:gd name="T0" fmla="*/ 81 w 340"/>
                <a:gd name="T1" fmla="*/ 62 h 408"/>
                <a:gd name="T2" fmla="*/ 0 w 340"/>
                <a:gd name="T3" fmla="*/ 387 h 408"/>
                <a:gd name="T4" fmla="*/ 109 w 340"/>
                <a:gd name="T5" fmla="*/ 407 h 408"/>
                <a:gd name="T6" fmla="*/ 255 w 340"/>
                <a:gd name="T7" fmla="*/ 247 h 408"/>
                <a:gd name="T8" fmla="*/ 339 w 340"/>
                <a:gd name="T9" fmla="*/ 0 h 408"/>
                <a:gd name="T10" fmla="*/ 219 w 340"/>
                <a:gd name="T11" fmla="*/ 70 h 408"/>
                <a:gd name="T12" fmla="*/ 81 w 340"/>
                <a:gd name="T13" fmla="*/ 6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408">
                  <a:moveTo>
                    <a:pt x="81" y="62"/>
                  </a:moveTo>
                  <a:lnTo>
                    <a:pt x="0" y="387"/>
                  </a:lnTo>
                  <a:lnTo>
                    <a:pt x="109" y="407"/>
                  </a:lnTo>
                  <a:lnTo>
                    <a:pt x="255" y="247"/>
                  </a:lnTo>
                  <a:lnTo>
                    <a:pt x="339" y="0"/>
                  </a:lnTo>
                  <a:lnTo>
                    <a:pt x="219" y="70"/>
                  </a:lnTo>
                  <a:lnTo>
                    <a:pt x="81" y="62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1" name="Freeform 79"/>
            <p:cNvSpPr>
              <a:spLocks noChangeArrowheads="1"/>
            </p:cNvSpPr>
            <p:nvPr/>
          </p:nvSpPr>
          <p:spPr bwMode="auto">
            <a:xfrm>
              <a:off x="1107" y="3476"/>
              <a:ext cx="138" cy="168"/>
            </a:xfrm>
            <a:custGeom>
              <a:avLst/>
              <a:gdLst>
                <a:gd name="T0" fmla="*/ 106 w 612"/>
                <a:gd name="T1" fmla="*/ 0 h 744"/>
                <a:gd name="T2" fmla="*/ 67 w 612"/>
                <a:gd name="T3" fmla="*/ 174 h 744"/>
                <a:gd name="T4" fmla="*/ 106 w 612"/>
                <a:gd name="T5" fmla="*/ 323 h 744"/>
                <a:gd name="T6" fmla="*/ 53 w 612"/>
                <a:gd name="T7" fmla="*/ 443 h 744"/>
                <a:gd name="T8" fmla="*/ 0 w 612"/>
                <a:gd name="T9" fmla="*/ 536 h 744"/>
                <a:gd name="T10" fmla="*/ 70 w 612"/>
                <a:gd name="T11" fmla="*/ 595 h 744"/>
                <a:gd name="T12" fmla="*/ 112 w 612"/>
                <a:gd name="T13" fmla="*/ 743 h 744"/>
                <a:gd name="T14" fmla="*/ 260 w 612"/>
                <a:gd name="T15" fmla="*/ 662 h 744"/>
                <a:gd name="T16" fmla="*/ 398 w 612"/>
                <a:gd name="T17" fmla="*/ 412 h 744"/>
                <a:gd name="T18" fmla="*/ 479 w 612"/>
                <a:gd name="T19" fmla="*/ 264 h 744"/>
                <a:gd name="T20" fmla="*/ 611 w 612"/>
                <a:gd name="T21" fmla="*/ 126 h 744"/>
                <a:gd name="T22" fmla="*/ 487 w 612"/>
                <a:gd name="T23" fmla="*/ 118 h 744"/>
                <a:gd name="T24" fmla="*/ 448 w 612"/>
                <a:gd name="T25" fmla="*/ 132 h 744"/>
                <a:gd name="T26" fmla="*/ 384 w 612"/>
                <a:gd name="T27" fmla="*/ 155 h 744"/>
                <a:gd name="T28" fmla="*/ 347 w 612"/>
                <a:gd name="T29" fmla="*/ 126 h 744"/>
                <a:gd name="T30" fmla="*/ 280 w 612"/>
                <a:gd name="T31" fmla="*/ 87 h 744"/>
                <a:gd name="T32" fmla="*/ 221 w 612"/>
                <a:gd name="T33" fmla="*/ 42 h 744"/>
                <a:gd name="T34" fmla="*/ 193 w 612"/>
                <a:gd name="T35" fmla="*/ 14 h 744"/>
                <a:gd name="T36" fmla="*/ 106 w 612"/>
                <a:gd name="T3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2" h="744">
                  <a:moveTo>
                    <a:pt x="106" y="0"/>
                  </a:moveTo>
                  <a:lnTo>
                    <a:pt x="67" y="174"/>
                  </a:lnTo>
                  <a:lnTo>
                    <a:pt x="106" y="323"/>
                  </a:lnTo>
                  <a:lnTo>
                    <a:pt x="53" y="443"/>
                  </a:lnTo>
                  <a:lnTo>
                    <a:pt x="0" y="536"/>
                  </a:lnTo>
                  <a:lnTo>
                    <a:pt x="70" y="595"/>
                  </a:lnTo>
                  <a:lnTo>
                    <a:pt x="112" y="743"/>
                  </a:lnTo>
                  <a:lnTo>
                    <a:pt x="260" y="662"/>
                  </a:lnTo>
                  <a:lnTo>
                    <a:pt x="398" y="412"/>
                  </a:lnTo>
                  <a:lnTo>
                    <a:pt x="479" y="264"/>
                  </a:lnTo>
                  <a:lnTo>
                    <a:pt x="611" y="126"/>
                  </a:lnTo>
                  <a:lnTo>
                    <a:pt x="487" y="118"/>
                  </a:lnTo>
                  <a:lnTo>
                    <a:pt x="448" y="132"/>
                  </a:lnTo>
                  <a:lnTo>
                    <a:pt x="384" y="155"/>
                  </a:lnTo>
                  <a:lnTo>
                    <a:pt x="347" y="126"/>
                  </a:lnTo>
                  <a:lnTo>
                    <a:pt x="280" y="87"/>
                  </a:lnTo>
                  <a:lnTo>
                    <a:pt x="221" y="42"/>
                  </a:lnTo>
                  <a:lnTo>
                    <a:pt x="193" y="14"/>
                  </a:lnTo>
                  <a:lnTo>
                    <a:pt x="106" y="0"/>
                  </a:lnTo>
                </a:path>
              </a:pathLst>
            </a:custGeom>
            <a:solidFill>
              <a:srgbClr val="FF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2" name="Freeform 80"/>
            <p:cNvSpPr>
              <a:spLocks noChangeArrowheads="1"/>
            </p:cNvSpPr>
            <p:nvPr/>
          </p:nvSpPr>
          <p:spPr bwMode="auto">
            <a:xfrm>
              <a:off x="688" y="3626"/>
              <a:ext cx="183" cy="142"/>
            </a:xfrm>
            <a:custGeom>
              <a:avLst/>
              <a:gdLst>
                <a:gd name="T0" fmla="*/ 303 w 811"/>
                <a:gd name="T1" fmla="*/ 0 h 629"/>
                <a:gd name="T2" fmla="*/ 275 w 811"/>
                <a:gd name="T3" fmla="*/ 146 h 629"/>
                <a:gd name="T4" fmla="*/ 384 w 811"/>
                <a:gd name="T5" fmla="*/ 230 h 629"/>
                <a:gd name="T6" fmla="*/ 614 w 811"/>
                <a:gd name="T7" fmla="*/ 263 h 629"/>
                <a:gd name="T8" fmla="*/ 760 w 811"/>
                <a:gd name="T9" fmla="*/ 280 h 629"/>
                <a:gd name="T10" fmla="*/ 810 w 811"/>
                <a:gd name="T11" fmla="*/ 625 h 629"/>
                <a:gd name="T12" fmla="*/ 679 w 811"/>
                <a:gd name="T13" fmla="*/ 628 h 629"/>
                <a:gd name="T14" fmla="*/ 303 w 811"/>
                <a:gd name="T15" fmla="*/ 603 h 629"/>
                <a:gd name="T16" fmla="*/ 96 w 811"/>
                <a:gd name="T17" fmla="*/ 566 h 629"/>
                <a:gd name="T18" fmla="*/ 40 w 811"/>
                <a:gd name="T19" fmla="*/ 499 h 629"/>
                <a:gd name="T20" fmla="*/ 0 w 811"/>
                <a:gd name="T21" fmla="*/ 384 h 629"/>
                <a:gd name="T22" fmla="*/ 135 w 811"/>
                <a:gd name="T23" fmla="*/ 104 h 629"/>
                <a:gd name="T24" fmla="*/ 303 w 811"/>
                <a:gd name="T25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1" h="629">
                  <a:moveTo>
                    <a:pt x="303" y="0"/>
                  </a:moveTo>
                  <a:lnTo>
                    <a:pt x="275" y="146"/>
                  </a:lnTo>
                  <a:lnTo>
                    <a:pt x="384" y="230"/>
                  </a:lnTo>
                  <a:lnTo>
                    <a:pt x="614" y="263"/>
                  </a:lnTo>
                  <a:lnTo>
                    <a:pt x="760" y="280"/>
                  </a:lnTo>
                  <a:lnTo>
                    <a:pt x="810" y="625"/>
                  </a:lnTo>
                  <a:lnTo>
                    <a:pt x="679" y="628"/>
                  </a:lnTo>
                  <a:lnTo>
                    <a:pt x="303" y="603"/>
                  </a:lnTo>
                  <a:lnTo>
                    <a:pt x="96" y="566"/>
                  </a:lnTo>
                  <a:lnTo>
                    <a:pt x="40" y="499"/>
                  </a:lnTo>
                  <a:lnTo>
                    <a:pt x="0" y="384"/>
                  </a:lnTo>
                  <a:lnTo>
                    <a:pt x="135" y="104"/>
                  </a:lnTo>
                  <a:lnTo>
                    <a:pt x="303" y="0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3" name="Freeform 81"/>
            <p:cNvSpPr>
              <a:spLocks noChangeArrowheads="1"/>
            </p:cNvSpPr>
            <p:nvPr/>
          </p:nvSpPr>
          <p:spPr bwMode="auto">
            <a:xfrm>
              <a:off x="681" y="3158"/>
              <a:ext cx="38" cy="94"/>
            </a:xfrm>
            <a:custGeom>
              <a:avLst/>
              <a:gdLst>
                <a:gd name="T0" fmla="*/ 84 w 172"/>
                <a:gd name="T1" fmla="*/ 67 h 421"/>
                <a:gd name="T2" fmla="*/ 44 w 172"/>
                <a:gd name="T3" fmla="*/ 0 h 421"/>
                <a:gd name="T4" fmla="*/ 0 w 172"/>
                <a:gd name="T5" fmla="*/ 48 h 421"/>
                <a:gd name="T6" fmla="*/ 44 w 172"/>
                <a:gd name="T7" fmla="*/ 188 h 421"/>
                <a:gd name="T8" fmla="*/ 84 w 172"/>
                <a:gd name="T9" fmla="*/ 370 h 421"/>
                <a:gd name="T10" fmla="*/ 142 w 172"/>
                <a:gd name="T11" fmla="*/ 420 h 421"/>
                <a:gd name="T12" fmla="*/ 120 w 172"/>
                <a:gd name="T13" fmla="*/ 235 h 421"/>
                <a:gd name="T14" fmla="*/ 171 w 172"/>
                <a:gd name="T15" fmla="*/ 126 h 421"/>
                <a:gd name="T16" fmla="*/ 148 w 172"/>
                <a:gd name="T17" fmla="*/ 67 h 421"/>
                <a:gd name="T18" fmla="*/ 84 w 172"/>
                <a:gd name="T19" fmla="*/ 67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421">
                  <a:moveTo>
                    <a:pt x="84" y="67"/>
                  </a:moveTo>
                  <a:lnTo>
                    <a:pt x="44" y="0"/>
                  </a:lnTo>
                  <a:lnTo>
                    <a:pt x="0" y="48"/>
                  </a:lnTo>
                  <a:lnTo>
                    <a:pt x="44" y="188"/>
                  </a:lnTo>
                  <a:lnTo>
                    <a:pt x="84" y="370"/>
                  </a:lnTo>
                  <a:lnTo>
                    <a:pt x="142" y="420"/>
                  </a:lnTo>
                  <a:lnTo>
                    <a:pt x="120" y="235"/>
                  </a:lnTo>
                  <a:lnTo>
                    <a:pt x="171" y="126"/>
                  </a:lnTo>
                  <a:lnTo>
                    <a:pt x="148" y="67"/>
                  </a:lnTo>
                  <a:lnTo>
                    <a:pt x="84" y="67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4" name="Freeform 82"/>
            <p:cNvSpPr>
              <a:spLocks noChangeArrowheads="1"/>
            </p:cNvSpPr>
            <p:nvPr/>
          </p:nvSpPr>
          <p:spPr bwMode="auto">
            <a:xfrm>
              <a:off x="733" y="3048"/>
              <a:ext cx="135" cy="334"/>
            </a:xfrm>
            <a:custGeom>
              <a:avLst/>
              <a:gdLst>
                <a:gd name="T0" fmla="*/ 488 w 598"/>
                <a:gd name="T1" fmla="*/ 19 h 1478"/>
                <a:gd name="T2" fmla="*/ 561 w 598"/>
                <a:gd name="T3" fmla="*/ 137 h 1478"/>
                <a:gd name="T4" fmla="*/ 539 w 598"/>
                <a:gd name="T5" fmla="*/ 272 h 1478"/>
                <a:gd name="T6" fmla="*/ 567 w 598"/>
                <a:gd name="T7" fmla="*/ 403 h 1478"/>
                <a:gd name="T8" fmla="*/ 597 w 598"/>
                <a:gd name="T9" fmla="*/ 513 h 1478"/>
                <a:gd name="T10" fmla="*/ 547 w 598"/>
                <a:gd name="T11" fmla="*/ 743 h 1478"/>
                <a:gd name="T12" fmla="*/ 539 w 598"/>
                <a:gd name="T13" fmla="*/ 902 h 1478"/>
                <a:gd name="T14" fmla="*/ 547 w 598"/>
                <a:gd name="T15" fmla="*/ 1020 h 1478"/>
                <a:gd name="T16" fmla="*/ 480 w 598"/>
                <a:gd name="T17" fmla="*/ 1132 h 1478"/>
                <a:gd name="T18" fmla="*/ 452 w 598"/>
                <a:gd name="T19" fmla="*/ 1247 h 1478"/>
                <a:gd name="T20" fmla="*/ 370 w 598"/>
                <a:gd name="T21" fmla="*/ 1278 h 1478"/>
                <a:gd name="T22" fmla="*/ 239 w 598"/>
                <a:gd name="T23" fmla="*/ 1477 h 1478"/>
                <a:gd name="T24" fmla="*/ 157 w 598"/>
                <a:gd name="T25" fmla="*/ 1382 h 1478"/>
                <a:gd name="T26" fmla="*/ 54 w 598"/>
                <a:gd name="T27" fmla="*/ 1163 h 1478"/>
                <a:gd name="T28" fmla="*/ 0 w 598"/>
                <a:gd name="T29" fmla="*/ 1020 h 1478"/>
                <a:gd name="T30" fmla="*/ 121 w 598"/>
                <a:gd name="T31" fmla="*/ 1028 h 1478"/>
                <a:gd name="T32" fmla="*/ 146 w 598"/>
                <a:gd name="T33" fmla="*/ 916 h 1478"/>
                <a:gd name="T34" fmla="*/ 82 w 598"/>
                <a:gd name="T35" fmla="*/ 776 h 1478"/>
                <a:gd name="T36" fmla="*/ 104 w 598"/>
                <a:gd name="T37" fmla="*/ 580 h 1478"/>
                <a:gd name="T38" fmla="*/ 6 w 598"/>
                <a:gd name="T39" fmla="*/ 417 h 1478"/>
                <a:gd name="T40" fmla="*/ 54 w 598"/>
                <a:gd name="T41" fmla="*/ 241 h 1478"/>
                <a:gd name="T42" fmla="*/ 45 w 598"/>
                <a:gd name="T43" fmla="*/ 160 h 1478"/>
                <a:gd name="T44" fmla="*/ 146 w 598"/>
                <a:gd name="T45" fmla="*/ 145 h 1478"/>
                <a:gd name="T46" fmla="*/ 295 w 598"/>
                <a:gd name="T47" fmla="*/ 0 h 1478"/>
                <a:gd name="T48" fmla="*/ 415 w 598"/>
                <a:gd name="T49" fmla="*/ 25 h 1478"/>
                <a:gd name="T50" fmla="*/ 488 w 598"/>
                <a:gd name="T51" fmla="*/ 19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8" h="1478">
                  <a:moveTo>
                    <a:pt x="488" y="19"/>
                  </a:moveTo>
                  <a:lnTo>
                    <a:pt x="561" y="137"/>
                  </a:lnTo>
                  <a:lnTo>
                    <a:pt x="539" y="272"/>
                  </a:lnTo>
                  <a:lnTo>
                    <a:pt x="567" y="403"/>
                  </a:lnTo>
                  <a:lnTo>
                    <a:pt x="597" y="513"/>
                  </a:lnTo>
                  <a:lnTo>
                    <a:pt x="547" y="743"/>
                  </a:lnTo>
                  <a:lnTo>
                    <a:pt x="539" y="902"/>
                  </a:lnTo>
                  <a:lnTo>
                    <a:pt x="547" y="1020"/>
                  </a:lnTo>
                  <a:lnTo>
                    <a:pt x="480" y="1132"/>
                  </a:lnTo>
                  <a:lnTo>
                    <a:pt x="452" y="1247"/>
                  </a:lnTo>
                  <a:lnTo>
                    <a:pt x="370" y="1278"/>
                  </a:lnTo>
                  <a:lnTo>
                    <a:pt x="239" y="1477"/>
                  </a:lnTo>
                  <a:lnTo>
                    <a:pt x="157" y="1382"/>
                  </a:lnTo>
                  <a:lnTo>
                    <a:pt x="54" y="1163"/>
                  </a:lnTo>
                  <a:lnTo>
                    <a:pt x="0" y="1020"/>
                  </a:lnTo>
                  <a:lnTo>
                    <a:pt x="121" y="1028"/>
                  </a:lnTo>
                  <a:lnTo>
                    <a:pt x="146" y="916"/>
                  </a:lnTo>
                  <a:lnTo>
                    <a:pt x="82" y="776"/>
                  </a:lnTo>
                  <a:lnTo>
                    <a:pt x="104" y="580"/>
                  </a:lnTo>
                  <a:lnTo>
                    <a:pt x="6" y="417"/>
                  </a:lnTo>
                  <a:lnTo>
                    <a:pt x="54" y="241"/>
                  </a:lnTo>
                  <a:lnTo>
                    <a:pt x="45" y="160"/>
                  </a:lnTo>
                  <a:lnTo>
                    <a:pt x="146" y="145"/>
                  </a:lnTo>
                  <a:lnTo>
                    <a:pt x="295" y="0"/>
                  </a:lnTo>
                  <a:lnTo>
                    <a:pt x="415" y="25"/>
                  </a:lnTo>
                  <a:lnTo>
                    <a:pt x="488" y="19"/>
                  </a:lnTo>
                </a:path>
              </a:pathLst>
            </a:custGeom>
            <a:solidFill>
              <a:srgbClr val="FFF1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5" name="Freeform 83"/>
            <p:cNvSpPr>
              <a:spLocks noChangeArrowheads="1"/>
            </p:cNvSpPr>
            <p:nvPr/>
          </p:nvSpPr>
          <p:spPr bwMode="auto">
            <a:xfrm>
              <a:off x="769" y="3401"/>
              <a:ext cx="66" cy="211"/>
            </a:xfrm>
            <a:custGeom>
              <a:avLst/>
              <a:gdLst>
                <a:gd name="T0" fmla="*/ 199 w 296"/>
                <a:gd name="T1" fmla="*/ 0 h 934"/>
                <a:gd name="T2" fmla="*/ 241 w 296"/>
                <a:gd name="T3" fmla="*/ 11 h 934"/>
                <a:gd name="T4" fmla="*/ 272 w 296"/>
                <a:gd name="T5" fmla="*/ 109 h 934"/>
                <a:gd name="T6" fmla="*/ 166 w 296"/>
                <a:gd name="T7" fmla="*/ 213 h 934"/>
                <a:gd name="T8" fmla="*/ 177 w 296"/>
                <a:gd name="T9" fmla="*/ 339 h 934"/>
                <a:gd name="T10" fmla="*/ 264 w 296"/>
                <a:gd name="T11" fmla="*/ 504 h 934"/>
                <a:gd name="T12" fmla="*/ 283 w 296"/>
                <a:gd name="T13" fmla="*/ 670 h 934"/>
                <a:gd name="T14" fmla="*/ 236 w 296"/>
                <a:gd name="T15" fmla="*/ 714 h 934"/>
                <a:gd name="T16" fmla="*/ 295 w 296"/>
                <a:gd name="T17" fmla="*/ 866 h 934"/>
                <a:gd name="T18" fmla="*/ 115 w 296"/>
                <a:gd name="T19" fmla="*/ 933 h 934"/>
                <a:gd name="T20" fmla="*/ 20 w 296"/>
                <a:gd name="T21" fmla="*/ 821 h 934"/>
                <a:gd name="T22" fmla="*/ 115 w 296"/>
                <a:gd name="T23" fmla="*/ 762 h 934"/>
                <a:gd name="T24" fmla="*/ 56 w 296"/>
                <a:gd name="T25" fmla="*/ 675 h 934"/>
                <a:gd name="T26" fmla="*/ 0 w 296"/>
                <a:gd name="T27" fmla="*/ 471 h 934"/>
                <a:gd name="T28" fmla="*/ 14 w 296"/>
                <a:gd name="T29" fmla="*/ 372 h 934"/>
                <a:gd name="T30" fmla="*/ 48 w 296"/>
                <a:gd name="T31" fmla="*/ 227 h 934"/>
                <a:gd name="T32" fmla="*/ 138 w 296"/>
                <a:gd name="T33" fmla="*/ 56 h 934"/>
                <a:gd name="T34" fmla="*/ 199 w 296"/>
                <a:gd name="T35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6" h="934">
                  <a:moveTo>
                    <a:pt x="199" y="0"/>
                  </a:moveTo>
                  <a:lnTo>
                    <a:pt x="241" y="11"/>
                  </a:lnTo>
                  <a:lnTo>
                    <a:pt x="272" y="109"/>
                  </a:lnTo>
                  <a:lnTo>
                    <a:pt x="166" y="213"/>
                  </a:lnTo>
                  <a:lnTo>
                    <a:pt x="177" y="339"/>
                  </a:lnTo>
                  <a:lnTo>
                    <a:pt x="264" y="504"/>
                  </a:lnTo>
                  <a:lnTo>
                    <a:pt x="283" y="670"/>
                  </a:lnTo>
                  <a:lnTo>
                    <a:pt x="236" y="714"/>
                  </a:lnTo>
                  <a:lnTo>
                    <a:pt x="295" y="866"/>
                  </a:lnTo>
                  <a:lnTo>
                    <a:pt x="115" y="933"/>
                  </a:lnTo>
                  <a:lnTo>
                    <a:pt x="20" y="821"/>
                  </a:lnTo>
                  <a:lnTo>
                    <a:pt x="115" y="762"/>
                  </a:lnTo>
                  <a:lnTo>
                    <a:pt x="56" y="675"/>
                  </a:lnTo>
                  <a:lnTo>
                    <a:pt x="0" y="471"/>
                  </a:lnTo>
                  <a:lnTo>
                    <a:pt x="14" y="372"/>
                  </a:lnTo>
                  <a:lnTo>
                    <a:pt x="48" y="227"/>
                  </a:lnTo>
                  <a:lnTo>
                    <a:pt x="138" y="56"/>
                  </a:lnTo>
                  <a:lnTo>
                    <a:pt x="199" y="0"/>
                  </a:lnTo>
                </a:path>
              </a:pathLst>
            </a:custGeom>
            <a:solidFill>
              <a:srgbClr val="C0A2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6" name="Freeform 84"/>
            <p:cNvSpPr>
              <a:spLocks noChangeArrowheads="1"/>
            </p:cNvSpPr>
            <p:nvPr/>
          </p:nvSpPr>
          <p:spPr bwMode="auto">
            <a:xfrm>
              <a:off x="990" y="3341"/>
              <a:ext cx="140" cy="243"/>
            </a:xfrm>
            <a:custGeom>
              <a:avLst/>
              <a:gdLst>
                <a:gd name="T0" fmla="*/ 0 w 623"/>
                <a:gd name="T1" fmla="*/ 474 h 1077"/>
                <a:gd name="T2" fmla="*/ 235 w 623"/>
                <a:gd name="T3" fmla="*/ 443 h 1077"/>
                <a:gd name="T4" fmla="*/ 376 w 623"/>
                <a:gd name="T5" fmla="*/ 179 h 1077"/>
                <a:gd name="T6" fmla="*/ 443 w 623"/>
                <a:gd name="T7" fmla="*/ 0 h 1077"/>
                <a:gd name="T8" fmla="*/ 451 w 623"/>
                <a:gd name="T9" fmla="*/ 165 h 1077"/>
                <a:gd name="T10" fmla="*/ 460 w 623"/>
                <a:gd name="T11" fmla="*/ 294 h 1077"/>
                <a:gd name="T12" fmla="*/ 563 w 623"/>
                <a:gd name="T13" fmla="*/ 353 h 1077"/>
                <a:gd name="T14" fmla="*/ 561 w 623"/>
                <a:gd name="T15" fmla="*/ 496 h 1077"/>
                <a:gd name="T16" fmla="*/ 622 w 623"/>
                <a:gd name="T17" fmla="*/ 591 h 1077"/>
                <a:gd name="T18" fmla="*/ 443 w 623"/>
                <a:gd name="T19" fmla="*/ 1076 h 1077"/>
                <a:gd name="T20" fmla="*/ 325 w 623"/>
                <a:gd name="T21" fmla="*/ 1059 h 1077"/>
                <a:gd name="T22" fmla="*/ 252 w 623"/>
                <a:gd name="T23" fmla="*/ 863 h 1077"/>
                <a:gd name="T24" fmla="*/ 151 w 623"/>
                <a:gd name="T25" fmla="*/ 678 h 1077"/>
                <a:gd name="T26" fmla="*/ 0 w 623"/>
                <a:gd name="T27" fmla="*/ 47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3" h="1077">
                  <a:moveTo>
                    <a:pt x="0" y="474"/>
                  </a:moveTo>
                  <a:lnTo>
                    <a:pt x="235" y="443"/>
                  </a:lnTo>
                  <a:lnTo>
                    <a:pt x="376" y="179"/>
                  </a:lnTo>
                  <a:lnTo>
                    <a:pt x="443" y="0"/>
                  </a:lnTo>
                  <a:lnTo>
                    <a:pt x="451" y="165"/>
                  </a:lnTo>
                  <a:lnTo>
                    <a:pt x="460" y="294"/>
                  </a:lnTo>
                  <a:lnTo>
                    <a:pt x="563" y="353"/>
                  </a:lnTo>
                  <a:lnTo>
                    <a:pt x="561" y="496"/>
                  </a:lnTo>
                  <a:lnTo>
                    <a:pt x="622" y="591"/>
                  </a:lnTo>
                  <a:lnTo>
                    <a:pt x="443" y="1076"/>
                  </a:lnTo>
                  <a:lnTo>
                    <a:pt x="325" y="1059"/>
                  </a:lnTo>
                  <a:lnTo>
                    <a:pt x="252" y="863"/>
                  </a:lnTo>
                  <a:lnTo>
                    <a:pt x="151" y="678"/>
                  </a:lnTo>
                  <a:lnTo>
                    <a:pt x="0" y="474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7" name="Freeform 85"/>
            <p:cNvSpPr>
              <a:spLocks noChangeArrowheads="1"/>
            </p:cNvSpPr>
            <p:nvPr/>
          </p:nvSpPr>
          <p:spPr bwMode="auto">
            <a:xfrm>
              <a:off x="1139" y="2895"/>
              <a:ext cx="25" cy="31"/>
            </a:xfrm>
            <a:custGeom>
              <a:avLst/>
              <a:gdLst>
                <a:gd name="T0" fmla="*/ 8 w 113"/>
                <a:gd name="T1" fmla="*/ 45 h 142"/>
                <a:gd name="T2" fmla="*/ 45 w 113"/>
                <a:gd name="T3" fmla="*/ 9 h 142"/>
                <a:gd name="T4" fmla="*/ 112 w 113"/>
                <a:gd name="T5" fmla="*/ 0 h 142"/>
                <a:gd name="T6" fmla="*/ 98 w 113"/>
                <a:gd name="T7" fmla="*/ 124 h 142"/>
                <a:gd name="T8" fmla="*/ 14 w 113"/>
                <a:gd name="T9" fmla="*/ 141 h 142"/>
                <a:gd name="T10" fmla="*/ 0 w 113"/>
                <a:gd name="T11" fmla="*/ 132 h 142"/>
                <a:gd name="T12" fmla="*/ 8 w 113"/>
                <a:gd name="T13" fmla="*/ 4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42">
                  <a:moveTo>
                    <a:pt x="8" y="45"/>
                  </a:moveTo>
                  <a:lnTo>
                    <a:pt x="45" y="9"/>
                  </a:lnTo>
                  <a:lnTo>
                    <a:pt x="112" y="0"/>
                  </a:lnTo>
                  <a:lnTo>
                    <a:pt x="98" y="124"/>
                  </a:lnTo>
                  <a:lnTo>
                    <a:pt x="14" y="141"/>
                  </a:lnTo>
                  <a:lnTo>
                    <a:pt x="0" y="132"/>
                  </a:lnTo>
                  <a:lnTo>
                    <a:pt x="8" y="45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8" name="Freeform 86"/>
            <p:cNvSpPr>
              <a:spLocks noChangeArrowheads="1"/>
            </p:cNvSpPr>
            <p:nvPr/>
          </p:nvSpPr>
          <p:spPr bwMode="auto">
            <a:xfrm>
              <a:off x="1033" y="3070"/>
              <a:ext cx="21" cy="20"/>
            </a:xfrm>
            <a:custGeom>
              <a:avLst/>
              <a:gdLst>
                <a:gd name="T0" fmla="*/ 5 w 96"/>
                <a:gd name="T1" fmla="*/ 20 h 94"/>
                <a:gd name="T2" fmla="*/ 36 w 96"/>
                <a:gd name="T3" fmla="*/ 28 h 94"/>
                <a:gd name="T4" fmla="*/ 78 w 96"/>
                <a:gd name="T5" fmla="*/ 0 h 94"/>
                <a:gd name="T6" fmla="*/ 95 w 96"/>
                <a:gd name="T7" fmla="*/ 45 h 94"/>
                <a:gd name="T8" fmla="*/ 59 w 96"/>
                <a:gd name="T9" fmla="*/ 93 h 94"/>
                <a:gd name="T10" fmla="*/ 0 w 96"/>
                <a:gd name="T11" fmla="*/ 81 h 94"/>
                <a:gd name="T12" fmla="*/ 5 w 96"/>
                <a:gd name="T13" fmla="*/ 2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4">
                  <a:moveTo>
                    <a:pt x="5" y="20"/>
                  </a:moveTo>
                  <a:lnTo>
                    <a:pt x="36" y="28"/>
                  </a:lnTo>
                  <a:lnTo>
                    <a:pt x="78" y="0"/>
                  </a:lnTo>
                  <a:lnTo>
                    <a:pt x="95" y="45"/>
                  </a:lnTo>
                  <a:lnTo>
                    <a:pt x="59" y="93"/>
                  </a:lnTo>
                  <a:lnTo>
                    <a:pt x="0" y="81"/>
                  </a:lnTo>
                  <a:lnTo>
                    <a:pt x="5" y="20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39" name="Freeform 87"/>
            <p:cNvSpPr>
              <a:spLocks noChangeArrowheads="1"/>
            </p:cNvSpPr>
            <p:nvPr/>
          </p:nvSpPr>
          <p:spPr bwMode="auto">
            <a:xfrm>
              <a:off x="1061" y="3080"/>
              <a:ext cx="22" cy="23"/>
            </a:xfrm>
            <a:custGeom>
              <a:avLst/>
              <a:gdLst>
                <a:gd name="T0" fmla="*/ 14 w 102"/>
                <a:gd name="T1" fmla="*/ 36 h 107"/>
                <a:gd name="T2" fmla="*/ 36 w 102"/>
                <a:gd name="T3" fmla="*/ 42 h 107"/>
                <a:gd name="T4" fmla="*/ 45 w 102"/>
                <a:gd name="T5" fmla="*/ 0 h 107"/>
                <a:gd name="T6" fmla="*/ 101 w 102"/>
                <a:gd name="T7" fmla="*/ 5 h 107"/>
                <a:gd name="T8" fmla="*/ 101 w 102"/>
                <a:gd name="T9" fmla="*/ 59 h 107"/>
                <a:gd name="T10" fmla="*/ 45 w 102"/>
                <a:gd name="T11" fmla="*/ 106 h 107"/>
                <a:gd name="T12" fmla="*/ 17 w 102"/>
                <a:gd name="T13" fmla="*/ 101 h 107"/>
                <a:gd name="T14" fmla="*/ 0 w 102"/>
                <a:gd name="T15" fmla="*/ 59 h 107"/>
                <a:gd name="T16" fmla="*/ 14 w 102"/>
                <a:gd name="T17" fmla="*/ 3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07">
                  <a:moveTo>
                    <a:pt x="14" y="36"/>
                  </a:moveTo>
                  <a:lnTo>
                    <a:pt x="36" y="42"/>
                  </a:lnTo>
                  <a:lnTo>
                    <a:pt x="45" y="0"/>
                  </a:lnTo>
                  <a:lnTo>
                    <a:pt x="101" y="5"/>
                  </a:lnTo>
                  <a:lnTo>
                    <a:pt x="101" y="59"/>
                  </a:lnTo>
                  <a:lnTo>
                    <a:pt x="45" y="106"/>
                  </a:lnTo>
                  <a:lnTo>
                    <a:pt x="17" y="101"/>
                  </a:lnTo>
                  <a:lnTo>
                    <a:pt x="0" y="59"/>
                  </a:lnTo>
                  <a:lnTo>
                    <a:pt x="14" y="36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0" name="Freeform 88"/>
            <p:cNvSpPr>
              <a:spLocks noChangeArrowheads="1"/>
            </p:cNvSpPr>
            <p:nvPr/>
          </p:nvSpPr>
          <p:spPr bwMode="auto">
            <a:xfrm>
              <a:off x="1091" y="3057"/>
              <a:ext cx="13" cy="28"/>
            </a:xfrm>
            <a:custGeom>
              <a:avLst/>
              <a:gdLst>
                <a:gd name="T0" fmla="*/ 3 w 62"/>
                <a:gd name="T1" fmla="*/ 65 h 130"/>
                <a:gd name="T2" fmla="*/ 28 w 62"/>
                <a:gd name="T3" fmla="*/ 56 h 130"/>
                <a:gd name="T4" fmla="*/ 17 w 62"/>
                <a:gd name="T5" fmla="*/ 0 h 130"/>
                <a:gd name="T6" fmla="*/ 53 w 62"/>
                <a:gd name="T7" fmla="*/ 37 h 130"/>
                <a:gd name="T8" fmla="*/ 61 w 62"/>
                <a:gd name="T9" fmla="*/ 87 h 130"/>
                <a:gd name="T10" fmla="*/ 28 w 62"/>
                <a:gd name="T11" fmla="*/ 129 h 130"/>
                <a:gd name="T12" fmla="*/ 0 w 62"/>
                <a:gd name="T13" fmla="*/ 115 h 130"/>
                <a:gd name="T14" fmla="*/ 3 w 62"/>
                <a:gd name="T15" fmla="*/ 6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30">
                  <a:moveTo>
                    <a:pt x="3" y="65"/>
                  </a:moveTo>
                  <a:lnTo>
                    <a:pt x="28" y="56"/>
                  </a:lnTo>
                  <a:lnTo>
                    <a:pt x="17" y="0"/>
                  </a:lnTo>
                  <a:lnTo>
                    <a:pt x="53" y="37"/>
                  </a:lnTo>
                  <a:lnTo>
                    <a:pt x="61" y="87"/>
                  </a:lnTo>
                  <a:lnTo>
                    <a:pt x="28" y="129"/>
                  </a:lnTo>
                  <a:lnTo>
                    <a:pt x="0" y="115"/>
                  </a:lnTo>
                  <a:lnTo>
                    <a:pt x="3" y="65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1" name="Freeform 89"/>
            <p:cNvSpPr>
              <a:spLocks noChangeArrowheads="1"/>
            </p:cNvSpPr>
            <p:nvPr/>
          </p:nvSpPr>
          <p:spPr bwMode="auto">
            <a:xfrm>
              <a:off x="1032" y="2976"/>
              <a:ext cx="43" cy="33"/>
            </a:xfrm>
            <a:custGeom>
              <a:avLst/>
              <a:gdLst>
                <a:gd name="T0" fmla="*/ 0 w 194"/>
                <a:gd name="T1" fmla="*/ 39 h 150"/>
                <a:gd name="T2" fmla="*/ 36 w 194"/>
                <a:gd name="T3" fmla="*/ 3 h 150"/>
                <a:gd name="T4" fmla="*/ 90 w 194"/>
                <a:gd name="T5" fmla="*/ 37 h 150"/>
                <a:gd name="T6" fmla="*/ 134 w 194"/>
                <a:gd name="T7" fmla="*/ 0 h 150"/>
                <a:gd name="T8" fmla="*/ 193 w 194"/>
                <a:gd name="T9" fmla="*/ 23 h 150"/>
                <a:gd name="T10" fmla="*/ 168 w 194"/>
                <a:gd name="T11" fmla="*/ 84 h 150"/>
                <a:gd name="T12" fmla="*/ 118 w 194"/>
                <a:gd name="T13" fmla="*/ 149 h 150"/>
                <a:gd name="T14" fmla="*/ 14 w 194"/>
                <a:gd name="T15" fmla="*/ 95 h 150"/>
                <a:gd name="T16" fmla="*/ 0 w 194"/>
                <a:gd name="T17" fmla="*/ 3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150">
                  <a:moveTo>
                    <a:pt x="0" y="39"/>
                  </a:moveTo>
                  <a:lnTo>
                    <a:pt x="36" y="3"/>
                  </a:lnTo>
                  <a:lnTo>
                    <a:pt x="90" y="37"/>
                  </a:lnTo>
                  <a:lnTo>
                    <a:pt x="134" y="0"/>
                  </a:lnTo>
                  <a:lnTo>
                    <a:pt x="193" y="23"/>
                  </a:lnTo>
                  <a:lnTo>
                    <a:pt x="168" y="84"/>
                  </a:lnTo>
                  <a:lnTo>
                    <a:pt x="118" y="149"/>
                  </a:lnTo>
                  <a:lnTo>
                    <a:pt x="14" y="95"/>
                  </a:lnTo>
                  <a:lnTo>
                    <a:pt x="0" y="39"/>
                  </a:lnTo>
                </a:path>
              </a:pathLst>
            </a:custGeom>
            <a:solidFill>
              <a:srgbClr val="FF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2" name="Freeform 90"/>
            <p:cNvSpPr>
              <a:spLocks noChangeArrowheads="1"/>
            </p:cNvSpPr>
            <p:nvPr/>
          </p:nvSpPr>
          <p:spPr bwMode="auto">
            <a:xfrm>
              <a:off x="1707" y="3071"/>
              <a:ext cx="108" cy="118"/>
            </a:xfrm>
            <a:custGeom>
              <a:avLst/>
              <a:gdLst>
                <a:gd name="T0" fmla="*/ 78 w 480"/>
                <a:gd name="T1" fmla="*/ 358 h 525"/>
                <a:gd name="T2" fmla="*/ 0 w 480"/>
                <a:gd name="T3" fmla="*/ 412 h 525"/>
                <a:gd name="T4" fmla="*/ 14 w 480"/>
                <a:gd name="T5" fmla="*/ 479 h 525"/>
                <a:gd name="T6" fmla="*/ 109 w 480"/>
                <a:gd name="T7" fmla="*/ 524 h 525"/>
                <a:gd name="T8" fmla="*/ 221 w 480"/>
                <a:gd name="T9" fmla="*/ 501 h 525"/>
                <a:gd name="T10" fmla="*/ 280 w 480"/>
                <a:gd name="T11" fmla="*/ 406 h 525"/>
                <a:gd name="T12" fmla="*/ 373 w 480"/>
                <a:gd name="T13" fmla="*/ 389 h 525"/>
                <a:gd name="T14" fmla="*/ 317 w 480"/>
                <a:gd name="T15" fmla="*/ 330 h 525"/>
                <a:gd name="T16" fmla="*/ 387 w 480"/>
                <a:gd name="T17" fmla="*/ 263 h 525"/>
                <a:gd name="T18" fmla="*/ 339 w 480"/>
                <a:gd name="T19" fmla="*/ 185 h 525"/>
                <a:gd name="T20" fmla="*/ 479 w 480"/>
                <a:gd name="T21" fmla="*/ 22 h 525"/>
                <a:gd name="T22" fmla="*/ 367 w 480"/>
                <a:gd name="T23" fmla="*/ 0 h 525"/>
                <a:gd name="T24" fmla="*/ 269 w 480"/>
                <a:gd name="T25" fmla="*/ 87 h 525"/>
                <a:gd name="T26" fmla="*/ 199 w 480"/>
                <a:gd name="T27" fmla="*/ 140 h 525"/>
                <a:gd name="T28" fmla="*/ 219 w 480"/>
                <a:gd name="T29" fmla="*/ 229 h 525"/>
                <a:gd name="T30" fmla="*/ 50 w 480"/>
                <a:gd name="T31" fmla="*/ 300 h 525"/>
                <a:gd name="T32" fmla="*/ 78 w 480"/>
                <a:gd name="T33" fmla="*/ 358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0" h="525">
                  <a:moveTo>
                    <a:pt x="78" y="358"/>
                  </a:moveTo>
                  <a:lnTo>
                    <a:pt x="0" y="412"/>
                  </a:lnTo>
                  <a:lnTo>
                    <a:pt x="14" y="479"/>
                  </a:lnTo>
                  <a:lnTo>
                    <a:pt x="109" y="524"/>
                  </a:lnTo>
                  <a:lnTo>
                    <a:pt x="221" y="501"/>
                  </a:lnTo>
                  <a:lnTo>
                    <a:pt x="280" y="406"/>
                  </a:lnTo>
                  <a:lnTo>
                    <a:pt x="373" y="389"/>
                  </a:lnTo>
                  <a:lnTo>
                    <a:pt x="317" y="330"/>
                  </a:lnTo>
                  <a:lnTo>
                    <a:pt x="387" y="263"/>
                  </a:lnTo>
                  <a:lnTo>
                    <a:pt x="339" y="185"/>
                  </a:lnTo>
                  <a:lnTo>
                    <a:pt x="479" y="22"/>
                  </a:lnTo>
                  <a:lnTo>
                    <a:pt x="367" y="0"/>
                  </a:lnTo>
                  <a:lnTo>
                    <a:pt x="269" y="87"/>
                  </a:lnTo>
                  <a:lnTo>
                    <a:pt x="199" y="140"/>
                  </a:lnTo>
                  <a:lnTo>
                    <a:pt x="219" y="229"/>
                  </a:lnTo>
                  <a:lnTo>
                    <a:pt x="50" y="300"/>
                  </a:lnTo>
                  <a:lnTo>
                    <a:pt x="78" y="358"/>
                  </a:lnTo>
                </a:path>
              </a:pathLst>
            </a:custGeom>
            <a:solidFill>
              <a:srgbClr val="A669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3" name="Freeform 91"/>
            <p:cNvSpPr>
              <a:spLocks noChangeArrowheads="1"/>
            </p:cNvSpPr>
            <p:nvPr/>
          </p:nvSpPr>
          <p:spPr bwMode="auto">
            <a:xfrm>
              <a:off x="1076" y="2871"/>
              <a:ext cx="15" cy="16"/>
            </a:xfrm>
            <a:custGeom>
              <a:avLst/>
              <a:gdLst>
                <a:gd name="T0" fmla="*/ 14 w 69"/>
                <a:gd name="T1" fmla="*/ 64 h 74"/>
                <a:gd name="T2" fmla="*/ 37 w 69"/>
                <a:gd name="T3" fmla="*/ 28 h 74"/>
                <a:gd name="T4" fmla="*/ 59 w 69"/>
                <a:gd name="T5" fmla="*/ 73 h 74"/>
                <a:gd name="T6" fmla="*/ 68 w 69"/>
                <a:gd name="T7" fmla="*/ 8 h 74"/>
                <a:gd name="T8" fmla="*/ 0 w 69"/>
                <a:gd name="T9" fmla="*/ 0 h 74"/>
                <a:gd name="T10" fmla="*/ 14 w 69"/>
                <a:gd name="T11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74">
                  <a:moveTo>
                    <a:pt x="14" y="64"/>
                  </a:moveTo>
                  <a:lnTo>
                    <a:pt x="37" y="28"/>
                  </a:lnTo>
                  <a:lnTo>
                    <a:pt x="59" y="73"/>
                  </a:lnTo>
                  <a:lnTo>
                    <a:pt x="68" y="8"/>
                  </a:lnTo>
                  <a:lnTo>
                    <a:pt x="0" y="0"/>
                  </a:lnTo>
                  <a:lnTo>
                    <a:pt x="14" y="64"/>
                  </a:lnTo>
                </a:path>
              </a:pathLst>
            </a:custGeom>
            <a:solidFill>
              <a:srgbClr val="7FA2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4" name="Freeform 92"/>
            <p:cNvSpPr>
              <a:spLocks noChangeArrowheads="1"/>
            </p:cNvSpPr>
            <p:nvPr/>
          </p:nvSpPr>
          <p:spPr bwMode="auto">
            <a:xfrm>
              <a:off x="473" y="3667"/>
              <a:ext cx="149" cy="76"/>
            </a:xfrm>
            <a:custGeom>
              <a:avLst/>
              <a:gdLst>
                <a:gd name="T0" fmla="*/ 0 w 660"/>
                <a:gd name="T1" fmla="*/ 207 h 340"/>
                <a:gd name="T2" fmla="*/ 530 w 660"/>
                <a:gd name="T3" fmla="*/ 0 h 340"/>
                <a:gd name="T4" fmla="*/ 659 w 660"/>
                <a:gd name="T5" fmla="*/ 118 h 340"/>
                <a:gd name="T6" fmla="*/ 659 w 660"/>
                <a:gd name="T7" fmla="*/ 216 h 340"/>
                <a:gd name="T8" fmla="*/ 538 w 660"/>
                <a:gd name="T9" fmla="*/ 339 h 340"/>
                <a:gd name="T10" fmla="*/ 0 w 660"/>
                <a:gd name="T11" fmla="*/ 20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340">
                  <a:moveTo>
                    <a:pt x="0" y="207"/>
                  </a:moveTo>
                  <a:lnTo>
                    <a:pt x="530" y="0"/>
                  </a:lnTo>
                  <a:lnTo>
                    <a:pt x="659" y="118"/>
                  </a:lnTo>
                  <a:lnTo>
                    <a:pt x="659" y="216"/>
                  </a:lnTo>
                  <a:lnTo>
                    <a:pt x="538" y="339"/>
                  </a:lnTo>
                  <a:lnTo>
                    <a:pt x="0" y="207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5" name="Freeform 93"/>
            <p:cNvSpPr>
              <a:spLocks noChangeArrowheads="1"/>
            </p:cNvSpPr>
            <p:nvPr/>
          </p:nvSpPr>
          <p:spPr bwMode="auto">
            <a:xfrm>
              <a:off x="799" y="3767"/>
              <a:ext cx="102" cy="62"/>
            </a:xfrm>
            <a:custGeom>
              <a:avLst/>
              <a:gdLst>
                <a:gd name="T0" fmla="*/ 0 w 455"/>
                <a:gd name="T1" fmla="*/ 31 h 276"/>
                <a:gd name="T2" fmla="*/ 322 w 455"/>
                <a:gd name="T3" fmla="*/ 0 h 276"/>
                <a:gd name="T4" fmla="*/ 454 w 455"/>
                <a:gd name="T5" fmla="*/ 275 h 276"/>
                <a:gd name="T6" fmla="*/ 258 w 455"/>
                <a:gd name="T7" fmla="*/ 235 h 276"/>
                <a:gd name="T8" fmla="*/ 0 w 455"/>
                <a:gd name="T9" fmla="*/ 3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276">
                  <a:moveTo>
                    <a:pt x="0" y="31"/>
                  </a:moveTo>
                  <a:lnTo>
                    <a:pt x="322" y="0"/>
                  </a:lnTo>
                  <a:lnTo>
                    <a:pt x="454" y="275"/>
                  </a:lnTo>
                  <a:lnTo>
                    <a:pt x="258" y="235"/>
                  </a:lnTo>
                  <a:lnTo>
                    <a:pt x="0" y="3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6" name="Freeform 94"/>
            <p:cNvSpPr>
              <a:spLocks noChangeArrowheads="1"/>
            </p:cNvSpPr>
            <p:nvPr/>
          </p:nvSpPr>
          <p:spPr bwMode="auto">
            <a:xfrm>
              <a:off x="704" y="3816"/>
              <a:ext cx="227" cy="174"/>
            </a:xfrm>
            <a:custGeom>
              <a:avLst/>
              <a:gdLst>
                <a:gd name="T0" fmla="*/ 0 w 1007"/>
                <a:gd name="T1" fmla="*/ 771 h 772"/>
                <a:gd name="T2" fmla="*/ 204 w 1007"/>
                <a:gd name="T3" fmla="*/ 698 h 772"/>
                <a:gd name="T4" fmla="*/ 1006 w 1007"/>
                <a:gd name="T5" fmla="*/ 146 h 772"/>
                <a:gd name="T6" fmla="*/ 824 w 1007"/>
                <a:gd name="T7" fmla="*/ 0 h 772"/>
                <a:gd name="T8" fmla="*/ 0 w 1007"/>
                <a:gd name="T9" fmla="*/ 771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7" h="772">
                  <a:moveTo>
                    <a:pt x="0" y="771"/>
                  </a:moveTo>
                  <a:lnTo>
                    <a:pt x="204" y="698"/>
                  </a:lnTo>
                  <a:lnTo>
                    <a:pt x="1006" y="146"/>
                  </a:lnTo>
                  <a:lnTo>
                    <a:pt x="824" y="0"/>
                  </a:lnTo>
                  <a:lnTo>
                    <a:pt x="0" y="771"/>
                  </a:lnTo>
                </a:path>
              </a:pathLst>
            </a:custGeom>
            <a:solidFill>
              <a:srgbClr val="B790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7" name="Freeform 95"/>
            <p:cNvSpPr>
              <a:spLocks noChangeArrowheads="1"/>
            </p:cNvSpPr>
            <p:nvPr/>
          </p:nvSpPr>
          <p:spPr bwMode="auto">
            <a:xfrm>
              <a:off x="1393" y="3828"/>
              <a:ext cx="377" cy="225"/>
            </a:xfrm>
            <a:custGeom>
              <a:avLst/>
              <a:gdLst>
                <a:gd name="T0" fmla="*/ 0 w 1666"/>
                <a:gd name="T1" fmla="*/ 561 h 996"/>
                <a:gd name="T2" fmla="*/ 12 w 1666"/>
                <a:gd name="T3" fmla="*/ 454 h 996"/>
                <a:gd name="T4" fmla="*/ 76 w 1666"/>
                <a:gd name="T5" fmla="*/ 407 h 996"/>
                <a:gd name="T6" fmla="*/ 140 w 1666"/>
                <a:gd name="T7" fmla="*/ 412 h 996"/>
                <a:gd name="T8" fmla="*/ 269 w 1666"/>
                <a:gd name="T9" fmla="*/ 488 h 996"/>
                <a:gd name="T10" fmla="*/ 510 w 1666"/>
                <a:gd name="T11" fmla="*/ 572 h 996"/>
                <a:gd name="T12" fmla="*/ 681 w 1666"/>
                <a:gd name="T13" fmla="*/ 751 h 996"/>
                <a:gd name="T14" fmla="*/ 796 w 1666"/>
                <a:gd name="T15" fmla="*/ 788 h 996"/>
                <a:gd name="T16" fmla="*/ 892 w 1666"/>
                <a:gd name="T17" fmla="*/ 743 h 996"/>
                <a:gd name="T18" fmla="*/ 1012 w 1666"/>
                <a:gd name="T19" fmla="*/ 782 h 996"/>
                <a:gd name="T20" fmla="*/ 1085 w 1666"/>
                <a:gd name="T21" fmla="*/ 693 h 996"/>
                <a:gd name="T22" fmla="*/ 1410 w 1666"/>
                <a:gd name="T23" fmla="*/ 426 h 996"/>
                <a:gd name="T24" fmla="*/ 1374 w 1666"/>
                <a:gd name="T25" fmla="*/ 0 h 996"/>
                <a:gd name="T26" fmla="*/ 1601 w 1666"/>
                <a:gd name="T27" fmla="*/ 281 h 996"/>
                <a:gd name="T28" fmla="*/ 1665 w 1666"/>
                <a:gd name="T29" fmla="*/ 381 h 996"/>
                <a:gd name="T30" fmla="*/ 1503 w 1666"/>
                <a:gd name="T31" fmla="*/ 499 h 996"/>
                <a:gd name="T32" fmla="*/ 1340 w 1666"/>
                <a:gd name="T33" fmla="*/ 642 h 996"/>
                <a:gd name="T34" fmla="*/ 1222 w 1666"/>
                <a:gd name="T35" fmla="*/ 765 h 996"/>
                <a:gd name="T36" fmla="*/ 1091 w 1666"/>
                <a:gd name="T37" fmla="*/ 987 h 996"/>
                <a:gd name="T38" fmla="*/ 953 w 1666"/>
                <a:gd name="T39" fmla="*/ 995 h 996"/>
                <a:gd name="T40" fmla="*/ 880 w 1666"/>
                <a:gd name="T41" fmla="*/ 992 h 996"/>
                <a:gd name="T42" fmla="*/ 752 w 1666"/>
                <a:gd name="T43" fmla="*/ 936 h 996"/>
                <a:gd name="T44" fmla="*/ 348 w 1666"/>
                <a:gd name="T45" fmla="*/ 715 h 996"/>
                <a:gd name="T46" fmla="*/ 82 w 1666"/>
                <a:gd name="T47" fmla="*/ 653 h 996"/>
                <a:gd name="T48" fmla="*/ 0 w 1666"/>
                <a:gd name="T49" fmla="*/ 561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66" h="996">
                  <a:moveTo>
                    <a:pt x="0" y="561"/>
                  </a:moveTo>
                  <a:lnTo>
                    <a:pt x="12" y="454"/>
                  </a:lnTo>
                  <a:lnTo>
                    <a:pt x="76" y="407"/>
                  </a:lnTo>
                  <a:lnTo>
                    <a:pt x="140" y="412"/>
                  </a:lnTo>
                  <a:lnTo>
                    <a:pt x="269" y="488"/>
                  </a:lnTo>
                  <a:lnTo>
                    <a:pt x="510" y="572"/>
                  </a:lnTo>
                  <a:lnTo>
                    <a:pt x="681" y="751"/>
                  </a:lnTo>
                  <a:lnTo>
                    <a:pt x="796" y="788"/>
                  </a:lnTo>
                  <a:lnTo>
                    <a:pt x="892" y="743"/>
                  </a:lnTo>
                  <a:lnTo>
                    <a:pt x="1012" y="782"/>
                  </a:lnTo>
                  <a:lnTo>
                    <a:pt x="1085" y="693"/>
                  </a:lnTo>
                  <a:lnTo>
                    <a:pt x="1410" y="426"/>
                  </a:lnTo>
                  <a:lnTo>
                    <a:pt x="1374" y="0"/>
                  </a:lnTo>
                  <a:lnTo>
                    <a:pt x="1601" y="281"/>
                  </a:lnTo>
                  <a:lnTo>
                    <a:pt x="1665" y="381"/>
                  </a:lnTo>
                  <a:lnTo>
                    <a:pt x="1503" y="499"/>
                  </a:lnTo>
                  <a:lnTo>
                    <a:pt x="1340" y="642"/>
                  </a:lnTo>
                  <a:lnTo>
                    <a:pt x="1222" y="765"/>
                  </a:lnTo>
                  <a:lnTo>
                    <a:pt x="1091" y="987"/>
                  </a:lnTo>
                  <a:lnTo>
                    <a:pt x="953" y="995"/>
                  </a:lnTo>
                  <a:lnTo>
                    <a:pt x="880" y="992"/>
                  </a:lnTo>
                  <a:lnTo>
                    <a:pt x="752" y="936"/>
                  </a:lnTo>
                  <a:lnTo>
                    <a:pt x="348" y="715"/>
                  </a:lnTo>
                  <a:lnTo>
                    <a:pt x="82" y="653"/>
                  </a:lnTo>
                  <a:lnTo>
                    <a:pt x="0" y="561"/>
                  </a:lnTo>
                </a:path>
              </a:pathLst>
            </a:custGeom>
            <a:solidFill>
              <a:srgbClr val="EADC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8" name="Freeform 96"/>
            <p:cNvSpPr>
              <a:spLocks noChangeArrowheads="1"/>
            </p:cNvSpPr>
            <p:nvPr/>
          </p:nvSpPr>
          <p:spPr bwMode="auto">
            <a:xfrm>
              <a:off x="455" y="3748"/>
              <a:ext cx="446" cy="230"/>
            </a:xfrm>
            <a:custGeom>
              <a:avLst/>
              <a:gdLst>
                <a:gd name="T0" fmla="*/ 815 w 1971"/>
                <a:gd name="T1" fmla="*/ 0 h 1019"/>
                <a:gd name="T2" fmla="*/ 751 w 1971"/>
                <a:gd name="T3" fmla="*/ 42 h 1019"/>
                <a:gd name="T4" fmla="*/ 748 w 1971"/>
                <a:gd name="T5" fmla="*/ 90 h 1019"/>
                <a:gd name="T6" fmla="*/ 1059 w 1971"/>
                <a:gd name="T7" fmla="*/ 171 h 1019"/>
                <a:gd name="T8" fmla="*/ 1502 w 1971"/>
                <a:gd name="T9" fmla="*/ 196 h 1019"/>
                <a:gd name="T10" fmla="*/ 1625 w 1971"/>
                <a:gd name="T11" fmla="*/ 353 h 1019"/>
                <a:gd name="T12" fmla="*/ 852 w 1971"/>
                <a:gd name="T13" fmla="*/ 435 h 1019"/>
                <a:gd name="T14" fmla="*/ 720 w 1971"/>
                <a:gd name="T15" fmla="*/ 465 h 1019"/>
                <a:gd name="T16" fmla="*/ 765 w 1971"/>
                <a:gd name="T17" fmla="*/ 513 h 1019"/>
                <a:gd name="T18" fmla="*/ 1250 w 1971"/>
                <a:gd name="T19" fmla="*/ 558 h 1019"/>
                <a:gd name="T20" fmla="*/ 1639 w 1971"/>
                <a:gd name="T21" fmla="*/ 435 h 1019"/>
                <a:gd name="T22" fmla="*/ 1631 w 1971"/>
                <a:gd name="T23" fmla="*/ 507 h 1019"/>
                <a:gd name="T24" fmla="*/ 1079 w 1971"/>
                <a:gd name="T25" fmla="*/ 830 h 1019"/>
                <a:gd name="T26" fmla="*/ 986 w 1971"/>
                <a:gd name="T27" fmla="*/ 875 h 1019"/>
                <a:gd name="T28" fmla="*/ 0 w 1971"/>
                <a:gd name="T29" fmla="*/ 331 h 1019"/>
                <a:gd name="T30" fmla="*/ 42 w 1971"/>
                <a:gd name="T31" fmla="*/ 412 h 1019"/>
                <a:gd name="T32" fmla="*/ 656 w 1971"/>
                <a:gd name="T33" fmla="*/ 771 h 1019"/>
                <a:gd name="T34" fmla="*/ 1056 w 1971"/>
                <a:gd name="T35" fmla="*/ 1018 h 1019"/>
                <a:gd name="T36" fmla="*/ 1516 w 1971"/>
                <a:gd name="T37" fmla="*/ 676 h 1019"/>
                <a:gd name="T38" fmla="*/ 1883 w 1971"/>
                <a:gd name="T39" fmla="*/ 443 h 1019"/>
                <a:gd name="T40" fmla="*/ 1970 w 1971"/>
                <a:gd name="T41" fmla="*/ 362 h 1019"/>
                <a:gd name="T42" fmla="*/ 1855 w 1971"/>
                <a:gd name="T43" fmla="*/ 359 h 1019"/>
                <a:gd name="T44" fmla="*/ 1536 w 1971"/>
                <a:gd name="T45" fmla="*/ 118 h 1019"/>
                <a:gd name="T46" fmla="*/ 1149 w 1971"/>
                <a:gd name="T47" fmla="*/ 28 h 1019"/>
                <a:gd name="T48" fmla="*/ 1101 w 1971"/>
                <a:gd name="T49" fmla="*/ 79 h 1019"/>
                <a:gd name="T50" fmla="*/ 891 w 1971"/>
                <a:gd name="T51" fmla="*/ 53 h 1019"/>
                <a:gd name="T52" fmla="*/ 815 w 1971"/>
                <a:gd name="T53" fmla="*/ 0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71" h="1019">
                  <a:moveTo>
                    <a:pt x="815" y="0"/>
                  </a:moveTo>
                  <a:lnTo>
                    <a:pt x="751" y="42"/>
                  </a:lnTo>
                  <a:lnTo>
                    <a:pt x="748" y="90"/>
                  </a:lnTo>
                  <a:lnTo>
                    <a:pt x="1059" y="171"/>
                  </a:lnTo>
                  <a:lnTo>
                    <a:pt x="1502" y="196"/>
                  </a:lnTo>
                  <a:lnTo>
                    <a:pt x="1625" y="353"/>
                  </a:lnTo>
                  <a:lnTo>
                    <a:pt x="852" y="435"/>
                  </a:lnTo>
                  <a:lnTo>
                    <a:pt x="720" y="465"/>
                  </a:lnTo>
                  <a:lnTo>
                    <a:pt x="765" y="513"/>
                  </a:lnTo>
                  <a:lnTo>
                    <a:pt x="1250" y="558"/>
                  </a:lnTo>
                  <a:lnTo>
                    <a:pt x="1639" y="435"/>
                  </a:lnTo>
                  <a:lnTo>
                    <a:pt x="1631" y="507"/>
                  </a:lnTo>
                  <a:lnTo>
                    <a:pt x="1079" y="830"/>
                  </a:lnTo>
                  <a:lnTo>
                    <a:pt x="986" y="875"/>
                  </a:lnTo>
                  <a:lnTo>
                    <a:pt x="0" y="331"/>
                  </a:lnTo>
                  <a:lnTo>
                    <a:pt x="42" y="412"/>
                  </a:lnTo>
                  <a:lnTo>
                    <a:pt x="656" y="771"/>
                  </a:lnTo>
                  <a:lnTo>
                    <a:pt x="1056" y="1018"/>
                  </a:lnTo>
                  <a:lnTo>
                    <a:pt x="1516" y="676"/>
                  </a:lnTo>
                  <a:lnTo>
                    <a:pt x="1883" y="443"/>
                  </a:lnTo>
                  <a:lnTo>
                    <a:pt x="1970" y="362"/>
                  </a:lnTo>
                  <a:lnTo>
                    <a:pt x="1855" y="359"/>
                  </a:lnTo>
                  <a:lnTo>
                    <a:pt x="1536" y="118"/>
                  </a:lnTo>
                  <a:lnTo>
                    <a:pt x="1149" y="28"/>
                  </a:lnTo>
                  <a:lnTo>
                    <a:pt x="1101" y="79"/>
                  </a:lnTo>
                  <a:lnTo>
                    <a:pt x="891" y="53"/>
                  </a:lnTo>
                  <a:lnTo>
                    <a:pt x="815" y="0"/>
                  </a:lnTo>
                </a:path>
              </a:pathLst>
            </a:custGeom>
            <a:solidFill>
              <a:srgbClr val="D4D6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49" name="Freeform 97"/>
            <p:cNvSpPr>
              <a:spLocks noChangeArrowheads="1"/>
            </p:cNvSpPr>
            <p:nvPr/>
          </p:nvSpPr>
          <p:spPr bwMode="auto">
            <a:xfrm>
              <a:off x="622" y="3821"/>
              <a:ext cx="189" cy="33"/>
            </a:xfrm>
            <a:custGeom>
              <a:avLst/>
              <a:gdLst>
                <a:gd name="T0" fmla="*/ 5 w 836"/>
                <a:gd name="T1" fmla="*/ 51 h 150"/>
                <a:gd name="T2" fmla="*/ 322 w 836"/>
                <a:gd name="T3" fmla="*/ 51 h 150"/>
                <a:gd name="T4" fmla="*/ 695 w 836"/>
                <a:gd name="T5" fmla="*/ 0 h 150"/>
                <a:gd name="T6" fmla="*/ 835 w 836"/>
                <a:gd name="T7" fmla="*/ 40 h 150"/>
                <a:gd name="T8" fmla="*/ 754 w 836"/>
                <a:gd name="T9" fmla="*/ 104 h 150"/>
                <a:gd name="T10" fmla="*/ 412 w 836"/>
                <a:gd name="T11" fmla="*/ 149 h 150"/>
                <a:gd name="T12" fmla="*/ 154 w 836"/>
                <a:gd name="T13" fmla="*/ 127 h 150"/>
                <a:gd name="T14" fmla="*/ 0 w 836"/>
                <a:gd name="T15" fmla="*/ 104 h 150"/>
                <a:gd name="T16" fmla="*/ 5 w 836"/>
                <a:gd name="T17" fmla="*/ 5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6" h="150">
                  <a:moveTo>
                    <a:pt x="5" y="51"/>
                  </a:moveTo>
                  <a:lnTo>
                    <a:pt x="322" y="51"/>
                  </a:lnTo>
                  <a:lnTo>
                    <a:pt x="695" y="0"/>
                  </a:lnTo>
                  <a:lnTo>
                    <a:pt x="835" y="40"/>
                  </a:lnTo>
                  <a:lnTo>
                    <a:pt x="754" y="104"/>
                  </a:lnTo>
                  <a:lnTo>
                    <a:pt x="412" y="149"/>
                  </a:lnTo>
                  <a:lnTo>
                    <a:pt x="154" y="127"/>
                  </a:lnTo>
                  <a:lnTo>
                    <a:pt x="0" y="104"/>
                  </a:lnTo>
                  <a:lnTo>
                    <a:pt x="5" y="51"/>
                  </a:lnTo>
                </a:path>
              </a:pathLst>
            </a:custGeom>
            <a:solidFill>
              <a:srgbClr val="FFDE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0" name="Freeform 98"/>
            <p:cNvSpPr>
              <a:spLocks noChangeArrowheads="1"/>
            </p:cNvSpPr>
            <p:nvPr/>
          </p:nvSpPr>
          <p:spPr bwMode="auto">
            <a:xfrm>
              <a:off x="1099" y="2681"/>
              <a:ext cx="84" cy="199"/>
            </a:xfrm>
            <a:custGeom>
              <a:avLst/>
              <a:gdLst>
                <a:gd name="T0" fmla="*/ 14 w 377"/>
                <a:gd name="T1" fmla="*/ 11 h 884"/>
                <a:gd name="T2" fmla="*/ 140 w 377"/>
                <a:gd name="T3" fmla="*/ 0 h 884"/>
                <a:gd name="T4" fmla="*/ 191 w 377"/>
                <a:gd name="T5" fmla="*/ 22 h 884"/>
                <a:gd name="T6" fmla="*/ 238 w 377"/>
                <a:gd name="T7" fmla="*/ 72 h 884"/>
                <a:gd name="T8" fmla="*/ 272 w 377"/>
                <a:gd name="T9" fmla="*/ 140 h 884"/>
                <a:gd name="T10" fmla="*/ 281 w 377"/>
                <a:gd name="T11" fmla="*/ 213 h 884"/>
                <a:gd name="T12" fmla="*/ 275 w 377"/>
                <a:gd name="T13" fmla="*/ 375 h 884"/>
                <a:gd name="T14" fmla="*/ 331 w 377"/>
                <a:gd name="T15" fmla="*/ 490 h 884"/>
                <a:gd name="T16" fmla="*/ 331 w 377"/>
                <a:gd name="T17" fmla="*/ 557 h 884"/>
                <a:gd name="T18" fmla="*/ 348 w 377"/>
                <a:gd name="T19" fmla="*/ 611 h 884"/>
                <a:gd name="T20" fmla="*/ 376 w 377"/>
                <a:gd name="T21" fmla="*/ 740 h 884"/>
                <a:gd name="T22" fmla="*/ 367 w 377"/>
                <a:gd name="T23" fmla="*/ 784 h 884"/>
                <a:gd name="T24" fmla="*/ 348 w 377"/>
                <a:gd name="T25" fmla="*/ 821 h 884"/>
                <a:gd name="T26" fmla="*/ 317 w 377"/>
                <a:gd name="T27" fmla="*/ 852 h 884"/>
                <a:gd name="T28" fmla="*/ 289 w 377"/>
                <a:gd name="T29" fmla="*/ 883 h 884"/>
                <a:gd name="T30" fmla="*/ 272 w 377"/>
                <a:gd name="T31" fmla="*/ 860 h 884"/>
                <a:gd name="T32" fmla="*/ 317 w 377"/>
                <a:gd name="T33" fmla="*/ 740 h 884"/>
                <a:gd name="T34" fmla="*/ 309 w 377"/>
                <a:gd name="T35" fmla="*/ 670 h 884"/>
                <a:gd name="T36" fmla="*/ 289 w 377"/>
                <a:gd name="T37" fmla="*/ 611 h 884"/>
                <a:gd name="T38" fmla="*/ 272 w 377"/>
                <a:gd name="T39" fmla="*/ 485 h 884"/>
                <a:gd name="T40" fmla="*/ 253 w 377"/>
                <a:gd name="T41" fmla="*/ 445 h 884"/>
                <a:gd name="T42" fmla="*/ 222 w 377"/>
                <a:gd name="T43" fmla="*/ 412 h 884"/>
                <a:gd name="T44" fmla="*/ 216 w 377"/>
                <a:gd name="T45" fmla="*/ 386 h 884"/>
                <a:gd name="T46" fmla="*/ 208 w 377"/>
                <a:gd name="T47" fmla="*/ 101 h 884"/>
                <a:gd name="T48" fmla="*/ 191 w 377"/>
                <a:gd name="T49" fmla="*/ 72 h 884"/>
                <a:gd name="T50" fmla="*/ 171 w 377"/>
                <a:gd name="T51" fmla="*/ 58 h 884"/>
                <a:gd name="T52" fmla="*/ 126 w 377"/>
                <a:gd name="T53" fmla="*/ 36 h 884"/>
                <a:gd name="T54" fmla="*/ 14 w 377"/>
                <a:gd name="T55" fmla="*/ 36 h 884"/>
                <a:gd name="T56" fmla="*/ 0 w 377"/>
                <a:gd name="T57" fmla="*/ 28 h 884"/>
                <a:gd name="T58" fmla="*/ 14 w 377"/>
                <a:gd name="T59" fmla="*/ 11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7" h="884">
                  <a:moveTo>
                    <a:pt x="14" y="11"/>
                  </a:moveTo>
                  <a:lnTo>
                    <a:pt x="140" y="0"/>
                  </a:lnTo>
                  <a:lnTo>
                    <a:pt x="191" y="22"/>
                  </a:lnTo>
                  <a:lnTo>
                    <a:pt x="238" y="72"/>
                  </a:lnTo>
                  <a:lnTo>
                    <a:pt x="272" y="140"/>
                  </a:lnTo>
                  <a:lnTo>
                    <a:pt x="281" y="213"/>
                  </a:lnTo>
                  <a:lnTo>
                    <a:pt x="275" y="375"/>
                  </a:lnTo>
                  <a:lnTo>
                    <a:pt x="331" y="490"/>
                  </a:lnTo>
                  <a:lnTo>
                    <a:pt x="331" y="557"/>
                  </a:lnTo>
                  <a:lnTo>
                    <a:pt x="348" y="611"/>
                  </a:lnTo>
                  <a:lnTo>
                    <a:pt x="376" y="740"/>
                  </a:lnTo>
                  <a:lnTo>
                    <a:pt x="367" y="784"/>
                  </a:lnTo>
                  <a:lnTo>
                    <a:pt x="348" y="821"/>
                  </a:lnTo>
                  <a:lnTo>
                    <a:pt x="317" y="852"/>
                  </a:lnTo>
                  <a:lnTo>
                    <a:pt x="289" y="883"/>
                  </a:lnTo>
                  <a:lnTo>
                    <a:pt x="272" y="860"/>
                  </a:lnTo>
                  <a:lnTo>
                    <a:pt x="317" y="740"/>
                  </a:lnTo>
                  <a:lnTo>
                    <a:pt x="309" y="670"/>
                  </a:lnTo>
                  <a:lnTo>
                    <a:pt x="289" y="611"/>
                  </a:lnTo>
                  <a:lnTo>
                    <a:pt x="272" y="485"/>
                  </a:lnTo>
                  <a:lnTo>
                    <a:pt x="253" y="445"/>
                  </a:lnTo>
                  <a:lnTo>
                    <a:pt x="222" y="412"/>
                  </a:lnTo>
                  <a:lnTo>
                    <a:pt x="216" y="386"/>
                  </a:lnTo>
                  <a:lnTo>
                    <a:pt x="208" y="101"/>
                  </a:lnTo>
                  <a:lnTo>
                    <a:pt x="191" y="72"/>
                  </a:lnTo>
                  <a:lnTo>
                    <a:pt x="171" y="58"/>
                  </a:lnTo>
                  <a:lnTo>
                    <a:pt x="126" y="36"/>
                  </a:lnTo>
                  <a:lnTo>
                    <a:pt x="14" y="36"/>
                  </a:lnTo>
                  <a:lnTo>
                    <a:pt x="0" y="28"/>
                  </a:lnTo>
                  <a:lnTo>
                    <a:pt x="14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1" name="Freeform 99"/>
            <p:cNvSpPr>
              <a:spLocks noChangeArrowheads="1"/>
            </p:cNvSpPr>
            <p:nvPr/>
          </p:nvSpPr>
          <p:spPr bwMode="auto">
            <a:xfrm>
              <a:off x="691" y="3033"/>
              <a:ext cx="175" cy="93"/>
            </a:xfrm>
            <a:custGeom>
              <a:avLst/>
              <a:gdLst>
                <a:gd name="T0" fmla="*/ 766 w 775"/>
                <a:gd name="T1" fmla="*/ 34 h 414"/>
                <a:gd name="T2" fmla="*/ 696 w 775"/>
                <a:gd name="T3" fmla="*/ 68 h 414"/>
                <a:gd name="T4" fmla="*/ 670 w 775"/>
                <a:gd name="T5" fmla="*/ 101 h 414"/>
                <a:gd name="T6" fmla="*/ 637 w 775"/>
                <a:gd name="T7" fmla="*/ 124 h 414"/>
                <a:gd name="T8" fmla="*/ 567 w 775"/>
                <a:gd name="T9" fmla="*/ 115 h 414"/>
                <a:gd name="T10" fmla="*/ 497 w 775"/>
                <a:gd name="T11" fmla="*/ 104 h 414"/>
                <a:gd name="T12" fmla="*/ 443 w 775"/>
                <a:gd name="T13" fmla="*/ 132 h 414"/>
                <a:gd name="T14" fmla="*/ 398 w 775"/>
                <a:gd name="T15" fmla="*/ 177 h 414"/>
                <a:gd name="T16" fmla="*/ 354 w 775"/>
                <a:gd name="T17" fmla="*/ 233 h 414"/>
                <a:gd name="T18" fmla="*/ 303 w 775"/>
                <a:gd name="T19" fmla="*/ 278 h 414"/>
                <a:gd name="T20" fmla="*/ 208 w 775"/>
                <a:gd name="T21" fmla="*/ 264 h 414"/>
                <a:gd name="T22" fmla="*/ 127 w 775"/>
                <a:gd name="T23" fmla="*/ 292 h 414"/>
                <a:gd name="T24" fmla="*/ 84 w 775"/>
                <a:gd name="T25" fmla="*/ 390 h 414"/>
                <a:gd name="T26" fmla="*/ 45 w 775"/>
                <a:gd name="T27" fmla="*/ 413 h 414"/>
                <a:gd name="T28" fmla="*/ 3 w 775"/>
                <a:gd name="T29" fmla="*/ 396 h 414"/>
                <a:gd name="T30" fmla="*/ 0 w 775"/>
                <a:gd name="T31" fmla="*/ 373 h 414"/>
                <a:gd name="T32" fmla="*/ 17 w 775"/>
                <a:gd name="T33" fmla="*/ 345 h 414"/>
                <a:gd name="T34" fmla="*/ 37 w 775"/>
                <a:gd name="T35" fmla="*/ 323 h 414"/>
                <a:gd name="T36" fmla="*/ 76 w 775"/>
                <a:gd name="T37" fmla="*/ 233 h 414"/>
                <a:gd name="T38" fmla="*/ 132 w 775"/>
                <a:gd name="T39" fmla="*/ 199 h 414"/>
                <a:gd name="T40" fmla="*/ 180 w 775"/>
                <a:gd name="T41" fmla="*/ 183 h 414"/>
                <a:gd name="T42" fmla="*/ 295 w 775"/>
                <a:gd name="T43" fmla="*/ 183 h 414"/>
                <a:gd name="T44" fmla="*/ 390 w 775"/>
                <a:gd name="T45" fmla="*/ 96 h 414"/>
                <a:gd name="T46" fmla="*/ 429 w 775"/>
                <a:gd name="T47" fmla="*/ 57 h 414"/>
                <a:gd name="T48" fmla="*/ 488 w 775"/>
                <a:gd name="T49" fmla="*/ 34 h 414"/>
                <a:gd name="T50" fmla="*/ 555 w 775"/>
                <a:gd name="T51" fmla="*/ 51 h 414"/>
                <a:gd name="T52" fmla="*/ 625 w 775"/>
                <a:gd name="T53" fmla="*/ 65 h 414"/>
                <a:gd name="T54" fmla="*/ 693 w 775"/>
                <a:gd name="T55" fmla="*/ 23 h 414"/>
                <a:gd name="T56" fmla="*/ 766 w 775"/>
                <a:gd name="T57" fmla="*/ 0 h 414"/>
                <a:gd name="T58" fmla="*/ 774 w 775"/>
                <a:gd name="T59" fmla="*/ 20 h 414"/>
                <a:gd name="T60" fmla="*/ 766 w 775"/>
                <a:gd name="T61" fmla="*/ 3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75" h="414">
                  <a:moveTo>
                    <a:pt x="766" y="34"/>
                  </a:moveTo>
                  <a:lnTo>
                    <a:pt x="696" y="68"/>
                  </a:lnTo>
                  <a:lnTo>
                    <a:pt x="670" y="101"/>
                  </a:lnTo>
                  <a:lnTo>
                    <a:pt x="637" y="124"/>
                  </a:lnTo>
                  <a:lnTo>
                    <a:pt x="567" y="115"/>
                  </a:lnTo>
                  <a:lnTo>
                    <a:pt x="497" y="104"/>
                  </a:lnTo>
                  <a:lnTo>
                    <a:pt x="443" y="132"/>
                  </a:lnTo>
                  <a:lnTo>
                    <a:pt x="398" y="177"/>
                  </a:lnTo>
                  <a:lnTo>
                    <a:pt x="354" y="233"/>
                  </a:lnTo>
                  <a:lnTo>
                    <a:pt x="303" y="278"/>
                  </a:lnTo>
                  <a:lnTo>
                    <a:pt x="208" y="264"/>
                  </a:lnTo>
                  <a:lnTo>
                    <a:pt x="127" y="292"/>
                  </a:lnTo>
                  <a:lnTo>
                    <a:pt x="84" y="390"/>
                  </a:lnTo>
                  <a:lnTo>
                    <a:pt x="45" y="413"/>
                  </a:lnTo>
                  <a:lnTo>
                    <a:pt x="3" y="396"/>
                  </a:lnTo>
                  <a:lnTo>
                    <a:pt x="0" y="373"/>
                  </a:lnTo>
                  <a:lnTo>
                    <a:pt x="17" y="345"/>
                  </a:lnTo>
                  <a:lnTo>
                    <a:pt x="37" y="323"/>
                  </a:lnTo>
                  <a:lnTo>
                    <a:pt x="76" y="233"/>
                  </a:lnTo>
                  <a:lnTo>
                    <a:pt x="132" y="199"/>
                  </a:lnTo>
                  <a:lnTo>
                    <a:pt x="180" y="183"/>
                  </a:lnTo>
                  <a:lnTo>
                    <a:pt x="295" y="183"/>
                  </a:lnTo>
                  <a:lnTo>
                    <a:pt x="390" y="96"/>
                  </a:lnTo>
                  <a:lnTo>
                    <a:pt x="429" y="57"/>
                  </a:lnTo>
                  <a:lnTo>
                    <a:pt x="488" y="34"/>
                  </a:lnTo>
                  <a:lnTo>
                    <a:pt x="555" y="51"/>
                  </a:lnTo>
                  <a:lnTo>
                    <a:pt x="625" y="65"/>
                  </a:lnTo>
                  <a:lnTo>
                    <a:pt x="693" y="23"/>
                  </a:lnTo>
                  <a:lnTo>
                    <a:pt x="766" y="0"/>
                  </a:lnTo>
                  <a:lnTo>
                    <a:pt x="774" y="20"/>
                  </a:lnTo>
                  <a:lnTo>
                    <a:pt x="766" y="3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2" name="Freeform 100"/>
            <p:cNvSpPr>
              <a:spLocks noChangeArrowheads="1"/>
            </p:cNvSpPr>
            <p:nvPr/>
          </p:nvSpPr>
          <p:spPr bwMode="auto">
            <a:xfrm>
              <a:off x="671" y="2978"/>
              <a:ext cx="192" cy="49"/>
            </a:xfrm>
            <a:custGeom>
              <a:avLst/>
              <a:gdLst>
                <a:gd name="T0" fmla="*/ 838 w 853"/>
                <a:gd name="T1" fmla="*/ 159 h 219"/>
                <a:gd name="T2" fmla="*/ 726 w 853"/>
                <a:gd name="T3" fmla="*/ 140 h 219"/>
                <a:gd name="T4" fmla="*/ 611 w 853"/>
                <a:gd name="T5" fmla="*/ 86 h 219"/>
                <a:gd name="T6" fmla="*/ 504 w 853"/>
                <a:gd name="T7" fmla="*/ 75 h 219"/>
                <a:gd name="T8" fmla="*/ 390 w 853"/>
                <a:gd name="T9" fmla="*/ 89 h 219"/>
                <a:gd name="T10" fmla="*/ 317 w 853"/>
                <a:gd name="T11" fmla="*/ 67 h 219"/>
                <a:gd name="T12" fmla="*/ 255 w 853"/>
                <a:gd name="T13" fmla="*/ 67 h 219"/>
                <a:gd name="T14" fmla="*/ 123 w 853"/>
                <a:gd name="T15" fmla="*/ 131 h 219"/>
                <a:gd name="T16" fmla="*/ 34 w 853"/>
                <a:gd name="T17" fmla="*/ 213 h 219"/>
                <a:gd name="T18" fmla="*/ 5 w 853"/>
                <a:gd name="T19" fmla="*/ 218 h 219"/>
                <a:gd name="T20" fmla="*/ 0 w 853"/>
                <a:gd name="T21" fmla="*/ 182 h 219"/>
                <a:gd name="T22" fmla="*/ 22 w 853"/>
                <a:gd name="T23" fmla="*/ 154 h 219"/>
                <a:gd name="T24" fmla="*/ 50 w 853"/>
                <a:gd name="T25" fmla="*/ 131 h 219"/>
                <a:gd name="T26" fmla="*/ 106 w 853"/>
                <a:gd name="T27" fmla="*/ 89 h 219"/>
                <a:gd name="T28" fmla="*/ 140 w 853"/>
                <a:gd name="T29" fmla="*/ 58 h 219"/>
                <a:gd name="T30" fmla="*/ 176 w 853"/>
                <a:gd name="T31" fmla="*/ 36 h 219"/>
                <a:gd name="T32" fmla="*/ 247 w 853"/>
                <a:gd name="T33" fmla="*/ 0 h 219"/>
                <a:gd name="T34" fmla="*/ 404 w 853"/>
                <a:gd name="T35" fmla="*/ 14 h 219"/>
                <a:gd name="T36" fmla="*/ 622 w 853"/>
                <a:gd name="T37" fmla="*/ 42 h 219"/>
                <a:gd name="T38" fmla="*/ 729 w 853"/>
                <a:gd name="T39" fmla="*/ 103 h 219"/>
                <a:gd name="T40" fmla="*/ 779 w 853"/>
                <a:gd name="T41" fmla="*/ 126 h 219"/>
                <a:gd name="T42" fmla="*/ 838 w 853"/>
                <a:gd name="T43" fmla="*/ 131 h 219"/>
                <a:gd name="T44" fmla="*/ 852 w 853"/>
                <a:gd name="T45" fmla="*/ 145 h 219"/>
                <a:gd name="T46" fmla="*/ 838 w 853"/>
                <a:gd name="T47" fmla="*/ 1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3" h="219">
                  <a:moveTo>
                    <a:pt x="838" y="159"/>
                  </a:moveTo>
                  <a:lnTo>
                    <a:pt x="726" y="140"/>
                  </a:lnTo>
                  <a:lnTo>
                    <a:pt x="611" y="86"/>
                  </a:lnTo>
                  <a:lnTo>
                    <a:pt x="504" y="75"/>
                  </a:lnTo>
                  <a:lnTo>
                    <a:pt x="390" y="89"/>
                  </a:lnTo>
                  <a:lnTo>
                    <a:pt x="317" y="67"/>
                  </a:lnTo>
                  <a:lnTo>
                    <a:pt x="255" y="67"/>
                  </a:lnTo>
                  <a:lnTo>
                    <a:pt x="123" y="131"/>
                  </a:lnTo>
                  <a:lnTo>
                    <a:pt x="34" y="213"/>
                  </a:lnTo>
                  <a:lnTo>
                    <a:pt x="5" y="218"/>
                  </a:lnTo>
                  <a:lnTo>
                    <a:pt x="0" y="182"/>
                  </a:lnTo>
                  <a:lnTo>
                    <a:pt x="22" y="154"/>
                  </a:lnTo>
                  <a:lnTo>
                    <a:pt x="50" y="131"/>
                  </a:lnTo>
                  <a:lnTo>
                    <a:pt x="106" y="89"/>
                  </a:lnTo>
                  <a:lnTo>
                    <a:pt x="140" y="58"/>
                  </a:lnTo>
                  <a:lnTo>
                    <a:pt x="176" y="36"/>
                  </a:lnTo>
                  <a:lnTo>
                    <a:pt x="247" y="0"/>
                  </a:lnTo>
                  <a:lnTo>
                    <a:pt x="404" y="14"/>
                  </a:lnTo>
                  <a:lnTo>
                    <a:pt x="622" y="42"/>
                  </a:lnTo>
                  <a:lnTo>
                    <a:pt x="729" y="103"/>
                  </a:lnTo>
                  <a:lnTo>
                    <a:pt x="779" y="126"/>
                  </a:lnTo>
                  <a:lnTo>
                    <a:pt x="838" y="131"/>
                  </a:lnTo>
                  <a:lnTo>
                    <a:pt x="852" y="145"/>
                  </a:lnTo>
                  <a:lnTo>
                    <a:pt x="838" y="1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3" name="Freeform 101"/>
            <p:cNvSpPr>
              <a:spLocks noChangeArrowheads="1"/>
            </p:cNvSpPr>
            <p:nvPr/>
          </p:nvSpPr>
          <p:spPr bwMode="auto">
            <a:xfrm>
              <a:off x="657" y="3033"/>
              <a:ext cx="13" cy="108"/>
            </a:xfrm>
            <a:custGeom>
              <a:avLst/>
              <a:gdLst>
                <a:gd name="T0" fmla="*/ 39 w 63"/>
                <a:gd name="T1" fmla="*/ 25 h 480"/>
                <a:gd name="T2" fmla="*/ 23 w 63"/>
                <a:gd name="T3" fmla="*/ 95 h 480"/>
                <a:gd name="T4" fmla="*/ 37 w 63"/>
                <a:gd name="T5" fmla="*/ 230 h 480"/>
                <a:gd name="T6" fmla="*/ 51 w 63"/>
                <a:gd name="T7" fmla="*/ 364 h 480"/>
                <a:gd name="T8" fmla="*/ 62 w 63"/>
                <a:gd name="T9" fmla="*/ 443 h 480"/>
                <a:gd name="T10" fmla="*/ 62 w 63"/>
                <a:gd name="T11" fmla="*/ 471 h 480"/>
                <a:gd name="T12" fmla="*/ 45 w 63"/>
                <a:gd name="T13" fmla="*/ 479 h 480"/>
                <a:gd name="T14" fmla="*/ 17 w 63"/>
                <a:gd name="T15" fmla="*/ 459 h 480"/>
                <a:gd name="T16" fmla="*/ 0 w 63"/>
                <a:gd name="T17" fmla="*/ 375 h 480"/>
                <a:gd name="T18" fmla="*/ 0 w 63"/>
                <a:gd name="T19" fmla="*/ 95 h 480"/>
                <a:gd name="T20" fmla="*/ 9 w 63"/>
                <a:gd name="T21" fmla="*/ 16 h 480"/>
                <a:gd name="T22" fmla="*/ 25 w 63"/>
                <a:gd name="T23" fmla="*/ 0 h 480"/>
                <a:gd name="T24" fmla="*/ 39 w 63"/>
                <a:gd name="T25" fmla="*/ 2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480">
                  <a:moveTo>
                    <a:pt x="39" y="25"/>
                  </a:moveTo>
                  <a:lnTo>
                    <a:pt x="23" y="95"/>
                  </a:lnTo>
                  <a:lnTo>
                    <a:pt x="37" y="230"/>
                  </a:lnTo>
                  <a:lnTo>
                    <a:pt x="51" y="364"/>
                  </a:lnTo>
                  <a:lnTo>
                    <a:pt x="62" y="443"/>
                  </a:lnTo>
                  <a:lnTo>
                    <a:pt x="62" y="471"/>
                  </a:lnTo>
                  <a:lnTo>
                    <a:pt x="45" y="479"/>
                  </a:lnTo>
                  <a:lnTo>
                    <a:pt x="17" y="459"/>
                  </a:lnTo>
                  <a:lnTo>
                    <a:pt x="0" y="375"/>
                  </a:lnTo>
                  <a:lnTo>
                    <a:pt x="0" y="95"/>
                  </a:lnTo>
                  <a:lnTo>
                    <a:pt x="9" y="16"/>
                  </a:lnTo>
                  <a:lnTo>
                    <a:pt x="25" y="0"/>
                  </a:lnTo>
                  <a:lnTo>
                    <a:pt x="39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4" name="Freeform 102"/>
            <p:cNvSpPr>
              <a:spLocks noChangeArrowheads="1"/>
            </p:cNvSpPr>
            <p:nvPr/>
          </p:nvSpPr>
          <p:spPr bwMode="auto">
            <a:xfrm>
              <a:off x="670" y="3153"/>
              <a:ext cx="33" cy="92"/>
            </a:xfrm>
            <a:custGeom>
              <a:avLst/>
              <a:gdLst>
                <a:gd name="T0" fmla="*/ 45 w 150"/>
                <a:gd name="T1" fmla="*/ 31 h 408"/>
                <a:gd name="T2" fmla="*/ 22 w 150"/>
                <a:gd name="T3" fmla="*/ 45 h 408"/>
                <a:gd name="T4" fmla="*/ 14 w 150"/>
                <a:gd name="T5" fmla="*/ 68 h 408"/>
                <a:gd name="T6" fmla="*/ 25 w 150"/>
                <a:gd name="T7" fmla="*/ 140 h 408"/>
                <a:gd name="T8" fmla="*/ 51 w 150"/>
                <a:gd name="T9" fmla="*/ 185 h 408"/>
                <a:gd name="T10" fmla="*/ 73 w 150"/>
                <a:gd name="T11" fmla="*/ 230 h 408"/>
                <a:gd name="T12" fmla="*/ 109 w 150"/>
                <a:gd name="T13" fmla="*/ 317 h 408"/>
                <a:gd name="T14" fmla="*/ 121 w 150"/>
                <a:gd name="T15" fmla="*/ 353 h 408"/>
                <a:gd name="T16" fmla="*/ 140 w 150"/>
                <a:gd name="T17" fmla="*/ 381 h 408"/>
                <a:gd name="T18" fmla="*/ 149 w 150"/>
                <a:gd name="T19" fmla="*/ 404 h 408"/>
                <a:gd name="T20" fmla="*/ 135 w 150"/>
                <a:gd name="T21" fmla="*/ 407 h 408"/>
                <a:gd name="T22" fmla="*/ 73 w 150"/>
                <a:gd name="T23" fmla="*/ 345 h 408"/>
                <a:gd name="T24" fmla="*/ 31 w 150"/>
                <a:gd name="T25" fmla="*/ 244 h 408"/>
                <a:gd name="T26" fmla="*/ 0 w 150"/>
                <a:gd name="T27" fmla="*/ 138 h 408"/>
                <a:gd name="T28" fmla="*/ 0 w 150"/>
                <a:gd name="T29" fmla="*/ 45 h 408"/>
                <a:gd name="T30" fmla="*/ 14 w 150"/>
                <a:gd name="T31" fmla="*/ 20 h 408"/>
                <a:gd name="T32" fmla="*/ 45 w 150"/>
                <a:gd name="T33" fmla="*/ 0 h 408"/>
                <a:gd name="T34" fmla="*/ 59 w 150"/>
                <a:gd name="T35" fmla="*/ 14 h 408"/>
                <a:gd name="T36" fmla="*/ 45 w 150"/>
                <a:gd name="T37" fmla="*/ 3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" h="408">
                  <a:moveTo>
                    <a:pt x="45" y="31"/>
                  </a:moveTo>
                  <a:lnTo>
                    <a:pt x="22" y="45"/>
                  </a:lnTo>
                  <a:lnTo>
                    <a:pt x="14" y="68"/>
                  </a:lnTo>
                  <a:lnTo>
                    <a:pt x="25" y="140"/>
                  </a:lnTo>
                  <a:lnTo>
                    <a:pt x="51" y="185"/>
                  </a:lnTo>
                  <a:lnTo>
                    <a:pt x="73" y="230"/>
                  </a:lnTo>
                  <a:lnTo>
                    <a:pt x="109" y="317"/>
                  </a:lnTo>
                  <a:lnTo>
                    <a:pt x="121" y="353"/>
                  </a:lnTo>
                  <a:lnTo>
                    <a:pt x="140" y="381"/>
                  </a:lnTo>
                  <a:lnTo>
                    <a:pt x="149" y="404"/>
                  </a:lnTo>
                  <a:lnTo>
                    <a:pt x="135" y="407"/>
                  </a:lnTo>
                  <a:lnTo>
                    <a:pt x="73" y="345"/>
                  </a:lnTo>
                  <a:lnTo>
                    <a:pt x="31" y="244"/>
                  </a:lnTo>
                  <a:lnTo>
                    <a:pt x="0" y="138"/>
                  </a:lnTo>
                  <a:lnTo>
                    <a:pt x="0" y="45"/>
                  </a:lnTo>
                  <a:lnTo>
                    <a:pt x="14" y="20"/>
                  </a:lnTo>
                  <a:lnTo>
                    <a:pt x="45" y="0"/>
                  </a:lnTo>
                  <a:lnTo>
                    <a:pt x="59" y="14"/>
                  </a:lnTo>
                  <a:lnTo>
                    <a:pt x="45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5" name="Freeform 103"/>
            <p:cNvSpPr>
              <a:spLocks noChangeArrowheads="1"/>
            </p:cNvSpPr>
            <p:nvPr/>
          </p:nvSpPr>
          <p:spPr bwMode="auto">
            <a:xfrm>
              <a:off x="845" y="3055"/>
              <a:ext cx="42" cy="278"/>
            </a:xfrm>
            <a:custGeom>
              <a:avLst/>
              <a:gdLst>
                <a:gd name="T0" fmla="*/ 117 w 191"/>
                <a:gd name="T1" fmla="*/ 8 h 1231"/>
                <a:gd name="T2" fmla="*/ 154 w 191"/>
                <a:gd name="T3" fmla="*/ 353 h 1231"/>
                <a:gd name="T4" fmla="*/ 190 w 191"/>
                <a:gd name="T5" fmla="*/ 493 h 1231"/>
                <a:gd name="T6" fmla="*/ 179 w 191"/>
                <a:gd name="T7" fmla="*/ 633 h 1231"/>
                <a:gd name="T8" fmla="*/ 146 w 191"/>
                <a:gd name="T9" fmla="*/ 933 h 1231"/>
                <a:gd name="T10" fmla="*/ 126 w 191"/>
                <a:gd name="T11" fmla="*/ 1037 h 1231"/>
                <a:gd name="T12" fmla="*/ 95 w 191"/>
                <a:gd name="T13" fmla="*/ 1132 h 1231"/>
                <a:gd name="T14" fmla="*/ 39 w 191"/>
                <a:gd name="T15" fmla="*/ 1222 h 1231"/>
                <a:gd name="T16" fmla="*/ 8 w 191"/>
                <a:gd name="T17" fmla="*/ 1230 h 1231"/>
                <a:gd name="T18" fmla="*/ 0 w 191"/>
                <a:gd name="T19" fmla="*/ 1194 h 1231"/>
                <a:gd name="T20" fmla="*/ 28 w 191"/>
                <a:gd name="T21" fmla="*/ 1141 h 1231"/>
                <a:gd name="T22" fmla="*/ 59 w 191"/>
                <a:gd name="T23" fmla="*/ 1096 h 1231"/>
                <a:gd name="T24" fmla="*/ 98 w 191"/>
                <a:gd name="T25" fmla="*/ 925 h 1231"/>
                <a:gd name="T26" fmla="*/ 109 w 191"/>
                <a:gd name="T27" fmla="*/ 773 h 1231"/>
                <a:gd name="T28" fmla="*/ 134 w 191"/>
                <a:gd name="T29" fmla="*/ 619 h 1231"/>
                <a:gd name="T30" fmla="*/ 154 w 191"/>
                <a:gd name="T31" fmla="*/ 490 h 1231"/>
                <a:gd name="T32" fmla="*/ 126 w 191"/>
                <a:gd name="T33" fmla="*/ 353 h 1231"/>
                <a:gd name="T34" fmla="*/ 131 w 191"/>
                <a:gd name="T35" fmla="*/ 185 h 1231"/>
                <a:gd name="T36" fmla="*/ 95 w 191"/>
                <a:gd name="T37" fmla="*/ 19 h 1231"/>
                <a:gd name="T38" fmla="*/ 103 w 191"/>
                <a:gd name="T39" fmla="*/ 0 h 1231"/>
                <a:gd name="T40" fmla="*/ 117 w 191"/>
                <a:gd name="T41" fmla="*/ 8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1231">
                  <a:moveTo>
                    <a:pt x="117" y="8"/>
                  </a:moveTo>
                  <a:lnTo>
                    <a:pt x="154" y="353"/>
                  </a:lnTo>
                  <a:lnTo>
                    <a:pt x="190" y="493"/>
                  </a:lnTo>
                  <a:lnTo>
                    <a:pt x="179" y="633"/>
                  </a:lnTo>
                  <a:lnTo>
                    <a:pt x="146" y="933"/>
                  </a:lnTo>
                  <a:lnTo>
                    <a:pt x="126" y="1037"/>
                  </a:lnTo>
                  <a:lnTo>
                    <a:pt x="95" y="1132"/>
                  </a:lnTo>
                  <a:lnTo>
                    <a:pt x="39" y="1222"/>
                  </a:lnTo>
                  <a:lnTo>
                    <a:pt x="8" y="1230"/>
                  </a:lnTo>
                  <a:lnTo>
                    <a:pt x="0" y="1194"/>
                  </a:lnTo>
                  <a:lnTo>
                    <a:pt x="28" y="1141"/>
                  </a:lnTo>
                  <a:lnTo>
                    <a:pt x="59" y="1096"/>
                  </a:lnTo>
                  <a:lnTo>
                    <a:pt x="98" y="925"/>
                  </a:lnTo>
                  <a:lnTo>
                    <a:pt x="109" y="773"/>
                  </a:lnTo>
                  <a:lnTo>
                    <a:pt x="134" y="619"/>
                  </a:lnTo>
                  <a:lnTo>
                    <a:pt x="154" y="490"/>
                  </a:lnTo>
                  <a:lnTo>
                    <a:pt x="126" y="353"/>
                  </a:lnTo>
                  <a:lnTo>
                    <a:pt x="131" y="185"/>
                  </a:lnTo>
                  <a:lnTo>
                    <a:pt x="95" y="19"/>
                  </a:lnTo>
                  <a:lnTo>
                    <a:pt x="103" y="0"/>
                  </a:lnTo>
                  <a:lnTo>
                    <a:pt x="117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6" name="Freeform 104"/>
            <p:cNvSpPr>
              <a:spLocks noChangeArrowheads="1"/>
            </p:cNvSpPr>
            <p:nvPr/>
          </p:nvSpPr>
          <p:spPr bwMode="auto">
            <a:xfrm>
              <a:off x="729" y="3283"/>
              <a:ext cx="98" cy="62"/>
            </a:xfrm>
            <a:custGeom>
              <a:avLst/>
              <a:gdLst>
                <a:gd name="T0" fmla="*/ 19 w 435"/>
                <a:gd name="T1" fmla="*/ 0 h 276"/>
                <a:gd name="T2" fmla="*/ 92 w 435"/>
                <a:gd name="T3" fmla="*/ 48 h 276"/>
                <a:gd name="T4" fmla="*/ 154 w 435"/>
                <a:gd name="T5" fmla="*/ 98 h 276"/>
                <a:gd name="T6" fmla="*/ 218 w 435"/>
                <a:gd name="T7" fmla="*/ 140 h 276"/>
                <a:gd name="T8" fmla="*/ 294 w 435"/>
                <a:gd name="T9" fmla="*/ 179 h 276"/>
                <a:gd name="T10" fmla="*/ 417 w 435"/>
                <a:gd name="T11" fmla="*/ 213 h 276"/>
                <a:gd name="T12" fmla="*/ 434 w 435"/>
                <a:gd name="T13" fmla="*/ 247 h 276"/>
                <a:gd name="T14" fmla="*/ 426 w 435"/>
                <a:gd name="T15" fmla="*/ 266 h 276"/>
                <a:gd name="T16" fmla="*/ 412 w 435"/>
                <a:gd name="T17" fmla="*/ 275 h 276"/>
                <a:gd name="T18" fmla="*/ 286 w 435"/>
                <a:gd name="T19" fmla="*/ 247 h 276"/>
                <a:gd name="T20" fmla="*/ 146 w 435"/>
                <a:gd name="T21" fmla="*/ 149 h 276"/>
                <a:gd name="T22" fmla="*/ 115 w 435"/>
                <a:gd name="T23" fmla="*/ 112 h 276"/>
                <a:gd name="T24" fmla="*/ 81 w 435"/>
                <a:gd name="T25" fmla="*/ 84 h 276"/>
                <a:gd name="T26" fmla="*/ 47 w 435"/>
                <a:gd name="T27" fmla="*/ 53 h 276"/>
                <a:gd name="T28" fmla="*/ 11 w 435"/>
                <a:gd name="T29" fmla="*/ 25 h 276"/>
                <a:gd name="T30" fmla="*/ 0 w 435"/>
                <a:gd name="T31" fmla="*/ 8 h 276"/>
                <a:gd name="T32" fmla="*/ 19 w 435"/>
                <a:gd name="T3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" h="276">
                  <a:moveTo>
                    <a:pt x="19" y="0"/>
                  </a:moveTo>
                  <a:lnTo>
                    <a:pt x="92" y="48"/>
                  </a:lnTo>
                  <a:lnTo>
                    <a:pt x="154" y="98"/>
                  </a:lnTo>
                  <a:lnTo>
                    <a:pt x="218" y="140"/>
                  </a:lnTo>
                  <a:lnTo>
                    <a:pt x="294" y="179"/>
                  </a:lnTo>
                  <a:lnTo>
                    <a:pt x="417" y="213"/>
                  </a:lnTo>
                  <a:lnTo>
                    <a:pt x="434" y="247"/>
                  </a:lnTo>
                  <a:lnTo>
                    <a:pt x="426" y="266"/>
                  </a:lnTo>
                  <a:lnTo>
                    <a:pt x="412" y="275"/>
                  </a:lnTo>
                  <a:lnTo>
                    <a:pt x="286" y="247"/>
                  </a:lnTo>
                  <a:lnTo>
                    <a:pt x="146" y="149"/>
                  </a:lnTo>
                  <a:lnTo>
                    <a:pt x="115" y="112"/>
                  </a:lnTo>
                  <a:lnTo>
                    <a:pt x="81" y="84"/>
                  </a:lnTo>
                  <a:lnTo>
                    <a:pt x="47" y="53"/>
                  </a:lnTo>
                  <a:lnTo>
                    <a:pt x="11" y="25"/>
                  </a:lnTo>
                  <a:lnTo>
                    <a:pt x="0" y="8"/>
                  </a:lnTo>
                  <a:lnTo>
                    <a:pt x="1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7" name="Freeform 105"/>
            <p:cNvSpPr>
              <a:spLocks noChangeArrowheads="1"/>
            </p:cNvSpPr>
            <p:nvPr/>
          </p:nvSpPr>
          <p:spPr bwMode="auto">
            <a:xfrm>
              <a:off x="740" y="3308"/>
              <a:ext cx="68" cy="88"/>
            </a:xfrm>
            <a:custGeom>
              <a:avLst/>
              <a:gdLst>
                <a:gd name="T0" fmla="*/ 12 w 304"/>
                <a:gd name="T1" fmla="*/ 0 h 394"/>
                <a:gd name="T2" fmla="*/ 70 w 304"/>
                <a:gd name="T3" fmla="*/ 87 h 394"/>
                <a:gd name="T4" fmla="*/ 118 w 304"/>
                <a:gd name="T5" fmla="*/ 171 h 394"/>
                <a:gd name="T6" fmla="*/ 166 w 304"/>
                <a:gd name="T7" fmla="*/ 250 h 394"/>
                <a:gd name="T8" fmla="*/ 199 w 304"/>
                <a:gd name="T9" fmla="*/ 286 h 394"/>
                <a:gd name="T10" fmla="*/ 236 w 304"/>
                <a:gd name="T11" fmla="*/ 317 h 394"/>
                <a:gd name="T12" fmla="*/ 289 w 304"/>
                <a:gd name="T13" fmla="*/ 345 h 394"/>
                <a:gd name="T14" fmla="*/ 303 w 304"/>
                <a:gd name="T15" fmla="*/ 376 h 394"/>
                <a:gd name="T16" fmla="*/ 281 w 304"/>
                <a:gd name="T17" fmla="*/ 393 h 394"/>
                <a:gd name="T18" fmla="*/ 222 w 304"/>
                <a:gd name="T19" fmla="*/ 376 h 394"/>
                <a:gd name="T20" fmla="*/ 149 w 304"/>
                <a:gd name="T21" fmla="*/ 303 h 394"/>
                <a:gd name="T22" fmla="*/ 104 w 304"/>
                <a:gd name="T23" fmla="*/ 213 h 394"/>
                <a:gd name="T24" fmla="*/ 82 w 304"/>
                <a:gd name="T25" fmla="*/ 163 h 394"/>
                <a:gd name="T26" fmla="*/ 59 w 304"/>
                <a:gd name="T27" fmla="*/ 112 h 394"/>
                <a:gd name="T28" fmla="*/ 31 w 304"/>
                <a:gd name="T29" fmla="*/ 65 h 394"/>
                <a:gd name="T30" fmla="*/ 0 w 304"/>
                <a:gd name="T31" fmla="*/ 17 h 394"/>
                <a:gd name="T32" fmla="*/ 0 w 304"/>
                <a:gd name="T33" fmla="*/ 0 h 394"/>
                <a:gd name="T34" fmla="*/ 12 w 304"/>
                <a:gd name="T3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4" h="394">
                  <a:moveTo>
                    <a:pt x="12" y="0"/>
                  </a:moveTo>
                  <a:lnTo>
                    <a:pt x="70" y="87"/>
                  </a:lnTo>
                  <a:lnTo>
                    <a:pt x="118" y="171"/>
                  </a:lnTo>
                  <a:lnTo>
                    <a:pt x="166" y="250"/>
                  </a:lnTo>
                  <a:lnTo>
                    <a:pt x="199" y="286"/>
                  </a:lnTo>
                  <a:lnTo>
                    <a:pt x="236" y="317"/>
                  </a:lnTo>
                  <a:lnTo>
                    <a:pt x="289" y="345"/>
                  </a:lnTo>
                  <a:lnTo>
                    <a:pt x="303" y="376"/>
                  </a:lnTo>
                  <a:lnTo>
                    <a:pt x="281" y="393"/>
                  </a:lnTo>
                  <a:lnTo>
                    <a:pt x="222" y="376"/>
                  </a:lnTo>
                  <a:lnTo>
                    <a:pt x="149" y="303"/>
                  </a:lnTo>
                  <a:lnTo>
                    <a:pt x="104" y="213"/>
                  </a:lnTo>
                  <a:lnTo>
                    <a:pt x="82" y="163"/>
                  </a:lnTo>
                  <a:lnTo>
                    <a:pt x="59" y="112"/>
                  </a:lnTo>
                  <a:lnTo>
                    <a:pt x="31" y="65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8" name="Freeform 106"/>
            <p:cNvSpPr>
              <a:spLocks noChangeArrowheads="1"/>
            </p:cNvSpPr>
            <p:nvPr/>
          </p:nvSpPr>
          <p:spPr bwMode="auto">
            <a:xfrm>
              <a:off x="700" y="3295"/>
              <a:ext cx="58" cy="145"/>
            </a:xfrm>
            <a:custGeom>
              <a:avLst/>
              <a:gdLst>
                <a:gd name="T0" fmla="*/ 22 w 262"/>
                <a:gd name="T1" fmla="*/ 9 h 643"/>
                <a:gd name="T2" fmla="*/ 45 w 262"/>
                <a:gd name="T3" fmla="*/ 73 h 643"/>
                <a:gd name="T4" fmla="*/ 70 w 262"/>
                <a:gd name="T5" fmla="*/ 124 h 643"/>
                <a:gd name="T6" fmla="*/ 120 w 262"/>
                <a:gd name="T7" fmla="*/ 227 h 643"/>
                <a:gd name="T8" fmla="*/ 165 w 262"/>
                <a:gd name="T9" fmla="*/ 376 h 643"/>
                <a:gd name="T10" fmla="*/ 188 w 262"/>
                <a:gd name="T11" fmla="*/ 449 h 643"/>
                <a:gd name="T12" fmla="*/ 224 w 262"/>
                <a:gd name="T13" fmla="*/ 522 h 643"/>
                <a:gd name="T14" fmla="*/ 261 w 262"/>
                <a:gd name="T15" fmla="*/ 603 h 643"/>
                <a:gd name="T16" fmla="*/ 252 w 262"/>
                <a:gd name="T17" fmla="*/ 642 h 643"/>
                <a:gd name="T18" fmla="*/ 221 w 262"/>
                <a:gd name="T19" fmla="*/ 634 h 643"/>
                <a:gd name="T20" fmla="*/ 176 w 262"/>
                <a:gd name="T21" fmla="*/ 558 h 643"/>
                <a:gd name="T22" fmla="*/ 126 w 262"/>
                <a:gd name="T23" fmla="*/ 407 h 643"/>
                <a:gd name="T24" fmla="*/ 90 w 262"/>
                <a:gd name="T25" fmla="*/ 244 h 643"/>
                <a:gd name="T26" fmla="*/ 61 w 262"/>
                <a:gd name="T27" fmla="*/ 185 h 643"/>
                <a:gd name="T28" fmla="*/ 39 w 262"/>
                <a:gd name="T29" fmla="*/ 135 h 643"/>
                <a:gd name="T30" fmla="*/ 0 w 262"/>
                <a:gd name="T31" fmla="*/ 17 h 643"/>
                <a:gd name="T32" fmla="*/ 8 w 262"/>
                <a:gd name="T33" fmla="*/ 0 h 643"/>
                <a:gd name="T34" fmla="*/ 22 w 262"/>
                <a:gd name="T35" fmla="*/ 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2" h="643">
                  <a:moveTo>
                    <a:pt x="22" y="9"/>
                  </a:moveTo>
                  <a:lnTo>
                    <a:pt x="45" y="73"/>
                  </a:lnTo>
                  <a:lnTo>
                    <a:pt x="70" y="124"/>
                  </a:lnTo>
                  <a:lnTo>
                    <a:pt x="120" y="227"/>
                  </a:lnTo>
                  <a:lnTo>
                    <a:pt x="165" y="376"/>
                  </a:lnTo>
                  <a:lnTo>
                    <a:pt x="188" y="449"/>
                  </a:lnTo>
                  <a:lnTo>
                    <a:pt x="224" y="522"/>
                  </a:lnTo>
                  <a:lnTo>
                    <a:pt x="261" y="603"/>
                  </a:lnTo>
                  <a:lnTo>
                    <a:pt x="252" y="642"/>
                  </a:lnTo>
                  <a:lnTo>
                    <a:pt x="221" y="634"/>
                  </a:lnTo>
                  <a:lnTo>
                    <a:pt x="176" y="558"/>
                  </a:lnTo>
                  <a:lnTo>
                    <a:pt x="126" y="407"/>
                  </a:lnTo>
                  <a:lnTo>
                    <a:pt x="90" y="244"/>
                  </a:lnTo>
                  <a:lnTo>
                    <a:pt x="61" y="185"/>
                  </a:lnTo>
                  <a:lnTo>
                    <a:pt x="39" y="135"/>
                  </a:lnTo>
                  <a:lnTo>
                    <a:pt x="0" y="17"/>
                  </a:lnTo>
                  <a:lnTo>
                    <a:pt x="8" y="0"/>
                  </a:lnTo>
                  <a:lnTo>
                    <a:pt x="22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59" name="Freeform 107"/>
            <p:cNvSpPr>
              <a:spLocks noChangeArrowheads="1"/>
            </p:cNvSpPr>
            <p:nvPr/>
          </p:nvSpPr>
          <p:spPr bwMode="auto">
            <a:xfrm>
              <a:off x="764" y="3401"/>
              <a:ext cx="51" cy="74"/>
            </a:xfrm>
            <a:custGeom>
              <a:avLst/>
              <a:gdLst>
                <a:gd name="T0" fmla="*/ 221 w 228"/>
                <a:gd name="T1" fmla="*/ 28 h 331"/>
                <a:gd name="T2" fmla="*/ 168 w 228"/>
                <a:gd name="T3" fmla="*/ 101 h 331"/>
                <a:gd name="T4" fmla="*/ 118 w 228"/>
                <a:gd name="T5" fmla="*/ 176 h 331"/>
                <a:gd name="T6" fmla="*/ 73 w 228"/>
                <a:gd name="T7" fmla="*/ 255 h 331"/>
                <a:gd name="T8" fmla="*/ 20 w 228"/>
                <a:gd name="T9" fmla="*/ 322 h 331"/>
                <a:gd name="T10" fmla="*/ 6 w 228"/>
                <a:gd name="T11" fmla="*/ 330 h 331"/>
                <a:gd name="T12" fmla="*/ 0 w 228"/>
                <a:gd name="T13" fmla="*/ 308 h 331"/>
                <a:gd name="T14" fmla="*/ 28 w 228"/>
                <a:gd name="T15" fmla="*/ 213 h 331"/>
                <a:gd name="T16" fmla="*/ 78 w 228"/>
                <a:gd name="T17" fmla="*/ 131 h 331"/>
                <a:gd name="T18" fmla="*/ 129 w 228"/>
                <a:gd name="T19" fmla="*/ 50 h 331"/>
                <a:gd name="T20" fmla="*/ 168 w 228"/>
                <a:gd name="T21" fmla="*/ 22 h 331"/>
                <a:gd name="T22" fmla="*/ 213 w 228"/>
                <a:gd name="T23" fmla="*/ 0 h 331"/>
                <a:gd name="T24" fmla="*/ 227 w 228"/>
                <a:gd name="T25" fmla="*/ 5 h 331"/>
                <a:gd name="T26" fmla="*/ 221 w 228"/>
                <a:gd name="T27" fmla="*/ 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8" h="331">
                  <a:moveTo>
                    <a:pt x="221" y="28"/>
                  </a:moveTo>
                  <a:lnTo>
                    <a:pt x="168" y="101"/>
                  </a:lnTo>
                  <a:lnTo>
                    <a:pt x="118" y="176"/>
                  </a:lnTo>
                  <a:lnTo>
                    <a:pt x="73" y="255"/>
                  </a:lnTo>
                  <a:lnTo>
                    <a:pt x="20" y="322"/>
                  </a:lnTo>
                  <a:lnTo>
                    <a:pt x="6" y="330"/>
                  </a:lnTo>
                  <a:lnTo>
                    <a:pt x="0" y="308"/>
                  </a:lnTo>
                  <a:lnTo>
                    <a:pt x="28" y="213"/>
                  </a:lnTo>
                  <a:lnTo>
                    <a:pt x="78" y="131"/>
                  </a:lnTo>
                  <a:lnTo>
                    <a:pt x="129" y="50"/>
                  </a:lnTo>
                  <a:lnTo>
                    <a:pt x="168" y="22"/>
                  </a:lnTo>
                  <a:lnTo>
                    <a:pt x="213" y="0"/>
                  </a:lnTo>
                  <a:lnTo>
                    <a:pt x="227" y="5"/>
                  </a:lnTo>
                  <a:lnTo>
                    <a:pt x="22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0" name="Freeform 108"/>
            <p:cNvSpPr>
              <a:spLocks noChangeArrowheads="1"/>
            </p:cNvSpPr>
            <p:nvPr/>
          </p:nvSpPr>
          <p:spPr bwMode="auto">
            <a:xfrm>
              <a:off x="812" y="3339"/>
              <a:ext cx="18" cy="61"/>
            </a:xfrm>
            <a:custGeom>
              <a:avLst/>
              <a:gdLst>
                <a:gd name="T0" fmla="*/ 0 w 85"/>
                <a:gd name="T1" fmla="*/ 249 h 273"/>
                <a:gd name="T2" fmla="*/ 11 w 85"/>
                <a:gd name="T3" fmla="*/ 137 h 273"/>
                <a:gd name="T4" fmla="*/ 62 w 85"/>
                <a:gd name="T5" fmla="*/ 11 h 273"/>
                <a:gd name="T6" fmla="*/ 70 w 85"/>
                <a:gd name="T7" fmla="*/ 0 h 273"/>
                <a:gd name="T8" fmla="*/ 84 w 85"/>
                <a:gd name="T9" fmla="*/ 19 h 273"/>
                <a:gd name="T10" fmla="*/ 53 w 85"/>
                <a:gd name="T11" fmla="*/ 159 h 273"/>
                <a:gd name="T12" fmla="*/ 25 w 85"/>
                <a:gd name="T13" fmla="*/ 255 h 273"/>
                <a:gd name="T14" fmla="*/ 11 w 85"/>
                <a:gd name="T15" fmla="*/ 272 h 273"/>
                <a:gd name="T16" fmla="*/ 0 w 85"/>
                <a:gd name="T17" fmla="*/ 24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273">
                  <a:moveTo>
                    <a:pt x="0" y="249"/>
                  </a:moveTo>
                  <a:lnTo>
                    <a:pt x="11" y="137"/>
                  </a:lnTo>
                  <a:lnTo>
                    <a:pt x="62" y="11"/>
                  </a:lnTo>
                  <a:lnTo>
                    <a:pt x="70" y="0"/>
                  </a:lnTo>
                  <a:lnTo>
                    <a:pt x="84" y="19"/>
                  </a:lnTo>
                  <a:lnTo>
                    <a:pt x="53" y="159"/>
                  </a:lnTo>
                  <a:lnTo>
                    <a:pt x="25" y="255"/>
                  </a:lnTo>
                  <a:lnTo>
                    <a:pt x="11" y="272"/>
                  </a:lnTo>
                  <a:lnTo>
                    <a:pt x="0" y="24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1" name="Freeform 109"/>
            <p:cNvSpPr>
              <a:spLocks noChangeArrowheads="1"/>
            </p:cNvSpPr>
            <p:nvPr/>
          </p:nvSpPr>
          <p:spPr bwMode="auto">
            <a:xfrm>
              <a:off x="653" y="3250"/>
              <a:ext cx="40" cy="53"/>
            </a:xfrm>
            <a:custGeom>
              <a:avLst/>
              <a:gdLst>
                <a:gd name="T0" fmla="*/ 171 w 183"/>
                <a:gd name="T1" fmla="*/ 28 h 237"/>
                <a:gd name="T2" fmla="*/ 73 w 183"/>
                <a:gd name="T3" fmla="*/ 132 h 237"/>
                <a:gd name="T4" fmla="*/ 23 w 183"/>
                <a:gd name="T5" fmla="*/ 230 h 237"/>
                <a:gd name="T6" fmla="*/ 6 w 183"/>
                <a:gd name="T7" fmla="*/ 236 h 237"/>
                <a:gd name="T8" fmla="*/ 0 w 183"/>
                <a:gd name="T9" fmla="*/ 216 h 237"/>
                <a:gd name="T10" fmla="*/ 45 w 183"/>
                <a:gd name="T11" fmla="*/ 104 h 237"/>
                <a:gd name="T12" fmla="*/ 73 w 183"/>
                <a:gd name="T13" fmla="*/ 68 h 237"/>
                <a:gd name="T14" fmla="*/ 98 w 183"/>
                <a:gd name="T15" fmla="*/ 45 h 237"/>
                <a:gd name="T16" fmla="*/ 163 w 183"/>
                <a:gd name="T17" fmla="*/ 0 h 237"/>
                <a:gd name="T18" fmla="*/ 182 w 183"/>
                <a:gd name="T19" fmla="*/ 6 h 237"/>
                <a:gd name="T20" fmla="*/ 171 w 183"/>
                <a:gd name="T21" fmla="*/ 2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" h="237">
                  <a:moveTo>
                    <a:pt x="171" y="28"/>
                  </a:moveTo>
                  <a:lnTo>
                    <a:pt x="73" y="132"/>
                  </a:lnTo>
                  <a:lnTo>
                    <a:pt x="23" y="230"/>
                  </a:lnTo>
                  <a:lnTo>
                    <a:pt x="6" y="236"/>
                  </a:lnTo>
                  <a:lnTo>
                    <a:pt x="0" y="216"/>
                  </a:lnTo>
                  <a:lnTo>
                    <a:pt x="45" y="104"/>
                  </a:lnTo>
                  <a:lnTo>
                    <a:pt x="73" y="68"/>
                  </a:lnTo>
                  <a:lnTo>
                    <a:pt x="98" y="45"/>
                  </a:lnTo>
                  <a:lnTo>
                    <a:pt x="163" y="0"/>
                  </a:lnTo>
                  <a:lnTo>
                    <a:pt x="182" y="6"/>
                  </a:lnTo>
                  <a:lnTo>
                    <a:pt x="17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2" name="Freeform 110"/>
            <p:cNvSpPr>
              <a:spLocks noChangeArrowheads="1"/>
            </p:cNvSpPr>
            <p:nvPr/>
          </p:nvSpPr>
          <p:spPr bwMode="auto">
            <a:xfrm>
              <a:off x="395" y="3268"/>
              <a:ext cx="257" cy="419"/>
            </a:xfrm>
            <a:custGeom>
              <a:avLst/>
              <a:gdLst>
                <a:gd name="T0" fmla="*/ 1136 w 1137"/>
                <a:gd name="T1" fmla="*/ 28 h 1851"/>
                <a:gd name="T2" fmla="*/ 1046 w 1137"/>
                <a:gd name="T3" fmla="*/ 86 h 1851"/>
                <a:gd name="T4" fmla="*/ 951 w 1137"/>
                <a:gd name="T5" fmla="*/ 140 h 1851"/>
                <a:gd name="T6" fmla="*/ 875 w 1137"/>
                <a:gd name="T7" fmla="*/ 190 h 1851"/>
                <a:gd name="T8" fmla="*/ 838 w 1137"/>
                <a:gd name="T9" fmla="*/ 218 h 1851"/>
                <a:gd name="T10" fmla="*/ 794 w 1137"/>
                <a:gd name="T11" fmla="*/ 243 h 1851"/>
                <a:gd name="T12" fmla="*/ 701 w 1137"/>
                <a:gd name="T13" fmla="*/ 266 h 1851"/>
                <a:gd name="T14" fmla="*/ 670 w 1137"/>
                <a:gd name="T15" fmla="*/ 311 h 1851"/>
                <a:gd name="T16" fmla="*/ 639 w 1137"/>
                <a:gd name="T17" fmla="*/ 353 h 1851"/>
                <a:gd name="T18" fmla="*/ 606 w 1137"/>
                <a:gd name="T19" fmla="*/ 389 h 1851"/>
                <a:gd name="T20" fmla="*/ 575 w 1137"/>
                <a:gd name="T21" fmla="*/ 426 h 1851"/>
                <a:gd name="T22" fmla="*/ 544 w 1137"/>
                <a:gd name="T23" fmla="*/ 456 h 1851"/>
                <a:gd name="T24" fmla="*/ 510 w 1137"/>
                <a:gd name="T25" fmla="*/ 493 h 1851"/>
                <a:gd name="T26" fmla="*/ 477 w 1137"/>
                <a:gd name="T27" fmla="*/ 529 h 1851"/>
                <a:gd name="T28" fmla="*/ 435 w 1137"/>
                <a:gd name="T29" fmla="*/ 566 h 1851"/>
                <a:gd name="T30" fmla="*/ 384 w 1137"/>
                <a:gd name="T31" fmla="*/ 639 h 1851"/>
                <a:gd name="T32" fmla="*/ 359 w 1137"/>
                <a:gd name="T33" fmla="*/ 720 h 1851"/>
                <a:gd name="T34" fmla="*/ 337 w 1137"/>
                <a:gd name="T35" fmla="*/ 911 h 1851"/>
                <a:gd name="T36" fmla="*/ 317 w 1137"/>
                <a:gd name="T37" fmla="*/ 1003 h 1851"/>
                <a:gd name="T38" fmla="*/ 281 w 1137"/>
                <a:gd name="T39" fmla="*/ 1216 h 1851"/>
                <a:gd name="T40" fmla="*/ 264 w 1137"/>
                <a:gd name="T41" fmla="*/ 1303 h 1851"/>
                <a:gd name="T42" fmla="*/ 236 w 1137"/>
                <a:gd name="T43" fmla="*/ 1384 h 1851"/>
                <a:gd name="T44" fmla="*/ 208 w 1137"/>
                <a:gd name="T45" fmla="*/ 1452 h 1851"/>
                <a:gd name="T46" fmla="*/ 182 w 1137"/>
                <a:gd name="T47" fmla="*/ 1524 h 1851"/>
                <a:gd name="T48" fmla="*/ 149 w 1137"/>
                <a:gd name="T49" fmla="*/ 1592 h 1851"/>
                <a:gd name="T50" fmla="*/ 124 w 1137"/>
                <a:gd name="T51" fmla="*/ 1665 h 1851"/>
                <a:gd name="T52" fmla="*/ 59 w 1137"/>
                <a:gd name="T53" fmla="*/ 1824 h 1851"/>
                <a:gd name="T54" fmla="*/ 42 w 1137"/>
                <a:gd name="T55" fmla="*/ 1850 h 1851"/>
                <a:gd name="T56" fmla="*/ 17 w 1137"/>
                <a:gd name="T57" fmla="*/ 1847 h 1851"/>
                <a:gd name="T58" fmla="*/ 0 w 1137"/>
                <a:gd name="T59" fmla="*/ 1791 h 1851"/>
                <a:gd name="T60" fmla="*/ 28 w 1137"/>
                <a:gd name="T61" fmla="*/ 1707 h 1851"/>
                <a:gd name="T62" fmla="*/ 59 w 1137"/>
                <a:gd name="T63" fmla="*/ 1628 h 1851"/>
                <a:gd name="T64" fmla="*/ 90 w 1137"/>
                <a:gd name="T65" fmla="*/ 1566 h 1851"/>
                <a:gd name="T66" fmla="*/ 118 w 1137"/>
                <a:gd name="T67" fmla="*/ 1499 h 1851"/>
                <a:gd name="T68" fmla="*/ 171 w 1137"/>
                <a:gd name="T69" fmla="*/ 1362 h 1851"/>
                <a:gd name="T70" fmla="*/ 219 w 1137"/>
                <a:gd name="T71" fmla="*/ 1194 h 1851"/>
                <a:gd name="T72" fmla="*/ 244 w 1137"/>
                <a:gd name="T73" fmla="*/ 986 h 1851"/>
                <a:gd name="T74" fmla="*/ 264 w 1137"/>
                <a:gd name="T75" fmla="*/ 891 h 1851"/>
                <a:gd name="T76" fmla="*/ 281 w 1137"/>
                <a:gd name="T77" fmla="*/ 787 h 1851"/>
                <a:gd name="T78" fmla="*/ 309 w 1137"/>
                <a:gd name="T79" fmla="*/ 698 h 1851"/>
                <a:gd name="T80" fmla="*/ 359 w 1137"/>
                <a:gd name="T81" fmla="*/ 616 h 1851"/>
                <a:gd name="T82" fmla="*/ 390 w 1137"/>
                <a:gd name="T83" fmla="*/ 580 h 1851"/>
                <a:gd name="T84" fmla="*/ 421 w 1137"/>
                <a:gd name="T85" fmla="*/ 543 h 1851"/>
                <a:gd name="T86" fmla="*/ 457 w 1137"/>
                <a:gd name="T87" fmla="*/ 507 h 1851"/>
                <a:gd name="T88" fmla="*/ 494 w 1137"/>
                <a:gd name="T89" fmla="*/ 470 h 1851"/>
                <a:gd name="T90" fmla="*/ 530 w 1137"/>
                <a:gd name="T91" fmla="*/ 434 h 1851"/>
                <a:gd name="T92" fmla="*/ 561 w 1137"/>
                <a:gd name="T93" fmla="*/ 403 h 1851"/>
                <a:gd name="T94" fmla="*/ 595 w 1137"/>
                <a:gd name="T95" fmla="*/ 367 h 1851"/>
                <a:gd name="T96" fmla="*/ 625 w 1137"/>
                <a:gd name="T97" fmla="*/ 330 h 1851"/>
                <a:gd name="T98" fmla="*/ 656 w 1137"/>
                <a:gd name="T99" fmla="*/ 288 h 1851"/>
                <a:gd name="T100" fmla="*/ 687 w 1137"/>
                <a:gd name="T101" fmla="*/ 243 h 1851"/>
                <a:gd name="T102" fmla="*/ 729 w 1137"/>
                <a:gd name="T103" fmla="*/ 199 h 1851"/>
                <a:gd name="T104" fmla="*/ 774 w 1137"/>
                <a:gd name="T105" fmla="*/ 162 h 1851"/>
                <a:gd name="T106" fmla="*/ 847 w 1137"/>
                <a:gd name="T107" fmla="*/ 109 h 1851"/>
                <a:gd name="T108" fmla="*/ 883 w 1137"/>
                <a:gd name="T109" fmla="*/ 86 h 1851"/>
                <a:gd name="T110" fmla="*/ 923 w 1137"/>
                <a:gd name="T111" fmla="*/ 58 h 1851"/>
                <a:gd name="T112" fmla="*/ 1122 w 1137"/>
                <a:gd name="T113" fmla="*/ 0 h 1851"/>
                <a:gd name="T114" fmla="*/ 1136 w 1137"/>
                <a:gd name="T115" fmla="*/ 28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37" h="1851">
                  <a:moveTo>
                    <a:pt x="1136" y="28"/>
                  </a:moveTo>
                  <a:lnTo>
                    <a:pt x="1046" y="86"/>
                  </a:lnTo>
                  <a:lnTo>
                    <a:pt x="951" y="140"/>
                  </a:lnTo>
                  <a:lnTo>
                    <a:pt x="875" y="190"/>
                  </a:lnTo>
                  <a:lnTo>
                    <a:pt x="838" y="218"/>
                  </a:lnTo>
                  <a:lnTo>
                    <a:pt x="794" y="243"/>
                  </a:lnTo>
                  <a:lnTo>
                    <a:pt x="701" y="266"/>
                  </a:lnTo>
                  <a:lnTo>
                    <a:pt x="670" y="311"/>
                  </a:lnTo>
                  <a:lnTo>
                    <a:pt x="639" y="353"/>
                  </a:lnTo>
                  <a:lnTo>
                    <a:pt x="606" y="389"/>
                  </a:lnTo>
                  <a:lnTo>
                    <a:pt x="575" y="426"/>
                  </a:lnTo>
                  <a:lnTo>
                    <a:pt x="544" y="456"/>
                  </a:lnTo>
                  <a:lnTo>
                    <a:pt x="510" y="493"/>
                  </a:lnTo>
                  <a:lnTo>
                    <a:pt x="477" y="529"/>
                  </a:lnTo>
                  <a:lnTo>
                    <a:pt x="435" y="566"/>
                  </a:lnTo>
                  <a:lnTo>
                    <a:pt x="384" y="639"/>
                  </a:lnTo>
                  <a:lnTo>
                    <a:pt x="359" y="720"/>
                  </a:lnTo>
                  <a:lnTo>
                    <a:pt x="337" y="911"/>
                  </a:lnTo>
                  <a:lnTo>
                    <a:pt x="317" y="1003"/>
                  </a:lnTo>
                  <a:lnTo>
                    <a:pt x="281" y="1216"/>
                  </a:lnTo>
                  <a:lnTo>
                    <a:pt x="264" y="1303"/>
                  </a:lnTo>
                  <a:lnTo>
                    <a:pt x="236" y="1384"/>
                  </a:lnTo>
                  <a:lnTo>
                    <a:pt x="208" y="1452"/>
                  </a:lnTo>
                  <a:lnTo>
                    <a:pt x="182" y="1524"/>
                  </a:lnTo>
                  <a:lnTo>
                    <a:pt x="149" y="1592"/>
                  </a:lnTo>
                  <a:lnTo>
                    <a:pt x="124" y="1665"/>
                  </a:lnTo>
                  <a:lnTo>
                    <a:pt x="59" y="1824"/>
                  </a:lnTo>
                  <a:lnTo>
                    <a:pt x="42" y="1850"/>
                  </a:lnTo>
                  <a:lnTo>
                    <a:pt x="17" y="1847"/>
                  </a:lnTo>
                  <a:lnTo>
                    <a:pt x="0" y="1791"/>
                  </a:lnTo>
                  <a:lnTo>
                    <a:pt x="28" y="1707"/>
                  </a:lnTo>
                  <a:lnTo>
                    <a:pt x="59" y="1628"/>
                  </a:lnTo>
                  <a:lnTo>
                    <a:pt x="90" y="1566"/>
                  </a:lnTo>
                  <a:lnTo>
                    <a:pt x="118" y="1499"/>
                  </a:lnTo>
                  <a:lnTo>
                    <a:pt x="171" y="1362"/>
                  </a:lnTo>
                  <a:lnTo>
                    <a:pt x="219" y="1194"/>
                  </a:lnTo>
                  <a:lnTo>
                    <a:pt x="244" y="986"/>
                  </a:lnTo>
                  <a:lnTo>
                    <a:pt x="264" y="891"/>
                  </a:lnTo>
                  <a:lnTo>
                    <a:pt x="281" y="787"/>
                  </a:lnTo>
                  <a:lnTo>
                    <a:pt x="309" y="698"/>
                  </a:lnTo>
                  <a:lnTo>
                    <a:pt x="359" y="616"/>
                  </a:lnTo>
                  <a:lnTo>
                    <a:pt x="390" y="580"/>
                  </a:lnTo>
                  <a:lnTo>
                    <a:pt x="421" y="543"/>
                  </a:lnTo>
                  <a:lnTo>
                    <a:pt x="457" y="507"/>
                  </a:lnTo>
                  <a:lnTo>
                    <a:pt x="494" y="470"/>
                  </a:lnTo>
                  <a:lnTo>
                    <a:pt x="530" y="434"/>
                  </a:lnTo>
                  <a:lnTo>
                    <a:pt x="561" y="403"/>
                  </a:lnTo>
                  <a:lnTo>
                    <a:pt x="595" y="367"/>
                  </a:lnTo>
                  <a:lnTo>
                    <a:pt x="625" y="330"/>
                  </a:lnTo>
                  <a:lnTo>
                    <a:pt x="656" y="288"/>
                  </a:lnTo>
                  <a:lnTo>
                    <a:pt x="687" y="243"/>
                  </a:lnTo>
                  <a:lnTo>
                    <a:pt x="729" y="199"/>
                  </a:lnTo>
                  <a:lnTo>
                    <a:pt x="774" y="162"/>
                  </a:lnTo>
                  <a:lnTo>
                    <a:pt x="847" y="109"/>
                  </a:lnTo>
                  <a:lnTo>
                    <a:pt x="883" y="86"/>
                  </a:lnTo>
                  <a:lnTo>
                    <a:pt x="923" y="58"/>
                  </a:lnTo>
                  <a:lnTo>
                    <a:pt x="1122" y="0"/>
                  </a:lnTo>
                  <a:lnTo>
                    <a:pt x="1136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3" name="Freeform 111"/>
            <p:cNvSpPr>
              <a:spLocks noChangeArrowheads="1"/>
            </p:cNvSpPr>
            <p:nvPr/>
          </p:nvSpPr>
          <p:spPr bwMode="auto">
            <a:xfrm>
              <a:off x="538" y="3439"/>
              <a:ext cx="214" cy="116"/>
            </a:xfrm>
            <a:custGeom>
              <a:avLst/>
              <a:gdLst>
                <a:gd name="T0" fmla="*/ 19 w 948"/>
                <a:gd name="T1" fmla="*/ 5 h 514"/>
                <a:gd name="T2" fmla="*/ 59 w 948"/>
                <a:gd name="T3" fmla="*/ 67 h 514"/>
                <a:gd name="T4" fmla="*/ 104 w 948"/>
                <a:gd name="T5" fmla="*/ 109 h 514"/>
                <a:gd name="T6" fmla="*/ 213 w 948"/>
                <a:gd name="T7" fmla="*/ 140 h 514"/>
                <a:gd name="T8" fmla="*/ 465 w 948"/>
                <a:gd name="T9" fmla="*/ 126 h 514"/>
                <a:gd name="T10" fmla="*/ 633 w 948"/>
                <a:gd name="T11" fmla="*/ 176 h 514"/>
                <a:gd name="T12" fmla="*/ 712 w 948"/>
                <a:gd name="T13" fmla="*/ 227 h 514"/>
                <a:gd name="T14" fmla="*/ 782 w 948"/>
                <a:gd name="T15" fmla="*/ 288 h 514"/>
                <a:gd name="T16" fmla="*/ 830 w 948"/>
                <a:gd name="T17" fmla="*/ 339 h 514"/>
                <a:gd name="T18" fmla="*/ 866 w 948"/>
                <a:gd name="T19" fmla="*/ 389 h 514"/>
                <a:gd name="T20" fmla="*/ 900 w 948"/>
                <a:gd name="T21" fmla="*/ 440 h 514"/>
                <a:gd name="T22" fmla="*/ 942 w 948"/>
                <a:gd name="T23" fmla="*/ 488 h 514"/>
                <a:gd name="T24" fmla="*/ 947 w 948"/>
                <a:gd name="T25" fmla="*/ 507 h 514"/>
                <a:gd name="T26" fmla="*/ 933 w 948"/>
                <a:gd name="T27" fmla="*/ 513 h 514"/>
                <a:gd name="T28" fmla="*/ 883 w 948"/>
                <a:gd name="T29" fmla="*/ 471 h 514"/>
                <a:gd name="T30" fmla="*/ 841 w 948"/>
                <a:gd name="T31" fmla="*/ 440 h 514"/>
                <a:gd name="T32" fmla="*/ 748 w 948"/>
                <a:gd name="T33" fmla="*/ 367 h 514"/>
                <a:gd name="T34" fmla="*/ 678 w 948"/>
                <a:gd name="T35" fmla="*/ 308 h 514"/>
                <a:gd name="T36" fmla="*/ 617 w 948"/>
                <a:gd name="T37" fmla="*/ 266 h 514"/>
                <a:gd name="T38" fmla="*/ 546 w 948"/>
                <a:gd name="T39" fmla="*/ 230 h 514"/>
                <a:gd name="T40" fmla="*/ 465 w 948"/>
                <a:gd name="T41" fmla="*/ 218 h 514"/>
                <a:gd name="T42" fmla="*/ 199 w 948"/>
                <a:gd name="T43" fmla="*/ 199 h 514"/>
                <a:gd name="T44" fmla="*/ 90 w 948"/>
                <a:gd name="T45" fmla="*/ 140 h 514"/>
                <a:gd name="T46" fmla="*/ 0 w 948"/>
                <a:gd name="T47" fmla="*/ 22 h 514"/>
                <a:gd name="T48" fmla="*/ 5 w 948"/>
                <a:gd name="T49" fmla="*/ 0 h 514"/>
                <a:gd name="T50" fmla="*/ 19 w 948"/>
                <a:gd name="T51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8" h="514">
                  <a:moveTo>
                    <a:pt x="19" y="5"/>
                  </a:moveTo>
                  <a:lnTo>
                    <a:pt x="59" y="67"/>
                  </a:lnTo>
                  <a:lnTo>
                    <a:pt x="104" y="109"/>
                  </a:lnTo>
                  <a:lnTo>
                    <a:pt x="213" y="140"/>
                  </a:lnTo>
                  <a:lnTo>
                    <a:pt x="465" y="126"/>
                  </a:lnTo>
                  <a:lnTo>
                    <a:pt x="633" y="176"/>
                  </a:lnTo>
                  <a:lnTo>
                    <a:pt x="712" y="227"/>
                  </a:lnTo>
                  <a:lnTo>
                    <a:pt x="782" y="288"/>
                  </a:lnTo>
                  <a:lnTo>
                    <a:pt x="830" y="339"/>
                  </a:lnTo>
                  <a:lnTo>
                    <a:pt x="866" y="389"/>
                  </a:lnTo>
                  <a:lnTo>
                    <a:pt x="900" y="440"/>
                  </a:lnTo>
                  <a:lnTo>
                    <a:pt x="942" y="488"/>
                  </a:lnTo>
                  <a:lnTo>
                    <a:pt x="947" y="507"/>
                  </a:lnTo>
                  <a:lnTo>
                    <a:pt x="933" y="513"/>
                  </a:lnTo>
                  <a:lnTo>
                    <a:pt x="883" y="471"/>
                  </a:lnTo>
                  <a:lnTo>
                    <a:pt x="841" y="440"/>
                  </a:lnTo>
                  <a:lnTo>
                    <a:pt x="748" y="367"/>
                  </a:lnTo>
                  <a:lnTo>
                    <a:pt x="678" y="308"/>
                  </a:lnTo>
                  <a:lnTo>
                    <a:pt x="617" y="266"/>
                  </a:lnTo>
                  <a:lnTo>
                    <a:pt x="546" y="230"/>
                  </a:lnTo>
                  <a:lnTo>
                    <a:pt x="465" y="218"/>
                  </a:lnTo>
                  <a:lnTo>
                    <a:pt x="199" y="199"/>
                  </a:lnTo>
                  <a:lnTo>
                    <a:pt x="90" y="140"/>
                  </a:lnTo>
                  <a:lnTo>
                    <a:pt x="0" y="22"/>
                  </a:lnTo>
                  <a:lnTo>
                    <a:pt x="5" y="0"/>
                  </a:lnTo>
                  <a:lnTo>
                    <a:pt x="19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4" name="Freeform 112"/>
            <p:cNvSpPr>
              <a:spLocks noChangeArrowheads="1"/>
            </p:cNvSpPr>
            <p:nvPr/>
          </p:nvSpPr>
          <p:spPr bwMode="auto">
            <a:xfrm>
              <a:off x="522" y="3338"/>
              <a:ext cx="116" cy="51"/>
            </a:xfrm>
            <a:custGeom>
              <a:avLst/>
              <a:gdLst>
                <a:gd name="T0" fmla="*/ 6 w 517"/>
                <a:gd name="T1" fmla="*/ 199 h 231"/>
                <a:gd name="T2" fmla="*/ 45 w 517"/>
                <a:gd name="T3" fmla="*/ 143 h 231"/>
                <a:gd name="T4" fmla="*/ 81 w 517"/>
                <a:gd name="T5" fmla="*/ 95 h 231"/>
                <a:gd name="T6" fmla="*/ 118 w 517"/>
                <a:gd name="T7" fmla="*/ 53 h 231"/>
                <a:gd name="T8" fmla="*/ 168 w 517"/>
                <a:gd name="T9" fmla="*/ 14 h 231"/>
                <a:gd name="T10" fmla="*/ 339 w 517"/>
                <a:gd name="T11" fmla="*/ 0 h 231"/>
                <a:gd name="T12" fmla="*/ 507 w 517"/>
                <a:gd name="T13" fmla="*/ 67 h 231"/>
                <a:gd name="T14" fmla="*/ 516 w 517"/>
                <a:gd name="T15" fmla="*/ 84 h 231"/>
                <a:gd name="T16" fmla="*/ 502 w 517"/>
                <a:gd name="T17" fmla="*/ 95 h 231"/>
                <a:gd name="T18" fmla="*/ 420 w 517"/>
                <a:gd name="T19" fmla="*/ 62 h 231"/>
                <a:gd name="T20" fmla="*/ 345 w 517"/>
                <a:gd name="T21" fmla="*/ 53 h 231"/>
                <a:gd name="T22" fmla="*/ 191 w 517"/>
                <a:gd name="T23" fmla="*/ 81 h 231"/>
                <a:gd name="T24" fmla="*/ 28 w 517"/>
                <a:gd name="T25" fmla="*/ 230 h 231"/>
                <a:gd name="T26" fmla="*/ 6 w 517"/>
                <a:gd name="T27" fmla="*/ 230 h 231"/>
                <a:gd name="T28" fmla="*/ 0 w 517"/>
                <a:gd name="T29" fmla="*/ 213 h 231"/>
                <a:gd name="T30" fmla="*/ 6 w 517"/>
                <a:gd name="T31" fmla="*/ 19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7" h="231">
                  <a:moveTo>
                    <a:pt x="6" y="199"/>
                  </a:moveTo>
                  <a:lnTo>
                    <a:pt x="45" y="143"/>
                  </a:lnTo>
                  <a:lnTo>
                    <a:pt x="81" y="95"/>
                  </a:lnTo>
                  <a:lnTo>
                    <a:pt x="118" y="53"/>
                  </a:lnTo>
                  <a:lnTo>
                    <a:pt x="168" y="14"/>
                  </a:lnTo>
                  <a:lnTo>
                    <a:pt x="339" y="0"/>
                  </a:lnTo>
                  <a:lnTo>
                    <a:pt x="507" y="67"/>
                  </a:lnTo>
                  <a:lnTo>
                    <a:pt x="516" y="84"/>
                  </a:lnTo>
                  <a:lnTo>
                    <a:pt x="502" y="95"/>
                  </a:lnTo>
                  <a:lnTo>
                    <a:pt x="420" y="62"/>
                  </a:lnTo>
                  <a:lnTo>
                    <a:pt x="345" y="53"/>
                  </a:lnTo>
                  <a:lnTo>
                    <a:pt x="191" y="81"/>
                  </a:lnTo>
                  <a:lnTo>
                    <a:pt x="28" y="230"/>
                  </a:lnTo>
                  <a:lnTo>
                    <a:pt x="6" y="230"/>
                  </a:lnTo>
                  <a:lnTo>
                    <a:pt x="0" y="213"/>
                  </a:lnTo>
                  <a:lnTo>
                    <a:pt x="6" y="19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5" name="Freeform 113"/>
            <p:cNvSpPr>
              <a:spLocks noChangeArrowheads="1"/>
            </p:cNvSpPr>
            <p:nvPr/>
          </p:nvSpPr>
          <p:spPr bwMode="auto">
            <a:xfrm>
              <a:off x="503" y="3439"/>
              <a:ext cx="116" cy="256"/>
            </a:xfrm>
            <a:custGeom>
              <a:avLst/>
              <a:gdLst>
                <a:gd name="T0" fmla="*/ 22 w 517"/>
                <a:gd name="T1" fmla="*/ 8 h 1133"/>
                <a:gd name="T2" fmla="*/ 53 w 517"/>
                <a:gd name="T3" fmla="*/ 101 h 1133"/>
                <a:gd name="T4" fmla="*/ 90 w 517"/>
                <a:gd name="T5" fmla="*/ 176 h 1133"/>
                <a:gd name="T6" fmla="*/ 120 w 517"/>
                <a:gd name="T7" fmla="*/ 252 h 1133"/>
                <a:gd name="T8" fmla="*/ 157 w 517"/>
                <a:gd name="T9" fmla="*/ 322 h 1133"/>
                <a:gd name="T10" fmla="*/ 188 w 517"/>
                <a:gd name="T11" fmla="*/ 389 h 1133"/>
                <a:gd name="T12" fmla="*/ 230 w 517"/>
                <a:gd name="T13" fmla="*/ 457 h 1133"/>
                <a:gd name="T14" fmla="*/ 269 w 517"/>
                <a:gd name="T15" fmla="*/ 530 h 1133"/>
                <a:gd name="T16" fmla="*/ 311 w 517"/>
                <a:gd name="T17" fmla="*/ 611 h 1133"/>
                <a:gd name="T18" fmla="*/ 364 w 517"/>
                <a:gd name="T19" fmla="*/ 720 h 1133"/>
                <a:gd name="T20" fmla="*/ 401 w 517"/>
                <a:gd name="T21" fmla="*/ 824 h 1133"/>
                <a:gd name="T22" fmla="*/ 437 w 517"/>
                <a:gd name="T23" fmla="*/ 922 h 1133"/>
                <a:gd name="T24" fmla="*/ 460 w 517"/>
                <a:gd name="T25" fmla="*/ 978 h 1133"/>
                <a:gd name="T26" fmla="*/ 488 w 517"/>
                <a:gd name="T27" fmla="*/ 1031 h 1133"/>
                <a:gd name="T28" fmla="*/ 510 w 517"/>
                <a:gd name="T29" fmla="*/ 1068 h 1133"/>
                <a:gd name="T30" fmla="*/ 516 w 517"/>
                <a:gd name="T31" fmla="*/ 1127 h 1133"/>
                <a:gd name="T32" fmla="*/ 474 w 517"/>
                <a:gd name="T33" fmla="*/ 1132 h 1133"/>
                <a:gd name="T34" fmla="*/ 434 w 517"/>
                <a:gd name="T35" fmla="*/ 1099 h 1133"/>
                <a:gd name="T36" fmla="*/ 378 w 517"/>
                <a:gd name="T37" fmla="*/ 992 h 1133"/>
                <a:gd name="T38" fmla="*/ 342 w 517"/>
                <a:gd name="T39" fmla="*/ 888 h 1133"/>
                <a:gd name="T40" fmla="*/ 303 w 517"/>
                <a:gd name="T41" fmla="*/ 779 h 1133"/>
                <a:gd name="T42" fmla="*/ 275 w 517"/>
                <a:gd name="T43" fmla="*/ 723 h 1133"/>
                <a:gd name="T44" fmla="*/ 247 w 517"/>
                <a:gd name="T45" fmla="*/ 664 h 1133"/>
                <a:gd name="T46" fmla="*/ 207 w 517"/>
                <a:gd name="T47" fmla="*/ 583 h 1133"/>
                <a:gd name="T48" fmla="*/ 171 w 517"/>
                <a:gd name="T49" fmla="*/ 507 h 1133"/>
                <a:gd name="T50" fmla="*/ 112 w 517"/>
                <a:gd name="T51" fmla="*/ 353 h 1133"/>
                <a:gd name="T52" fmla="*/ 84 w 517"/>
                <a:gd name="T53" fmla="*/ 280 h 1133"/>
                <a:gd name="T54" fmla="*/ 61 w 517"/>
                <a:gd name="T55" fmla="*/ 204 h 1133"/>
                <a:gd name="T56" fmla="*/ 31 w 517"/>
                <a:gd name="T57" fmla="*/ 112 h 1133"/>
                <a:gd name="T58" fmla="*/ 0 w 517"/>
                <a:gd name="T59" fmla="*/ 19 h 1133"/>
                <a:gd name="T60" fmla="*/ 8 w 517"/>
                <a:gd name="T61" fmla="*/ 0 h 1133"/>
                <a:gd name="T62" fmla="*/ 22 w 517"/>
                <a:gd name="T63" fmla="*/ 8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7" h="1133">
                  <a:moveTo>
                    <a:pt x="22" y="8"/>
                  </a:moveTo>
                  <a:lnTo>
                    <a:pt x="53" y="101"/>
                  </a:lnTo>
                  <a:lnTo>
                    <a:pt x="90" y="176"/>
                  </a:lnTo>
                  <a:lnTo>
                    <a:pt x="120" y="252"/>
                  </a:lnTo>
                  <a:lnTo>
                    <a:pt x="157" y="322"/>
                  </a:lnTo>
                  <a:lnTo>
                    <a:pt x="188" y="389"/>
                  </a:lnTo>
                  <a:lnTo>
                    <a:pt x="230" y="457"/>
                  </a:lnTo>
                  <a:lnTo>
                    <a:pt x="269" y="530"/>
                  </a:lnTo>
                  <a:lnTo>
                    <a:pt x="311" y="611"/>
                  </a:lnTo>
                  <a:lnTo>
                    <a:pt x="364" y="720"/>
                  </a:lnTo>
                  <a:lnTo>
                    <a:pt x="401" y="824"/>
                  </a:lnTo>
                  <a:lnTo>
                    <a:pt x="437" y="922"/>
                  </a:lnTo>
                  <a:lnTo>
                    <a:pt x="460" y="978"/>
                  </a:lnTo>
                  <a:lnTo>
                    <a:pt x="488" y="1031"/>
                  </a:lnTo>
                  <a:lnTo>
                    <a:pt x="510" y="1068"/>
                  </a:lnTo>
                  <a:lnTo>
                    <a:pt x="516" y="1127"/>
                  </a:lnTo>
                  <a:lnTo>
                    <a:pt x="474" y="1132"/>
                  </a:lnTo>
                  <a:lnTo>
                    <a:pt x="434" y="1099"/>
                  </a:lnTo>
                  <a:lnTo>
                    <a:pt x="378" y="992"/>
                  </a:lnTo>
                  <a:lnTo>
                    <a:pt x="342" y="888"/>
                  </a:lnTo>
                  <a:lnTo>
                    <a:pt x="303" y="779"/>
                  </a:lnTo>
                  <a:lnTo>
                    <a:pt x="275" y="723"/>
                  </a:lnTo>
                  <a:lnTo>
                    <a:pt x="247" y="664"/>
                  </a:lnTo>
                  <a:lnTo>
                    <a:pt x="207" y="583"/>
                  </a:lnTo>
                  <a:lnTo>
                    <a:pt x="171" y="507"/>
                  </a:lnTo>
                  <a:lnTo>
                    <a:pt x="112" y="353"/>
                  </a:lnTo>
                  <a:lnTo>
                    <a:pt x="84" y="280"/>
                  </a:lnTo>
                  <a:lnTo>
                    <a:pt x="61" y="204"/>
                  </a:lnTo>
                  <a:lnTo>
                    <a:pt x="31" y="112"/>
                  </a:lnTo>
                  <a:lnTo>
                    <a:pt x="0" y="19"/>
                  </a:lnTo>
                  <a:lnTo>
                    <a:pt x="8" y="0"/>
                  </a:lnTo>
                  <a:lnTo>
                    <a:pt x="22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6" name="Freeform 114"/>
            <p:cNvSpPr>
              <a:spLocks noChangeArrowheads="1"/>
            </p:cNvSpPr>
            <p:nvPr/>
          </p:nvSpPr>
          <p:spPr bwMode="auto">
            <a:xfrm>
              <a:off x="489" y="3580"/>
              <a:ext cx="79" cy="96"/>
            </a:xfrm>
            <a:custGeom>
              <a:avLst/>
              <a:gdLst>
                <a:gd name="T0" fmla="*/ 353 w 354"/>
                <a:gd name="T1" fmla="*/ 22 h 427"/>
                <a:gd name="T2" fmla="*/ 294 w 354"/>
                <a:gd name="T3" fmla="*/ 67 h 427"/>
                <a:gd name="T4" fmla="*/ 258 w 354"/>
                <a:gd name="T5" fmla="*/ 126 h 427"/>
                <a:gd name="T6" fmla="*/ 224 w 354"/>
                <a:gd name="T7" fmla="*/ 204 h 427"/>
                <a:gd name="T8" fmla="*/ 188 w 354"/>
                <a:gd name="T9" fmla="*/ 280 h 427"/>
                <a:gd name="T10" fmla="*/ 151 w 354"/>
                <a:gd name="T11" fmla="*/ 331 h 427"/>
                <a:gd name="T12" fmla="*/ 112 w 354"/>
                <a:gd name="T13" fmla="*/ 361 h 427"/>
                <a:gd name="T14" fmla="*/ 17 w 354"/>
                <a:gd name="T15" fmla="*/ 426 h 427"/>
                <a:gd name="T16" fmla="*/ 0 w 354"/>
                <a:gd name="T17" fmla="*/ 420 h 427"/>
                <a:gd name="T18" fmla="*/ 3 w 354"/>
                <a:gd name="T19" fmla="*/ 398 h 427"/>
                <a:gd name="T20" fmla="*/ 76 w 354"/>
                <a:gd name="T21" fmla="*/ 322 h 427"/>
                <a:gd name="T22" fmla="*/ 135 w 354"/>
                <a:gd name="T23" fmla="*/ 227 h 427"/>
                <a:gd name="T24" fmla="*/ 179 w 354"/>
                <a:gd name="T25" fmla="*/ 148 h 427"/>
                <a:gd name="T26" fmla="*/ 224 w 354"/>
                <a:gd name="T27" fmla="*/ 87 h 427"/>
                <a:gd name="T28" fmla="*/ 275 w 354"/>
                <a:gd name="T29" fmla="*/ 36 h 427"/>
                <a:gd name="T30" fmla="*/ 342 w 354"/>
                <a:gd name="T31" fmla="*/ 0 h 427"/>
                <a:gd name="T32" fmla="*/ 353 w 354"/>
                <a:gd name="T33" fmla="*/ 2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4" h="427">
                  <a:moveTo>
                    <a:pt x="353" y="22"/>
                  </a:moveTo>
                  <a:lnTo>
                    <a:pt x="294" y="67"/>
                  </a:lnTo>
                  <a:lnTo>
                    <a:pt x="258" y="126"/>
                  </a:lnTo>
                  <a:lnTo>
                    <a:pt x="224" y="204"/>
                  </a:lnTo>
                  <a:lnTo>
                    <a:pt x="188" y="280"/>
                  </a:lnTo>
                  <a:lnTo>
                    <a:pt x="151" y="331"/>
                  </a:lnTo>
                  <a:lnTo>
                    <a:pt x="112" y="361"/>
                  </a:lnTo>
                  <a:lnTo>
                    <a:pt x="17" y="426"/>
                  </a:lnTo>
                  <a:lnTo>
                    <a:pt x="0" y="420"/>
                  </a:lnTo>
                  <a:lnTo>
                    <a:pt x="3" y="398"/>
                  </a:lnTo>
                  <a:lnTo>
                    <a:pt x="76" y="322"/>
                  </a:lnTo>
                  <a:lnTo>
                    <a:pt x="135" y="227"/>
                  </a:lnTo>
                  <a:lnTo>
                    <a:pt x="179" y="148"/>
                  </a:lnTo>
                  <a:lnTo>
                    <a:pt x="224" y="87"/>
                  </a:lnTo>
                  <a:lnTo>
                    <a:pt x="275" y="36"/>
                  </a:lnTo>
                  <a:lnTo>
                    <a:pt x="342" y="0"/>
                  </a:lnTo>
                  <a:lnTo>
                    <a:pt x="353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7" name="Freeform 115"/>
            <p:cNvSpPr>
              <a:spLocks noChangeArrowheads="1"/>
            </p:cNvSpPr>
            <p:nvPr/>
          </p:nvSpPr>
          <p:spPr bwMode="auto">
            <a:xfrm>
              <a:off x="886" y="3245"/>
              <a:ext cx="154" cy="280"/>
            </a:xfrm>
            <a:custGeom>
              <a:avLst/>
              <a:gdLst>
                <a:gd name="T0" fmla="*/ 20 w 682"/>
                <a:gd name="T1" fmla="*/ 0 h 1237"/>
                <a:gd name="T2" fmla="*/ 118 w 682"/>
                <a:gd name="T3" fmla="*/ 73 h 1237"/>
                <a:gd name="T4" fmla="*/ 166 w 682"/>
                <a:gd name="T5" fmla="*/ 118 h 1237"/>
                <a:gd name="T6" fmla="*/ 196 w 682"/>
                <a:gd name="T7" fmla="*/ 171 h 1237"/>
                <a:gd name="T8" fmla="*/ 255 w 682"/>
                <a:gd name="T9" fmla="*/ 294 h 1237"/>
                <a:gd name="T10" fmla="*/ 300 w 682"/>
                <a:gd name="T11" fmla="*/ 437 h 1237"/>
                <a:gd name="T12" fmla="*/ 331 w 682"/>
                <a:gd name="T13" fmla="*/ 516 h 1237"/>
                <a:gd name="T14" fmla="*/ 381 w 682"/>
                <a:gd name="T15" fmla="*/ 628 h 1237"/>
                <a:gd name="T16" fmla="*/ 404 w 682"/>
                <a:gd name="T17" fmla="*/ 684 h 1237"/>
                <a:gd name="T18" fmla="*/ 432 w 682"/>
                <a:gd name="T19" fmla="*/ 743 h 1237"/>
                <a:gd name="T20" fmla="*/ 471 w 682"/>
                <a:gd name="T21" fmla="*/ 827 h 1237"/>
                <a:gd name="T22" fmla="*/ 513 w 682"/>
                <a:gd name="T23" fmla="*/ 900 h 1237"/>
                <a:gd name="T24" fmla="*/ 552 w 682"/>
                <a:gd name="T25" fmla="*/ 967 h 1237"/>
                <a:gd name="T26" fmla="*/ 578 w 682"/>
                <a:gd name="T27" fmla="*/ 1001 h 1237"/>
                <a:gd name="T28" fmla="*/ 608 w 682"/>
                <a:gd name="T29" fmla="*/ 1031 h 1237"/>
                <a:gd name="T30" fmla="*/ 659 w 682"/>
                <a:gd name="T31" fmla="*/ 1107 h 1237"/>
                <a:gd name="T32" fmla="*/ 681 w 682"/>
                <a:gd name="T33" fmla="*/ 1214 h 1237"/>
                <a:gd name="T34" fmla="*/ 676 w 682"/>
                <a:gd name="T35" fmla="*/ 1236 h 1237"/>
                <a:gd name="T36" fmla="*/ 659 w 682"/>
                <a:gd name="T37" fmla="*/ 1222 h 1237"/>
                <a:gd name="T38" fmla="*/ 648 w 682"/>
                <a:gd name="T39" fmla="*/ 1180 h 1237"/>
                <a:gd name="T40" fmla="*/ 622 w 682"/>
                <a:gd name="T41" fmla="*/ 1149 h 1237"/>
                <a:gd name="T42" fmla="*/ 564 w 682"/>
                <a:gd name="T43" fmla="*/ 1099 h 1237"/>
                <a:gd name="T44" fmla="*/ 463 w 682"/>
                <a:gd name="T45" fmla="*/ 956 h 1237"/>
                <a:gd name="T46" fmla="*/ 418 w 682"/>
                <a:gd name="T47" fmla="*/ 877 h 1237"/>
                <a:gd name="T48" fmla="*/ 373 w 682"/>
                <a:gd name="T49" fmla="*/ 788 h 1237"/>
                <a:gd name="T50" fmla="*/ 345 w 682"/>
                <a:gd name="T51" fmla="*/ 723 h 1237"/>
                <a:gd name="T52" fmla="*/ 320 w 682"/>
                <a:gd name="T53" fmla="*/ 673 h 1237"/>
                <a:gd name="T54" fmla="*/ 255 w 682"/>
                <a:gd name="T55" fmla="*/ 560 h 1237"/>
                <a:gd name="T56" fmla="*/ 224 w 682"/>
                <a:gd name="T57" fmla="*/ 485 h 1237"/>
                <a:gd name="T58" fmla="*/ 188 w 682"/>
                <a:gd name="T59" fmla="*/ 345 h 1237"/>
                <a:gd name="T60" fmla="*/ 152 w 682"/>
                <a:gd name="T61" fmla="*/ 213 h 1237"/>
                <a:gd name="T62" fmla="*/ 129 w 682"/>
                <a:gd name="T63" fmla="*/ 154 h 1237"/>
                <a:gd name="T64" fmla="*/ 95 w 682"/>
                <a:gd name="T65" fmla="*/ 98 h 1237"/>
                <a:gd name="T66" fmla="*/ 59 w 682"/>
                <a:gd name="T67" fmla="*/ 59 h 1237"/>
                <a:gd name="T68" fmla="*/ 11 w 682"/>
                <a:gd name="T69" fmla="*/ 22 h 1237"/>
                <a:gd name="T70" fmla="*/ 0 w 682"/>
                <a:gd name="T71" fmla="*/ 8 h 1237"/>
                <a:gd name="T72" fmla="*/ 20 w 682"/>
                <a:gd name="T73" fmla="*/ 0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2" h="1237">
                  <a:moveTo>
                    <a:pt x="20" y="0"/>
                  </a:moveTo>
                  <a:lnTo>
                    <a:pt x="118" y="73"/>
                  </a:lnTo>
                  <a:lnTo>
                    <a:pt x="166" y="118"/>
                  </a:lnTo>
                  <a:lnTo>
                    <a:pt x="196" y="171"/>
                  </a:lnTo>
                  <a:lnTo>
                    <a:pt x="255" y="294"/>
                  </a:lnTo>
                  <a:lnTo>
                    <a:pt x="300" y="437"/>
                  </a:lnTo>
                  <a:lnTo>
                    <a:pt x="331" y="516"/>
                  </a:lnTo>
                  <a:lnTo>
                    <a:pt x="381" y="628"/>
                  </a:lnTo>
                  <a:lnTo>
                    <a:pt x="404" y="684"/>
                  </a:lnTo>
                  <a:lnTo>
                    <a:pt x="432" y="743"/>
                  </a:lnTo>
                  <a:lnTo>
                    <a:pt x="471" y="827"/>
                  </a:lnTo>
                  <a:lnTo>
                    <a:pt x="513" y="900"/>
                  </a:lnTo>
                  <a:lnTo>
                    <a:pt x="552" y="967"/>
                  </a:lnTo>
                  <a:lnTo>
                    <a:pt x="578" y="1001"/>
                  </a:lnTo>
                  <a:lnTo>
                    <a:pt x="608" y="1031"/>
                  </a:lnTo>
                  <a:lnTo>
                    <a:pt x="659" y="1107"/>
                  </a:lnTo>
                  <a:lnTo>
                    <a:pt x="681" y="1214"/>
                  </a:lnTo>
                  <a:lnTo>
                    <a:pt x="676" y="1236"/>
                  </a:lnTo>
                  <a:lnTo>
                    <a:pt x="659" y="1222"/>
                  </a:lnTo>
                  <a:lnTo>
                    <a:pt x="648" y="1180"/>
                  </a:lnTo>
                  <a:lnTo>
                    <a:pt x="622" y="1149"/>
                  </a:lnTo>
                  <a:lnTo>
                    <a:pt x="564" y="1099"/>
                  </a:lnTo>
                  <a:lnTo>
                    <a:pt x="463" y="956"/>
                  </a:lnTo>
                  <a:lnTo>
                    <a:pt x="418" y="877"/>
                  </a:lnTo>
                  <a:lnTo>
                    <a:pt x="373" y="788"/>
                  </a:lnTo>
                  <a:lnTo>
                    <a:pt x="345" y="723"/>
                  </a:lnTo>
                  <a:lnTo>
                    <a:pt x="320" y="673"/>
                  </a:lnTo>
                  <a:lnTo>
                    <a:pt x="255" y="560"/>
                  </a:lnTo>
                  <a:lnTo>
                    <a:pt x="224" y="485"/>
                  </a:lnTo>
                  <a:lnTo>
                    <a:pt x="188" y="345"/>
                  </a:lnTo>
                  <a:lnTo>
                    <a:pt x="152" y="213"/>
                  </a:lnTo>
                  <a:lnTo>
                    <a:pt x="129" y="154"/>
                  </a:lnTo>
                  <a:lnTo>
                    <a:pt x="95" y="98"/>
                  </a:lnTo>
                  <a:lnTo>
                    <a:pt x="59" y="59"/>
                  </a:lnTo>
                  <a:lnTo>
                    <a:pt x="11" y="22"/>
                  </a:lnTo>
                  <a:lnTo>
                    <a:pt x="0" y="8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8" name="Freeform 116"/>
            <p:cNvSpPr>
              <a:spLocks noChangeArrowheads="1"/>
            </p:cNvSpPr>
            <p:nvPr/>
          </p:nvSpPr>
          <p:spPr bwMode="auto">
            <a:xfrm>
              <a:off x="797" y="3409"/>
              <a:ext cx="33" cy="52"/>
            </a:xfrm>
            <a:custGeom>
              <a:avLst/>
              <a:gdLst>
                <a:gd name="T0" fmla="*/ 145 w 149"/>
                <a:gd name="T1" fmla="*/ 14 h 234"/>
                <a:gd name="T2" fmla="*/ 148 w 149"/>
                <a:gd name="T3" fmla="*/ 73 h 234"/>
                <a:gd name="T4" fmla="*/ 134 w 149"/>
                <a:gd name="T5" fmla="*/ 132 h 234"/>
                <a:gd name="T6" fmla="*/ 109 w 149"/>
                <a:gd name="T7" fmla="*/ 177 h 234"/>
                <a:gd name="T8" fmla="*/ 64 w 149"/>
                <a:gd name="T9" fmla="*/ 205 h 234"/>
                <a:gd name="T10" fmla="*/ 36 w 149"/>
                <a:gd name="T11" fmla="*/ 233 h 234"/>
                <a:gd name="T12" fmla="*/ 0 w 149"/>
                <a:gd name="T13" fmla="*/ 221 h 234"/>
                <a:gd name="T14" fmla="*/ 5 w 149"/>
                <a:gd name="T15" fmla="*/ 174 h 234"/>
                <a:gd name="T16" fmla="*/ 42 w 149"/>
                <a:gd name="T17" fmla="*/ 140 h 234"/>
                <a:gd name="T18" fmla="*/ 103 w 149"/>
                <a:gd name="T19" fmla="*/ 93 h 234"/>
                <a:gd name="T20" fmla="*/ 117 w 149"/>
                <a:gd name="T21" fmla="*/ 22 h 234"/>
                <a:gd name="T22" fmla="*/ 126 w 149"/>
                <a:gd name="T23" fmla="*/ 0 h 234"/>
                <a:gd name="T24" fmla="*/ 145 w 149"/>
                <a:gd name="T25" fmla="*/ 1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234">
                  <a:moveTo>
                    <a:pt x="145" y="14"/>
                  </a:moveTo>
                  <a:lnTo>
                    <a:pt x="148" y="73"/>
                  </a:lnTo>
                  <a:lnTo>
                    <a:pt x="134" y="132"/>
                  </a:lnTo>
                  <a:lnTo>
                    <a:pt x="109" y="177"/>
                  </a:lnTo>
                  <a:lnTo>
                    <a:pt x="64" y="205"/>
                  </a:lnTo>
                  <a:lnTo>
                    <a:pt x="36" y="233"/>
                  </a:lnTo>
                  <a:lnTo>
                    <a:pt x="0" y="221"/>
                  </a:lnTo>
                  <a:lnTo>
                    <a:pt x="5" y="174"/>
                  </a:lnTo>
                  <a:lnTo>
                    <a:pt x="42" y="140"/>
                  </a:lnTo>
                  <a:lnTo>
                    <a:pt x="103" y="93"/>
                  </a:lnTo>
                  <a:lnTo>
                    <a:pt x="117" y="22"/>
                  </a:lnTo>
                  <a:lnTo>
                    <a:pt x="126" y="0"/>
                  </a:lnTo>
                  <a:lnTo>
                    <a:pt x="145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69" name="Freeform 117"/>
            <p:cNvSpPr>
              <a:spLocks noChangeArrowheads="1"/>
            </p:cNvSpPr>
            <p:nvPr/>
          </p:nvSpPr>
          <p:spPr bwMode="auto">
            <a:xfrm>
              <a:off x="827" y="3432"/>
              <a:ext cx="28" cy="25"/>
            </a:xfrm>
            <a:custGeom>
              <a:avLst/>
              <a:gdLst>
                <a:gd name="T0" fmla="*/ 17 w 128"/>
                <a:gd name="T1" fmla="*/ 0 h 116"/>
                <a:gd name="T2" fmla="*/ 62 w 128"/>
                <a:gd name="T3" fmla="*/ 50 h 116"/>
                <a:gd name="T4" fmla="*/ 82 w 128"/>
                <a:gd name="T5" fmla="*/ 78 h 116"/>
                <a:gd name="T6" fmla="*/ 113 w 128"/>
                <a:gd name="T7" fmla="*/ 92 h 116"/>
                <a:gd name="T8" fmla="*/ 127 w 128"/>
                <a:gd name="T9" fmla="*/ 101 h 116"/>
                <a:gd name="T10" fmla="*/ 113 w 128"/>
                <a:gd name="T11" fmla="*/ 115 h 116"/>
                <a:gd name="T12" fmla="*/ 28 w 128"/>
                <a:gd name="T13" fmla="*/ 78 h 116"/>
                <a:gd name="T14" fmla="*/ 0 w 128"/>
                <a:gd name="T15" fmla="*/ 28 h 116"/>
                <a:gd name="T16" fmla="*/ 0 w 128"/>
                <a:gd name="T17" fmla="*/ 0 h 116"/>
                <a:gd name="T18" fmla="*/ 17 w 128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6">
                  <a:moveTo>
                    <a:pt x="17" y="0"/>
                  </a:moveTo>
                  <a:lnTo>
                    <a:pt x="62" y="50"/>
                  </a:lnTo>
                  <a:lnTo>
                    <a:pt x="82" y="78"/>
                  </a:lnTo>
                  <a:lnTo>
                    <a:pt x="113" y="92"/>
                  </a:lnTo>
                  <a:lnTo>
                    <a:pt x="127" y="101"/>
                  </a:lnTo>
                  <a:lnTo>
                    <a:pt x="113" y="115"/>
                  </a:lnTo>
                  <a:lnTo>
                    <a:pt x="28" y="7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0" name="Freeform 118"/>
            <p:cNvSpPr>
              <a:spLocks noChangeArrowheads="1"/>
            </p:cNvSpPr>
            <p:nvPr/>
          </p:nvSpPr>
          <p:spPr bwMode="auto">
            <a:xfrm>
              <a:off x="854" y="3424"/>
              <a:ext cx="24" cy="108"/>
            </a:xfrm>
            <a:custGeom>
              <a:avLst/>
              <a:gdLst>
                <a:gd name="T0" fmla="*/ 98 w 111"/>
                <a:gd name="T1" fmla="*/ 14 h 480"/>
                <a:gd name="T2" fmla="*/ 104 w 111"/>
                <a:gd name="T3" fmla="*/ 117 h 480"/>
                <a:gd name="T4" fmla="*/ 84 w 111"/>
                <a:gd name="T5" fmla="*/ 229 h 480"/>
                <a:gd name="T6" fmla="*/ 84 w 111"/>
                <a:gd name="T7" fmla="*/ 311 h 480"/>
                <a:gd name="T8" fmla="*/ 110 w 111"/>
                <a:gd name="T9" fmla="*/ 462 h 480"/>
                <a:gd name="T10" fmla="*/ 104 w 111"/>
                <a:gd name="T11" fmla="*/ 479 h 480"/>
                <a:gd name="T12" fmla="*/ 90 w 111"/>
                <a:gd name="T13" fmla="*/ 473 h 480"/>
                <a:gd name="T14" fmla="*/ 3 w 111"/>
                <a:gd name="T15" fmla="*/ 353 h 480"/>
                <a:gd name="T16" fmla="*/ 0 w 111"/>
                <a:gd name="T17" fmla="*/ 204 h 480"/>
                <a:gd name="T18" fmla="*/ 23 w 111"/>
                <a:gd name="T19" fmla="*/ 154 h 480"/>
                <a:gd name="T20" fmla="*/ 53 w 111"/>
                <a:gd name="T21" fmla="*/ 112 h 480"/>
                <a:gd name="T22" fmla="*/ 76 w 111"/>
                <a:gd name="T23" fmla="*/ 22 h 480"/>
                <a:gd name="T24" fmla="*/ 84 w 111"/>
                <a:gd name="T25" fmla="*/ 0 h 480"/>
                <a:gd name="T26" fmla="*/ 98 w 111"/>
                <a:gd name="T27" fmla="*/ 14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480">
                  <a:moveTo>
                    <a:pt x="98" y="14"/>
                  </a:moveTo>
                  <a:lnTo>
                    <a:pt x="104" y="117"/>
                  </a:lnTo>
                  <a:lnTo>
                    <a:pt x="84" y="229"/>
                  </a:lnTo>
                  <a:lnTo>
                    <a:pt x="84" y="311"/>
                  </a:lnTo>
                  <a:lnTo>
                    <a:pt x="110" y="462"/>
                  </a:lnTo>
                  <a:lnTo>
                    <a:pt x="104" y="479"/>
                  </a:lnTo>
                  <a:lnTo>
                    <a:pt x="90" y="473"/>
                  </a:lnTo>
                  <a:lnTo>
                    <a:pt x="3" y="353"/>
                  </a:lnTo>
                  <a:lnTo>
                    <a:pt x="0" y="204"/>
                  </a:lnTo>
                  <a:lnTo>
                    <a:pt x="23" y="154"/>
                  </a:lnTo>
                  <a:lnTo>
                    <a:pt x="53" y="112"/>
                  </a:lnTo>
                  <a:lnTo>
                    <a:pt x="76" y="22"/>
                  </a:lnTo>
                  <a:lnTo>
                    <a:pt x="84" y="0"/>
                  </a:lnTo>
                  <a:lnTo>
                    <a:pt x="98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1" name="Freeform 119"/>
            <p:cNvSpPr>
              <a:spLocks noChangeArrowheads="1"/>
            </p:cNvSpPr>
            <p:nvPr/>
          </p:nvSpPr>
          <p:spPr bwMode="auto">
            <a:xfrm>
              <a:off x="887" y="3511"/>
              <a:ext cx="99" cy="34"/>
            </a:xfrm>
            <a:custGeom>
              <a:avLst/>
              <a:gdLst>
                <a:gd name="T0" fmla="*/ 0 w 441"/>
                <a:gd name="T1" fmla="*/ 131 h 155"/>
                <a:gd name="T2" fmla="*/ 45 w 441"/>
                <a:gd name="T3" fmla="*/ 78 h 155"/>
                <a:gd name="T4" fmla="*/ 89 w 441"/>
                <a:gd name="T5" fmla="*/ 30 h 155"/>
                <a:gd name="T6" fmla="*/ 140 w 441"/>
                <a:gd name="T7" fmla="*/ 5 h 155"/>
                <a:gd name="T8" fmla="*/ 199 w 441"/>
                <a:gd name="T9" fmla="*/ 0 h 155"/>
                <a:gd name="T10" fmla="*/ 300 w 441"/>
                <a:gd name="T11" fmla="*/ 19 h 155"/>
                <a:gd name="T12" fmla="*/ 361 w 441"/>
                <a:gd name="T13" fmla="*/ 36 h 155"/>
                <a:gd name="T14" fmla="*/ 426 w 441"/>
                <a:gd name="T15" fmla="*/ 42 h 155"/>
                <a:gd name="T16" fmla="*/ 440 w 441"/>
                <a:gd name="T17" fmla="*/ 50 h 155"/>
                <a:gd name="T18" fmla="*/ 426 w 441"/>
                <a:gd name="T19" fmla="*/ 67 h 155"/>
                <a:gd name="T20" fmla="*/ 361 w 441"/>
                <a:gd name="T21" fmla="*/ 95 h 155"/>
                <a:gd name="T22" fmla="*/ 288 w 441"/>
                <a:gd name="T23" fmla="*/ 103 h 155"/>
                <a:gd name="T24" fmla="*/ 190 w 441"/>
                <a:gd name="T25" fmla="*/ 81 h 155"/>
                <a:gd name="T26" fmla="*/ 95 w 441"/>
                <a:gd name="T27" fmla="*/ 89 h 155"/>
                <a:gd name="T28" fmla="*/ 14 w 441"/>
                <a:gd name="T29" fmla="*/ 154 h 155"/>
                <a:gd name="T30" fmla="*/ 0 w 441"/>
                <a:gd name="T31" fmla="*/ 13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1" h="155">
                  <a:moveTo>
                    <a:pt x="0" y="131"/>
                  </a:moveTo>
                  <a:lnTo>
                    <a:pt x="45" y="78"/>
                  </a:lnTo>
                  <a:lnTo>
                    <a:pt x="89" y="30"/>
                  </a:lnTo>
                  <a:lnTo>
                    <a:pt x="140" y="5"/>
                  </a:lnTo>
                  <a:lnTo>
                    <a:pt x="199" y="0"/>
                  </a:lnTo>
                  <a:lnTo>
                    <a:pt x="300" y="19"/>
                  </a:lnTo>
                  <a:lnTo>
                    <a:pt x="361" y="36"/>
                  </a:lnTo>
                  <a:lnTo>
                    <a:pt x="426" y="42"/>
                  </a:lnTo>
                  <a:lnTo>
                    <a:pt x="440" y="50"/>
                  </a:lnTo>
                  <a:lnTo>
                    <a:pt x="426" y="67"/>
                  </a:lnTo>
                  <a:lnTo>
                    <a:pt x="361" y="95"/>
                  </a:lnTo>
                  <a:lnTo>
                    <a:pt x="288" y="103"/>
                  </a:lnTo>
                  <a:lnTo>
                    <a:pt x="190" y="81"/>
                  </a:lnTo>
                  <a:lnTo>
                    <a:pt x="95" y="89"/>
                  </a:lnTo>
                  <a:lnTo>
                    <a:pt x="14" y="154"/>
                  </a:lnTo>
                  <a:lnTo>
                    <a:pt x="0" y="1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2" name="Freeform 120"/>
            <p:cNvSpPr>
              <a:spLocks noChangeArrowheads="1"/>
            </p:cNvSpPr>
            <p:nvPr/>
          </p:nvSpPr>
          <p:spPr bwMode="auto">
            <a:xfrm>
              <a:off x="1014" y="3512"/>
              <a:ext cx="53" cy="79"/>
            </a:xfrm>
            <a:custGeom>
              <a:avLst/>
              <a:gdLst>
                <a:gd name="T0" fmla="*/ 14 w 237"/>
                <a:gd name="T1" fmla="*/ 0 h 354"/>
                <a:gd name="T2" fmla="*/ 101 w 237"/>
                <a:gd name="T3" fmla="*/ 23 h 354"/>
                <a:gd name="T4" fmla="*/ 177 w 237"/>
                <a:gd name="T5" fmla="*/ 73 h 354"/>
                <a:gd name="T6" fmla="*/ 219 w 237"/>
                <a:gd name="T7" fmla="*/ 166 h 354"/>
                <a:gd name="T8" fmla="*/ 236 w 237"/>
                <a:gd name="T9" fmla="*/ 275 h 354"/>
                <a:gd name="T10" fmla="*/ 211 w 237"/>
                <a:gd name="T11" fmla="*/ 353 h 354"/>
                <a:gd name="T12" fmla="*/ 188 w 237"/>
                <a:gd name="T13" fmla="*/ 353 h 354"/>
                <a:gd name="T14" fmla="*/ 163 w 237"/>
                <a:gd name="T15" fmla="*/ 275 h 354"/>
                <a:gd name="T16" fmla="*/ 160 w 237"/>
                <a:gd name="T17" fmla="*/ 199 h 354"/>
                <a:gd name="T18" fmla="*/ 129 w 237"/>
                <a:gd name="T19" fmla="*/ 135 h 354"/>
                <a:gd name="T20" fmla="*/ 101 w 237"/>
                <a:gd name="T21" fmla="*/ 98 h 354"/>
                <a:gd name="T22" fmla="*/ 73 w 237"/>
                <a:gd name="T23" fmla="*/ 67 h 354"/>
                <a:gd name="T24" fmla="*/ 51 w 237"/>
                <a:gd name="T25" fmla="*/ 45 h 354"/>
                <a:gd name="T26" fmla="*/ 14 w 237"/>
                <a:gd name="T27" fmla="*/ 31 h 354"/>
                <a:gd name="T28" fmla="*/ 0 w 237"/>
                <a:gd name="T29" fmla="*/ 14 h 354"/>
                <a:gd name="T30" fmla="*/ 14 w 237"/>
                <a:gd name="T31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7" h="354">
                  <a:moveTo>
                    <a:pt x="14" y="0"/>
                  </a:moveTo>
                  <a:lnTo>
                    <a:pt x="101" y="23"/>
                  </a:lnTo>
                  <a:lnTo>
                    <a:pt x="177" y="73"/>
                  </a:lnTo>
                  <a:lnTo>
                    <a:pt x="219" y="166"/>
                  </a:lnTo>
                  <a:lnTo>
                    <a:pt x="236" y="275"/>
                  </a:lnTo>
                  <a:lnTo>
                    <a:pt x="211" y="353"/>
                  </a:lnTo>
                  <a:lnTo>
                    <a:pt x="188" y="353"/>
                  </a:lnTo>
                  <a:lnTo>
                    <a:pt x="163" y="275"/>
                  </a:lnTo>
                  <a:lnTo>
                    <a:pt x="160" y="199"/>
                  </a:lnTo>
                  <a:lnTo>
                    <a:pt x="129" y="135"/>
                  </a:lnTo>
                  <a:lnTo>
                    <a:pt x="101" y="98"/>
                  </a:lnTo>
                  <a:lnTo>
                    <a:pt x="73" y="67"/>
                  </a:lnTo>
                  <a:lnTo>
                    <a:pt x="51" y="45"/>
                  </a:lnTo>
                  <a:lnTo>
                    <a:pt x="14" y="31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3" name="Freeform 121"/>
            <p:cNvSpPr>
              <a:spLocks noChangeArrowheads="1"/>
            </p:cNvSpPr>
            <p:nvPr/>
          </p:nvSpPr>
          <p:spPr bwMode="auto">
            <a:xfrm>
              <a:off x="617" y="3573"/>
              <a:ext cx="191" cy="95"/>
            </a:xfrm>
            <a:custGeom>
              <a:avLst/>
              <a:gdLst>
                <a:gd name="T0" fmla="*/ 0 w 845"/>
                <a:gd name="T1" fmla="*/ 406 h 424"/>
                <a:gd name="T2" fmla="*/ 28 w 845"/>
                <a:gd name="T3" fmla="*/ 356 h 424"/>
                <a:gd name="T4" fmla="*/ 56 w 845"/>
                <a:gd name="T5" fmla="*/ 317 h 424"/>
                <a:gd name="T6" fmla="*/ 87 w 845"/>
                <a:gd name="T7" fmla="*/ 280 h 424"/>
                <a:gd name="T8" fmla="*/ 118 w 845"/>
                <a:gd name="T9" fmla="*/ 247 h 424"/>
                <a:gd name="T10" fmla="*/ 191 w 845"/>
                <a:gd name="T11" fmla="*/ 199 h 424"/>
                <a:gd name="T12" fmla="*/ 278 w 845"/>
                <a:gd name="T13" fmla="*/ 157 h 424"/>
                <a:gd name="T14" fmla="*/ 323 w 845"/>
                <a:gd name="T15" fmla="*/ 107 h 424"/>
                <a:gd name="T16" fmla="*/ 337 w 845"/>
                <a:gd name="T17" fmla="*/ 81 h 424"/>
                <a:gd name="T18" fmla="*/ 354 w 845"/>
                <a:gd name="T19" fmla="*/ 62 h 424"/>
                <a:gd name="T20" fmla="*/ 396 w 845"/>
                <a:gd name="T21" fmla="*/ 39 h 424"/>
                <a:gd name="T22" fmla="*/ 499 w 845"/>
                <a:gd name="T23" fmla="*/ 17 h 424"/>
                <a:gd name="T24" fmla="*/ 640 w 845"/>
                <a:gd name="T25" fmla="*/ 0 h 424"/>
                <a:gd name="T26" fmla="*/ 704 w 845"/>
                <a:gd name="T27" fmla="*/ 11 h 424"/>
                <a:gd name="T28" fmla="*/ 752 w 845"/>
                <a:gd name="T29" fmla="*/ 67 h 424"/>
                <a:gd name="T30" fmla="*/ 816 w 845"/>
                <a:gd name="T31" fmla="*/ 171 h 424"/>
                <a:gd name="T32" fmla="*/ 839 w 845"/>
                <a:gd name="T33" fmla="*/ 244 h 424"/>
                <a:gd name="T34" fmla="*/ 844 w 845"/>
                <a:gd name="T35" fmla="*/ 261 h 424"/>
                <a:gd name="T36" fmla="*/ 825 w 845"/>
                <a:gd name="T37" fmla="*/ 266 h 424"/>
                <a:gd name="T38" fmla="*/ 771 w 845"/>
                <a:gd name="T39" fmla="*/ 207 h 424"/>
                <a:gd name="T40" fmla="*/ 743 w 845"/>
                <a:gd name="T41" fmla="*/ 163 h 424"/>
                <a:gd name="T42" fmla="*/ 718 w 845"/>
                <a:gd name="T43" fmla="*/ 118 h 424"/>
                <a:gd name="T44" fmla="*/ 693 w 845"/>
                <a:gd name="T45" fmla="*/ 90 h 424"/>
                <a:gd name="T46" fmla="*/ 670 w 845"/>
                <a:gd name="T47" fmla="*/ 67 h 424"/>
                <a:gd name="T48" fmla="*/ 623 w 845"/>
                <a:gd name="T49" fmla="*/ 53 h 424"/>
                <a:gd name="T50" fmla="*/ 499 w 845"/>
                <a:gd name="T51" fmla="*/ 62 h 424"/>
                <a:gd name="T52" fmla="*/ 424 w 845"/>
                <a:gd name="T53" fmla="*/ 90 h 424"/>
                <a:gd name="T54" fmla="*/ 368 w 845"/>
                <a:gd name="T55" fmla="*/ 157 h 424"/>
                <a:gd name="T56" fmla="*/ 337 w 845"/>
                <a:gd name="T57" fmla="*/ 193 h 424"/>
                <a:gd name="T58" fmla="*/ 300 w 845"/>
                <a:gd name="T59" fmla="*/ 224 h 424"/>
                <a:gd name="T60" fmla="*/ 141 w 845"/>
                <a:gd name="T61" fmla="*/ 297 h 424"/>
                <a:gd name="T62" fmla="*/ 73 w 845"/>
                <a:gd name="T63" fmla="*/ 342 h 424"/>
                <a:gd name="T64" fmla="*/ 20 w 845"/>
                <a:gd name="T65" fmla="*/ 423 h 424"/>
                <a:gd name="T66" fmla="*/ 6 w 845"/>
                <a:gd name="T67" fmla="*/ 423 h 424"/>
                <a:gd name="T68" fmla="*/ 0 w 845"/>
                <a:gd name="T69" fmla="*/ 40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5" h="424">
                  <a:moveTo>
                    <a:pt x="0" y="406"/>
                  </a:moveTo>
                  <a:lnTo>
                    <a:pt x="28" y="356"/>
                  </a:lnTo>
                  <a:lnTo>
                    <a:pt x="56" y="317"/>
                  </a:lnTo>
                  <a:lnTo>
                    <a:pt x="87" y="280"/>
                  </a:lnTo>
                  <a:lnTo>
                    <a:pt x="118" y="247"/>
                  </a:lnTo>
                  <a:lnTo>
                    <a:pt x="191" y="199"/>
                  </a:lnTo>
                  <a:lnTo>
                    <a:pt x="278" y="157"/>
                  </a:lnTo>
                  <a:lnTo>
                    <a:pt x="323" y="107"/>
                  </a:lnTo>
                  <a:lnTo>
                    <a:pt x="337" y="81"/>
                  </a:lnTo>
                  <a:lnTo>
                    <a:pt x="354" y="62"/>
                  </a:lnTo>
                  <a:lnTo>
                    <a:pt x="396" y="39"/>
                  </a:lnTo>
                  <a:lnTo>
                    <a:pt x="499" y="17"/>
                  </a:lnTo>
                  <a:lnTo>
                    <a:pt x="640" y="0"/>
                  </a:lnTo>
                  <a:lnTo>
                    <a:pt x="704" y="11"/>
                  </a:lnTo>
                  <a:lnTo>
                    <a:pt x="752" y="67"/>
                  </a:lnTo>
                  <a:lnTo>
                    <a:pt x="816" y="171"/>
                  </a:lnTo>
                  <a:lnTo>
                    <a:pt x="839" y="244"/>
                  </a:lnTo>
                  <a:lnTo>
                    <a:pt x="844" y="261"/>
                  </a:lnTo>
                  <a:lnTo>
                    <a:pt x="825" y="266"/>
                  </a:lnTo>
                  <a:lnTo>
                    <a:pt x="771" y="207"/>
                  </a:lnTo>
                  <a:lnTo>
                    <a:pt x="743" y="163"/>
                  </a:lnTo>
                  <a:lnTo>
                    <a:pt x="718" y="118"/>
                  </a:lnTo>
                  <a:lnTo>
                    <a:pt x="693" y="90"/>
                  </a:lnTo>
                  <a:lnTo>
                    <a:pt x="670" y="67"/>
                  </a:lnTo>
                  <a:lnTo>
                    <a:pt x="623" y="53"/>
                  </a:lnTo>
                  <a:lnTo>
                    <a:pt x="499" y="62"/>
                  </a:lnTo>
                  <a:lnTo>
                    <a:pt x="424" y="90"/>
                  </a:lnTo>
                  <a:lnTo>
                    <a:pt x="368" y="157"/>
                  </a:lnTo>
                  <a:lnTo>
                    <a:pt x="337" y="193"/>
                  </a:lnTo>
                  <a:lnTo>
                    <a:pt x="300" y="224"/>
                  </a:lnTo>
                  <a:lnTo>
                    <a:pt x="141" y="297"/>
                  </a:lnTo>
                  <a:lnTo>
                    <a:pt x="73" y="342"/>
                  </a:lnTo>
                  <a:lnTo>
                    <a:pt x="20" y="423"/>
                  </a:lnTo>
                  <a:lnTo>
                    <a:pt x="6" y="423"/>
                  </a:lnTo>
                  <a:lnTo>
                    <a:pt x="0" y="4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4" name="Freeform 122"/>
            <p:cNvSpPr>
              <a:spLocks noChangeArrowheads="1"/>
            </p:cNvSpPr>
            <p:nvPr/>
          </p:nvSpPr>
          <p:spPr bwMode="auto">
            <a:xfrm>
              <a:off x="688" y="3617"/>
              <a:ext cx="80" cy="95"/>
            </a:xfrm>
            <a:custGeom>
              <a:avLst/>
              <a:gdLst>
                <a:gd name="T0" fmla="*/ 345 w 355"/>
                <a:gd name="T1" fmla="*/ 37 h 422"/>
                <a:gd name="T2" fmla="*/ 281 w 355"/>
                <a:gd name="T3" fmla="*/ 65 h 422"/>
                <a:gd name="T4" fmla="*/ 253 w 355"/>
                <a:gd name="T5" fmla="*/ 90 h 422"/>
                <a:gd name="T6" fmla="*/ 216 w 355"/>
                <a:gd name="T7" fmla="*/ 118 h 422"/>
                <a:gd name="T8" fmla="*/ 157 w 355"/>
                <a:gd name="T9" fmla="*/ 183 h 422"/>
                <a:gd name="T10" fmla="*/ 110 w 355"/>
                <a:gd name="T11" fmla="*/ 253 h 422"/>
                <a:gd name="T12" fmla="*/ 68 w 355"/>
                <a:gd name="T13" fmla="*/ 331 h 422"/>
                <a:gd name="T14" fmla="*/ 23 w 355"/>
                <a:gd name="T15" fmla="*/ 421 h 422"/>
                <a:gd name="T16" fmla="*/ 3 w 355"/>
                <a:gd name="T17" fmla="*/ 421 h 422"/>
                <a:gd name="T18" fmla="*/ 0 w 355"/>
                <a:gd name="T19" fmla="*/ 398 h 422"/>
                <a:gd name="T20" fmla="*/ 76 w 355"/>
                <a:gd name="T21" fmla="*/ 194 h 422"/>
                <a:gd name="T22" fmla="*/ 112 w 355"/>
                <a:gd name="T23" fmla="*/ 104 h 422"/>
                <a:gd name="T24" fmla="*/ 141 w 355"/>
                <a:gd name="T25" fmla="*/ 59 h 422"/>
                <a:gd name="T26" fmla="*/ 177 w 355"/>
                <a:gd name="T27" fmla="*/ 23 h 422"/>
                <a:gd name="T28" fmla="*/ 258 w 355"/>
                <a:gd name="T29" fmla="*/ 0 h 422"/>
                <a:gd name="T30" fmla="*/ 345 w 355"/>
                <a:gd name="T31" fmla="*/ 6 h 422"/>
                <a:gd name="T32" fmla="*/ 354 w 355"/>
                <a:gd name="T33" fmla="*/ 17 h 422"/>
                <a:gd name="T34" fmla="*/ 345 w 355"/>
                <a:gd name="T35" fmla="*/ 37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422">
                  <a:moveTo>
                    <a:pt x="345" y="37"/>
                  </a:moveTo>
                  <a:lnTo>
                    <a:pt x="281" y="65"/>
                  </a:lnTo>
                  <a:lnTo>
                    <a:pt x="253" y="90"/>
                  </a:lnTo>
                  <a:lnTo>
                    <a:pt x="216" y="118"/>
                  </a:lnTo>
                  <a:lnTo>
                    <a:pt x="157" y="183"/>
                  </a:lnTo>
                  <a:lnTo>
                    <a:pt x="110" y="253"/>
                  </a:lnTo>
                  <a:lnTo>
                    <a:pt x="68" y="331"/>
                  </a:lnTo>
                  <a:lnTo>
                    <a:pt x="23" y="421"/>
                  </a:lnTo>
                  <a:lnTo>
                    <a:pt x="3" y="421"/>
                  </a:lnTo>
                  <a:lnTo>
                    <a:pt x="0" y="398"/>
                  </a:lnTo>
                  <a:lnTo>
                    <a:pt x="76" y="194"/>
                  </a:lnTo>
                  <a:lnTo>
                    <a:pt x="112" y="104"/>
                  </a:lnTo>
                  <a:lnTo>
                    <a:pt x="141" y="59"/>
                  </a:lnTo>
                  <a:lnTo>
                    <a:pt x="177" y="23"/>
                  </a:lnTo>
                  <a:lnTo>
                    <a:pt x="258" y="0"/>
                  </a:lnTo>
                  <a:lnTo>
                    <a:pt x="345" y="6"/>
                  </a:lnTo>
                  <a:lnTo>
                    <a:pt x="354" y="17"/>
                  </a:lnTo>
                  <a:lnTo>
                    <a:pt x="345" y="3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5" name="Freeform 123"/>
            <p:cNvSpPr>
              <a:spLocks noChangeArrowheads="1"/>
            </p:cNvSpPr>
            <p:nvPr/>
          </p:nvSpPr>
          <p:spPr bwMode="auto">
            <a:xfrm>
              <a:off x="612" y="3686"/>
              <a:ext cx="105" cy="81"/>
            </a:xfrm>
            <a:custGeom>
              <a:avLst/>
              <a:gdLst>
                <a:gd name="T0" fmla="*/ 45 w 469"/>
                <a:gd name="T1" fmla="*/ 0 h 360"/>
                <a:gd name="T2" fmla="*/ 64 w 469"/>
                <a:gd name="T3" fmla="*/ 73 h 360"/>
                <a:gd name="T4" fmla="*/ 78 w 469"/>
                <a:gd name="T5" fmla="*/ 146 h 360"/>
                <a:gd name="T6" fmla="*/ 81 w 469"/>
                <a:gd name="T7" fmla="*/ 185 h 360"/>
                <a:gd name="T8" fmla="*/ 146 w 469"/>
                <a:gd name="T9" fmla="*/ 222 h 360"/>
                <a:gd name="T10" fmla="*/ 205 w 469"/>
                <a:gd name="T11" fmla="*/ 264 h 360"/>
                <a:gd name="T12" fmla="*/ 258 w 469"/>
                <a:gd name="T13" fmla="*/ 300 h 360"/>
                <a:gd name="T14" fmla="*/ 314 w 469"/>
                <a:gd name="T15" fmla="*/ 323 h 360"/>
                <a:gd name="T16" fmla="*/ 376 w 469"/>
                <a:gd name="T17" fmla="*/ 331 h 360"/>
                <a:gd name="T18" fmla="*/ 448 w 469"/>
                <a:gd name="T19" fmla="*/ 292 h 360"/>
                <a:gd name="T20" fmla="*/ 468 w 469"/>
                <a:gd name="T21" fmla="*/ 286 h 360"/>
                <a:gd name="T22" fmla="*/ 468 w 469"/>
                <a:gd name="T23" fmla="*/ 308 h 360"/>
                <a:gd name="T24" fmla="*/ 448 w 469"/>
                <a:gd name="T25" fmla="*/ 337 h 360"/>
                <a:gd name="T26" fmla="*/ 432 w 469"/>
                <a:gd name="T27" fmla="*/ 351 h 360"/>
                <a:gd name="T28" fmla="*/ 376 w 469"/>
                <a:gd name="T29" fmla="*/ 359 h 360"/>
                <a:gd name="T30" fmla="*/ 247 w 469"/>
                <a:gd name="T31" fmla="*/ 353 h 360"/>
                <a:gd name="T32" fmla="*/ 118 w 469"/>
                <a:gd name="T33" fmla="*/ 300 h 360"/>
                <a:gd name="T34" fmla="*/ 59 w 469"/>
                <a:gd name="T35" fmla="*/ 269 h 360"/>
                <a:gd name="T36" fmla="*/ 42 w 469"/>
                <a:gd name="T37" fmla="*/ 255 h 360"/>
                <a:gd name="T38" fmla="*/ 0 w 469"/>
                <a:gd name="T39" fmla="*/ 146 h 360"/>
                <a:gd name="T40" fmla="*/ 20 w 469"/>
                <a:gd name="T41" fmla="*/ 0 h 360"/>
                <a:gd name="T42" fmla="*/ 45 w 469"/>
                <a:gd name="T4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9" h="360">
                  <a:moveTo>
                    <a:pt x="45" y="0"/>
                  </a:moveTo>
                  <a:lnTo>
                    <a:pt x="64" y="73"/>
                  </a:lnTo>
                  <a:lnTo>
                    <a:pt x="78" y="146"/>
                  </a:lnTo>
                  <a:lnTo>
                    <a:pt x="81" y="185"/>
                  </a:lnTo>
                  <a:lnTo>
                    <a:pt x="146" y="222"/>
                  </a:lnTo>
                  <a:lnTo>
                    <a:pt x="205" y="264"/>
                  </a:lnTo>
                  <a:lnTo>
                    <a:pt x="258" y="300"/>
                  </a:lnTo>
                  <a:lnTo>
                    <a:pt x="314" y="323"/>
                  </a:lnTo>
                  <a:lnTo>
                    <a:pt x="376" y="331"/>
                  </a:lnTo>
                  <a:lnTo>
                    <a:pt x="448" y="292"/>
                  </a:lnTo>
                  <a:lnTo>
                    <a:pt x="468" y="286"/>
                  </a:lnTo>
                  <a:lnTo>
                    <a:pt x="468" y="308"/>
                  </a:lnTo>
                  <a:lnTo>
                    <a:pt x="448" y="337"/>
                  </a:lnTo>
                  <a:lnTo>
                    <a:pt x="432" y="351"/>
                  </a:lnTo>
                  <a:lnTo>
                    <a:pt x="376" y="359"/>
                  </a:lnTo>
                  <a:lnTo>
                    <a:pt x="247" y="353"/>
                  </a:lnTo>
                  <a:lnTo>
                    <a:pt x="118" y="300"/>
                  </a:lnTo>
                  <a:lnTo>
                    <a:pt x="59" y="269"/>
                  </a:lnTo>
                  <a:lnTo>
                    <a:pt x="42" y="255"/>
                  </a:lnTo>
                  <a:lnTo>
                    <a:pt x="0" y="146"/>
                  </a:lnTo>
                  <a:lnTo>
                    <a:pt x="20" y="0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6" name="Freeform 124"/>
            <p:cNvSpPr>
              <a:spLocks noChangeArrowheads="1"/>
            </p:cNvSpPr>
            <p:nvPr/>
          </p:nvSpPr>
          <p:spPr bwMode="auto">
            <a:xfrm>
              <a:off x="713" y="3749"/>
              <a:ext cx="148" cy="28"/>
            </a:xfrm>
            <a:custGeom>
              <a:avLst/>
              <a:gdLst>
                <a:gd name="T0" fmla="*/ 8 w 657"/>
                <a:gd name="T1" fmla="*/ 0 h 130"/>
                <a:gd name="T2" fmla="*/ 260 w 657"/>
                <a:gd name="T3" fmla="*/ 34 h 130"/>
                <a:gd name="T4" fmla="*/ 406 w 657"/>
                <a:gd name="T5" fmla="*/ 45 h 130"/>
                <a:gd name="T6" fmla="*/ 636 w 657"/>
                <a:gd name="T7" fmla="*/ 57 h 130"/>
                <a:gd name="T8" fmla="*/ 656 w 657"/>
                <a:gd name="T9" fmla="*/ 79 h 130"/>
                <a:gd name="T10" fmla="*/ 650 w 657"/>
                <a:gd name="T11" fmla="*/ 93 h 130"/>
                <a:gd name="T12" fmla="*/ 636 w 657"/>
                <a:gd name="T13" fmla="*/ 101 h 130"/>
                <a:gd name="T14" fmla="*/ 384 w 657"/>
                <a:gd name="T15" fmla="*/ 129 h 130"/>
                <a:gd name="T16" fmla="*/ 297 w 657"/>
                <a:gd name="T17" fmla="*/ 118 h 130"/>
                <a:gd name="T18" fmla="*/ 151 w 657"/>
                <a:gd name="T19" fmla="*/ 71 h 130"/>
                <a:gd name="T20" fmla="*/ 84 w 657"/>
                <a:gd name="T21" fmla="*/ 43 h 130"/>
                <a:gd name="T22" fmla="*/ 8 w 657"/>
                <a:gd name="T23" fmla="*/ 28 h 130"/>
                <a:gd name="T24" fmla="*/ 0 w 657"/>
                <a:gd name="T25" fmla="*/ 14 h 130"/>
                <a:gd name="T26" fmla="*/ 8 w 657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7" h="130">
                  <a:moveTo>
                    <a:pt x="8" y="0"/>
                  </a:moveTo>
                  <a:lnTo>
                    <a:pt x="260" y="34"/>
                  </a:lnTo>
                  <a:lnTo>
                    <a:pt x="406" y="45"/>
                  </a:lnTo>
                  <a:lnTo>
                    <a:pt x="636" y="57"/>
                  </a:lnTo>
                  <a:lnTo>
                    <a:pt x="656" y="79"/>
                  </a:lnTo>
                  <a:lnTo>
                    <a:pt x="650" y="93"/>
                  </a:lnTo>
                  <a:lnTo>
                    <a:pt x="636" y="101"/>
                  </a:lnTo>
                  <a:lnTo>
                    <a:pt x="384" y="129"/>
                  </a:lnTo>
                  <a:lnTo>
                    <a:pt x="297" y="118"/>
                  </a:lnTo>
                  <a:lnTo>
                    <a:pt x="151" y="71"/>
                  </a:lnTo>
                  <a:lnTo>
                    <a:pt x="84" y="43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7" name="Freeform 125"/>
            <p:cNvSpPr>
              <a:spLocks noChangeArrowheads="1"/>
            </p:cNvSpPr>
            <p:nvPr/>
          </p:nvSpPr>
          <p:spPr bwMode="auto">
            <a:xfrm>
              <a:off x="777" y="3622"/>
              <a:ext cx="75" cy="44"/>
            </a:xfrm>
            <a:custGeom>
              <a:avLst/>
              <a:gdLst>
                <a:gd name="T0" fmla="*/ 14 w 337"/>
                <a:gd name="T1" fmla="*/ 0 h 197"/>
                <a:gd name="T2" fmla="*/ 317 w 337"/>
                <a:gd name="T3" fmla="*/ 104 h 197"/>
                <a:gd name="T4" fmla="*/ 336 w 337"/>
                <a:gd name="T5" fmla="*/ 132 h 197"/>
                <a:gd name="T6" fmla="*/ 336 w 337"/>
                <a:gd name="T7" fmla="*/ 171 h 197"/>
                <a:gd name="T8" fmla="*/ 314 w 337"/>
                <a:gd name="T9" fmla="*/ 196 h 197"/>
                <a:gd name="T10" fmla="*/ 280 w 337"/>
                <a:gd name="T11" fmla="*/ 196 h 197"/>
                <a:gd name="T12" fmla="*/ 210 w 337"/>
                <a:gd name="T13" fmla="*/ 148 h 197"/>
                <a:gd name="T14" fmla="*/ 146 w 337"/>
                <a:gd name="T15" fmla="*/ 104 h 197"/>
                <a:gd name="T16" fmla="*/ 81 w 337"/>
                <a:gd name="T17" fmla="*/ 67 h 197"/>
                <a:gd name="T18" fmla="*/ 5 w 337"/>
                <a:gd name="T19" fmla="*/ 28 h 197"/>
                <a:gd name="T20" fmla="*/ 0 w 337"/>
                <a:gd name="T21" fmla="*/ 5 h 197"/>
                <a:gd name="T22" fmla="*/ 14 w 337"/>
                <a:gd name="T2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7" h="197">
                  <a:moveTo>
                    <a:pt x="14" y="0"/>
                  </a:moveTo>
                  <a:lnTo>
                    <a:pt x="317" y="104"/>
                  </a:lnTo>
                  <a:lnTo>
                    <a:pt x="336" y="132"/>
                  </a:lnTo>
                  <a:lnTo>
                    <a:pt x="336" y="171"/>
                  </a:lnTo>
                  <a:lnTo>
                    <a:pt x="314" y="196"/>
                  </a:lnTo>
                  <a:lnTo>
                    <a:pt x="280" y="196"/>
                  </a:lnTo>
                  <a:lnTo>
                    <a:pt x="210" y="148"/>
                  </a:lnTo>
                  <a:lnTo>
                    <a:pt x="146" y="104"/>
                  </a:lnTo>
                  <a:lnTo>
                    <a:pt x="81" y="67"/>
                  </a:lnTo>
                  <a:lnTo>
                    <a:pt x="5" y="28"/>
                  </a:lnTo>
                  <a:lnTo>
                    <a:pt x="0" y="5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8" name="Freeform 126"/>
            <p:cNvSpPr>
              <a:spLocks noChangeArrowheads="1"/>
            </p:cNvSpPr>
            <p:nvPr/>
          </p:nvSpPr>
          <p:spPr bwMode="auto">
            <a:xfrm>
              <a:off x="805" y="3463"/>
              <a:ext cx="27" cy="84"/>
            </a:xfrm>
            <a:custGeom>
              <a:avLst/>
              <a:gdLst>
                <a:gd name="T0" fmla="*/ 23 w 124"/>
                <a:gd name="T1" fmla="*/ 0 h 377"/>
                <a:gd name="T2" fmla="*/ 37 w 124"/>
                <a:gd name="T3" fmla="*/ 53 h 377"/>
                <a:gd name="T4" fmla="*/ 59 w 124"/>
                <a:gd name="T5" fmla="*/ 95 h 377"/>
                <a:gd name="T6" fmla="*/ 118 w 124"/>
                <a:gd name="T7" fmla="*/ 185 h 377"/>
                <a:gd name="T8" fmla="*/ 123 w 124"/>
                <a:gd name="T9" fmla="*/ 272 h 377"/>
                <a:gd name="T10" fmla="*/ 123 w 124"/>
                <a:gd name="T11" fmla="*/ 356 h 377"/>
                <a:gd name="T12" fmla="*/ 118 w 124"/>
                <a:gd name="T13" fmla="*/ 376 h 377"/>
                <a:gd name="T14" fmla="*/ 98 w 124"/>
                <a:gd name="T15" fmla="*/ 362 h 377"/>
                <a:gd name="T16" fmla="*/ 81 w 124"/>
                <a:gd name="T17" fmla="*/ 289 h 377"/>
                <a:gd name="T18" fmla="*/ 59 w 124"/>
                <a:gd name="T19" fmla="*/ 222 h 377"/>
                <a:gd name="T20" fmla="*/ 0 w 124"/>
                <a:gd name="T21" fmla="*/ 0 h 377"/>
                <a:gd name="T22" fmla="*/ 23 w 124"/>
                <a:gd name="T2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377">
                  <a:moveTo>
                    <a:pt x="23" y="0"/>
                  </a:moveTo>
                  <a:lnTo>
                    <a:pt x="37" y="53"/>
                  </a:lnTo>
                  <a:lnTo>
                    <a:pt x="59" y="95"/>
                  </a:lnTo>
                  <a:lnTo>
                    <a:pt x="118" y="185"/>
                  </a:lnTo>
                  <a:lnTo>
                    <a:pt x="123" y="272"/>
                  </a:lnTo>
                  <a:lnTo>
                    <a:pt x="123" y="356"/>
                  </a:lnTo>
                  <a:lnTo>
                    <a:pt x="118" y="376"/>
                  </a:lnTo>
                  <a:lnTo>
                    <a:pt x="98" y="362"/>
                  </a:lnTo>
                  <a:lnTo>
                    <a:pt x="81" y="289"/>
                  </a:lnTo>
                  <a:lnTo>
                    <a:pt x="59" y="222"/>
                  </a:ln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79" name="Freeform 127"/>
            <p:cNvSpPr>
              <a:spLocks noChangeArrowheads="1"/>
            </p:cNvSpPr>
            <p:nvPr/>
          </p:nvSpPr>
          <p:spPr bwMode="auto">
            <a:xfrm>
              <a:off x="750" y="3457"/>
              <a:ext cx="27" cy="113"/>
            </a:xfrm>
            <a:custGeom>
              <a:avLst/>
              <a:gdLst>
                <a:gd name="T0" fmla="*/ 121 w 122"/>
                <a:gd name="T1" fmla="*/ 20 h 503"/>
                <a:gd name="T2" fmla="*/ 84 w 122"/>
                <a:gd name="T3" fmla="*/ 308 h 503"/>
                <a:gd name="T4" fmla="*/ 45 w 122"/>
                <a:gd name="T5" fmla="*/ 477 h 503"/>
                <a:gd name="T6" fmla="*/ 37 w 122"/>
                <a:gd name="T7" fmla="*/ 499 h 503"/>
                <a:gd name="T8" fmla="*/ 17 w 122"/>
                <a:gd name="T9" fmla="*/ 502 h 503"/>
                <a:gd name="T10" fmla="*/ 0 w 122"/>
                <a:gd name="T11" fmla="*/ 465 h 503"/>
                <a:gd name="T12" fmla="*/ 9 w 122"/>
                <a:gd name="T13" fmla="*/ 373 h 503"/>
                <a:gd name="T14" fmla="*/ 31 w 122"/>
                <a:gd name="T15" fmla="*/ 278 h 503"/>
                <a:gd name="T16" fmla="*/ 98 w 122"/>
                <a:gd name="T17" fmla="*/ 8 h 503"/>
                <a:gd name="T18" fmla="*/ 118 w 122"/>
                <a:gd name="T19" fmla="*/ 0 h 503"/>
                <a:gd name="T20" fmla="*/ 121 w 122"/>
                <a:gd name="T21" fmla="*/ 2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503">
                  <a:moveTo>
                    <a:pt x="121" y="20"/>
                  </a:moveTo>
                  <a:lnTo>
                    <a:pt x="84" y="308"/>
                  </a:lnTo>
                  <a:lnTo>
                    <a:pt x="45" y="477"/>
                  </a:lnTo>
                  <a:lnTo>
                    <a:pt x="37" y="499"/>
                  </a:lnTo>
                  <a:lnTo>
                    <a:pt x="17" y="502"/>
                  </a:lnTo>
                  <a:lnTo>
                    <a:pt x="0" y="465"/>
                  </a:lnTo>
                  <a:lnTo>
                    <a:pt x="9" y="373"/>
                  </a:lnTo>
                  <a:lnTo>
                    <a:pt x="31" y="278"/>
                  </a:lnTo>
                  <a:lnTo>
                    <a:pt x="98" y="8"/>
                  </a:lnTo>
                  <a:lnTo>
                    <a:pt x="118" y="0"/>
                  </a:lnTo>
                  <a:lnTo>
                    <a:pt x="121" y="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0" name="Freeform 128"/>
            <p:cNvSpPr>
              <a:spLocks noChangeArrowheads="1"/>
            </p:cNvSpPr>
            <p:nvPr/>
          </p:nvSpPr>
          <p:spPr bwMode="auto">
            <a:xfrm>
              <a:off x="777" y="3482"/>
              <a:ext cx="33" cy="66"/>
            </a:xfrm>
            <a:custGeom>
              <a:avLst/>
              <a:gdLst>
                <a:gd name="T0" fmla="*/ 17 w 150"/>
                <a:gd name="T1" fmla="*/ 281 h 296"/>
                <a:gd name="T2" fmla="*/ 0 w 150"/>
                <a:gd name="T3" fmla="*/ 163 h 296"/>
                <a:gd name="T4" fmla="*/ 14 w 150"/>
                <a:gd name="T5" fmla="*/ 73 h 296"/>
                <a:gd name="T6" fmla="*/ 59 w 150"/>
                <a:gd name="T7" fmla="*/ 0 h 296"/>
                <a:gd name="T8" fmla="*/ 84 w 150"/>
                <a:gd name="T9" fmla="*/ 3 h 296"/>
                <a:gd name="T10" fmla="*/ 126 w 150"/>
                <a:gd name="T11" fmla="*/ 62 h 296"/>
                <a:gd name="T12" fmla="*/ 149 w 150"/>
                <a:gd name="T13" fmla="*/ 177 h 296"/>
                <a:gd name="T14" fmla="*/ 143 w 150"/>
                <a:gd name="T15" fmla="*/ 191 h 296"/>
                <a:gd name="T16" fmla="*/ 126 w 150"/>
                <a:gd name="T17" fmla="*/ 180 h 296"/>
                <a:gd name="T18" fmla="*/ 107 w 150"/>
                <a:gd name="T19" fmla="*/ 135 h 296"/>
                <a:gd name="T20" fmla="*/ 84 w 150"/>
                <a:gd name="T21" fmla="*/ 96 h 296"/>
                <a:gd name="T22" fmla="*/ 67 w 150"/>
                <a:gd name="T23" fmla="*/ 54 h 296"/>
                <a:gd name="T24" fmla="*/ 53 w 150"/>
                <a:gd name="T25" fmla="*/ 163 h 296"/>
                <a:gd name="T26" fmla="*/ 39 w 150"/>
                <a:gd name="T27" fmla="*/ 281 h 296"/>
                <a:gd name="T28" fmla="*/ 31 w 150"/>
                <a:gd name="T29" fmla="*/ 295 h 296"/>
                <a:gd name="T30" fmla="*/ 17 w 150"/>
                <a:gd name="T31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0" h="296">
                  <a:moveTo>
                    <a:pt x="17" y="281"/>
                  </a:moveTo>
                  <a:lnTo>
                    <a:pt x="0" y="163"/>
                  </a:lnTo>
                  <a:lnTo>
                    <a:pt x="14" y="73"/>
                  </a:lnTo>
                  <a:lnTo>
                    <a:pt x="59" y="0"/>
                  </a:lnTo>
                  <a:lnTo>
                    <a:pt x="84" y="3"/>
                  </a:lnTo>
                  <a:lnTo>
                    <a:pt x="126" y="62"/>
                  </a:lnTo>
                  <a:lnTo>
                    <a:pt x="149" y="177"/>
                  </a:lnTo>
                  <a:lnTo>
                    <a:pt x="143" y="191"/>
                  </a:lnTo>
                  <a:lnTo>
                    <a:pt x="126" y="180"/>
                  </a:lnTo>
                  <a:lnTo>
                    <a:pt x="107" y="135"/>
                  </a:lnTo>
                  <a:lnTo>
                    <a:pt x="84" y="96"/>
                  </a:lnTo>
                  <a:lnTo>
                    <a:pt x="67" y="54"/>
                  </a:lnTo>
                  <a:lnTo>
                    <a:pt x="53" y="163"/>
                  </a:lnTo>
                  <a:lnTo>
                    <a:pt x="39" y="281"/>
                  </a:lnTo>
                  <a:lnTo>
                    <a:pt x="31" y="295"/>
                  </a:lnTo>
                  <a:lnTo>
                    <a:pt x="17" y="28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1" name="Freeform 129"/>
            <p:cNvSpPr>
              <a:spLocks noChangeArrowheads="1"/>
            </p:cNvSpPr>
            <p:nvPr/>
          </p:nvSpPr>
          <p:spPr bwMode="auto">
            <a:xfrm>
              <a:off x="695" y="3135"/>
              <a:ext cx="30" cy="26"/>
            </a:xfrm>
            <a:custGeom>
              <a:avLst/>
              <a:gdLst>
                <a:gd name="T0" fmla="*/ 0 w 136"/>
                <a:gd name="T1" fmla="*/ 101 h 119"/>
                <a:gd name="T2" fmla="*/ 9 w 136"/>
                <a:gd name="T3" fmla="*/ 64 h 119"/>
                <a:gd name="T4" fmla="*/ 31 w 136"/>
                <a:gd name="T5" fmla="*/ 45 h 119"/>
                <a:gd name="T6" fmla="*/ 82 w 136"/>
                <a:gd name="T7" fmla="*/ 0 h 119"/>
                <a:gd name="T8" fmla="*/ 121 w 136"/>
                <a:gd name="T9" fmla="*/ 0 h 119"/>
                <a:gd name="T10" fmla="*/ 135 w 136"/>
                <a:gd name="T11" fmla="*/ 28 h 119"/>
                <a:gd name="T12" fmla="*/ 121 w 136"/>
                <a:gd name="T13" fmla="*/ 59 h 119"/>
                <a:gd name="T14" fmla="*/ 62 w 136"/>
                <a:gd name="T15" fmla="*/ 78 h 119"/>
                <a:gd name="T16" fmla="*/ 23 w 136"/>
                <a:gd name="T17" fmla="*/ 104 h 119"/>
                <a:gd name="T18" fmla="*/ 3 w 136"/>
                <a:gd name="T19" fmla="*/ 118 h 119"/>
                <a:gd name="T20" fmla="*/ 0 w 136"/>
                <a:gd name="T21" fmla="*/ 10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6" h="119">
                  <a:moveTo>
                    <a:pt x="0" y="101"/>
                  </a:moveTo>
                  <a:lnTo>
                    <a:pt x="9" y="64"/>
                  </a:lnTo>
                  <a:lnTo>
                    <a:pt x="31" y="45"/>
                  </a:lnTo>
                  <a:lnTo>
                    <a:pt x="82" y="0"/>
                  </a:lnTo>
                  <a:lnTo>
                    <a:pt x="121" y="0"/>
                  </a:lnTo>
                  <a:lnTo>
                    <a:pt x="135" y="28"/>
                  </a:lnTo>
                  <a:lnTo>
                    <a:pt x="121" y="59"/>
                  </a:lnTo>
                  <a:lnTo>
                    <a:pt x="62" y="78"/>
                  </a:lnTo>
                  <a:lnTo>
                    <a:pt x="23" y="104"/>
                  </a:lnTo>
                  <a:lnTo>
                    <a:pt x="3" y="118"/>
                  </a:lnTo>
                  <a:lnTo>
                    <a:pt x="0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2" name="Freeform 130"/>
            <p:cNvSpPr>
              <a:spLocks noChangeArrowheads="1"/>
            </p:cNvSpPr>
            <p:nvPr/>
          </p:nvSpPr>
          <p:spPr bwMode="auto">
            <a:xfrm>
              <a:off x="695" y="3160"/>
              <a:ext cx="28" cy="22"/>
            </a:xfrm>
            <a:custGeom>
              <a:avLst/>
              <a:gdLst>
                <a:gd name="T0" fmla="*/ 0 w 128"/>
                <a:gd name="T1" fmla="*/ 79 h 102"/>
                <a:gd name="T2" fmla="*/ 12 w 128"/>
                <a:gd name="T3" fmla="*/ 56 h 102"/>
                <a:gd name="T4" fmla="*/ 34 w 128"/>
                <a:gd name="T5" fmla="*/ 37 h 102"/>
                <a:gd name="T6" fmla="*/ 84 w 128"/>
                <a:gd name="T7" fmla="*/ 0 h 102"/>
                <a:gd name="T8" fmla="*/ 121 w 128"/>
                <a:gd name="T9" fmla="*/ 20 h 102"/>
                <a:gd name="T10" fmla="*/ 127 w 128"/>
                <a:gd name="T11" fmla="*/ 48 h 102"/>
                <a:gd name="T12" fmla="*/ 113 w 128"/>
                <a:gd name="T13" fmla="*/ 70 h 102"/>
                <a:gd name="T14" fmla="*/ 12 w 128"/>
                <a:gd name="T15" fmla="*/ 95 h 102"/>
                <a:gd name="T16" fmla="*/ 0 w 128"/>
                <a:gd name="T17" fmla="*/ 101 h 102"/>
                <a:gd name="T18" fmla="*/ 0 w 128"/>
                <a:gd name="T19" fmla="*/ 7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02">
                  <a:moveTo>
                    <a:pt x="0" y="79"/>
                  </a:moveTo>
                  <a:lnTo>
                    <a:pt x="12" y="56"/>
                  </a:lnTo>
                  <a:lnTo>
                    <a:pt x="34" y="37"/>
                  </a:lnTo>
                  <a:lnTo>
                    <a:pt x="84" y="0"/>
                  </a:lnTo>
                  <a:lnTo>
                    <a:pt x="121" y="20"/>
                  </a:lnTo>
                  <a:lnTo>
                    <a:pt x="127" y="48"/>
                  </a:lnTo>
                  <a:lnTo>
                    <a:pt x="113" y="70"/>
                  </a:lnTo>
                  <a:lnTo>
                    <a:pt x="12" y="95"/>
                  </a:lnTo>
                  <a:lnTo>
                    <a:pt x="0" y="101"/>
                  </a:lnTo>
                  <a:lnTo>
                    <a:pt x="0" y="7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3" name="Freeform 131"/>
            <p:cNvSpPr>
              <a:spLocks noChangeArrowheads="1"/>
            </p:cNvSpPr>
            <p:nvPr/>
          </p:nvSpPr>
          <p:spPr bwMode="auto">
            <a:xfrm>
              <a:off x="751" y="3114"/>
              <a:ext cx="51" cy="32"/>
            </a:xfrm>
            <a:custGeom>
              <a:avLst/>
              <a:gdLst>
                <a:gd name="T0" fmla="*/ 0 w 228"/>
                <a:gd name="T1" fmla="*/ 126 h 144"/>
                <a:gd name="T2" fmla="*/ 34 w 228"/>
                <a:gd name="T3" fmla="*/ 73 h 144"/>
                <a:gd name="T4" fmla="*/ 45 w 228"/>
                <a:gd name="T5" fmla="*/ 51 h 144"/>
                <a:gd name="T6" fmla="*/ 70 w 228"/>
                <a:gd name="T7" fmla="*/ 31 h 144"/>
                <a:gd name="T8" fmla="*/ 151 w 228"/>
                <a:gd name="T9" fmla="*/ 0 h 144"/>
                <a:gd name="T10" fmla="*/ 219 w 228"/>
                <a:gd name="T11" fmla="*/ 31 h 144"/>
                <a:gd name="T12" fmla="*/ 227 w 228"/>
                <a:gd name="T13" fmla="*/ 51 h 144"/>
                <a:gd name="T14" fmla="*/ 219 w 228"/>
                <a:gd name="T15" fmla="*/ 62 h 144"/>
                <a:gd name="T16" fmla="*/ 151 w 228"/>
                <a:gd name="T17" fmla="*/ 62 h 144"/>
                <a:gd name="T18" fmla="*/ 87 w 228"/>
                <a:gd name="T19" fmla="*/ 90 h 144"/>
                <a:gd name="T20" fmla="*/ 20 w 228"/>
                <a:gd name="T21" fmla="*/ 143 h 144"/>
                <a:gd name="T22" fmla="*/ 0 w 228"/>
                <a:gd name="T23" fmla="*/ 143 h 144"/>
                <a:gd name="T24" fmla="*/ 0 w 228"/>
                <a:gd name="T25" fmla="*/ 12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44">
                  <a:moveTo>
                    <a:pt x="0" y="126"/>
                  </a:moveTo>
                  <a:lnTo>
                    <a:pt x="34" y="73"/>
                  </a:lnTo>
                  <a:lnTo>
                    <a:pt x="45" y="51"/>
                  </a:lnTo>
                  <a:lnTo>
                    <a:pt x="70" y="31"/>
                  </a:lnTo>
                  <a:lnTo>
                    <a:pt x="151" y="0"/>
                  </a:lnTo>
                  <a:lnTo>
                    <a:pt x="219" y="31"/>
                  </a:lnTo>
                  <a:lnTo>
                    <a:pt x="227" y="51"/>
                  </a:lnTo>
                  <a:lnTo>
                    <a:pt x="219" y="62"/>
                  </a:lnTo>
                  <a:lnTo>
                    <a:pt x="151" y="62"/>
                  </a:lnTo>
                  <a:lnTo>
                    <a:pt x="87" y="90"/>
                  </a:lnTo>
                  <a:lnTo>
                    <a:pt x="20" y="143"/>
                  </a:lnTo>
                  <a:lnTo>
                    <a:pt x="0" y="143"/>
                  </a:lnTo>
                  <a:lnTo>
                    <a:pt x="0" y="1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4" name="Freeform 132"/>
            <p:cNvSpPr>
              <a:spLocks noChangeArrowheads="1"/>
            </p:cNvSpPr>
            <p:nvPr/>
          </p:nvSpPr>
          <p:spPr bwMode="auto">
            <a:xfrm>
              <a:off x="877" y="3542"/>
              <a:ext cx="251" cy="75"/>
            </a:xfrm>
            <a:custGeom>
              <a:avLst/>
              <a:gdLst>
                <a:gd name="T0" fmla="*/ 14 w 1111"/>
                <a:gd name="T1" fmla="*/ 0 h 334"/>
                <a:gd name="T2" fmla="*/ 157 w 1111"/>
                <a:gd name="T3" fmla="*/ 17 h 334"/>
                <a:gd name="T4" fmla="*/ 303 w 1111"/>
                <a:gd name="T5" fmla="*/ 62 h 334"/>
                <a:gd name="T6" fmla="*/ 476 w 1111"/>
                <a:gd name="T7" fmla="*/ 104 h 334"/>
                <a:gd name="T8" fmla="*/ 625 w 1111"/>
                <a:gd name="T9" fmla="*/ 118 h 334"/>
                <a:gd name="T10" fmla="*/ 950 w 1111"/>
                <a:gd name="T11" fmla="*/ 179 h 334"/>
                <a:gd name="T12" fmla="*/ 1051 w 1111"/>
                <a:gd name="T13" fmla="*/ 221 h 334"/>
                <a:gd name="T14" fmla="*/ 1099 w 1111"/>
                <a:gd name="T15" fmla="*/ 269 h 334"/>
                <a:gd name="T16" fmla="*/ 1110 w 1111"/>
                <a:gd name="T17" fmla="*/ 319 h 334"/>
                <a:gd name="T18" fmla="*/ 1090 w 1111"/>
                <a:gd name="T19" fmla="*/ 333 h 334"/>
                <a:gd name="T20" fmla="*/ 1074 w 1111"/>
                <a:gd name="T21" fmla="*/ 333 h 334"/>
                <a:gd name="T22" fmla="*/ 1031 w 1111"/>
                <a:gd name="T23" fmla="*/ 319 h 334"/>
                <a:gd name="T24" fmla="*/ 933 w 1111"/>
                <a:gd name="T25" fmla="*/ 280 h 334"/>
                <a:gd name="T26" fmla="*/ 760 w 1111"/>
                <a:gd name="T27" fmla="*/ 230 h 334"/>
                <a:gd name="T28" fmla="*/ 617 w 1111"/>
                <a:gd name="T29" fmla="*/ 185 h 334"/>
                <a:gd name="T30" fmla="*/ 465 w 1111"/>
                <a:gd name="T31" fmla="*/ 143 h 334"/>
                <a:gd name="T32" fmla="*/ 294 w 1111"/>
                <a:gd name="T33" fmla="*/ 98 h 334"/>
                <a:gd name="T34" fmla="*/ 154 w 1111"/>
                <a:gd name="T35" fmla="*/ 53 h 334"/>
                <a:gd name="T36" fmla="*/ 14 w 1111"/>
                <a:gd name="T37" fmla="*/ 31 h 334"/>
                <a:gd name="T38" fmla="*/ 0 w 1111"/>
                <a:gd name="T39" fmla="*/ 11 h 334"/>
                <a:gd name="T40" fmla="*/ 14 w 1111"/>
                <a:gd name="T41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11" h="334">
                  <a:moveTo>
                    <a:pt x="14" y="0"/>
                  </a:moveTo>
                  <a:lnTo>
                    <a:pt x="157" y="17"/>
                  </a:lnTo>
                  <a:lnTo>
                    <a:pt x="303" y="62"/>
                  </a:lnTo>
                  <a:lnTo>
                    <a:pt x="476" y="104"/>
                  </a:lnTo>
                  <a:lnTo>
                    <a:pt x="625" y="118"/>
                  </a:lnTo>
                  <a:lnTo>
                    <a:pt x="950" y="179"/>
                  </a:lnTo>
                  <a:lnTo>
                    <a:pt x="1051" y="221"/>
                  </a:lnTo>
                  <a:lnTo>
                    <a:pt x="1099" y="269"/>
                  </a:lnTo>
                  <a:lnTo>
                    <a:pt x="1110" y="319"/>
                  </a:lnTo>
                  <a:lnTo>
                    <a:pt x="1090" y="333"/>
                  </a:lnTo>
                  <a:lnTo>
                    <a:pt x="1074" y="333"/>
                  </a:lnTo>
                  <a:lnTo>
                    <a:pt x="1031" y="319"/>
                  </a:lnTo>
                  <a:lnTo>
                    <a:pt x="933" y="280"/>
                  </a:lnTo>
                  <a:lnTo>
                    <a:pt x="760" y="230"/>
                  </a:lnTo>
                  <a:lnTo>
                    <a:pt x="617" y="185"/>
                  </a:lnTo>
                  <a:lnTo>
                    <a:pt x="465" y="143"/>
                  </a:lnTo>
                  <a:lnTo>
                    <a:pt x="294" y="98"/>
                  </a:lnTo>
                  <a:lnTo>
                    <a:pt x="154" y="53"/>
                  </a:lnTo>
                  <a:lnTo>
                    <a:pt x="14" y="31"/>
                  </a:lnTo>
                  <a:lnTo>
                    <a:pt x="0" y="11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5" name="Freeform 133"/>
            <p:cNvSpPr>
              <a:spLocks noChangeArrowheads="1"/>
            </p:cNvSpPr>
            <p:nvPr/>
          </p:nvSpPr>
          <p:spPr bwMode="auto">
            <a:xfrm>
              <a:off x="823" y="3539"/>
              <a:ext cx="42" cy="26"/>
            </a:xfrm>
            <a:custGeom>
              <a:avLst/>
              <a:gdLst>
                <a:gd name="T0" fmla="*/ 182 w 191"/>
                <a:gd name="T1" fmla="*/ 31 h 121"/>
                <a:gd name="T2" fmla="*/ 106 w 191"/>
                <a:gd name="T3" fmla="*/ 59 h 121"/>
                <a:gd name="T4" fmla="*/ 73 w 191"/>
                <a:gd name="T5" fmla="*/ 90 h 121"/>
                <a:gd name="T6" fmla="*/ 33 w 191"/>
                <a:gd name="T7" fmla="*/ 120 h 121"/>
                <a:gd name="T8" fmla="*/ 0 w 191"/>
                <a:gd name="T9" fmla="*/ 104 h 121"/>
                <a:gd name="T10" fmla="*/ 11 w 191"/>
                <a:gd name="T11" fmla="*/ 59 h 121"/>
                <a:gd name="T12" fmla="*/ 95 w 191"/>
                <a:gd name="T13" fmla="*/ 17 h 121"/>
                <a:gd name="T14" fmla="*/ 182 w 191"/>
                <a:gd name="T15" fmla="*/ 0 h 121"/>
                <a:gd name="T16" fmla="*/ 190 w 191"/>
                <a:gd name="T17" fmla="*/ 17 h 121"/>
                <a:gd name="T18" fmla="*/ 182 w 191"/>
                <a:gd name="T19" fmla="*/ 3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21">
                  <a:moveTo>
                    <a:pt x="182" y="31"/>
                  </a:moveTo>
                  <a:lnTo>
                    <a:pt x="106" y="59"/>
                  </a:lnTo>
                  <a:lnTo>
                    <a:pt x="73" y="90"/>
                  </a:lnTo>
                  <a:lnTo>
                    <a:pt x="33" y="120"/>
                  </a:lnTo>
                  <a:lnTo>
                    <a:pt x="0" y="104"/>
                  </a:lnTo>
                  <a:lnTo>
                    <a:pt x="11" y="59"/>
                  </a:lnTo>
                  <a:lnTo>
                    <a:pt x="95" y="17"/>
                  </a:lnTo>
                  <a:lnTo>
                    <a:pt x="182" y="0"/>
                  </a:lnTo>
                  <a:lnTo>
                    <a:pt x="190" y="17"/>
                  </a:lnTo>
                  <a:lnTo>
                    <a:pt x="182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6" name="Freeform 134"/>
            <p:cNvSpPr>
              <a:spLocks noChangeArrowheads="1"/>
            </p:cNvSpPr>
            <p:nvPr/>
          </p:nvSpPr>
          <p:spPr bwMode="auto">
            <a:xfrm>
              <a:off x="839" y="3574"/>
              <a:ext cx="243" cy="84"/>
            </a:xfrm>
            <a:custGeom>
              <a:avLst/>
              <a:gdLst>
                <a:gd name="T0" fmla="*/ 14 w 1074"/>
                <a:gd name="T1" fmla="*/ 0 h 374"/>
                <a:gd name="T2" fmla="*/ 263 w 1074"/>
                <a:gd name="T3" fmla="*/ 42 h 374"/>
                <a:gd name="T4" fmla="*/ 381 w 1074"/>
                <a:gd name="T5" fmla="*/ 87 h 374"/>
                <a:gd name="T6" fmla="*/ 516 w 1074"/>
                <a:gd name="T7" fmla="*/ 137 h 374"/>
                <a:gd name="T8" fmla="*/ 653 w 1074"/>
                <a:gd name="T9" fmla="*/ 176 h 374"/>
                <a:gd name="T10" fmla="*/ 759 w 1074"/>
                <a:gd name="T11" fmla="*/ 218 h 374"/>
                <a:gd name="T12" fmla="*/ 874 w 1074"/>
                <a:gd name="T13" fmla="*/ 255 h 374"/>
                <a:gd name="T14" fmla="*/ 1006 w 1074"/>
                <a:gd name="T15" fmla="*/ 294 h 374"/>
                <a:gd name="T16" fmla="*/ 1068 w 1074"/>
                <a:gd name="T17" fmla="*/ 339 h 374"/>
                <a:gd name="T18" fmla="*/ 1073 w 1074"/>
                <a:gd name="T19" fmla="*/ 359 h 374"/>
                <a:gd name="T20" fmla="*/ 1059 w 1074"/>
                <a:gd name="T21" fmla="*/ 373 h 374"/>
                <a:gd name="T22" fmla="*/ 995 w 1074"/>
                <a:gd name="T23" fmla="*/ 373 h 374"/>
                <a:gd name="T24" fmla="*/ 860 w 1074"/>
                <a:gd name="T25" fmla="*/ 325 h 374"/>
                <a:gd name="T26" fmla="*/ 751 w 1074"/>
                <a:gd name="T27" fmla="*/ 286 h 374"/>
                <a:gd name="T28" fmla="*/ 639 w 1074"/>
                <a:gd name="T29" fmla="*/ 244 h 374"/>
                <a:gd name="T30" fmla="*/ 501 w 1074"/>
                <a:gd name="T31" fmla="*/ 196 h 374"/>
                <a:gd name="T32" fmla="*/ 373 w 1074"/>
                <a:gd name="T33" fmla="*/ 140 h 374"/>
                <a:gd name="T34" fmla="*/ 258 w 1074"/>
                <a:gd name="T35" fmla="*/ 87 h 374"/>
                <a:gd name="T36" fmla="*/ 145 w 1074"/>
                <a:gd name="T37" fmla="*/ 50 h 374"/>
                <a:gd name="T38" fmla="*/ 14 w 1074"/>
                <a:gd name="T39" fmla="*/ 33 h 374"/>
                <a:gd name="T40" fmla="*/ 0 w 1074"/>
                <a:gd name="T41" fmla="*/ 14 h 374"/>
                <a:gd name="T42" fmla="*/ 14 w 1074"/>
                <a:gd name="T43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4" h="374">
                  <a:moveTo>
                    <a:pt x="14" y="0"/>
                  </a:moveTo>
                  <a:lnTo>
                    <a:pt x="263" y="42"/>
                  </a:lnTo>
                  <a:lnTo>
                    <a:pt x="381" y="87"/>
                  </a:lnTo>
                  <a:lnTo>
                    <a:pt x="516" y="137"/>
                  </a:lnTo>
                  <a:lnTo>
                    <a:pt x="653" y="176"/>
                  </a:lnTo>
                  <a:lnTo>
                    <a:pt x="759" y="218"/>
                  </a:lnTo>
                  <a:lnTo>
                    <a:pt x="874" y="255"/>
                  </a:lnTo>
                  <a:lnTo>
                    <a:pt x="1006" y="294"/>
                  </a:lnTo>
                  <a:lnTo>
                    <a:pt x="1068" y="339"/>
                  </a:lnTo>
                  <a:lnTo>
                    <a:pt x="1073" y="359"/>
                  </a:lnTo>
                  <a:lnTo>
                    <a:pt x="1059" y="373"/>
                  </a:lnTo>
                  <a:lnTo>
                    <a:pt x="995" y="373"/>
                  </a:lnTo>
                  <a:lnTo>
                    <a:pt x="860" y="325"/>
                  </a:lnTo>
                  <a:lnTo>
                    <a:pt x="751" y="286"/>
                  </a:lnTo>
                  <a:lnTo>
                    <a:pt x="639" y="244"/>
                  </a:lnTo>
                  <a:lnTo>
                    <a:pt x="501" y="196"/>
                  </a:lnTo>
                  <a:lnTo>
                    <a:pt x="373" y="140"/>
                  </a:lnTo>
                  <a:lnTo>
                    <a:pt x="258" y="87"/>
                  </a:lnTo>
                  <a:lnTo>
                    <a:pt x="145" y="50"/>
                  </a:lnTo>
                  <a:lnTo>
                    <a:pt x="14" y="33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7" name="Freeform 135"/>
            <p:cNvSpPr>
              <a:spLocks noChangeArrowheads="1"/>
            </p:cNvSpPr>
            <p:nvPr/>
          </p:nvSpPr>
          <p:spPr bwMode="auto">
            <a:xfrm>
              <a:off x="831" y="3582"/>
              <a:ext cx="68" cy="247"/>
            </a:xfrm>
            <a:custGeom>
              <a:avLst/>
              <a:gdLst>
                <a:gd name="T0" fmla="*/ 20 w 304"/>
                <a:gd name="T1" fmla="*/ 3 h 1092"/>
                <a:gd name="T2" fmla="*/ 65 w 304"/>
                <a:gd name="T3" fmla="*/ 121 h 1092"/>
                <a:gd name="T4" fmla="*/ 101 w 304"/>
                <a:gd name="T5" fmla="*/ 230 h 1092"/>
                <a:gd name="T6" fmla="*/ 154 w 304"/>
                <a:gd name="T7" fmla="*/ 469 h 1092"/>
                <a:gd name="T8" fmla="*/ 185 w 304"/>
                <a:gd name="T9" fmla="*/ 628 h 1092"/>
                <a:gd name="T10" fmla="*/ 222 w 304"/>
                <a:gd name="T11" fmla="*/ 760 h 1092"/>
                <a:gd name="T12" fmla="*/ 258 w 304"/>
                <a:gd name="T13" fmla="*/ 895 h 1092"/>
                <a:gd name="T14" fmla="*/ 303 w 304"/>
                <a:gd name="T15" fmla="*/ 1054 h 1092"/>
                <a:gd name="T16" fmla="*/ 286 w 304"/>
                <a:gd name="T17" fmla="*/ 1091 h 1092"/>
                <a:gd name="T18" fmla="*/ 258 w 304"/>
                <a:gd name="T19" fmla="*/ 1068 h 1092"/>
                <a:gd name="T20" fmla="*/ 213 w 304"/>
                <a:gd name="T21" fmla="*/ 914 h 1092"/>
                <a:gd name="T22" fmla="*/ 168 w 304"/>
                <a:gd name="T23" fmla="*/ 777 h 1092"/>
                <a:gd name="T24" fmla="*/ 132 w 304"/>
                <a:gd name="T25" fmla="*/ 645 h 1092"/>
                <a:gd name="T26" fmla="*/ 96 w 304"/>
                <a:gd name="T27" fmla="*/ 494 h 1092"/>
                <a:gd name="T28" fmla="*/ 59 w 304"/>
                <a:gd name="T29" fmla="*/ 247 h 1092"/>
                <a:gd name="T30" fmla="*/ 42 w 304"/>
                <a:gd name="T31" fmla="*/ 135 h 1092"/>
                <a:gd name="T32" fmla="*/ 23 w 304"/>
                <a:gd name="T33" fmla="*/ 82 h 1092"/>
                <a:gd name="T34" fmla="*/ 0 w 304"/>
                <a:gd name="T35" fmla="*/ 17 h 1092"/>
                <a:gd name="T36" fmla="*/ 6 w 304"/>
                <a:gd name="T37" fmla="*/ 0 h 1092"/>
                <a:gd name="T38" fmla="*/ 20 w 304"/>
                <a:gd name="T39" fmla="*/ 3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4" h="1092">
                  <a:moveTo>
                    <a:pt x="20" y="3"/>
                  </a:moveTo>
                  <a:lnTo>
                    <a:pt x="65" y="121"/>
                  </a:lnTo>
                  <a:lnTo>
                    <a:pt x="101" y="230"/>
                  </a:lnTo>
                  <a:lnTo>
                    <a:pt x="154" y="469"/>
                  </a:lnTo>
                  <a:lnTo>
                    <a:pt x="185" y="628"/>
                  </a:lnTo>
                  <a:lnTo>
                    <a:pt x="222" y="760"/>
                  </a:lnTo>
                  <a:lnTo>
                    <a:pt x="258" y="895"/>
                  </a:lnTo>
                  <a:lnTo>
                    <a:pt x="303" y="1054"/>
                  </a:lnTo>
                  <a:lnTo>
                    <a:pt x="286" y="1091"/>
                  </a:lnTo>
                  <a:lnTo>
                    <a:pt x="258" y="1068"/>
                  </a:lnTo>
                  <a:lnTo>
                    <a:pt x="213" y="914"/>
                  </a:lnTo>
                  <a:lnTo>
                    <a:pt x="168" y="777"/>
                  </a:lnTo>
                  <a:lnTo>
                    <a:pt x="132" y="645"/>
                  </a:lnTo>
                  <a:lnTo>
                    <a:pt x="96" y="494"/>
                  </a:lnTo>
                  <a:lnTo>
                    <a:pt x="59" y="247"/>
                  </a:lnTo>
                  <a:lnTo>
                    <a:pt x="42" y="135"/>
                  </a:lnTo>
                  <a:lnTo>
                    <a:pt x="23" y="82"/>
                  </a:lnTo>
                  <a:lnTo>
                    <a:pt x="0" y="17"/>
                  </a:lnTo>
                  <a:lnTo>
                    <a:pt x="6" y="0"/>
                  </a:lnTo>
                  <a:lnTo>
                    <a:pt x="20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8" name="Freeform 136"/>
            <p:cNvSpPr>
              <a:spLocks noChangeArrowheads="1"/>
            </p:cNvSpPr>
            <p:nvPr/>
          </p:nvSpPr>
          <p:spPr bwMode="auto">
            <a:xfrm>
              <a:off x="894" y="3819"/>
              <a:ext cx="203" cy="115"/>
            </a:xfrm>
            <a:custGeom>
              <a:avLst/>
              <a:gdLst>
                <a:gd name="T0" fmla="*/ 31 w 898"/>
                <a:gd name="T1" fmla="*/ 0 h 511"/>
                <a:gd name="T2" fmla="*/ 193 w 898"/>
                <a:gd name="T3" fmla="*/ 81 h 511"/>
                <a:gd name="T4" fmla="*/ 260 w 898"/>
                <a:gd name="T5" fmla="*/ 126 h 511"/>
                <a:gd name="T6" fmla="*/ 339 w 898"/>
                <a:gd name="T7" fmla="*/ 171 h 511"/>
                <a:gd name="T8" fmla="*/ 412 w 898"/>
                <a:gd name="T9" fmla="*/ 210 h 511"/>
                <a:gd name="T10" fmla="*/ 485 w 898"/>
                <a:gd name="T11" fmla="*/ 261 h 511"/>
                <a:gd name="T12" fmla="*/ 546 w 898"/>
                <a:gd name="T13" fmla="*/ 297 h 511"/>
                <a:gd name="T14" fmla="*/ 605 w 898"/>
                <a:gd name="T15" fmla="*/ 339 h 511"/>
                <a:gd name="T16" fmla="*/ 670 w 898"/>
                <a:gd name="T17" fmla="*/ 376 h 511"/>
                <a:gd name="T18" fmla="*/ 737 w 898"/>
                <a:gd name="T19" fmla="*/ 415 h 511"/>
                <a:gd name="T20" fmla="*/ 810 w 898"/>
                <a:gd name="T21" fmla="*/ 451 h 511"/>
                <a:gd name="T22" fmla="*/ 886 w 898"/>
                <a:gd name="T23" fmla="*/ 482 h 511"/>
                <a:gd name="T24" fmla="*/ 897 w 898"/>
                <a:gd name="T25" fmla="*/ 502 h 511"/>
                <a:gd name="T26" fmla="*/ 883 w 898"/>
                <a:gd name="T27" fmla="*/ 510 h 511"/>
                <a:gd name="T28" fmla="*/ 729 w 898"/>
                <a:gd name="T29" fmla="*/ 446 h 511"/>
                <a:gd name="T30" fmla="*/ 591 w 898"/>
                <a:gd name="T31" fmla="*/ 387 h 511"/>
                <a:gd name="T32" fmla="*/ 530 w 898"/>
                <a:gd name="T33" fmla="*/ 356 h 511"/>
                <a:gd name="T34" fmla="*/ 460 w 898"/>
                <a:gd name="T35" fmla="*/ 320 h 511"/>
                <a:gd name="T36" fmla="*/ 392 w 898"/>
                <a:gd name="T37" fmla="*/ 283 h 511"/>
                <a:gd name="T38" fmla="*/ 317 w 898"/>
                <a:gd name="T39" fmla="*/ 235 h 511"/>
                <a:gd name="T40" fmla="*/ 168 w 898"/>
                <a:gd name="T41" fmla="*/ 143 h 511"/>
                <a:gd name="T42" fmla="*/ 98 w 898"/>
                <a:gd name="T43" fmla="*/ 98 h 511"/>
                <a:gd name="T44" fmla="*/ 22 w 898"/>
                <a:gd name="T45" fmla="*/ 76 h 511"/>
                <a:gd name="T46" fmla="*/ 0 w 898"/>
                <a:gd name="T47" fmla="*/ 31 h 511"/>
                <a:gd name="T48" fmla="*/ 8 w 898"/>
                <a:gd name="T49" fmla="*/ 8 h 511"/>
                <a:gd name="T50" fmla="*/ 31 w 898"/>
                <a:gd name="T5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8" h="511">
                  <a:moveTo>
                    <a:pt x="31" y="0"/>
                  </a:moveTo>
                  <a:lnTo>
                    <a:pt x="193" y="81"/>
                  </a:lnTo>
                  <a:lnTo>
                    <a:pt x="260" y="126"/>
                  </a:lnTo>
                  <a:lnTo>
                    <a:pt x="339" y="171"/>
                  </a:lnTo>
                  <a:lnTo>
                    <a:pt x="412" y="210"/>
                  </a:lnTo>
                  <a:lnTo>
                    <a:pt x="485" y="261"/>
                  </a:lnTo>
                  <a:lnTo>
                    <a:pt x="546" y="297"/>
                  </a:lnTo>
                  <a:lnTo>
                    <a:pt x="605" y="339"/>
                  </a:lnTo>
                  <a:lnTo>
                    <a:pt x="670" y="376"/>
                  </a:lnTo>
                  <a:lnTo>
                    <a:pt x="737" y="415"/>
                  </a:lnTo>
                  <a:lnTo>
                    <a:pt x="810" y="451"/>
                  </a:lnTo>
                  <a:lnTo>
                    <a:pt x="886" y="482"/>
                  </a:lnTo>
                  <a:lnTo>
                    <a:pt x="897" y="502"/>
                  </a:lnTo>
                  <a:lnTo>
                    <a:pt x="883" y="510"/>
                  </a:lnTo>
                  <a:lnTo>
                    <a:pt x="729" y="446"/>
                  </a:lnTo>
                  <a:lnTo>
                    <a:pt x="591" y="387"/>
                  </a:lnTo>
                  <a:lnTo>
                    <a:pt x="530" y="356"/>
                  </a:lnTo>
                  <a:lnTo>
                    <a:pt x="460" y="320"/>
                  </a:lnTo>
                  <a:lnTo>
                    <a:pt x="392" y="283"/>
                  </a:lnTo>
                  <a:lnTo>
                    <a:pt x="317" y="235"/>
                  </a:lnTo>
                  <a:lnTo>
                    <a:pt x="168" y="143"/>
                  </a:lnTo>
                  <a:lnTo>
                    <a:pt x="98" y="98"/>
                  </a:lnTo>
                  <a:lnTo>
                    <a:pt x="22" y="76"/>
                  </a:lnTo>
                  <a:lnTo>
                    <a:pt x="0" y="31"/>
                  </a:lnTo>
                  <a:lnTo>
                    <a:pt x="8" y="8"/>
                  </a:lnTo>
                  <a:lnTo>
                    <a:pt x="3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89" name="Freeform 137"/>
            <p:cNvSpPr>
              <a:spLocks noChangeArrowheads="1"/>
            </p:cNvSpPr>
            <p:nvPr/>
          </p:nvSpPr>
          <p:spPr bwMode="auto">
            <a:xfrm>
              <a:off x="927" y="3840"/>
              <a:ext cx="13" cy="58"/>
            </a:xfrm>
            <a:custGeom>
              <a:avLst/>
              <a:gdLst>
                <a:gd name="T0" fmla="*/ 51 w 60"/>
                <a:gd name="T1" fmla="*/ 29 h 259"/>
                <a:gd name="T2" fmla="*/ 59 w 60"/>
                <a:gd name="T3" fmla="*/ 124 h 259"/>
                <a:gd name="T4" fmla="*/ 51 w 60"/>
                <a:gd name="T5" fmla="*/ 214 h 259"/>
                <a:gd name="T6" fmla="*/ 42 w 60"/>
                <a:gd name="T7" fmla="*/ 247 h 259"/>
                <a:gd name="T8" fmla="*/ 28 w 60"/>
                <a:gd name="T9" fmla="*/ 258 h 259"/>
                <a:gd name="T10" fmla="*/ 9 w 60"/>
                <a:gd name="T11" fmla="*/ 247 h 259"/>
                <a:gd name="T12" fmla="*/ 0 w 60"/>
                <a:gd name="T13" fmla="*/ 214 h 259"/>
                <a:gd name="T14" fmla="*/ 6 w 60"/>
                <a:gd name="T15" fmla="*/ 118 h 259"/>
                <a:gd name="T16" fmla="*/ 14 w 60"/>
                <a:gd name="T17" fmla="*/ 29 h 259"/>
                <a:gd name="T18" fmla="*/ 20 w 60"/>
                <a:gd name="T19" fmla="*/ 6 h 259"/>
                <a:gd name="T20" fmla="*/ 31 w 60"/>
                <a:gd name="T21" fmla="*/ 0 h 259"/>
                <a:gd name="T22" fmla="*/ 51 w 60"/>
                <a:gd name="T23" fmla="*/ 2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9">
                  <a:moveTo>
                    <a:pt x="51" y="29"/>
                  </a:moveTo>
                  <a:lnTo>
                    <a:pt x="59" y="124"/>
                  </a:lnTo>
                  <a:lnTo>
                    <a:pt x="51" y="214"/>
                  </a:lnTo>
                  <a:lnTo>
                    <a:pt x="42" y="247"/>
                  </a:lnTo>
                  <a:lnTo>
                    <a:pt x="28" y="258"/>
                  </a:lnTo>
                  <a:lnTo>
                    <a:pt x="9" y="247"/>
                  </a:lnTo>
                  <a:lnTo>
                    <a:pt x="0" y="214"/>
                  </a:lnTo>
                  <a:lnTo>
                    <a:pt x="6" y="118"/>
                  </a:lnTo>
                  <a:lnTo>
                    <a:pt x="14" y="29"/>
                  </a:lnTo>
                  <a:lnTo>
                    <a:pt x="20" y="6"/>
                  </a:lnTo>
                  <a:lnTo>
                    <a:pt x="31" y="0"/>
                  </a:lnTo>
                  <a:lnTo>
                    <a:pt x="51" y="2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0" name="Freeform 138"/>
            <p:cNvSpPr>
              <a:spLocks noChangeArrowheads="1"/>
            </p:cNvSpPr>
            <p:nvPr/>
          </p:nvSpPr>
          <p:spPr bwMode="auto">
            <a:xfrm>
              <a:off x="1152" y="3933"/>
              <a:ext cx="16" cy="51"/>
            </a:xfrm>
            <a:custGeom>
              <a:avLst/>
              <a:gdLst>
                <a:gd name="T0" fmla="*/ 75 w 76"/>
                <a:gd name="T1" fmla="*/ 53 h 228"/>
                <a:gd name="T2" fmla="*/ 61 w 76"/>
                <a:gd name="T3" fmla="*/ 140 h 228"/>
                <a:gd name="T4" fmla="*/ 47 w 76"/>
                <a:gd name="T5" fmla="*/ 227 h 228"/>
                <a:gd name="T6" fmla="*/ 25 w 76"/>
                <a:gd name="T7" fmla="*/ 227 h 228"/>
                <a:gd name="T8" fmla="*/ 14 w 76"/>
                <a:gd name="T9" fmla="*/ 140 h 228"/>
                <a:gd name="T10" fmla="*/ 0 w 76"/>
                <a:gd name="T11" fmla="*/ 53 h 228"/>
                <a:gd name="T12" fmla="*/ 14 w 76"/>
                <a:gd name="T13" fmla="*/ 14 h 228"/>
                <a:gd name="T14" fmla="*/ 39 w 76"/>
                <a:gd name="T15" fmla="*/ 0 h 228"/>
                <a:gd name="T16" fmla="*/ 61 w 76"/>
                <a:gd name="T17" fmla="*/ 14 h 228"/>
                <a:gd name="T18" fmla="*/ 75 w 76"/>
                <a:gd name="T19" fmla="*/ 5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28">
                  <a:moveTo>
                    <a:pt x="75" y="53"/>
                  </a:moveTo>
                  <a:lnTo>
                    <a:pt x="61" y="140"/>
                  </a:lnTo>
                  <a:lnTo>
                    <a:pt x="47" y="227"/>
                  </a:lnTo>
                  <a:lnTo>
                    <a:pt x="25" y="227"/>
                  </a:lnTo>
                  <a:lnTo>
                    <a:pt x="14" y="140"/>
                  </a:lnTo>
                  <a:lnTo>
                    <a:pt x="0" y="53"/>
                  </a:lnTo>
                  <a:lnTo>
                    <a:pt x="14" y="14"/>
                  </a:lnTo>
                  <a:lnTo>
                    <a:pt x="39" y="0"/>
                  </a:lnTo>
                  <a:lnTo>
                    <a:pt x="61" y="14"/>
                  </a:lnTo>
                  <a:lnTo>
                    <a:pt x="75" y="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1" name="Freeform 139"/>
            <p:cNvSpPr>
              <a:spLocks noChangeArrowheads="1"/>
            </p:cNvSpPr>
            <p:nvPr/>
          </p:nvSpPr>
          <p:spPr bwMode="auto">
            <a:xfrm>
              <a:off x="1350" y="3846"/>
              <a:ext cx="14" cy="58"/>
            </a:xfrm>
            <a:custGeom>
              <a:avLst/>
              <a:gdLst>
                <a:gd name="T0" fmla="*/ 39 w 68"/>
                <a:gd name="T1" fmla="*/ 19 h 258"/>
                <a:gd name="T2" fmla="*/ 59 w 68"/>
                <a:gd name="T3" fmla="*/ 78 h 258"/>
                <a:gd name="T4" fmla="*/ 67 w 68"/>
                <a:gd name="T5" fmla="*/ 182 h 258"/>
                <a:gd name="T6" fmla="*/ 53 w 68"/>
                <a:gd name="T7" fmla="*/ 257 h 258"/>
                <a:gd name="T8" fmla="*/ 31 w 68"/>
                <a:gd name="T9" fmla="*/ 257 h 258"/>
                <a:gd name="T10" fmla="*/ 14 w 68"/>
                <a:gd name="T11" fmla="*/ 196 h 258"/>
                <a:gd name="T12" fmla="*/ 0 w 68"/>
                <a:gd name="T13" fmla="*/ 78 h 258"/>
                <a:gd name="T14" fmla="*/ 8 w 68"/>
                <a:gd name="T15" fmla="*/ 28 h 258"/>
                <a:gd name="T16" fmla="*/ 22 w 68"/>
                <a:gd name="T17" fmla="*/ 0 h 258"/>
                <a:gd name="T18" fmla="*/ 39 w 68"/>
                <a:gd name="T19" fmla="*/ 1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258">
                  <a:moveTo>
                    <a:pt x="39" y="19"/>
                  </a:moveTo>
                  <a:lnTo>
                    <a:pt x="59" y="78"/>
                  </a:lnTo>
                  <a:lnTo>
                    <a:pt x="67" y="182"/>
                  </a:lnTo>
                  <a:lnTo>
                    <a:pt x="53" y="257"/>
                  </a:lnTo>
                  <a:lnTo>
                    <a:pt x="31" y="257"/>
                  </a:lnTo>
                  <a:lnTo>
                    <a:pt x="14" y="196"/>
                  </a:lnTo>
                  <a:lnTo>
                    <a:pt x="0" y="78"/>
                  </a:lnTo>
                  <a:lnTo>
                    <a:pt x="8" y="28"/>
                  </a:lnTo>
                  <a:lnTo>
                    <a:pt x="22" y="0"/>
                  </a:lnTo>
                  <a:lnTo>
                    <a:pt x="39" y="1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2" name="Freeform 140"/>
            <p:cNvSpPr>
              <a:spLocks noChangeArrowheads="1"/>
            </p:cNvSpPr>
            <p:nvPr/>
          </p:nvSpPr>
          <p:spPr bwMode="auto">
            <a:xfrm>
              <a:off x="1111" y="3322"/>
              <a:ext cx="118" cy="191"/>
            </a:xfrm>
            <a:custGeom>
              <a:avLst/>
              <a:gdLst>
                <a:gd name="T0" fmla="*/ 132 w 523"/>
                <a:gd name="T1" fmla="*/ 42 h 848"/>
                <a:gd name="T2" fmla="*/ 110 w 523"/>
                <a:gd name="T3" fmla="*/ 50 h 848"/>
                <a:gd name="T4" fmla="*/ 54 w 523"/>
                <a:gd name="T5" fmla="*/ 182 h 848"/>
                <a:gd name="T6" fmla="*/ 73 w 523"/>
                <a:gd name="T7" fmla="*/ 308 h 848"/>
                <a:gd name="T8" fmla="*/ 54 w 523"/>
                <a:gd name="T9" fmla="*/ 552 h 848"/>
                <a:gd name="T10" fmla="*/ 54 w 523"/>
                <a:gd name="T11" fmla="*/ 589 h 848"/>
                <a:gd name="T12" fmla="*/ 54 w 523"/>
                <a:gd name="T13" fmla="*/ 617 h 848"/>
                <a:gd name="T14" fmla="*/ 132 w 523"/>
                <a:gd name="T15" fmla="*/ 648 h 848"/>
                <a:gd name="T16" fmla="*/ 208 w 523"/>
                <a:gd name="T17" fmla="*/ 678 h 848"/>
                <a:gd name="T18" fmla="*/ 295 w 523"/>
                <a:gd name="T19" fmla="*/ 729 h 848"/>
                <a:gd name="T20" fmla="*/ 331 w 523"/>
                <a:gd name="T21" fmla="*/ 757 h 848"/>
                <a:gd name="T22" fmla="*/ 373 w 523"/>
                <a:gd name="T23" fmla="*/ 774 h 848"/>
                <a:gd name="T24" fmla="*/ 443 w 523"/>
                <a:gd name="T25" fmla="*/ 782 h 848"/>
                <a:gd name="T26" fmla="*/ 508 w 523"/>
                <a:gd name="T27" fmla="*/ 768 h 848"/>
                <a:gd name="T28" fmla="*/ 522 w 523"/>
                <a:gd name="T29" fmla="*/ 796 h 848"/>
                <a:gd name="T30" fmla="*/ 449 w 523"/>
                <a:gd name="T31" fmla="*/ 833 h 848"/>
                <a:gd name="T32" fmla="*/ 368 w 523"/>
                <a:gd name="T33" fmla="*/ 847 h 848"/>
                <a:gd name="T34" fmla="*/ 183 w 523"/>
                <a:gd name="T35" fmla="*/ 765 h 848"/>
                <a:gd name="T36" fmla="*/ 104 w 523"/>
                <a:gd name="T37" fmla="*/ 706 h 848"/>
                <a:gd name="T38" fmla="*/ 31 w 523"/>
                <a:gd name="T39" fmla="*/ 642 h 848"/>
                <a:gd name="T40" fmla="*/ 0 w 523"/>
                <a:gd name="T41" fmla="*/ 561 h 848"/>
                <a:gd name="T42" fmla="*/ 6 w 523"/>
                <a:gd name="T43" fmla="*/ 435 h 848"/>
                <a:gd name="T44" fmla="*/ 14 w 523"/>
                <a:gd name="T45" fmla="*/ 308 h 848"/>
                <a:gd name="T46" fmla="*/ 31 w 523"/>
                <a:gd name="T47" fmla="*/ 182 h 848"/>
                <a:gd name="T48" fmla="*/ 54 w 523"/>
                <a:gd name="T49" fmla="*/ 95 h 848"/>
                <a:gd name="T50" fmla="*/ 90 w 523"/>
                <a:gd name="T51" fmla="*/ 28 h 848"/>
                <a:gd name="T52" fmla="*/ 110 w 523"/>
                <a:gd name="T53" fmla="*/ 0 h 848"/>
                <a:gd name="T54" fmla="*/ 138 w 523"/>
                <a:gd name="T55" fmla="*/ 6 h 848"/>
                <a:gd name="T56" fmla="*/ 132 w 523"/>
                <a:gd name="T57" fmla="*/ 42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3" h="848">
                  <a:moveTo>
                    <a:pt x="132" y="42"/>
                  </a:moveTo>
                  <a:lnTo>
                    <a:pt x="110" y="50"/>
                  </a:lnTo>
                  <a:lnTo>
                    <a:pt x="54" y="182"/>
                  </a:lnTo>
                  <a:lnTo>
                    <a:pt x="73" y="308"/>
                  </a:lnTo>
                  <a:lnTo>
                    <a:pt x="54" y="552"/>
                  </a:lnTo>
                  <a:lnTo>
                    <a:pt x="54" y="589"/>
                  </a:lnTo>
                  <a:lnTo>
                    <a:pt x="54" y="617"/>
                  </a:lnTo>
                  <a:lnTo>
                    <a:pt x="132" y="648"/>
                  </a:lnTo>
                  <a:lnTo>
                    <a:pt x="208" y="678"/>
                  </a:lnTo>
                  <a:lnTo>
                    <a:pt x="295" y="729"/>
                  </a:lnTo>
                  <a:lnTo>
                    <a:pt x="331" y="757"/>
                  </a:lnTo>
                  <a:lnTo>
                    <a:pt x="373" y="774"/>
                  </a:lnTo>
                  <a:lnTo>
                    <a:pt x="443" y="782"/>
                  </a:lnTo>
                  <a:lnTo>
                    <a:pt x="508" y="768"/>
                  </a:lnTo>
                  <a:lnTo>
                    <a:pt x="522" y="796"/>
                  </a:lnTo>
                  <a:lnTo>
                    <a:pt x="449" y="833"/>
                  </a:lnTo>
                  <a:lnTo>
                    <a:pt x="368" y="847"/>
                  </a:lnTo>
                  <a:lnTo>
                    <a:pt x="183" y="765"/>
                  </a:lnTo>
                  <a:lnTo>
                    <a:pt x="104" y="706"/>
                  </a:lnTo>
                  <a:lnTo>
                    <a:pt x="31" y="642"/>
                  </a:lnTo>
                  <a:lnTo>
                    <a:pt x="0" y="561"/>
                  </a:lnTo>
                  <a:lnTo>
                    <a:pt x="6" y="435"/>
                  </a:lnTo>
                  <a:lnTo>
                    <a:pt x="14" y="308"/>
                  </a:lnTo>
                  <a:lnTo>
                    <a:pt x="31" y="182"/>
                  </a:lnTo>
                  <a:lnTo>
                    <a:pt x="54" y="95"/>
                  </a:lnTo>
                  <a:lnTo>
                    <a:pt x="90" y="28"/>
                  </a:lnTo>
                  <a:lnTo>
                    <a:pt x="110" y="0"/>
                  </a:lnTo>
                  <a:lnTo>
                    <a:pt x="138" y="6"/>
                  </a:lnTo>
                  <a:lnTo>
                    <a:pt x="132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3" name="Freeform 141"/>
            <p:cNvSpPr>
              <a:spLocks noChangeArrowheads="1"/>
            </p:cNvSpPr>
            <p:nvPr/>
          </p:nvSpPr>
          <p:spPr bwMode="auto">
            <a:xfrm>
              <a:off x="1156" y="3352"/>
              <a:ext cx="129" cy="60"/>
            </a:xfrm>
            <a:custGeom>
              <a:avLst/>
              <a:gdLst>
                <a:gd name="T0" fmla="*/ 19 w 575"/>
                <a:gd name="T1" fmla="*/ 0 h 267"/>
                <a:gd name="T2" fmla="*/ 131 w 575"/>
                <a:gd name="T3" fmla="*/ 75 h 267"/>
                <a:gd name="T4" fmla="*/ 218 w 575"/>
                <a:gd name="T5" fmla="*/ 120 h 267"/>
                <a:gd name="T6" fmla="*/ 308 w 575"/>
                <a:gd name="T7" fmla="*/ 162 h 267"/>
                <a:gd name="T8" fmla="*/ 434 w 575"/>
                <a:gd name="T9" fmla="*/ 190 h 267"/>
                <a:gd name="T10" fmla="*/ 560 w 575"/>
                <a:gd name="T11" fmla="*/ 185 h 267"/>
                <a:gd name="T12" fmla="*/ 574 w 575"/>
                <a:gd name="T13" fmla="*/ 199 h 267"/>
                <a:gd name="T14" fmla="*/ 566 w 575"/>
                <a:gd name="T15" fmla="*/ 216 h 267"/>
                <a:gd name="T16" fmla="*/ 431 w 575"/>
                <a:gd name="T17" fmla="*/ 260 h 267"/>
                <a:gd name="T18" fmla="*/ 291 w 575"/>
                <a:gd name="T19" fmla="*/ 266 h 267"/>
                <a:gd name="T20" fmla="*/ 89 w 575"/>
                <a:gd name="T21" fmla="*/ 176 h 267"/>
                <a:gd name="T22" fmla="*/ 56 w 575"/>
                <a:gd name="T23" fmla="*/ 95 h 267"/>
                <a:gd name="T24" fmla="*/ 36 w 575"/>
                <a:gd name="T25" fmla="*/ 53 h 267"/>
                <a:gd name="T26" fmla="*/ 8 w 575"/>
                <a:gd name="T27" fmla="*/ 25 h 267"/>
                <a:gd name="T28" fmla="*/ 0 w 575"/>
                <a:gd name="T29" fmla="*/ 8 h 267"/>
                <a:gd name="T30" fmla="*/ 19 w 575"/>
                <a:gd name="T3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5" h="267">
                  <a:moveTo>
                    <a:pt x="19" y="0"/>
                  </a:moveTo>
                  <a:lnTo>
                    <a:pt x="131" y="75"/>
                  </a:lnTo>
                  <a:lnTo>
                    <a:pt x="218" y="120"/>
                  </a:lnTo>
                  <a:lnTo>
                    <a:pt x="308" y="162"/>
                  </a:lnTo>
                  <a:lnTo>
                    <a:pt x="434" y="190"/>
                  </a:lnTo>
                  <a:lnTo>
                    <a:pt x="560" y="185"/>
                  </a:lnTo>
                  <a:lnTo>
                    <a:pt x="574" y="199"/>
                  </a:lnTo>
                  <a:lnTo>
                    <a:pt x="566" y="216"/>
                  </a:lnTo>
                  <a:lnTo>
                    <a:pt x="431" y="260"/>
                  </a:lnTo>
                  <a:lnTo>
                    <a:pt x="291" y="266"/>
                  </a:lnTo>
                  <a:lnTo>
                    <a:pt x="89" y="176"/>
                  </a:lnTo>
                  <a:lnTo>
                    <a:pt x="56" y="95"/>
                  </a:lnTo>
                  <a:lnTo>
                    <a:pt x="36" y="53"/>
                  </a:lnTo>
                  <a:lnTo>
                    <a:pt x="8" y="25"/>
                  </a:lnTo>
                  <a:lnTo>
                    <a:pt x="0" y="8"/>
                  </a:lnTo>
                  <a:lnTo>
                    <a:pt x="1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4" name="Freeform 142"/>
            <p:cNvSpPr>
              <a:spLocks noChangeArrowheads="1"/>
            </p:cNvSpPr>
            <p:nvPr/>
          </p:nvSpPr>
          <p:spPr bwMode="auto">
            <a:xfrm>
              <a:off x="1294" y="3294"/>
              <a:ext cx="48" cy="111"/>
            </a:xfrm>
            <a:custGeom>
              <a:avLst/>
              <a:gdLst>
                <a:gd name="T0" fmla="*/ 210 w 217"/>
                <a:gd name="T1" fmla="*/ 22 h 494"/>
                <a:gd name="T2" fmla="*/ 179 w 217"/>
                <a:gd name="T3" fmla="*/ 95 h 494"/>
                <a:gd name="T4" fmla="*/ 171 w 217"/>
                <a:gd name="T5" fmla="*/ 176 h 494"/>
                <a:gd name="T6" fmla="*/ 148 w 217"/>
                <a:gd name="T7" fmla="*/ 272 h 494"/>
                <a:gd name="T8" fmla="*/ 112 w 217"/>
                <a:gd name="T9" fmla="*/ 344 h 494"/>
                <a:gd name="T10" fmla="*/ 67 w 217"/>
                <a:gd name="T11" fmla="*/ 417 h 494"/>
                <a:gd name="T12" fmla="*/ 17 w 217"/>
                <a:gd name="T13" fmla="*/ 490 h 494"/>
                <a:gd name="T14" fmla="*/ 0 w 217"/>
                <a:gd name="T15" fmla="*/ 493 h 494"/>
                <a:gd name="T16" fmla="*/ 0 w 217"/>
                <a:gd name="T17" fmla="*/ 471 h 494"/>
                <a:gd name="T18" fmla="*/ 61 w 217"/>
                <a:gd name="T19" fmla="*/ 330 h 494"/>
                <a:gd name="T20" fmla="*/ 90 w 217"/>
                <a:gd name="T21" fmla="*/ 165 h 494"/>
                <a:gd name="T22" fmla="*/ 104 w 217"/>
                <a:gd name="T23" fmla="*/ 115 h 494"/>
                <a:gd name="T24" fmla="*/ 126 w 217"/>
                <a:gd name="T25" fmla="*/ 78 h 494"/>
                <a:gd name="T26" fmla="*/ 157 w 217"/>
                <a:gd name="T27" fmla="*/ 36 h 494"/>
                <a:gd name="T28" fmla="*/ 188 w 217"/>
                <a:gd name="T29" fmla="*/ 0 h 494"/>
                <a:gd name="T30" fmla="*/ 210 w 217"/>
                <a:gd name="T31" fmla="*/ 0 h 494"/>
                <a:gd name="T32" fmla="*/ 216 w 217"/>
                <a:gd name="T33" fmla="*/ 11 h 494"/>
                <a:gd name="T34" fmla="*/ 210 w 217"/>
                <a:gd name="T35" fmla="*/ 22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" h="494">
                  <a:moveTo>
                    <a:pt x="210" y="22"/>
                  </a:moveTo>
                  <a:lnTo>
                    <a:pt x="179" y="95"/>
                  </a:lnTo>
                  <a:lnTo>
                    <a:pt x="171" y="176"/>
                  </a:lnTo>
                  <a:lnTo>
                    <a:pt x="148" y="272"/>
                  </a:lnTo>
                  <a:lnTo>
                    <a:pt x="112" y="344"/>
                  </a:lnTo>
                  <a:lnTo>
                    <a:pt x="67" y="417"/>
                  </a:lnTo>
                  <a:lnTo>
                    <a:pt x="17" y="490"/>
                  </a:lnTo>
                  <a:lnTo>
                    <a:pt x="0" y="493"/>
                  </a:lnTo>
                  <a:lnTo>
                    <a:pt x="0" y="471"/>
                  </a:lnTo>
                  <a:lnTo>
                    <a:pt x="61" y="330"/>
                  </a:lnTo>
                  <a:lnTo>
                    <a:pt x="90" y="165"/>
                  </a:lnTo>
                  <a:lnTo>
                    <a:pt x="104" y="115"/>
                  </a:lnTo>
                  <a:lnTo>
                    <a:pt x="126" y="78"/>
                  </a:lnTo>
                  <a:lnTo>
                    <a:pt x="157" y="36"/>
                  </a:lnTo>
                  <a:lnTo>
                    <a:pt x="188" y="0"/>
                  </a:lnTo>
                  <a:lnTo>
                    <a:pt x="210" y="0"/>
                  </a:lnTo>
                  <a:lnTo>
                    <a:pt x="216" y="11"/>
                  </a:lnTo>
                  <a:lnTo>
                    <a:pt x="210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5" name="Freeform 143"/>
            <p:cNvSpPr>
              <a:spLocks noChangeArrowheads="1"/>
            </p:cNvSpPr>
            <p:nvPr/>
          </p:nvSpPr>
          <p:spPr bwMode="auto">
            <a:xfrm>
              <a:off x="1228" y="3404"/>
              <a:ext cx="86" cy="108"/>
            </a:xfrm>
            <a:custGeom>
              <a:avLst/>
              <a:gdLst>
                <a:gd name="T0" fmla="*/ 382 w 383"/>
                <a:gd name="T1" fmla="*/ 0 h 480"/>
                <a:gd name="T2" fmla="*/ 362 w 383"/>
                <a:gd name="T3" fmla="*/ 145 h 480"/>
                <a:gd name="T4" fmla="*/ 345 w 383"/>
                <a:gd name="T5" fmla="*/ 207 h 480"/>
                <a:gd name="T6" fmla="*/ 323 w 383"/>
                <a:gd name="T7" fmla="*/ 266 h 480"/>
                <a:gd name="T8" fmla="*/ 286 w 383"/>
                <a:gd name="T9" fmla="*/ 322 h 480"/>
                <a:gd name="T10" fmla="*/ 250 w 383"/>
                <a:gd name="T11" fmla="*/ 367 h 480"/>
                <a:gd name="T12" fmla="*/ 205 w 383"/>
                <a:gd name="T13" fmla="*/ 412 h 480"/>
                <a:gd name="T14" fmla="*/ 154 w 383"/>
                <a:gd name="T15" fmla="*/ 454 h 480"/>
                <a:gd name="T16" fmla="*/ 87 w 383"/>
                <a:gd name="T17" fmla="*/ 479 h 480"/>
                <a:gd name="T18" fmla="*/ 9 w 383"/>
                <a:gd name="T19" fmla="*/ 471 h 480"/>
                <a:gd name="T20" fmla="*/ 0 w 383"/>
                <a:gd name="T21" fmla="*/ 457 h 480"/>
                <a:gd name="T22" fmla="*/ 9 w 383"/>
                <a:gd name="T23" fmla="*/ 442 h 480"/>
                <a:gd name="T24" fmla="*/ 65 w 383"/>
                <a:gd name="T25" fmla="*/ 420 h 480"/>
                <a:gd name="T26" fmla="*/ 115 w 383"/>
                <a:gd name="T27" fmla="*/ 367 h 480"/>
                <a:gd name="T28" fmla="*/ 160 w 383"/>
                <a:gd name="T29" fmla="*/ 336 h 480"/>
                <a:gd name="T30" fmla="*/ 205 w 383"/>
                <a:gd name="T31" fmla="*/ 300 h 480"/>
                <a:gd name="T32" fmla="*/ 244 w 383"/>
                <a:gd name="T33" fmla="*/ 263 h 480"/>
                <a:gd name="T34" fmla="*/ 281 w 383"/>
                <a:gd name="T35" fmla="*/ 221 h 480"/>
                <a:gd name="T36" fmla="*/ 337 w 383"/>
                <a:gd name="T37" fmla="*/ 126 h 480"/>
                <a:gd name="T38" fmla="*/ 359 w 383"/>
                <a:gd name="T39" fmla="*/ 0 h 480"/>
                <a:gd name="T40" fmla="*/ 382 w 383"/>
                <a:gd name="T4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480">
                  <a:moveTo>
                    <a:pt x="382" y="0"/>
                  </a:moveTo>
                  <a:lnTo>
                    <a:pt x="362" y="145"/>
                  </a:lnTo>
                  <a:lnTo>
                    <a:pt x="345" y="207"/>
                  </a:lnTo>
                  <a:lnTo>
                    <a:pt x="323" y="266"/>
                  </a:lnTo>
                  <a:lnTo>
                    <a:pt x="286" y="322"/>
                  </a:lnTo>
                  <a:lnTo>
                    <a:pt x="250" y="367"/>
                  </a:lnTo>
                  <a:lnTo>
                    <a:pt x="205" y="412"/>
                  </a:lnTo>
                  <a:lnTo>
                    <a:pt x="154" y="454"/>
                  </a:lnTo>
                  <a:lnTo>
                    <a:pt x="87" y="479"/>
                  </a:lnTo>
                  <a:lnTo>
                    <a:pt x="9" y="471"/>
                  </a:lnTo>
                  <a:lnTo>
                    <a:pt x="0" y="457"/>
                  </a:lnTo>
                  <a:lnTo>
                    <a:pt x="9" y="442"/>
                  </a:lnTo>
                  <a:lnTo>
                    <a:pt x="65" y="420"/>
                  </a:lnTo>
                  <a:lnTo>
                    <a:pt x="115" y="367"/>
                  </a:lnTo>
                  <a:lnTo>
                    <a:pt x="160" y="336"/>
                  </a:lnTo>
                  <a:lnTo>
                    <a:pt x="205" y="300"/>
                  </a:lnTo>
                  <a:lnTo>
                    <a:pt x="244" y="263"/>
                  </a:lnTo>
                  <a:lnTo>
                    <a:pt x="281" y="221"/>
                  </a:lnTo>
                  <a:lnTo>
                    <a:pt x="337" y="126"/>
                  </a:lnTo>
                  <a:lnTo>
                    <a:pt x="359" y="0"/>
                  </a:lnTo>
                  <a:lnTo>
                    <a:pt x="38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6" name="Freeform 144"/>
            <p:cNvSpPr>
              <a:spLocks noChangeArrowheads="1"/>
            </p:cNvSpPr>
            <p:nvPr/>
          </p:nvSpPr>
          <p:spPr bwMode="auto">
            <a:xfrm>
              <a:off x="1089" y="3476"/>
              <a:ext cx="44" cy="118"/>
            </a:xfrm>
            <a:custGeom>
              <a:avLst/>
              <a:gdLst>
                <a:gd name="T0" fmla="*/ 199 w 200"/>
                <a:gd name="T1" fmla="*/ 0 h 523"/>
                <a:gd name="T2" fmla="*/ 194 w 200"/>
                <a:gd name="T3" fmla="*/ 132 h 523"/>
                <a:gd name="T4" fmla="*/ 152 w 200"/>
                <a:gd name="T5" fmla="*/ 219 h 523"/>
                <a:gd name="T6" fmla="*/ 143 w 200"/>
                <a:gd name="T7" fmla="*/ 267 h 523"/>
                <a:gd name="T8" fmla="*/ 118 w 200"/>
                <a:gd name="T9" fmla="*/ 337 h 523"/>
                <a:gd name="T10" fmla="*/ 84 w 200"/>
                <a:gd name="T11" fmla="*/ 396 h 523"/>
                <a:gd name="T12" fmla="*/ 59 w 200"/>
                <a:gd name="T13" fmla="*/ 449 h 523"/>
                <a:gd name="T14" fmla="*/ 23 w 200"/>
                <a:gd name="T15" fmla="*/ 516 h 523"/>
                <a:gd name="T16" fmla="*/ 3 w 200"/>
                <a:gd name="T17" fmla="*/ 522 h 523"/>
                <a:gd name="T18" fmla="*/ 0 w 200"/>
                <a:gd name="T19" fmla="*/ 499 h 523"/>
                <a:gd name="T20" fmla="*/ 45 w 200"/>
                <a:gd name="T21" fmla="*/ 368 h 523"/>
                <a:gd name="T22" fmla="*/ 76 w 200"/>
                <a:gd name="T23" fmla="*/ 233 h 523"/>
                <a:gd name="T24" fmla="*/ 90 w 200"/>
                <a:gd name="T25" fmla="*/ 185 h 523"/>
                <a:gd name="T26" fmla="*/ 121 w 200"/>
                <a:gd name="T27" fmla="*/ 96 h 523"/>
                <a:gd name="T28" fmla="*/ 152 w 200"/>
                <a:gd name="T29" fmla="*/ 51 h 523"/>
                <a:gd name="T30" fmla="*/ 177 w 200"/>
                <a:gd name="T31" fmla="*/ 0 h 523"/>
                <a:gd name="T32" fmla="*/ 199 w 200"/>
                <a:gd name="T33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523">
                  <a:moveTo>
                    <a:pt x="199" y="0"/>
                  </a:moveTo>
                  <a:lnTo>
                    <a:pt x="194" y="132"/>
                  </a:lnTo>
                  <a:lnTo>
                    <a:pt x="152" y="219"/>
                  </a:lnTo>
                  <a:lnTo>
                    <a:pt x="143" y="267"/>
                  </a:lnTo>
                  <a:lnTo>
                    <a:pt x="118" y="337"/>
                  </a:lnTo>
                  <a:lnTo>
                    <a:pt x="84" y="396"/>
                  </a:lnTo>
                  <a:lnTo>
                    <a:pt x="59" y="449"/>
                  </a:lnTo>
                  <a:lnTo>
                    <a:pt x="23" y="516"/>
                  </a:lnTo>
                  <a:lnTo>
                    <a:pt x="3" y="522"/>
                  </a:lnTo>
                  <a:lnTo>
                    <a:pt x="0" y="499"/>
                  </a:lnTo>
                  <a:lnTo>
                    <a:pt x="45" y="368"/>
                  </a:lnTo>
                  <a:lnTo>
                    <a:pt x="76" y="233"/>
                  </a:lnTo>
                  <a:lnTo>
                    <a:pt x="90" y="185"/>
                  </a:lnTo>
                  <a:lnTo>
                    <a:pt x="121" y="96"/>
                  </a:lnTo>
                  <a:lnTo>
                    <a:pt x="152" y="51"/>
                  </a:lnTo>
                  <a:lnTo>
                    <a:pt x="177" y="0"/>
                  </a:lnTo>
                  <a:lnTo>
                    <a:pt x="19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7" name="Freeform 145"/>
            <p:cNvSpPr>
              <a:spLocks noChangeArrowheads="1"/>
            </p:cNvSpPr>
            <p:nvPr/>
          </p:nvSpPr>
          <p:spPr bwMode="auto">
            <a:xfrm>
              <a:off x="1154" y="3511"/>
              <a:ext cx="86" cy="129"/>
            </a:xfrm>
            <a:custGeom>
              <a:avLst/>
              <a:gdLst>
                <a:gd name="T0" fmla="*/ 381 w 382"/>
                <a:gd name="T1" fmla="*/ 19 h 572"/>
                <a:gd name="T2" fmla="*/ 348 w 382"/>
                <a:gd name="T3" fmla="*/ 72 h 572"/>
                <a:gd name="T4" fmla="*/ 311 w 382"/>
                <a:gd name="T5" fmla="*/ 112 h 572"/>
                <a:gd name="T6" fmla="*/ 244 w 382"/>
                <a:gd name="T7" fmla="*/ 204 h 572"/>
                <a:gd name="T8" fmla="*/ 185 w 382"/>
                <a:gd name="T9" fmla="*/ 358 h 572"/>
                <a:gd name="T10" fmla="*/ 163 w 382"/>
                <a:gd name="T11" fmla="*/ 431 h 572"/>
                <a:gd name="T12" fmla="*/ 118 w 382"/>
                <a:gd name="T13" fmla="*/ 498 h 572"/>
                <a:gd name="T14" fmla="*/ 14 w 382"/>
                <a:gd name="T15" fmla="*/ 571 h 572"/>
                <a:gd name="T16" fmla="*/ 0 w 382"/>
                <a:gd name="T17" fmla="*/ 546 h 572"/>
                <a:gd name="T18" fmla="*/ 39 w 382"/>
                <a:gd name="T19" fmla="*/ 493 h 572"/>
                <a:gd name="T20" fmla="*/ 59 w 382"/>
                <a:gd name="T21" fmla="*/ 470 h 572"/>
                <a:gd name="T22" fmla="*/ 81 w 382"/>
                <a:gd name="T23" fmla="*/ 442 h 572"/>
                <a:gd name="T24" fmla="*/ 154 w 382"/>
                <a:gd name="T25" fmla="*/ 316 h 572"/>
                <a:gd name="T26" fmla="*/ 182 w 382"/>
                <a:gd name="T27" fmla="*/ 255 h 572"/>
                <a:gd name="T28" fmla="*/ 216 w 382"/>
                <a:gd name="T29" fmla="*/ 182 h 572"/>
                <a:gd name="T30" fmla="*/ 250 w 382"/>
                <a:gd name="T31" fmla="*/ 131 h 572"/>
                <a:gd name="T32" fmla="*/ 289 w 382"/>
                <a:gd name="T33" fmla="*/ 89 h 572"/>
                <a:gd name="T34" fmla="*/ 362 w 382"/>
                <a:gd name="T35" fmla="*/ 0 h 572"/>
                <a:gd name="T36" fmla="*/ 376 w 382"/>
                <a:gd name="T37" fmla="*/ 0 h 572"/>
                <a:gd name="T38" fmla="*/ 381 w 382"/>
                <a:gd name="T39" fmla="*/ 1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572">
                  <a:moveTo>
                    <a:pt x="381" y="19"/>
                  </a:moveTo>
                  <a:lnTo>
                    <a:pt x="348" y="72"/>
                  </a:lnTo>
                  <a:lnTo>
                    <a:pt x="311" y="112"/>
                  </a:lnTo>
                  <a:lnTo>
                    <a:pt x="244" y="204"/>
                  </a:lnTo>
                  <a:lnTo>
                    <a:pt x="185" y="358"/>
                  </a:lnTo>
                  <a:lnTo>
                    <a:pt x="163" y="431"/>
                  </a:lnTo>
                  <a:lnTo>
                    <a:pt x="118" y="498"/>
                  </a:lnTo>
                  <a:lnTo>
                    <a:pt x="14" y="571"/>
                  </a:lnTo>
                  <a:lnTo>
                    <a:pt x="0" y="546"/>
                  </a:lnTo>
                  <a:lnTo>
                    <a:pt x="39" y="493"/>
                  </a:lnTo>
                  <a:lnTo>
                    <a:pt x="59" y="470"/>
                  </a:lnTo>
                  <a:lnTo>
                    <a:pt x="81" y="442"/>
                  </a:lnTo>
                  <a:lnTo>
                    <a:pt x="154" y="316"/>
                  </a:lnTo>
                  <a:lnTo>
                    <a:pt x="182" y="255"/>
                  </a:lnTo>
                  <a:lnTo>
                    <a:pt x="216" y="182"/>
                  </a:lnTo>
                  <a:lnTo>
                    <a:pt x="250" y="131"/>
                  </a:lnTo>
                  <a:lnTo>
                    <a:pt x="289" y="89"/>
                  </a:lnTo>
                  <a:lnTo>
                    <a:pt x="362" y="0"/>
                  </a:lnTo>
                  <a:lnTo>
                    <a:pt x="376" y="0"/>
                  </a:lnTo>
                  <a:lnTo>
                    <a:pt x="381" y="1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8" name="Freeform 146"/>
            <p:cNvSpPr>
              <a:spLocks noChangeArrowheads="1"/>
            </p:cNvSpPr>
            <p:nvPr/>
          </p:nvSpPr>
          <p:spPr bwMode="auto">
            <a:xfrm>
              <a:off x="1323" y="3662"/>
              <a:ext cx="92" cy="136"/>
            </a:xfrm>
            <a:custGeom>
              <a:avLst/>
              <a:gdLst>
                <a:gd name="T0" fmla="*/ 395 w 410"/>
                <a:gd name="T1" fmla="*/ 65 h 604"/>
                <a:gd name="T2" fmla="*/ 331 w 410"/>
                <a:gd name="T3" fmla="*/ 59 h 604"/>
                <a:gd name="T4" fmla="*/ 277 w 410"/>
                <a:gd name="T5" fmla="*/ 110 h 604"/>
                <a:gd name="T6" fmla="*/ 255 w 410"/>
                <a:gd name="T7" fmla="*/ 127 h 604"/>
                <a:gd name="T8" fmla="*/ 196 w 410"/>
                <a:gd name="T9" fmla="*/ 113 h 604"/>
                <a:gd name="T10" fmla="*/ 154 w 410"/>
                <a:gd name="T11" fmla="*/ 132 h 604"/>
                <a:gd name="T12" fmla="*/ 140 w 410"/>
                <a:gd name="T13" fmla="*/ 191 h 604"/>
                <a:gd name="T14" fmla="*/ 117 w 410"/>
                <a:gd name="T15" fmla="*/ 236 h 604"/>
                <a:gd name="T16" fmla="*/ 42 w 410"/>
                <a:gd name="T17" fmla="*/ 309 h 604"/>
                <a:gd name="T18" fmla="*/ 19 w 410"/>
                <a:gd name="T19" fmla="*/ 396 h 604"/>
                <a:gd name="T20" fmla="*/ 28 w 410"/>
                <a:gd name="T21" fmla="*/ 488 h 604"/>
                <a:gd name="T22" fmla="*/ 47 w 410"/>
                <a:gd name="T23" fmla="*/ 544 h 604"/>
                <a:gd name="T24" fmla="*/ 70 w 410"/>
                <a:gd name="T25" fmla="*/ 581 h 604"/>
                <a:gd name="T26" fmla="*/ 73 w 410"/>
                <a:gd name="T27" fmla="*/ 595 h 604"/>
                <a:gd name="T28" fmla="*/ 70 w 410"/>
                <a:gd name="T29" fmla="*/ 603 h 604"/>
                <a:gd name="T30" fmla="*/ 50 w 410"/>
                <a:gd name="T31" fmla="*/ 603 h 604"/>
                <a:gd name="T32" fmla="*/ 0 w 410"/>
                <a:gd name="T33" fmla="*/ 494 h 604"/>
                <a:gd name="T34" fmla="*/ 11 w 410"/>
                <a:gd name="T35" fmla="*/ 281 h 604"/>
                <a:gd name="T36" fmla="*/ 42 w 410"/>
                <a:gd name="T37" fmla="*/ 230 h 604"/>
                <a:gd name="T38" fmla="*/ 81 w 410"/>
                <a:gd name="T39" fmla="*/ 185 h 604"/>
                <a:gd name="T40" fmla="*/ 123 w 410"/>
                <a:gd name="T41" fmla="*/ 118 h 604"/>
                <a:gd name="T42" fmla="*/ 140 w 410"/>
                <a:gd name="T43" fmla="*/ 82 h 604"/>
                <a:gd name="T44" fmla="*/ 165 w 410"/>
                <a:gd name="T45" fmla="*/ 59 h 604"/>
                <a:gd name="T46" fmla="*/ 232 w 410"/>
                <a:gd name="T47" fmla="*/ 42 h 604"/>
                <a:gd name="T48" fmla="*/ 272 w 410"/>
                <a:gd name="T49" fmla="*/ 9 h 604"/>
                <a:gd name="T50" fmla="*/ 317 w 410"/>
                <a:gd name="T51" fmla="*/ 0 h 604"/>
                <a:gd name="T52" fmla="*/ 409 w 410"/>
                <a:gd name="T53" fmla="*/ 37 h 604"/>
                <a:gd name="T54" fmla="*/ 409 w 410"/>
                <a:gd name="T55" fmla="*/ 59 h 604"/>
                <a:gd name="T56" fmla="*/ 395 w 410"/>
                <a:gd name="T57" fmla="*/ 65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0" h="604">
                  <a:moveTo>
                    <a:pt x="395" y="65"/>
                  </a:moveTo>
                  <a:lnTo>
                    <a:pt x="331" y="59"/>
                  </a:lnTo>
                  <a:lnTo>
                    <a:pt x="277" y="110"/>
                  </a:lnTo>
                  <a:lnTo>
                    <a:pt x="255" y="127"/>
                  </a:lnTo>
                  <a:lnTo>
                    <a:pt x="196" y="113"/>
                  </a:lnTo>
                  <a:lnTo>
                    <a:pt x="154" y="132"/>
                  </a:lnTo>
                  <a:lnTo>
                    <a:pt x="140" y="191"/>
                  </a:lnTo>
                  <a:lnTo>
                    <a:pt x="117" y="236"/>
                  </a:lnTo>
                  <a:lnTo>
                    <a:pt x="42" y="309"/>
                  </a:lnTo>
                  <a:lnTo>
                    <a:pt x="19" y="396"/>
                  </a:lnTo>
                  <a:lnTo>
                    <a:pt x="28" y="488"/>
                  </a:lnTo>
                  <a:lnTo>
                    <a:pt x="47" y="544"/>
                  </a:lnTo>
                  <a:lnTo>
                    <a:pt x="70" y="581"/>
                  </a:lnTo>
                  <a:lnTo>
                    <a:pt x="73" y="595"/>
                  </a:lnTo>
                  <a:lnTo>
                    <a:pt x="70" y="603"/>
                  </a:lnTo>
                  <a:lnTo>
                    <a:pt x="50" y="603"/>
                  </a:lnTo>
                  <a:lnTo>
                    <a:pt x="0" y="494"/>
                  </a:lnTo>
                  <a:lnTo>
                    <a:pt x="11" y="281"/>
                  </a:lnTo>
                  <a:lnTo>
                    <a:pt x="42" y="230"/>
                  </a:lnTo>
                  <a:lnTo>
                    <a:pt x="81" y="185"/>
                  </a:lnTo>
                  <a:lnTo>
                    <a:pt x="123" y="118"/>
                  </a:lnTo>
                  <a:lnTo>
                    <a:pt x="140" y="82"/>
                  </a:lnTo>
                  <a:lnTo>
                    <a:pt x="165" y="59"/>
                  </a:lnTo>
                  <a:lnTo>
                    <a:pt x="232" y="42"/>
                  </a:lnTo>
                  <a:lnTo>
                    <a:pt x="272" y="9"/>
                  </a:lnTo>
                  <a:lnTo>
                    <a:pt x="317" y="0"/>
                  </a:lnTo>
                  <a:lnTo>
                    <a:pt x="409" y="37"/>
                  </a:lnTo>
                  <a:lnTo>
                    <a:pt x="409" y="59"/>
                  </a:lnTo>
                  <a:lnTo>
                    <a:pt x="395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699" name="Freeform 147"/>
            <p:cNvSpPr>
              <a:spLocks noChangeArrowheads="1"/>
            </p:cNvSpPr>
            <p:nvPr/>
          </p:nvSpPr>
          <p:spPr bwMode="auto">
            <a:xfrm>
              <a:off x="1348" y="3717"/>
              <a:ext cx="14" cy="103"/>
            </a:xfrm>
            <a:custGeom>
              <a:avLst/>
              <a:gdLst>
                <a:gd name="T0" fmla="*/ 65 w 66"/>
                <a:gd name="T1" fmla="*/ 16 h 457"/>
                <a:gd name="T2" fmla="*/ 51 w 66"/>
                <a:gd name="T3" fmla="*/ 288 h 457"/>
                <a:gd name="T4" fmla="*/ 42 w 66"/>
                <a:gd name="T5" fmla="*/ 392 h 457"/>
                <a:gd name="T6" fmla="*/ 59 w 66"/>
                <a:gd name="T7" fmla="*/ 434 h 457"/>
                <a:gd name="T8" fmla="*/ 59 w 66"/>
                <a:gd name="T9" fmla="*/ 456 h 457"/>
                <a:gd name="T10" fmla="*/ 45 w 66"/>
                <a:gd name="T11" fmla="*/ 456 h 457"/>
                <a:gd name="T12" fmla="*/ 0 w 66"/>
                <a:gd name="T13" fmla="*/ 406 h 457"/>
                <a:gd name="T14" fmla="*/ 0 w 66"/>
                <a:gd name="T15" fmla="*/ 288 h 457"/>
                <a:gd name="T16" fmla="*/ 14 w 66"/>
                <a:gd name="T17" fmla="*/ 148 h 457"/>
                <a:gd name="T18" fmla="*/ 42 w 66"/>
                <a:gd name="T19" fmla="*/ 8 h 457"/>
                <a:gd name="T20" fmla="*/ 56 w 66"/>
                <a:gd name="T21" fmla="*/ 0 h 457"/>
                <a:gd name="T22" fmla="*/ 65 w 66"/>
                <a:gd name="T23" fmla="*/ 1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457">
                  <a:moveTo>
                    <a:pt x="65" y="16"/>
                  </a:moveTo>
                  <a:lnTo>
                    <a:pt x="51" y="288"/>
                  </a:lnTo>
                  <a:lnTo>
                    <a:pt x="42" y="392"/>
                  </a:lnTo>
                  <a:lnTo>
                    <a:pt x="59" y="434"/>
                  </a:lnTo>
                  <a:lnTo>
                    <a:pt x="59" y="456"/>
                  </a:lnTo>
                  <a:lnTo>
                    <a:pt x="45" y="456"/>
                  </a:lnTo>
                  <a:lnTo>
                    <a:pt x="0" y="406"/>
                  </a:lnTo>
                  <a:lnTo>
                    <a:pt x="0" y="288"/>
                  </a:lnTo>
                  <a:lnTo>
                    <a:pt x="14" y="148"/>
                  </a:lnTo>
                  <a:lnTo>
                    <a:pt x="42" y="8"/>
                  </a:lnTo>
                  <a:lnTo>
                    <a:pt x="56" y="0"/>
                  </a:lnTo>
                  <a:lnTo>
                    <a:pt x="65" y="1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0" name="Freeform 148"/>
            <p:cNvSpPr>
              <a:spLocks noChangeArrowheads="1"/>
            </p:cNvSpPr>
            <p:nvPr/>
          </p:nvSpPr>
          <p:spPr bwMode="auto">
            <a:xfrm>
              <a:off x="1400" y="3629"/>
              <a:ext cx="50" cy="104"/>
            </a:xfrm>
            <a:custGeom>
              <a:avLst/>
              <a:gdLst>
                <a:gd name="T0" fmla="*/ 0 w 225"/>
                <a:gd name="T1" fmla="*/ 443 h 463"/>
                <a:gd name="T2" fmla="*/ 56 w 225"/>
                <a:gd name="T3" fmla="*/ 244 h 463"/>
                <a:gd name="T4" fmla="*/ 101 w 225"/>
                <a:gd name="T5" fmla="*/ 162 h 463"/>
                <a:gd name="T6" fmla="*/ 146 w 225"/>
                <a:gd name="T7" fmla="*/ 84 h 463"/>
                <a:gd name="T8" fmla="*/ 205 w 225"/>
                <a:gd name="T9" fmla="*/ 8 h 463"/>
                <a:gd name="T10" fmla="*/ 219 w 225"/>
                <a:gd name="T11" fmla="*/ 0 h 463"/>
                <a:gd name="T12" fmla="*/ 224 w 225"/>
                <a:gd name="T13" fmla="*/ 17 h 463"/>
                <a:gd name="T14" fmla="*/ 188 w 225"/>
                <a:gd name="T15" fmla="*/ 120 h 463"/>
                <a:gd name="T16" fmla="*/ 92 w 225"/>
                <a:gd name="T17" fmla="*/ 280 h 463"/>
                <a:gd name="T18" fmla="*/ 56 w 225"/>
                <a:gd name="T19" fmla="*/ 367 h 463"/>
                <a:gd name="T20" fmla="*/ 25 w 225"/>
                <a:gd name="T21" fmla="*/ 451 h 463"/>
                <a:gd name="T22" fmla="*/ 11 w 225"/>
                <a:gd name="T23" fmla="*/ 462 h 463"/>
                <a:gd name="T24" fmla="*/ 0 w 225"/>
                <a:gd name="T25" fmla="*/ 44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5" h="463">
                  <a:moveTo>
                    <a:pt x="0" y="443"/>
                  </a:moveTo>
                  <a:lnTo>
                    <a:pt x="56" y="244"/>
                  </a:lnTo>
                  <a:lnTo>
                    <a:pt x="101" y="162"/>
                  </a:lnTo>
                  <a:lnTo>
                    <a:pt x="146" y="84"/>
                  </a:lnTo>
                  <a:lnTo>
                    <a:pt x="205" y="8"/>
                  </a:lnTo>
                  <a:lnTo>
                    <a:pt x="219" y="0"/>
                  </a:lnTo>
                  <a:lnTo>
                    <a:pt x="224" y="17"/>
                  </a:lnTo>
                  <a:lnTo>
                    <a:pt x="188" y="120"/>
                  </a:lnTo>
                  <a:lnTo>
                    <a:pt x="92" y="280"/>
                  </a:lnTo>
                  <a:lnTo>
                    <a:pt x="56" y="367"/>
                  </a:lnTo>
                  <a:lnTo>
                    <a:pt x="25" y="451"/>
                  </a:lnTo>
                  <a:lnTo>
                    <a:pt x="11" y="462"/>
                  </a:lnTo>
                  <a:lnTo>
                    <a:pt x="0" y="44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1" name="Freeform 149"/>
            <p:cNvSpPr>
              <a:spLocks noChangeArrowheads="1"/>
            </p:cNvSpPr>
            <p:nvPr/>
          </p:nvSpPr>
          <p:spPr bwMode="auto">
            <a:xfrm>
              <a:off x="1415" y="3611"/>
              <a:ext cx="61" cy="133"/>
            </a:xfrm>
            <a:custGeom>
              <a:avLst/>
              <a:gdLst>
                <a:gd name="T0" fmla="*/ 255 w 273"/>
                <a:gd name="T1" fmla="*/ 0 h 590"/>
                <a:gd name="T2" fmla="*/ 272 w 273"/>
                <a:gd name="T3" fmla="*/ 37 h 590"/>
                <a:gd name="T4" fmla="*/ 267 w 273"/>
                <a:gd name="T5" fmla="*/ 82 h 590"/>
                <a:gd name="T6" fmla="*/ 236 w 273"/>
                <a:gd name="T7" fmla="*/ 177 h 590"/>
                <a:gd name="T8" fmla="*/ 213 w 273"/>
                <a:gd name="T9" fmla="*/ 233 h 590"/>
                <a:gd name="T10" fmla="*/ 191 w 273"/>
                <a:gd name="T11" fmla="*/ 278 h 590"/>
                <a:gd name="T12" fmla="*/ 149 w 273"/>
                <a:gd name="T13" fmla="*/ 365 h 590"/>
                <a:gd name="T14" fmla="*/ 110 w 273"/>
                <a:gd name="T15" fmla="*/ 440 h 590"/>
                <a:gd name="T16" fmla="*/ 54 w 273"/>
                <a:gd name="T17" fmla="*/ 541 h 590"/>
                <a:gd name="T18" fmla="*/ 31 w 273"/>
                <a:gd name="T19" fmla="*/ 572 h 590"/>
                <a:gd name="T20" fmla="*/ 0 w 273"/>
                <a:gd name="T21" fmla="*/ 589 h 590"/>
                <a:gd name="T22" fmla="*/ 0 w 273"/>
                <a:gd name="T23" fmla="*/ 544 h 590"/>
                <a:gd name="T24" fmla="*/ 14 w 273"/>
                <a:gd name="T25" fmla="*/ 513 h 590"/>
                <a:gd name="T26" fmla="*/ 68 w 273"/>
                <a:gd name="T27" fmla="*/ 418 h 590"/>
                <a:gd name="T28" fmla="*/ 118 w 273"/>
                <a:gd name="T29" fmla="*/ 340 h 590"/>
                <a:gd name="T30" fmla="*/ 169 w 273"/>
                <a:gd name="T31" fmla="*/ 258 h 590"/>
                <a:gd name="T32" fmla="*/ 213 w 273"/>
                <a:gd name="T33" fmla="*/ 160 h 590"/>
                <a:gd name="T34" fmla="*/ 241 w 273"/>
                <a:gd name="T35" fmla="*/ 23 h 590"/>
                <a:gd name="T36" fmla="*/ 241 w 273"/>
                <a:gd name="T37" fmla="*/ 6 h 590"/>
                <a:gd name="T38" fmla="*/ 255 w 273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3" h="590">
                  <a:moveTo>
                    <a:pt x="255" y="0"/>
                  </a:moveTo>
                  <a:lnTo>
                    <a:pt x="272" y="37"/>
                  </a:lnTo>
                  <a:lnTo>
                    <a:pt x="267" y="82"/>
                  </a:lnTo>
                  <a:lnTo>
                    <a:pt x="236" y="177"/>
                  </a:lnTo>
                  <a:lnTo>
                    <a:pt x="213" y="233"/>
                  </a:lnTo>
                  <a:lnTo>
                    <a:pt x="191" y="278"/>
                  </a:lnTo>
                  <a:lnTo>
                    <a:pt x="149" y="365"/>
                  </a:lnTo>
                  <a:lnTo>
                    <a:pt x="110" y="440"/>
                  </a:lnTo>
                  <a:lnTo>
                    <a:pt x="54" y="541"/>
                  </a:lnTo>
                  <a:lnTo>
                    <a:pt x="31" y="572"/>
                  </a:lnTo>
                  <a:lnTo>
                    <a:pt x="0" y="589"/>
                  </a:lnTo>
                  <a:lnTo>
                    <a:pt x="0" y="544"/>
                  </a:lnTo>
                  <a:lnTo>
                    <a:pt x="14" y="513"/>
                  </a:lnTo>
                  <a:lnTo>
                    <a:pt x="68" y="418"/>
                  </a:lnTo>
                  <a:lnTo>
                    <a:pt x="118" y="340"/>
                  </a:lnTo>
                  <a:lnTo>
                    <a:pt x="169" y="258"/>
                  </a:lnTo>
                  <a:lnTo>
                    <a:pt x="213" y="160"/>
                  </a:lnTo>
                  <a:lnTo>
                    <a:pt x="241" y="23"/>
                  </a:lnTo>
                  <a:lnTo>
                    <a:pt x="241" y="6"/>
                  </a:lnTo>
                  <a:lnTo>
                    <a:pt x="25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2" name="Freeform 150"/>
            <p:cNvSpPr>
              <a:spLocks noChangeArrowheads="1"/>
            </p:cNvSpPr>
            <p:nvPr/>
          </p:nvSpPr>
          <p:spPr bwMode="auto">
            <a:xfrm>
              <a:off x="1386" y="3734"/>
              <a:ext cx="53" cy="64"/>
            </a:xfrm>
            <a:custGeom>
              <a:avLst/>
              <a:gdLst>
                <a:gd name="T0" fmla="*/ 180 w 240"/>
                <a:gd name="T1" fmla="*/ 28 h 287"/>
                <a:gd name="T2" fmla="*/ 45 w 240"/>
                <a:gd name="T3" fmla="*/ 126 h 287"/>
                <a:gd name="T4" fmla="*/ 73 w 240"/>
                <a:gd name="T5" fmla="*/ 163 h 287"/>
                <a:gd name="T6" fmla="*/ 110 w 240"/>
                <a:gd name="T7" fmla="*/ 199 h 287"/>
                <a:gd name="T8" fmla="*/ 227 w 240"/>
                <a:gd name="T9" fmla="*/ 160 h 287"/>
                <a:gd name="T10" fmla="*/ 239 w 240"/>
                <a:gd name="T11" fmla="*/ 185 h 287"/>
                <a:gd name="T12" fmla="*/ 180 w 240"/>
                <a:gd name="T13" fmla="*/ 236 h 287"/>
                <a:gd name="T14" fmla="*/ 154 w 240"/>
                <a:gd name="T15" fmla="*/ 264 h 287"/>
                <a:gd name="T16" fmla="*/ 118 w 240"/>
                <a:gd name="T17" fmla="*/ 280 h 287"/>
                <a:gd name="T18" fmla="*/ 104 w 240"/>
                <a:gd name="T19" fmla="*/ 286 h 287"/>
                <a:gd name="T20" fmla="*/ 28 w 240"/>
                <a:gd name="T21" fmla="*/ 227 h 287"/>
                <a:gd name="T22" fmla="*/ 0 w 240"/>
                <a:gd name="T23" fmla="*/ 163 h 287"/>
                <a:gd name="T24" fmla="*/ 3 w 240"/>
                <a:gd name="T25" fmla="*/ 101 h 287"/>
                <a:gd name="T26" fmla="*/ 23 w 240"/>
                <a:gd name="T27" fmla="*/ 73 h 287"/>
                <a:gd name="T28" fmla="*/ 40 w 240"/>
                <a:gd name="T29" fmla="*/ 56 h 287"/>
                <a:gd name="T30" fmla="*/ 76 w 240"/>
                <a:gd name="T31" fmla="*/ 31 h 287"/>
                <a:gd name="T32" fmla="*/ 171 w 240"/>
                <a:gd name="T33" fmla="*/ 0 h 287"/>
                <a:gd name="T34" fmla="*/ 191 w 240"/>
                <a:gd name="T35" fmla="*/ 9 h 287"/>
                <a:gd name="T36" fmla="*/ 180 w 240"/>
                <a:gd name="T37" fmla="*/ 2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287">
                  <a:moveTo>
                    <a:pt x="180" y="28"/>
                  </a:moveTo>
                  <a:lnTo>
                    <a:pt x="45" y="126"/>
                  </a:lnTo>
                  <a:lnTo>
                    <a:pt x="73" y="163"/>
                  </a:lnTo>
                  <a:lnTo>
                    <a:pt x="110" y="199"/>
                  </a:lnTo>
                  <a:lnTo>
                    <a:pt x="227" y="160"/>
                  </a:lnTo>
                  <a:lnTo>
                    <a:pt x="239" y="185"/>
                  </a:lnTo>
                  <a:lnTo>
                    <a:pt x="180" y="236"/>
                  </a:lnTo>
                  <a:lnTo>
                    <a:pt x="154" y="264"/>
                  </a:lnTo>
                  <a:lnTo>
                    <a:pt x="118" y="280"/>
                  </a:lnTo>
                  <a:lnTo>
                    <a:pt x="104" y="286"/>
                  </a:lnTo>
                  <a:lnTo>
                    <a:pt x="28" y="227"/>
                  </a:lnTo>
                  <a:lnTo>
                    <a:pt x="0" y="163"/>
                  </a:lnTo>
                  <a:lnTo>
                    <a:pt x="3" y="101"/>
                  </a:lnTo>
                  <a:lnTo>
                    <a:pt x="23" y="73"/>
                  </a:lnTo>
                  <a:lnTo>
                    <a:pt x="40" y="56"/>
                  </a:lnTo>
                  <a:lnTo>
                    <a:pt x="76" y="31"/>
                  </a:lnTo>
                  <a:lnTo>
                    <a:pt x="171" y="0"/>
                  </a:lnTo>
                  <a:lnTo>
                    <a:pt x="191" y="9"/>
                  </a:lnTo>
                  <a:lnTo>
                    <a:pt x="180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3" name="Freeform 151"/>
            <p:cNvSpPr>
              <a:spLocks noChangeArrowheads="1"/>
            </p:cNvSpPr>
            <p:nvPr/>
          </p:nvSpPr>
          <p:spPr bwMode="auto">
            <a:xfrm>
              <a:off x="1425" y="3726"/>
              <a:ext cx="36" cy="69"/>
            </a:xfrm>
            <a:custGeom>
              <a:avLst/>
              <a:gdLst>
                <a:gd name="T0" fmla="*/ 154 w 164"/>
                <a:gd name="T1" fmla="*/ 14 h 309"/>
                <a:gd name="T2" fmla="*/ 163 w 164"/>
                <a:gd name="T3" fmla="*/ 244 h 309"/>
                <a:gd name="T4" fmla="*/ 132 w 164"/>
                <a:gd name="T5" fmla="*/ 280 h 309"/>
                <a:gd name="T6" fmla="*/ 96 w 164"/>
                <a:gd name="T7" fmla="*/ 300 h 309"/>
                <a:gd name="T8" fmla="*/ 9 w 164"/>
                <a:gd name="T9" fmla="*/ 308 h 309"/>
                <a:gd name="T10" fmla="*/ 0 w 164"/>
                <a:gd name="T11" fmla="*/ 294 h 309"/>
                <a:gd name="T12" fmla="*/ 9 w 164"/>
                <a:gd name="T13" fmla="*/ 280 h 309"/>
                <a:gd name="T14" fmla="*/ 73 w 164"/>
                <a:gd name="T15" fmla="*/ 258 h 309"/>
                <a:gd name="T16" fmla="*/ 118 w 164"/>
                <a:gd name="T17" fmla="*/ 199 h 309"/>
                <a:gd name="T18" fmla="*/ 140 w 164"/>
                <a:gd name="T19" fmla="*/ 115 h 309"/>
                <a:gd name="T20" fmla="*/ 132 w 164"/>
                <a:gd name="T21" fmla="*/ 19 h 309"/>
                <a:gd name="T22" fmla="*/ 140 w 164"/>
                <a:gd name="T23" fmla="*/ 0 h 309"/>
                <a:gd name="T24" fmla="*/ 154 w 164"/>
                <a:gd name="T25" fmla="*/ 14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309">
                  <a:moveTo>
                    <a:pt x="154" y="14"/>
                  </a:moveTo>
                  <a:lnTo>
                    <a:pt x="163" y="244"/>
                  </a:lnTo>
                  <a:lnTo>
                    <a:pt x="132" y="280"/>
                  </a:lnTo>
                  <a:lnTo>
                    <a:pt x="96" y="300"/>
                  </a:lnTo>
                  <a:lnTo>
                    <a:pt x="9" y="308"/>
                  </a:lnTo>
                  <a:lnTo>
                    <a:pt x="0" y="294"/>
                  </a:lnTo>
                  <a:lnTo>
                    <a:pt x="9" y="280"/>
                  </a:lnTo>
                  <a:lnTo>
                    <a:pt x="73" y="258"/>
                  </a:lnTo>
                  <a:lnTo>
                    <a:pt x="118" y="199"/>
                  </a:lnTo>
                  <a:lnTo>
                    <a:pt x="140" y="115"/>
                  </a:lnTo>
                  <a:lnTo>
                    <a:pt x="132" y="19"/>
                  </a:lnTo>
                  <a:lnTo>
                    <a:pt x="140" y="0"/>
                  </a:lnTo>
                  <a:lnTo>
                    <a:pt x="154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4" name="Freeform 152"/>
            <p:cNvSpPr>
              <a:spLocks noChangeArrowheads="1"/>
            </p:cNvSpPr>
            <p:nvPr/>
          </p:nvSpPr>
          <p:spPr bwMode="auto">
            <a:xfrm>
              <a:off x="1469" y="3734"/>
              <a:ext cx="88" cy="23"/>
            </a:xfrm>
            <a:custGeom>
              <a:avLst/>
              <a:gdLst>
                <a:gd name="T0" fmla="*/ 0 w 391"/>
                <a:gd name="T1" fmla="*/ 82 h 108"/>
                <a:gd name="T2" fmla="*/ 90 w 391"/>
                <a:gd name="T3" fmla="*/ 26 h 108"/>
                <a:gd name="T4" fmla="*/ 180 w 391"/>
                <a:gd name="T5" fmla="*/ 0 h 108"/>
                <a:gd name="T6" fmla="*/ 379 w 391"/>
                <a:gd name="T7" fmla="*/ 12 h 108"/>
                <a:gd name="T8" fmla="*/ 390 w 391"/>
                <a:gd name="T9" fmla="*/ 26 h 108"/>
                <a:gd name="T10" fmla="*/ 379 w 391"/>
                <a:gd name="T11" fmla="*/ 34 h 108"/>
                <a:gd name="T12" fmla="*/ 281 w 391"/>
                <a:gd name="T13" fmla="*/ 48 h 108"/>
                <a:gd name="T14" fmla="*/ 185 w 391"/>
                <a:gd name="T15" fmla="*/ 76 h 108"/>
                <a:gd name="T16" fmla="*/ 3 w 391"/>
                <a:gd name="T17" fmla="*/ 107 h 108"/>
                <a:gd name="T18" fmla="*/ 0 w 391"/>
                <a:gd name="T19" fmla="*/ 8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1" h="108">
                  <a:moveTo>
                    <a:pt x="0" y="82"/>
                  </a:moveTo>
                  <a:lnTo>
                    <a:pt x="90" y="26"/>
                  </a:lnTo>
                  <a:lnTo>
                    <a:pt x="180" y="0"/>
                  </a:lnTo>
                  <a:lnTo>
                    <a:pt x="379" y="12"/>
                  </a:lnTo>
                  <a:lnTo>
                    <a:pt x="390" y="26"/>
                  </a:lnTo>
                  <a:lnTo>
                    <a:pt x="379" y="34"/>
                  </a:lnTo>
                  <a:lnTo>
                    <a:pt x="281" y="48"/>
                  </a:lnTo>
                  <a:lnTo>
                    <a:pt x="185" y="76"/>
                  </a:lnTo>
                  <a:lnTo>
                    <a:pt x="3" y="107"/>
                  </a:lnTo>
                  <a:lnTo>
                    <a:pt x="0" y="8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5" name="Freeform 153"/>
            <p:cNvSpPr>
              <a:spLocks noChangeArrowheads="1"/>
            </p:cNvSpPr>
            <p:nvPr/>
          </p:nvSpPr>
          <p:spPr bwMode="auto">
            <a:xfrm>
              <a:off x="1445" y="3666"/>
              <a:ext cx="39" cy="23"/>
            </a:xfrm>
            <a:custGeom>
              <a:avLst/>
              <a:gdLst>
                <a:gd name="T0" fmla="*/ 0 w 178"/>
                <a:gd name="T1" fmla="*/ 73 h 105"/>
                <a:gd name="T2" fmla="*/ 45 w 178"/>
                <a:gd name="T3" fmla="*/ 40 h 105"/>
                <a:gd name="T4" fmla="*/ 90 w 178"/>
                <a:gd name="T5" fmla="*/ 6 h 105"/>
                <a:gd name="T6" fmla="*/ 163 w 178"/>
                <a:gd name="T7" fmla="*/ 0 h 105"/>
                <a:gd name="T8" fmla="*/ 177 w 178"/>
                <a:gd name="T9" fmla="*/ 17 h 105"/>
                <a:gd name="T10" fmla="*/ 163 w 178"/>
                <a:gd name="T11" fmla="*/ 31 h 105"/>
                <a:gd name="T12" fmla="*/ 112 w 178"/>
                <a:gd name="T13" fmla="*/ 68 h 105"/>
                <a:gd name="T14" fmla="*/ 6 w 178"/>
                <a:gd name="T15" fmla="*/ 104 h 105"/>
                <a:gd name="T16" fmla="*/ 0 w 178"/>
                <a:gd name="T17" fmla="*/ 7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105">
                  <a:moveTo>
                    <a:pt x="0" y="73"/>
                  </a:moveTo>
                  <a:lnTo>
                    <a:pt x="45" y="40"/>
                  </a:lnTo>
                  <a:lnTo>
                    <a:pt x="90" y="6"/>
                  </a:lnTo>
                  <a:lnTo>
                    <a:pt x="163" y="0"/>
                  </a:lnTo>
                  <a:lnTo>
                    <a:pt x="177" y="17"/>
                  </a:lnTo>
                  <a:lnTo>
                    <a:pt x="163" y="31"/>
                  </a:lnTo>
                  <a:lnTo>
                    <a:pt x="112" y="68"/>
                  </a:lnTo>
                  <a:lnTo>
                    <a:pt x="6" y="104"/>
                  </a:lnTo>
                  <a:lnTo>
                    <a:pt x="0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6" name="Freeform 154"/>
            <p:cNvSpPr>
              <a:spLocks noChangeArrowheads="1"/>
            </p:cNvSpPr>
            <p:nvPr/>
          </p:nvSpPr>
          <p:spPr bwMode="auto">
            <a:xfrm>
              <a:off x="1478" y="3667"/>
              <a:ext cx="43" cy="38"/>
            </a:xfrm>
            <a:custGeom>
              <a:avLst/>
              <a:gdLst>
                <a:gd name="T0" fmla="*/ 8 w 194"/>
                <a:gd name="T1" fmla="*/ 0 h 172"/>
                <a:gd name="T2" fmla="*/ 90 w 194"/>
                <a:gd name="T3" fmla="*/ 8 h 172"/>
                <a:gd name="T4" fmla="*/ 163 w 194"/>
                <a:gd name="T5" fmla="*/ 53 h 172"/>
                <a:gd name="T6" fmla="*/ 193 w 194"/>
                <a:gd name="T7" fmla="*/ 151 h 172"/>
                <a:gd name="T8" fmla="*/ 179 w 194"/>
                <a:gd name="T9" fmla="*/ 171 h 172"/>
                <a:gd name="T10" fmla="*/ 171 w 194"/>
                <a:gd name="T11" fmla="*/ 163 h 172"/>
                <a:gd name="T12" fmla="*/ 129 w 194"/>
                <a:gd name="T13" fmla="*/ 98 h 172"/>
                <a:gd name="T14" fmla="*/ 76 w 194"/>
                <a:gd name="T15" fmla="*/ 48 h 172"/>
                <a:gd name="T16" fmla="*/ 8 w 194"/>
                <a:gd name="T17" fmla="*/ 25 h 172"/>
                <a:gd name="T18" fmla="*/ 0 w 194"/>
                <a:gd name="T19" fmla="*/ 11 h 172"/>
                <a:gd name="T20" fmla="*/ 8 w 194"/>
                <a:gd name="T2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172">
                  <a:moveTo>
                    <a:pt x="8" y="0"/>
                  </a:moveTo>
                  <a:lnTo>
                    <a:pt x="90" y="8"/>
                  </a:lnTo>
                  <a:lnTo>
                    <a:pt x="163" y="53"/>
                  </a:lnTo>
                  <a:lnTo>
                    <a:pt x="193" y="151"/>
                  </a:lnTo>
                  <a:lnTo>
                    <a:pt x="179" y="171"/>
                  </a:lnTo>
                  <a:lnTo>
                    <a:pt x="171" y="163"/>
                  </a:lnTo>
                  <a:lnTo>
                    <a:pt x="129" y="98"/>
                  </a:lnTo>
                  <a:lnTo>
                    <a:pt x="76" y="48"/>
                  </a:lnTo>
                  <a:lnTo>
                    <a:pt x="8" y="25"/>
                  </a:lnTo>
                  <a:lnTo>
                    <a:pt x="0" y="11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7" name="Freeform 155"/>
            <p:cNvSpPr>
              <a:spLocks noChangeArrowheads="1"/>
            </p:cNvSpPr>
            <p:nvPr/>
          </p:nvSpPr>
          <p:spPr bwMode="auto">
            <a:xfrm>
              <a:off x="1469" y="3606"/>
              <a:ext cx="120" cy="135"/>
            </a:xfrm>
            <a:custGeom>
              <a:avLst/>
              <a:gdLst>
                <a:gd name="T0" fmla="*/ 14 w 534"/>
                <a:gd name="T1" fmla="*/ 95 h 598"/>
                <a:gd name="T2" fmla="*/ 68 w 534"/>
                <a:gd name="T3" fmla="*/ 28 h 598"/>
                <a:gd name="T4" fmla="*/ 90 w 534"/>
                <a:gd name="T5" fmla="*/ 11 h 598"/>
                <a:gd name="T6" fmla="*/ 129 w 534"/>
                <a:gd name="T7" fmla="*/ 0 h 598"/>
                <a:gd name="T8" fmla="*/ 275 w 534"/>
                <a:gd name="T9" fmla="*/ 0 h 598"/>
                <a:gd name="T10" fmla="*/ 379 w 534"/>
                <a:gd name="T11" fmla="*/ 78 h 598"/>
                <a:gd name="T12" fmla="*/ 457 w 534"/>
                <a:gd name="T13" fmla="*/ 191 h 598"/>
                <a:gd name="T14" fmla="*/ 497 w 534"/>
                <a:gd name="T15" fmla="*/ 280 h 598"/>
                <a:gd name="T16" fmla="*/ 511 w 534"/>
                <a:gd name="T17" fmla="*/ 373 h 598"/>
                <a:gd name="T18" fmla="*/ 533 w 534"/>
                <a:gd name="T19" fmla="*/ 575 h 598"/>
                <a:gd name="T20" fmla="*/ 525 w 534"/>
                <a:gd name="T21" fmla="*/ 597 h 598"/>
                <a:gd name="T22" fmla="*/ 502 w 534"/>
                <a:gd name="T23" fmla="*/ 586 h 598"/>
                <a:gd name="T24" fmla="*/ 471 w 534"/>
                <a:gd name="T25" fmla="*/ 398 h 598"/>
                <a:gd name="T26" fmla="*/ 452 w 534"/>
                <a:gd name="T27" fmla="*/ 322 h 598"/>
                <a:gd name="T28" fmla="*/ 435 w 534"/>
                <a:gd name="T29" fmla="*/ 280 h 598"/>
                <a:gd name="T30" fmla="*/ 413 w 534"/>
                <a:gd name="T31" fmla="*/ 235 h 598"/>
                <a:gd name="T32" fmla="*/ 362 w 534"/>
                <a:gd name="T33" fmla="*/ 151 h 598"/>
                <a:gd name="T34" fmla="*/ 334 w 534"/>
                <a:gd name="T35" fmla="*/ 118 h 598"/>
                <a:gd name="T36" fmla="*/ 295 w 534"/>
                <a:gd name="T37" fmla="*/ 92 h 598"/>
                <a:gd name="T38" fmla="*/ 214 w 534"/>
                <a:gd name="T39" fmla="*/ 64 h 598"/>
                <a:gd name="T40" fmla="*/ 171 w 534"/>
                <a:gd name="T41" fmla="*/ 42 h 598"/>
                <a:gd name="T42" fmla="*/ 129 w 534"/>
                <a:gd name="T43" fmla="*/ 36 h 598"/>
                <a:gd name="T44" fmla="*/ 62 w 534"/>
                <a:gd name="T45" fmla="*/ 87 h 598"/>
                <a:gd name="T46" fmla="*/ 3 w 534"/>
                <a:gd name="T47" fmla="*/ 168 h 598"/>
                <a:gd name="T48" fmla="*/ 0 w 534"/>
                <a:gd name="T49" fmla="*/ 140 h 598"/>
                <a:gd name="T50" fmla="*/ 14 w 534"/>
                <a:gd name="T51" fmla="*/ 9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4" h="598">
                  <a:moveTo>
                    <a:pt x="14" y="95"/>
                  </a:moveTo>
                  <a:lnTo>
                    <a:pt x="68" y="28"/>
                  </a:lnTo>
                  <a:lnTo>
                    <a:pt x="90" y="11"/>
                  </a:lnTo>
                  <a:lnTo>
                    <a:pt x="129" y="0"/>
                  </a:lnTo>
                  <a:lnTo>
                    <a:pt x="275" y="0"/>
                  </a:lnTo>
                  <a:lnTo>
                    <a:pt x="379" y="78"/>
                  </a:lnTo>
                  <a:lnTo>
                    <a:pt x="457" y="191"/>
                  </a:lnTo>
                  <a:lnTo>
                    <a:pt x="497" y="280"/>
                  </a:lnTo>
                  <a:lnTo>
                    <a:pt x="511" y="373"/>
                  </a:lnTo>
                  <a:lnTo>
                    <a:pt x="533" y="575"/>
                  </a:lnTo>
                  <a:lnTo>
                    <a:pt x="525" y="597"/>
                  </a:lnTo>
                  <a:lnTo>
                    <a:pt x="502" y="586"/>
                  </a:lnTo>
                  <a:lnTo>
                    <a:pt x="471" y="398"/>
                  </a:lnTo>
                  <a:lnTo>
                    <a:pt x="452" y="322"/>
                  </a:lnTo>
                  <a:lnTo>
                    <a:pt x="435" y="280"/>
                  </a:lnTo>
                  <a:lnTo>
                    <a:pt x="413" y="235"/>
                  </a:lnTo>
                  <a:lnTo>
                    <a:pt x="362" y="151"/>
                  </a:lnTo>
                  <a:lnTo>
                    <a:pt x="334" y="118"/>
                  </a:lnTo>
                  <a:lnTo>
                    <a:pt x="295" y="92"/>
                  </a:lnTo>
                  <a:lnTo>
                    <a:pt x="214" y="64"/>
                  </a:lnTo>
                  <a:lnTo>
                    <a:pt x="171" y="42"/>
                  </a:lnTo>
                  <a:lnTo>
                    <a:pt x="129" y="36"/>
                  </a:lnTo>
                  <a:lnTo>
                    <a:pt x="62" y="87"/>
                  </a:lnTo>
                  <a:lnTo>
                    <a:pt x="3" y="168"/>
                  </a:lnTo>
                  <a:lnTo>
                    <a:pt x="0" y="140"/>
                  </a:lnTo>
                  <a:lnTo>
                    <a:pt x="14" y="9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8" name="Freeform 156"/>
            <p:cNvSpPr>
              <a:spLocks noChangeArrowheads="1"/>
            </p:cNvSpPr>
            <p:nvPr/>
          </p:nvSpPr>
          <p:spPr bwMode="auto">
            <a:xfrm>
              <a:off x="1609" y="3479"/>
              <a:ext cx="52" cy="211"/>
            </a:xfrm>
            <a:custGeom>
              <a:avLst/>
              <a:gdLst>
                <a:gd name="T0" fmla="*/ 233 w 234"/>
                <a:gd name="T1" fmla="*/ 28 h 935"/>
                <a:gd name="T2" fmla="*/ 183 w 234"/>
                <a:gd name="T3" fmla="*/ 76 h 935"/>
                <a:gd name="T4" fmla="*/ 141 w 234"/>
                <a:gd name="T5" fmla="*/ 135 h 935"/>
                <a:gd name="T6" fmla="*/ 87 w 234"/>
                <a:gd name="T7" fmla="*/ 267 h 935"/>
                <a:gd name="T8" fmla="*/ 68 w 234"/>
                <a:gd name="T9" fmla="*/ 421 h 935"/>
                <a:gd name="T10" fmla="*/ 82 w 234"/>
                <a:gd name="T11" fmla="*/ 589 h 935"/>
                <a:gd name="T12" fmla="*/ 79 w 234"/>
                <a:gd name="T13" fmla="*/ 757 h 935"/>
                <a:gd name="T14" fmla="*/ 59 w 234"/>
                <a:gd name="T15" fmla="*/ 923 h 935"/>
                <a:gd name="T16" fmla="*/ 45 w 234"/>
                <a:gd name="T17" fmla="*/ 934 h 935"/>
                <a:gd name="T18" fmla="*/ 37 w 234"/>
                <a:gd name="T19" fmla="*/ 920 h 935"/>
                <a:gd name="T20" fmla="*/ 28 w 234"/>
                <a:gd name="T21" fmla="*/ 757 h 935"/>
                <a:gd name="T22" fmla="*/ 12 w 234"/>
                <a:gd name="T23" fmla="*/ 597 h 935"/>
                <a:gd name="T24" fmla="*/ 0 w 234"/>
                <a:gd name="T25" fmla="*/ 421 h 935"/>
                <a:gd name="T26" fmla="*/ 14 w 234"/>
                <a:gd name="T27" fmla="*/ 337 h 935"/>
                <a:gd name="T28" fmla="*/ 37 w 234"/>
                <a:gd name="T29" fmla="*/ 258 h 935"/>
                <a:gd name="T30" fmla="*/ 68 w 234"/>
                <a:gd name="T31" fmla="*/ 191 h 935"/>
                <a:gd name="T32" fmla="*/ 110 w 234"/>
                <a:gd name="T33" fmla="*/ 118 h 935"/>
                <a:gd name="T34" fmla="*/ 132 w 234"/>
                <a:gd name="T35" fmla="*/ 90 h 935"/>
                <a:gd name="T36" fmla="*/ 160 w 234"/>
                <a:gd name="T37" fmla="*/ 59 h 935"/>
                <a:gd name="T38" fmla="*/ 185 w 234"/>
                <a:gd name="T39" fmla="*/ 28 h 935"/>
                <a:gd name="T40" fmla="*/ 219 w 234"/>
                <a:gd name="T41" fmla="*/ 0 h 935"/>
                <a:gd name="T42" fmla="*/ 233 w 234"/>
                <a:gd name="T43" fmla="*/ 6 h 935"/>
                <a:gd name="T44" fmla="*/ 233 w 234"/>
                <a:gd name="T45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4" h="935">
                  <a:moveTo>
                    <a:pt x="233" y="28"/>
                  </a:moveTo>
                  <a:lnTo>
                    <a:pt x="183" y="76"/>
                  </a:lnTo>
                  <a:lnTo>
                    <a:pt x="141" y="135"/>
                  </a:lnTo>
                  <a:lnTo>
                    <a:pt x="87" y="267"/>
                  </a:lnTo>
                  <a:lnTo>
                    <a:pt x="68" y="421"/>
                  </a:lnTo>
                  <a:lnTo>
                    <a:pt x="82" y="589"/>
                  </a:lnTo>
                  <a:lnTo>
                    <a:pt x="79" y="757"/>
                  </a:lnTo>
                  <a:lnTo>
                    <a:pt x="59" y="923"/>
                  </a:lnTo>
                  <a:lnTo>
                    <a:pt x="45" y="934"/>
                  </a:lnTo>
                  <a:lnTo>
                    <a:pt x="37" y="920"/>
                  </a:lnTo>
                  <a:lnTo>
                    <a:pt x="28" y="757"/>
                  </a:lnTo>
                  <a:lnTo>
                    <a:pt x="12" y="597"/>
                  </a:lnTo>
                  <a:lnTo>
                    <a:pt x="0" y="421"/>
                  </a:lnTo>
                  <a:lnTo>
                    <a:pt x="14" y="337"/>
                  </a:lnTo>
                  <a:lnTo>
                    <a:pt x="37" y="258"/>
                  </a:lnTo>
                  <a:lnTo>
                    <a:pt x="68" y="191"/>
                  </a:lnTo>
                  <a:lnTo>
                    <a:pt x="110" y="118"/>
                  </a:lnTo>
                  <a:lnTo>
                    <a:pt x="132" y="90"/>
                  </a:lnTo>
                  <a:lnTo>
                    <a:pt x="160" y="59"/>
                  </a:lnTo>
                  <a:lnTo>
                    <a:pt x="185" y="28"/>
                  </a:lnTo>
                  <a:lnTo>
                    <a:pt x="219" y="0"/>
                  </a:lnTo>
                  <a:lnTo>
                    <a:pt x="233" y="6"/>
                  </a:lnTo>
                  <a:lnTo>
                    <a:pt x="23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09" name="Freeform 157"/>
            <p:cNvSpPr>
              <a:spLocks noChangeArrowheads="1"/>
            </p:cNvSpPr>
            <p:nvPr/>
          </p:nvSpPr>
          <p:spPr bwMode="auto">
            <a:xfrm>
              <a:off x="1525" y="3401"/>
              <a:ext cx="178" cy="209"/>
            </a:xfrm>
            <a:custGeom>
              <a:avLst/>
              <a:gdLst>
                <a:gd name="T0" fmla="*/ 3 w 789"/>
                <a:gd name="T1" fmla="*/ 897 h 926"/>
                <a:gd name="T2" fmla="*/ 112 w 789"/>
                <a:gd name="T3" fmla="*/ 815 h 926"/>
                <a:gd name="T4" fmla="*/ 185 w 789"/>
                <a:gd name="T5" fmla="*/ 692 h 926"/>
                <a:gd name="T6" fmla="*/ 227 w 789"/>
                <a:gd name="T7" fmla="*/ 616 h 926"/>
                <a:gd name="T8" fmla="*/ 297 w 789"/>
                <a:gd name="T9" fmla="*/ 471 h 926"/>
                <a:gd name="T10" fmla="*/ 354 w 789"/>
                <a:gd name="T11" fmla="*/ 375 h 926"/>
                <a:gd name="T12" fmla="*/ 390 w 789"/>
                <a:gd name="T13" fmla="*/ 330 h 926"/>
                <a:gd name="T14" fmla="*/ 426 w 789"/>
                <a:gd name="T15" fmla="*/ 294 h 926"/>
                <a:gd name="T16" fmla="*/ 457 w 789"/>
                <a:gd name="T17" fmla="*/ 257 h 926"/>
                <a:gd name="T18" fmla="*/ 488 w 789"/>
                <a:gd name="T19" fmla="*/ 232 h 926"/>
                <a:gd name="T20" fmla="*/ 522 w 789"/>
                <a:gd name="T21" fmla="*/ 196 h 926"/>
                <a:gd name="T22" fmla="*/ 555 w 789"/>
                <a:gd name="T23" fmla="*/ 162 h 926"/>
                <a:gd name="T24" fmla="*/ 589 w 789"/>
                <a:gd name="T25" fmla="*/ 129 h 926"/>
                <a:gd name="T26" fmla="*/ 628 w 789"/>
                <a:gd name="T27" fmla="*/ 92 h 926"/>
                <a:gd name="T28" fmla="*/ 656 w 789"/>
                <a:gd name="T29" fmla="*/ 56 h 926"/>
                <a:gd name="T30" fmla="*/ 774 w 789"/>
                <a:gd name="T31" fmla="*/ 0 h 926"/>
                <a:gd name="T32" fmla="*/ 788 w 789"/>
                <a:gd name="T33" fmla="*/ 14 h 926"/>
                <a:gd name="T34" fmla="*/ 780 w 789"/>
                <a:gd name="T35" fmla="*/ 36 h 926"/>
                <a:gd name="T36" fmla="*/ 729 w 789"/>
                <a:gd name="T37" fmla="*/ 70 h 926"/>
                <a:gd name="T38" fmla="*/ 687 w 789"/>
                <a:gd name="T39" fmla="*/ 115 h 926"/>
                <a:gd name="T40" fmla="*/ 662 w 789"/>
                <a:gd name="T41" fmla="*/ 137 h 926"/>
                <a:gd name="T42" fmla="*/ 620 w 789"/>
                <a:gd name="T43" fmla="*/ 176 h 926"/>
                <a:gd name="T44" fmla="*/ 589 w 789"/>
                <a:gd name="T45" fmla="*/ 213 h 926"/>
                <a:gd name="T46" fmla="*/ 555 w 789"/>
                <a:gd name="T47" fmla="*/ 246 h 926"/>
                <a:gd name="T48" fmla="*/ 530 w 789"/>
                <a:gd name="T49" fmla="*/ 280 h 926"/>
                <a:gd name="T50" fmla="*/ 497 w 789"/>
                <a:gd name="T51" fmla="*/ 308 h 926"/>
                <a:gd name="T52" fmla="*/ 466 w 789"/>
                <a:gd name="T53" fmla="*/ 344 h 926"/>
                <a:gd name="T54" fmla="*/ 435 w 789"/>
                <a:gd name="T55" fmla="*/ 386 h 926"/>
                <a:gd name="T56" fmla="*/ 398 w 789"/>
                <a:gd name="T57" fmla="*/ 426 h 926"/>
                <a:gd name="T58" fmla="*/ 345 w 789"/>
                <a:gd name="T59" fmla="*/ 521 h 926"/>
                <a:gd name="T60" fmla="*/ 264 w 789"/>
                <a:gd name="T61" fmla="*/ 639 h 926"/>
                <a:gd name="T62" fmla="*/ 227 w 789"/>
                <a:gd name="T63" fmla="*/ 728 h 926"/>
                <a:gd name="T64" fmla="*/ 185 w 789"/>
                <a:gd name="T65" fmla="*/ 798 h 926"/>
                <a:gd name="T66" fmla="*/ 157 w 789"/>
                <a:gd name="T67" fmla="*/ 824 h 926"/>
                <a:gd name="T68" fmla="*/ 135 w 789"/>
                <a:gd name="T69" fmla="*/ 846 h 926"/>
                <a:gd name="T70" fmla="*/ 82 w 789"/>
                <a:gd name="T71" fmla="*/ 888 h 926"/>
                <a:gd name="T72" fmla="*/ 17 w 789"/>
                <a:gd name="T73" fmla="*/ 925 h 926"/>
                <a:gd name="T74" fmla="*/ 0 w 789"/>
                <a:gd name="T75" fmla="*/ 919 h 926"/>
                <a:gd name="T76" fmla="*/ 3 w 789"/>
                <a:gd name="T77" fmla="*/ 897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9" h="926">
                  <a:moveTo>
                    <a:pt x="3" y="897"/>
                  </a:moveTo>
                  <a:lnTo>
                    <a:pt x="112" y="815"/>
                  </a:lnTo>
                  <a:lnTo>
                    <a:pt x="185" y="692"/>
                  </a:lnTo>
                  <a:lnTo>
                    <a:pt x="227" y="616"/>
                  </a:lnTo>
                  <a:lnTo>
                    <a:pt x="297" y="471"/>
                  </a:lnTo>
                  <a:lnTo>
                    <a:pt x="354" y="375"/>
                  </a:lnTo>
                  <a:lnTo>
                    <a:pt x="390" y="330"/>
                  </a:lnTo>
                  <a:lnTo>
                    <a:pt x="426" y="294"/>
                  </a:lnTo>
                  <a:lnTo>
                    <a:pt x="457" y="257"/>
                  </a:lnTo>
                  <a:lnTo>
                    <a:pt x="488" y="232"/>
                  </a:lnTo>
                  <a:lnTo>
                    <a:pt x="522" y="196"/>
                  </a:lnTo>
                  <a:lnTo>
                    <a:pt x="555" y="162"/>
                  </a:lnTo>
                  <a:lnTo>
                    <a:pt x="589" y="129"/>
                  </a:lnTo>
                  <a:lnTo>
                    <a:pt x="628" y="92"/>
                  </a:lnTo>
                  <a:lnTo>
                    <a:pt x="656" y="56"/>
                  </a:lnTo>
                  <a:lnTo>
                    <a:pt x="774" y="0"/>
                  </a:lnTo>
                  <a:lnTo>
                    <a:pt x="788" y="14"/>
                  </a:lnTo>
                  <a:lnTo>
                    <a:pt x="780" y="36"/>
                  </a:lnTo>
                  <a:lnTo>
                    <a:pt x="729" y="70"/>
                  </a:lnTo>
                  <a:lnTo>
                    <a:pt x="687" y="115"/>
                  </a:lnTo>
                  <a:lnTo>
                    <a:pt x="662" y="137"/>
                  </a:lnTo>
                  <a:lnTo>
                    <a:pt x="620" y="176"/>
                  </a:lnTo>
                  <a:lnTo>
                    <a:pt x="589" y="213"/>
                  </a:lnTo>
                  <a:lnTo>
                    <a:pt x="555" y="246"/>
                  </a:lnTo>
                  <a:lnTo>
                    <a:pt x="530" y="280"/>
                  </a:lnTo>
                  <a:lnTo>
                    <a:pt x="497" y="308"/>
                  </a:lnTo>
                  <a:lnTo>
                    <a:pt x="466" y="344"/>
                  </a:lnTo>
                  <a:lnTo>
                    <a:pt x="435" y="386"/>
                  </a:lnTo>
                  <a:lnTo>
                    <a:pt x="398" y="426"/>
                  </a:lnTo>
                  <a:lnTo>
                    <a:pt x="345" y="521"/>
                  </a:lnTo>
                  <a:lnTo>
                    <a:pt x="264" y="639"/>
                  </a:lnTo>
                  <a:lnTo>
                    <a:pt x="227" y="728"/>
                  </a:lnTo>
                  <a:lnTo>
                    <a:pt x="185" y="798"/>
                  </a:lnTo>
                  <a:lnTo>
                    <a:pt x="157" y="824"/>
                  </a:lnTo>
                  <a:lnTo>
                    <a:pt x="135" y="846"/>
                  </a:lnTo>
                  <a:lnTo>
                    <a:pt x="82" y="888"/>
                  </a:lnTo>
                  <a:lnTo>
                    <a:pt x="17" y="925"/>
                  </a:lnTo>
                  <a:lnTo>
                    <a:pt x="0" y="919"/>
                  </a:lnTo>
                  <a:lnTo>
                    <a:pt x="3" y="89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0" name="Freeform 158"/>
            <p:cNvSpPr>
              <a:spLocks noChangeArrowheads="1"/>
            </p:cNvSpPr>
            <p:nvPr/>
          </p:nvSpPr>
          <p:spPr bwMode="auto">
            <a:xfrm>
              <a:off x="1680" y="3515"/>
              <a:ext cx="21" cy="180"/>
            </a:xfrm>
            <a:custGeom>
              <a:avLst/>
              <a:gdLst>
                <a:gd name="T0" fmla="*/ 73 w 99"/>
                <a:gd name="T1" fmla="*/ 23 h 797"/>
                <a:gd name="T2" fmla="*/ 40 w 99"/>
                <a:gd name="T3" fmla="*/ 126 h 797"/>
                <a:gd name="T4" fmla="*/ 40 w 99"/>
                <a:gd name="T5" fmla="*/ 236 h 797"/>
                <a:gd name="T6" fmla="*/ 62 w 99"/>
                <a:gd name="T7" fmla="*/ 342 h 797"/>
                <a:gd name="T8" fmla="*/ 90 w 99"/>
                <a:gd name="T9" fmla="*/ 465 h 797"/>
                <a:gd name="T10" fmla="*/ 98 w 99"/>
                <a:gd name="T11" fmla="*/ 634 h 797"/>
                <a:gd name="T12" fmla="*/ 82 w 99"/>
                <a:gd name="T13" fmla="*/ 796 h 797"/>
                <a:gd name="T14" fmla="*/ 59 w 99"/>
                <a:gd name="T15" fmla="*/ 791 h 797"/>
                <a:gd name="T16" fmla="*/ 54 w 99"/>
                <a:gd name="T17" fmla="*/ 636 h 797"/>
                <a:gd name="T18" fmla="*/ 37 w 99"/>
                <a:gd name="T19" fmla="*/ 479 h 797"/>
                <a:gd name="T20" fmla="*/ 0 w 99"/>
                <a:gd name="T21" fmla="*/ 236 h 797"/>
                <a:gd name="T22" fmla="*/ 14 w 99"/>
                <a:gd name="T23" fmla="*/ 121 h 797"/>
                <a:gd name="T24" fmla="*/ 31 w 99"/>
                <a:gd name="T25" fmla="*/ 62 h 797"/>
                <a:gd name="T26" fmla="*/ 54 w 99"/>
                <a:gd name="T27" fmla="*/ 9 h 797"/>
                <a:gd name="T28" fmla="*/ 68 w 99"/>
                <a:gd name="T29" fmla="*/ 0 h 797"/>
                <a:gd name="T30" fmla="*/ 73 w 99"/>
                <a:gd name="T31" fmla="*/ 23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797">
                  <a:moveTo>
                    <a:pt x="73" y="23"/>
                  </a:moveTo>
                  <a:lnTo>
                    <a:pt x="40" y="126"/>
                  </a:lnTo>
                  <a:lnTo>
                    <a:pt x="40" y="236"/>
                  </a:lnTo>
                  <a:lnTo>
                    <a:pt x="62" y="342"/>
                  </a:lnTo>
                  <a:lnTo>
                    <a:pt x="90" y="465"/>
                  </a:lnTo>
                  <a:lnTo>
                    <a:pt x="98" y="634"/>
                  </a:lnTo>
                  <a:lnTo>
                    <a:pt x="82" y="796"/>
                  </a:lnTo>
                  <a:lnTo>
                    <a:pt x="59" y="791"/>
                  </a:lnTo>
                  <a:lnTo>
                    <a:pt x="54" y="636"/>
                  </a:lnTo>
                  <a:lnTo>
                    <a:pt x="37" y="479"/>
                  </a:lnTo>
                  <a:lnTo>
                    <a:pt x="0" y="236"/>
                  </a:lnTo>
                  <a:lnTo>
                    <a:pt x="14" y="121"/>
                  </a:lnTo>
                  <a:lnTo>
                    <a:pt x="31" y="62"/>
                  </a:lnTo>
                  <a:lnTo>
                    <a:pt x="54" y="9"/>
                  </a:lnTo>
                  <a:lnTo>
                    <a:pt x="68" y="0"/>
                  </a:lnTo>
                  <a:lnTo>
                    <a:pt x="73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1" name="Freeform 159"/>
            <p:cNvSpPr>
              <a:spLocks noChangeArrowheads="1"/>
            </p:cNvSpPr>
            <p:nvPr/>
          </p:nvSpPr>
          <p:spPr bwMode="auto">
            <a:xfrm>
              <a:off x="1628" y="3644"/>
              <a:ext cx="70" cy="81"/>
            </a:xfrm>
            <a:custGeom>
              <a:avLst/>
              <a:gdLst>
                <a:gd name="T0" fmla="*/ 303 w 312"/>
                <a:gd name="T1" fmla="*/ 28 h 363"/>
                <a:gd name="T2" fmla="*/ 236 w 312"/>
                <a:gd name="T3" fmla="*/ 81 h 363"/>
                <a:gd name="T4" fmla="*/ 208 w 312"/>
                <a:gd name="T5" fmla="*/ 112 h 363"/>
                <a:gd name="T6" fmla="*/ 177 w 312"/>
                <a:gd name="T7" fmla="*/ 149 h 363"/>
                <a:gd name="T8" fmla="*/ 98 w 312"/>
                <a:gd name="T9" fmla="*/ 252 h 363"/>
                <a:gd name="T10" fmla="*/ 65 w 312"/>
                <a:gd name="T11" fmla="*/ 303 h 363"/>
                <a:gd name="T12" fmla="*/ 23 w 312"/>
                <a:gd name="T13" fmla="*/ 362 h 363"/>
                <a:gd name="T14" fmla="*/ 6 w 312"/>
                <a:gd name="T15" fmla="*/ 362 h 363"/>
                <a:gd name="T16" fmla="*/ 0 w 312"/>
                <a:gd name="T17" fmla="*/ 353 h 363"/>
                <a:gd name="T18" fmla="*/ 6 w 312"/>
                <a:gd name="T19" fmla="*/ 345 h 363"/>
                <a:gd name="T20" fmla="*/ 76 w 312"/>
                <a:gd name="T21" fmla="*/ 227 h 363"/>
                <a:gd name="T22" fmla="*/ 110 w 312"/>
                <a:gd name="T23" fmla="*/ 168 h 363"/>
                <a:gd name="T24" fmla="*/ 149 w 312"/>
                <a:gd name="T25" fmla="*/ 109 h 363"/>
                <a:gd name="T26" fmla="*/ 222 w 312"/>
                <a:gd name="T27" fmla="*/ 51 h 363"/>
                <a:gd name="T28" fmla="*/ 295 w 312"/>
                <a:gd name="T29" fmla="*/ 0 h 363"/>
                <a:gd name="T30" fmla="*/ 311 w 312"/>
                <a:gd name="T31" fmla="*/ 9 h 363"/>
                <a:gd name="T32" fmla="*/ 303 w 312"/>
                <a:gd name="T33" fmla="*/ 2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" h="363">
                  <a:moveTo>
                    <a:pt x="303" y="28"/>
                  </a:moveTo>
                  <a:lnTo>
                    <a:pt x="236" y="81"/>
                  </a:lnTo>
                  <a:lnTo>
                    <a:pt x="208" y="112"/>
                  </a:lnTo>
                  <a:lnTo>
                    <a:pt x="177" y="149"/>
                  </a:lnTo>
                  <a:lnTo>
                    <a:pt x="98" y="252"/>
                  </a:lnTo>
                  <a:lnTo>
                    <a:pt x="65" y="303"/>
                  </a:lnTo>
                  <a:lnTo>
                    <a:pt x="23" y="362"/>
                  </a:lnTo>
                  <a:lnTo>
                    <a:pt x="6" y="362"/>
                  </a:lnTo>
                  <a:lnTo>
                    <a:pt x="0" y="353"/>
                  </a:lnTo>
                  <a:lnTo>
                    <a:pt x="6" y="345"/>
                  </a:lnTo>
                  <a:lnTo>
                    <a:pt x="76" y="227"/>
                  </a:lnTo>
                  <a:lnTo>
                    <a:pt x="110" y="168"/>
                  </a:lnTo>
                  <a:lnTo>
                    <a:pt x="149" y="109"/>
                  </a:lnTo>
                  <a:lnTo>
                    <a:pt x="222" y="51"/>
                  </a:lnTo>
                  <a:lnTo>
                    <a:pt x="295" y="0"/>
                  </a:lnTo>
                  <a:lnTo>
                    <a:pt x="311" y="9"/>
                  </a:lnTo>
                  <a:lnTo>
                    <a:pt x="30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2" name="Freeform 160"/>
            <p:cNvSpPr>
              <a:spLocks noChangeArrowheads="1"/>
            </p:cNvSpPr>
            <p:nvPr/>
          </p:nvSpPr>
          <p:spPr bwMode="auto">
            <a:xfrm>
              <a:off x="1719" y="3701"/>
              <a:ext cx="25" cy="61"/>
            </a:xfrm>
            <a:custGeom>
              <a:avLst/>
              <a:gdLst>
                <a:gd name="T0" fmla="*/ 79 w 113"/>
                <a:gd name="T1" fmla="*/ 256 h 273"/>
                <a:gd name="T2" fmla="*/ 82 w 113"/>
                <a:gd name="T3" fmla="*/ 183 h 273"/>
                <a:gd name="T4" fmla="*/ 68 w 113"/>
                <a:gd name="T5" fmla="*/ 110 h 273"/>
                <a:gd name="T6" fmla="*/ 45 w 113"/>
                <a:gd name="T7" fmla="*/ 59 h 273"/>
                <a:gd name="T8" fmla="*/ 9 w 113"/>
                <a:gd name="T9" fmla="*/ 28 h 273"/>
                <a:gd name="T10" fmla="*/ 0 w 113"/>
                <a:gd name="T11" fmla="*/ 14 h 273"/>
                <a:gd name="T12" fmla="*/ 14 w 113"/>
                <a:gd name="T13" fmla="*/ 0 h 273"/>
                <a:gd name="T14" fmla="*/ 73 w 113"/>
                <a:gd name="T15" fmla="*/ 37 h 273"/>
                <a:gd name="T16" fmla="*/ 112 w 113"/>
                <a:gd name="T17" fmla="*/ 93 h 273"/>
                <a:gd name="T18" fmla="*/ 101 w 113"/>
                <a:gd name="T19" fmla="*/ 270 h 273"/>
                <a:gd name="T20" fmla="*/ 82 w 113"/>
                <a:gd name="T21" fmla="*/ 272 h 273"/>
                <a:gd name="T22" fmla="*/ 79 w 113"/>
                <a:gd name="T23" fmla="*/ 25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273">
                  <a:moveTo>
                    <a:pt x="79" y="256"/>
                  </a:moveTo>
                  <a:lnTo>
                    <a:pt x="82" y="183"/>
                  </a:lnTo>
                  <a:lnTo>
                    <a:pt x="68" y="110"/>
                  </a:lnTo>
                  <a:lnTo>
                    <a:pt x="45" y="59"/>
                  </a:lnTo>
                  <a:lnTo>
                    <a:pt x="9" y="28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73" y="37"/>
                  </a:lnTo>
                  <a:lnTo>
                    <a:pt x="112" y="93"/>
                  </a:lnTo>
                  <a:lnTo>
                    <a:pt x="101" y="270"/>
                  </a:lnTo>
                  <a:lnTo>
                    <a:pt x="82" y="272"/>
                  </a:lnTo>
                  <a:lnTo>
                    <a:pt x="79" y="2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3" name="Freeform 161"/>
            <p:cNvSpPr>
              <a:spLocks noChangeArrowheads="1"/>
            </p:cNvSpPr>
            <p:nvPr/>
          </p:nvSpPr>
          <p:spPr bwMode="auto">
            <a:xfrm>
              <a:off x="1614" y="3679"/>
              <a:ext cx="111" cy="145"/>
            </a:xfrm>
            <a:custGeom>
              <a:avLst/>
              <a:gdLst>
                <a:gd name="T0" fmla="*/ 471 w 494"/>
                <a:gd name="T1" fmla="*/ 199 h 643"/>
                <a:gd name="T2" fmla="*/ 468 w 494"/>
                <a:gd name="T3" fmla="*/ 135 h 643"/>
                <a:gd name="T4" fmla="*/ 446 w 494"/>
                <a:gd name="T5" fmla="*/ 82 h 643"/>
                <a:gd name="T6" fmla="*/ 417 w 494"/>
                <a:gd name="T7" fmla="*/ 65 h 643"/>
                <a:gd name="T8" fmla="*/ 381 w 494"/>
                <a:gd name="T9" fmla="*/ 65 h 643"/>
                <a:gd name="T10" fmla="*/ 314 w 494"/>
                <a:gd name="T11" fmla="*/ 98 h 643"/>
                <a:gd name="T12" fmla="*/ 221 w 494"/>
                <a:gd name="T13" fmla="*/ 132 h 643"/>
                <a:gd name="T14" fmla="*/ 199 w 494"/>
                <a:gd name="T15" fmla="*/ 169 h 643"/>
                <a:gd name="T16" fmla="*/ 176 w 494"/>
                <a:gd name="T17" fmla="*/ 194 h 643"/>
                <a:gd name="T18" fmla="*/ 78 w 494"/>
                <a:gd name="T19" fmla="*/ 241 h 643"/>
                <a:gd name="T20" fmla="*/ 45 w 494"/>
                <a:gd name="T21" fmla="*/ 354 h 643"/>
                <a:gd name="T22" fmla="*/ 22 w 494"/>
                <a:gd name="T23" fmla="*/ 452 h 643"/>
                <a:gd name="T24" fmla="*/ 45 w 494"/>
                <a:gd name="T25" fmla="*/ 485 h 643"/>
                <a:gd name="T26" fmla="*/ 73 w 494"/>
                <a:gd name="T27" fmla="*/ 508 h 643"/>
                <a:gd name="T28" fmla="*/ 118 w 494"/>
                <a:gd name="T29" fmla="*/ 533 h 643"/>
                <a:gd name="T30" fmla="*/ 246 w 494"/>
                <a:gd name="T31" fmla="*/ 583 h 643"/>
                <a:gd name="T32" fmla="*/ 300 w 494"/>
                <a:gd name="T33" fmla="*/ 603 h 643"/>
                <a:gd name="T34" fmla="*/ 367 w 494"/>
                <a:gd name="T35" fmla="*/ 611 h 643"/>
                <a:gd name="T36" fmla="*/ 375 w 494"/>
                <a:gd name="T37" fmla="*/ 628 h 643"/>
                <a:gd name="T38" fmla="*/ 367 w 494"/>
                <a:gd name="T39" fmla="*/ 642 h 643"/>
                <a:gd name="T40" fmla="*/ 241 w 494"/>
                <a:gd name="T41" fmla="*/ 620 h 643"/>
                <a:gd name="T42" fmla="*/ 109 w 494"/>
                <a:gd name="T43" fmla="*/ 581 h 643"/>
                <a:gd name="T44" fmla="*/ 56 w 494"/>
                <a:gd name="T45" fmla="*/ 539 h 643"/>
                <a:gd name="T46" fmla="*/ 0 w 494"/>
                <a:gd name="T47" fmla="*/ 463 h 643"/>
                <a:gd name="T48" fmla="*/ 5 w 494"/>
                <a:gd name="T49" fmla="*/ 334 h 643"/>
                <a:gd name="T50" fmla="*/ 22 w 494"/>
                <a:gd name="T51" fmla="*/ 267 h 643"/>
                <a:gd name="T52" fmla="*/ 50 w 494"/>
                <a:gd name="T53" fmla="*/ 205 h 643"/>
                <a:gd name="T54" fmla="*/ 154 w 494"/>
                <a:gd name="T55" fmla="*/ 140 h 643"/>
                <a:gd name="T56" fmla="*/ 188 w 494"/>
                <a:gd name="T57" fmla="*/ 98 h 643"/>
                <a:gd name="T58" fmla="*/ 213 w 494"/>
                <a:gd name="T59" fmla="*/ 68 h 643"/>
                <a:gd name="T60" fmla="*/ 241 w 494"/>
                <a:gd name="T61" fmla="*/ 40 h 643"/>
                <a:gd name="T62" fmla="*/ 305 w 494"/>
                <a:gd name="T63" fmla="*/ 28 h 643"/>
                <a:gd name="T64" fmla="*/ 398 w 494"/>
                <a:gd name="T65" fmla="*/ 0 h 643"/>
                <a:gd name="T66" fmla="*/ 476 w 494"/>
                <a:gd name="T67" fmla="*/ 51 h 643"/>
                <a:gd name="T68" fmla="*/ 493 w 494"/>
                <a:gd name="T69" fmla="*/ 124 h 643"/>
                <a:gd name="T70" fmla="*/ 493 w 494"/>
                <a:gd name="T71" fmla="*/ 157 h 643"/>
                <a:gd name="T72" fmla="*/ 493 w 494"/>
                <a:gd name="T73" fmla="*/ 199 h 643"/>
                <a:gd name="T74" fmla="*/ 471 w 494"/>
                <a:gd name="T75" fmla="*/ 19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4" h="643">
                  <a:moveTo>
                    <a:pt x="471" y="199"/>
                  </a:moveTo>
                  <a:lnTo>
                    <a:pt x="468" y="135"/>
                  </a:lnTo>
                  <a:lnTo>
                    <a:pt x="446" y="82"/>
                  </a:lnTo>
                  <a:lnTo>
                    <a:pt x="417" y="65"/>
                  </a:lnTo>
                  <a:lnTo>
                    <a:pt x="381" y="65"/>
                  </a:lnTo>
                  <a:lnTo>
                    <a:pt x="314" y="98"/>
                  </a:lnTo>
                  <a:lnTo>
                    <a:pt x="221" y="132"/>
                  </a:lnTo>
                  <a:lnTo>
                    <a:pt x="199" y="169"/>
                  </a:lnTo>
                  <a:lnTo>
                    <a:pt x="176" y="194"/>
                  </a:lnTo>
                  <a:lnTo>
                    <a:pt x="78" y="241"/>
                  </a:lnTo>
                  <a:lnTo>
                    <a:pt x="45" y="354"/>
                  </a:lnTo>
                  <a:lnTo>
                    <a:pt x="22" y="452"/>
                  </a:lnTo>
                  <a:lnTo>
                    <a:pt x="45" y="485"/>
                  </a:lnTo>
                  <a:lnTo>
                    <a:pt x="73" y="508"/>
                  </a:lnTo>
                  <a:lnTo>
                    <a:pt x="118" y="533"/>
                  </a:lnTo>
                  <a:lnTo>
                    <a:pt x="246" y="583"/>
                  </a:lnTo>
                  <a:lnTo>
                    <a:pt x="300" y="603"/>
                  </a:lnTo>
                  <a:lnTo>
                    <a:pt x="367" y="611"/>
                  </a:lnTo>
                  <a:lnTo>
                    <a:pt x="375" y="628"/>
                  </a:lnTo>
                  <a:lnTo>
                    <a:pt x="367" y="642"/>
                  </a:lnTo>
                  <a:lnTo>
                    <a:pt x="241" y="620"/>
                  </a:lnTo>
                  <a:lnTo>
                    <a:pt x="109" y="581"/>
                  </a:lnTo>
                  <a:lnTo>
                    <a:pt x="56" y="539"/>
                  </a:lnTo>
                  <a:lnTo>
                    <a:pt x="0" y="463"/>
                  </a:lnTo>
                  <a:lnTo>
                    <a:pt x="5" y="334"/>
                  </a:lnTo>
                  <a:lnTo>
                    <a:pt x="22" y="267"/>
                  </a:lnTo>
                  <a:lnTo>
                    <a:pt x="50" y="205"/>
                  </a:lnTo>
                  <a:lnTo>
                    <a:pt x="154" y="140"/>
                  </a:lnTo>
                  <a:lnTo>
                    <a:pt x="188" y="98"/>
                  </a:lnTo>
                  <a:lnTo>
                    <a:pt x="213" y="68"/>
                  </a:lnTo>
                  <a:lnTo>
                    <a:pt x="241" y="40"/>
                  </a:lnTo>
                  <a:lnTo>
                    <a:pt x="305" y="28"/>
                  </a:lnTo>
                  <a:lnTo>
                    <a:pt x="398" y="0"/>
                  </a:lnTo>
                  <a:lnTo>
                    <a:pt x="476" y="51"/>
                  </a:lnTo>
                  <a:lnTo>
                    <a:pt x="493" y="124"/>
                  </a:lnTo>
                  <a:lnTo>
                    <a:pt x="493" y="157"/>
                  </a:lnTo>
                  <a:lnTo>
                    <a:pt x="493" y="199"/>
                  </a:lnTo>
                  <a:lnTo>
                    <a:pt x="471" y="19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4" name="Freeform 162"/>
            <p:cNvSpPr>
              <a:spLocks noChangeArrowheads="1"/>
            </p:cNvSpPr>
            <p:nvPr/>
          </p:nvSpPr>
          <p:spPr bwMode="auto">
            <a:xfrm>
              <a:off x="1717" y="3771"/>
              <a:ext cx="40" cy="61"/>
            </a:xfrm>
            <a:custGeom>
              <a:avLst/>
              <a:gdLst>
                <a:gd name="T0" fmla="*/ 168 w 180"/>
                <a:gd name="T1" fmla="*/ 45 h 273"/>
                <a:gd name="T2" fmla="*/ 120 w 180"/>
                <a:gd name="T3" fmla="*/ 78 h 273"/>
                <a:gd name="T4" fmla="*/ 87 w 180"/>
                <a:gd name="T5" fmla="*/ 123 h 273"/>
                <a:gd name="T6" fmla="*/ 45 w 180"/>
                <a:gd name="T7" fmla="*/ 255 h 273"/>
                <a:gd name="T8" fmla="*/ 31 w 180"/>
                <a:gd name="T9" fmla="*/ 272 h 273"/>
                <a:gd name="T10" fmla="*/ 14 w 180"/>
                <a:gd name="T11" fmla="*/ 272 h 273"/>
                <a:gd name="T12" fmla="*/ 0 w 180"/>
                <a:gd name="T13" fmla="*/ 232 h 273"/>
                <a:gd name="T14" fmla="*/ 22 w 180"/>
                <a:gd name="T15" fmla="*/ 151 h 273"/>
                <a:gd name="T16" fmla="*/ 53 w 180"/>
                <a:gd name="T17" fmla="*/ 87 h 273"/>
                <a:gd name="T18" fmla="*/ 76 w 180"/>
                <a:gd name="T19" fmla="*/ 59 h 273"/>
                <a:gd name="T20" fmla="*/ 98 w 180"/>
                <a:gd name="T21" fmla="*/ 36 h 273"/>
                <a:gd name="T22" fmla="*/ 157 w 180"/>
                <a:gd name="T23" fmla="*/ 0 h 273"/>
                <a:gd name="T24" fmla="*/ 179 w 180"/>
                <a:gd name="T25" fmla="*/ 14 h 273"/>
                <a:gd name="T26" fmla="*/ 168 w 180"/>
                <a:gd name="T27" fmla="*/ 4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73">
                  <a:moveTo>
                    <a:pt x="168" y="45"/>
                  </a:moveTo>
                  <a:lnTo>
                    <a:pt x="120" y="78"/>
                  </a:lnTo>
                  <a:lnTo>
                    <a:pt x="87" y="123"/>
                  </a:lnTo>
                  <a:lnTo>
                    <a:pt x="45" y="255"/>
                  </a:lnTo>
                  <a:lnTo>
                    <a:pt x="31" y="272"/>
                  </a:lnTo>
                  <a:lnTo>
                    <a:pt x="14" y="272"/>
                  </a:lnTo>
                  <a:lnTo>
                    <a:pt x="0" y="232"/>
                  </a:lnTo>
                  <a:lnTo>
                    <a:pt x="22" y="151"/>
                  </a:lnTo>
                  <a:lnTo>
                    <a:pt x="53" y="87"/>
                  </a:lnTo>
                  <a:lnTo>
                    <a:pt x="76" y="59"/>
                  </a:lnTo>
                  <a:lnTo>
                    <a:pt x="98" y="36"/>
                  </a:lnTo>
                  <a:lnTo>
                    <a:pt x="157" y="0"/>
                  </a:lnTo>
                  <a:lnTo>
                    <a:pt x="179" y="14"/>
                  </a:lnTo>
                  <a:lnTo>
                    <a:pt x="168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5" name="Freeform 163"/>
            <p:cNvSpPr>
              <a:spLocks noChangeArrowheads="1"/>
            </p:cNvSpPr>
            <p:nvPr/>
          </p:nvSpPr>
          <p:spPr bwMode="auto">
            <a:xfrm>
              <a:off x="1704" y="3788"/>
              <a:ext cx="21" cy="21"/>
            </a:xfrm>
            <a:custGeom>
              <a:avLst/>
              <a:gdLst>
                <a:gd name="T0" fmla="*/ 28 w 96"/>
                <a:gd name="T1" fmla="*/ 0 h 96"/>
                <a:gd name="T2" fmla="*/ 53 w 96"/>
                <a:gd name="T3" fmla="*/ 36 h 96"/>
                <a:gd name="T4" fmla="*/ 90 w 96"/>
                <a:gd name="T5" fmla="*/ 67 h 96"/>
                <a:gd name="T6" fmla="*/ 95 w 96"/>
                <a:gd name="T7" fmla="*/ 89 h 96"/>
                <a:gd name="T8" fmla="*/ 76 w 96"/>
                <a:gd name="T9" fmla="*/ 95 h 96"/>
                <a:gd name="T10" fmla="*/ 0 w 96"/>
                <a:gd name="T11" fmla="*/ 42 h 96"/>
                <a:gd name="T12" fmla="*/ 0 w 96"/>
                <a:gd name="T13" fmla="*/ 5 h 96"/>
                <a:gd name="T14" fmla="*/ 28 w 96"/>
                <a:gd name="T1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96">
                  <a:moveTo>
                    <a:pt x="28" y="0"/>
                  </a:moveTo>
                  <a:lnTo>
                    <a:pt x="53" y="36"/>
                  </a:lnTo>
                  <a:lnTo>
                    <a:pt x="90" y="67"/>
                  </a:lnTo>
                  <a:lnTo>
                    <a:pt x="95" y="89"/>
                  </a:lnTo>
                  <a:lnTo>
                    <a:pt x="76" y="95"/>
                  </a:lnTo>
                  <a:lnTo>
                    <a:pt x="0" y="42"/>
                  </a:lnTo>
                  <a:lnTo>
                    <a:pt x="0" y="5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6" name="Freeform 164"/>
            <p:cNvSpPr>
              <a:spLocks noChangeArrowheads="1"/>
            </p:cNvSpPr>
            <p:nvPr/>
          </p:nvSpPr>
          <p:spPr bwMode="auto">
            <a:xfrm>
              <a:off x="1742" y="3487"/>
              <a:ext cx="26" cy="86"/>
            </a:xfrm>
            <a:custGeom>
              <a:avLst/>
              <a:gdLst>
                <a:gd name="T0" fmla="*/ 118 w 119"/>
                <a:gd name="T1" fmla="*/ 17 h 382"/>
                <a:gd name="T2" fmla="*/ 62 w 119"/>
                <a:gd name="T3" fmla="*/ 230 h 382"/>
                <a:gd name="T4" fmla="*/ 17 w 119"/>
                <a:gd name="T5" fmla="*/ 381 h 382"/>
                <a:gd name="T6" fmla="*/ 0 w 119"/>
                <a:gd name="T7" fmla="*/ 381 h 382"/>
                <a:gd name="T8" fmla="*/ 0 w 119"/>
                <a:gd name="T9" fmla="*/ 207 h 382"/>
                <a:gd name="T10" fmla="*/ 17 w 119"/>
                <a:gd name="T11" fmla="*/ 146 h 382"/>
                <a:gd name="T12" fmla="*/ 39 w 119"/>
                <a:gd name="T13" fmla="*/ 104 h 382"/>
                <a:gd name="T14" fmla="*/ 98 w 119"/>
                <a:gd name="T15" fmla="*/ 5 h 382"/>
                <a:gd name="T16" fmla="*/ 112 w 119"/>
                <a:gd name="T17" fmla="*/ 0 h 382"/>
                <a:gd name="T18" fmla="*/ 118 w 119"/>
                <a:gd name="T19" fmla="*/ 17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382">
                  <a:moveTo>
                    <a:pt x="118" y="17"/>
                  </a:moveTo>
                  <a:lnTo>
                    <a:pt x="62" y="230"/>
                  </a:lnTo>
                  <a:lnTo>
                    <a:pt x="17" y="381"/>
                  </a:lnTo>
                  <a:lnTo>
                    <a:pt x="0" y="381"/>
                  </a:lnTo>
                  <a:lnTo>
                    <a:pt x="0" y="207"/>
                  </a:lnTo>
                  <a:lnTo>
                    <a:pt x="17" y="146"/>
                  </a:lnTo>
                  <a:lnTo>
                    <a:pt x="39" y="104"/>
                  </a:lnTo>
                  <a:lnTo>
                    <a:pt x="98" y="5"/>
                  </a:lnTo>
                  <a:lnTo>
                    <a:pt x="112" y="0"/>
                  </a:lnTo>
                  <a:lnTo>
                    <a:pt x="118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7" name="Freeform 165"/>
            <p:cNvSpPr>
              <a:spLocks noChangeArrowheads="1"/>
            </p:cNvSpPr>
            <p:nvPr/>
          </p:nvSpPr>
          <p:spPr bwMode="auto">
            <a:xfrm>
              <a:off x="1775" y="3491"/>
              <a:ext cx="37" cy="69"/>
            </a:xfrm>
            <a:custGeom>
              <a:avLst/>
              <a:gdLst>
                <a:gd name="T0" fmla="*/ 17 w 169"/>
                <a:gd name="T1" fmla="*/ 0 h 309"/>
                <a:gd name="T2" fmla="*/ 59 w 169"/>
                <a:gd name="T3" fmla="*/ 22 h 309"/>
                <a:gd name="T4" fmla="*/ 90 w 169"/>
                <a:gd name="T5" fmla="*/ 58 h 309"/>
                <a:gd name="T6" fmla="*/ 132 w 169"/>
                <a:gd name="T7" fmla="*/ 176 h 309"/>
                <a:gd name="T8" fmla="*/ 168 w 169"/>
                <a:gd name="T9" fmla="*/ 291 h 309"/>
                <a:gd name="T10" fmla="*/ 168 w 169"/>
                <a:gd name="T11" fmla="*/ 308 h 309"/>
                <a:gd name="T12" fmla="*/ 148 w 169"/>
                <a:gd name="T13" fmla="*/ 305 h 309"/>
                <a:gd name="T14" fmla="*/ 132 w 169"/>
                <a:gd name="T15" fmla="*/ 277 h 309"/>
                <a:gd name="T16" fmla="*/ 109 w 169"/>
                <a:gd name="T17" fmla="*/ 258 h 309"/>
                <a:gd name="T18" fmla="*/ 73 w 169"/>
                <a:gd name="T19" fmla="*/ 213 h 309"/>
                <a:gd name="T20" fmla="*/ 53 w 169"/>
                <a:gd name="T21" fmla="*/ 101 h 309"/>
                <a:gd name="T22" fmla="*/ 39 w 169"/>
                <a:gd name="T23" fmla="*/ 58 h 309"/>
                <a:gd name="T24" fmla="*/ 14 w 169"/>
                <a:gd name="T25" fmla="*/ 36 h 309"/>
                <a:gd name="T26" fmla="*/ 0 w 169"/>
                <a:gd name="T27" fmla="*/ 19 h 309"/>
                <a:gd name="T28" fmla="*/ 17 w 169"/>
                <a:gd name="T2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309">
                  <a:moveTo>
                    <a:pt x="17" y="0"/>
                  </a:moveTo>
                  <a:lnTo>
                    <a:pt x="59" y="22"/>
                  </a:lnTo>
                  <a:lnTo>
                    <a:pt x="90" y="58"/>
                  </a:lnTo>
                  <a:lnTo>
                    <a:pt x="132" y="176"/>
                  </a:lnTo>
                  <a:lnTo>
                    <a:pt x="168" y="291"/>
                  </a:lnTo>
                  <a:lnTo>
                    <a:pt x="168" y="308"/>
                  </a:lnTo>
                  <a:lnTo>
                    <a:pt x="148" y="305"/>
                  </a:lnTo>
                  <a:lnTo>
                    <a:pt x="132" y="277"/>
                  </a:lnTo>
                  <a:lnTo>
                    <a:pt x="109" y="258"/>
                  </a:lnTo>
                  <a:lnTo>
                    <a:pt x="73" y="213"/>
                  </a:lnTo>
                  <a:lnTo>
                    <a:pt x="53" y="101"/>
                  </a:lnTo>
                  <a:lnTo>
                    <a:pt x="39" y="58"/>
                  </a:lnTo>
                  <a:lnTo>
                    <a:pt x="14" y="36"/>
                  </a:lnTo>
                  <a:lnTo>
                    <a:pt x="0" y="19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8" name="Freeform 166"/>
            <p:cNvSpPr>
              <a:spLocks noChangeArrowheads="1"/>
            </p:cNvSpPr>
            <p:nvPr/>
          </p:nvSpPr>
          <p:spPr bwMode="auto">
            <a:xfrm>
              <a:off x="1773" y="3383"/>
              <a:ext cx="100" cy="107"/>
            </a:xfrm>
            <a:custGeom>
              <a:avLst/>
              <a:gdLst>
                <a:gd name="T0" fmla="*/ 3 w 447"/>
                <a:gd name="T1" fmla="*/ 451 h 475"/>
                <a:gd name="T2" fmla="*/ 62 w 447"/>
                <a:gd name="T3" fmla="*/ 390 h 475"/>
                <a:gd name="T4" fmla="*/ 90 w 447"/>
                <a:gd name="T5" fmla="*/ 356 h 475"/>
                <a:gd name="T6" fmla="*/ 127 w 447"/>
                <a:gd name="T7" fmla="*/ 325 h 475"/>
                <a:gd name="T8" fmla="*/ 171 w 447"/>
                <a:gd name="T9" fmla="*/ 275 h 475"/>
                <a:gd name="T10" fmla="*/ 208 w 447"/>
                <a:gd name="T11" fmla="*/ 235 h 475"/>
                <a:gd name="T12" fmla="*/ 244 w 447"/>
                <a:gd name="T13" fmla="*/ 199 h 475"/>
                <a:gd name="T14" fmla="*/ 281 w 447"/>
                <a:gd name="T15" fmla="*/ 168 h 475"/>
                <a:gd name="T16" fmla="*/ 312 w 447"/>
                <a:gd name="T17" fmla="*/ 126 h 475"/>
                <a:gd name="T18" fmla="*/ 348 w 447"/>
                <a:gd name="T19" fmla="*/ 90 h 475"/>
                <a:gd name="T20" fmla="*/ 384 w 447"/>
                <a:gd name="T21" fmla="*/ 50 h 475"/>
                <a:gd name="T22" fmla="*/ 424 w 447"/>
                <a:gd name="T23" fmla="*/ 0 h 475"/>
                <a:gd name="T24" fmla="*/ 443 w 447"/>
                <a:gd name="T25" fmla="*/ 0 h 475"/>
                <a:gd name="T26" fmla="*/ 446 w 447"/>
                <a:gd name="T27" fmla="*/ 8 h 475"/>
                <a:gd name="T28" fmla="*/ 443 w 447"/>
                <a:gd name="T29" fmla="*/ 17 h 475"/>
                <a:gd name="T30" fmla="*/ 365 w 447"/>
                <a:gd name="T31" fmla="*/ 120 h 475"/>
                <a:gd name="T32" fmla="*/ 306 w 447"/>
                <a:gd name="T33" fmla="*/ 213 h 475"/>
                <a:gd name="T34" fmla="*/ 244 w 447"/>
                <a:gd name="T35" fmla="*/ 297 h 475"/>
                <a:gd name="T36" fmla="*/ 208 w 447"/>
                <a:gd name="T37" fmla="*/ 345 h 475"/>
                <a:gd name="T38" fmla="*/ 166 w 447"/>
                <a:gd name="T39" fmla="*/ 392 h 475"/>
                <a:gd name="T40" fmla="*/ 12 w 447"/>
                <a:gd name="T41" fmla="*/ 474 h 475"/>
                <a:gd name="T42" fmla="*/ 0 w 447"/>
                <a:gd name="T43" fmla="*/ 471 h 475"/>
                <a:gd name="T44" fmla="*/ 3 w 447"/>
                <a:gd name="T45" fmla="*/ 45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7" h="475">
                  <a:moveTo>
                    <a:pt x="3" y="451"/>
                  </a:moveTo>
                  <a:lnTo>
                    <a:pt x="62" y="390"/>
                  </a:lnTo>
                  <a:lnTo>
                    <a:pt x="90" y="356"/>
                  </a:lnTo>
                  <a:lnTo>
                    <a:pt x="127" y="325"/>
                  </a:lnTo>
                  <a:lnTo>
                    <a:pt x="171" y="275"/>
                  </a:lnTo>
                  <a:lnTo>
                    <a:pt x="208" y="235"/>
                  </a:lnTo>
                  <a:lnTo>
                    <a:pt x="244" y="199"/>
                  </a:lnTo>
                  <a:lnTo>
                    <a:pt x="281" y="168"/>
                  </a:lnTo>
                  <a:lnTo>
                    <a:pt x="312" y="126"/>
                  </a:lnTo>
                  <a:lnTo>
                    <a:pt x="348" y="90"/>
                  </a:lnTo>
                  <a:lnTo>
                    <a:pt x="384" y="50"/>
                  </a:lnTo>
                  <a:lnTo>
                    <a:pt x="424" y="0"/>
                  </a:lnTo>
                  <a:lnTo>
                    <a:pt x="443" y="0"/>
                  </a:lnTo>
                  <a:lnTo>
                    <a:pt x="446" y="8"/>
                  </a:lnTo>
                  <a:lnTo>
                    <a:pt x="443" y="17"/>
                  </a:lnTo>
                  <a:lnTo>
                    <a:pt x="365" y="120"/>
                  </a:lnTo>
                  <a:lnTo>
                    <a:pt x="306" y="213"/>
                  </a:lnTo>
                  <a:lnTo>
                    <a:pt x="244" y="297"/>
                  </a:lnTo>
                  <a:lnTo>
                    <a:pt x="208" y="345"/>
                  </a:lnTo>
                  <a:lnTo>
                    <a:pt x="166" y="392"/>
                  </a:lnTo>
                  <a:lnTo>
                    <a:pt x="12" y="474"/>
                  </a:lnTo>
                  <a:lnTo>
                    <a:pt x="0" y="471"/>
                  </a:lnTo>
                  <a:lnTo>
                    <a:pt x="3" y="45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19" name="Freeform 167"/>
            <p:cNvSpPr>
              <a:spLocks noChangeArrowheads="1"/>
            </p:cNvSpPr>
            <p:nvPr/>
          </p:nvSpPr>
          <p:spPr bwMode="auto">
            <a:xfrm>
              <a:off x="1827" y="3397"/>
              <a:ext cx="83" cy="178"/>
            </a:xfrm>
            <a:custGeom>
              <a:avLst/>
              <a:gdLst>
                <a:gd name="T0" fmla="*/ 370 w 371"/>
                <a:gd name="T1" fmla="*/ 28 h 788"/>
                <a:gd name="T2" fmla="*/ 275 w 371"/>
                <a:gd name="T3" fmla="*/ 109 h 788"/>
                <a:gd name="T4" fmla="*/ 244 w 371"/>
                <a:gd name="T5" fmla="*/ 171 h 788"/>
                <a:gd name="T6" fmla="*/ 210 w 371"/>
                <a:gd name="T7" fmla="*/ 235 h 788"/>
                <a:gd name="T8" fmla="*/ 162 w 371"/>
                <a:gd name="T9" fmla="*/ 375 h 788"/>
                <a:gd name="T10" fmla="*/ 129 w 371"/>
                <a:gd name="T11" fmla="*/ 488 h 788"/>
                <a:gd name="T12" fmla="*/ 98 w 371"/>
                <a:gd name="T13" fmla="*/ 583 h 788"/>
                <a:gd name="T14" fmla="*/ 62 w 371"/>
                <a:gd name="T15" fmla="*/ 678 h 788"/>
                <a:gd name="T16" fmla="*/ 17 w 371"/>
                <a:gd name="T17" fmla="*/ 782 h 788"/>
                <a:gd name="T18" fmla="*/ 3 w 371"/>
                <a:gd name="T19" fmla="*/ 787 h 788"/>
                <a:gd name="T20" fmla="*/ 0 w 371"/>
                <a:gd name="T21" fmla="*/ 768 h 788"/>
                <a:gd name="T22" fmla="*/ 62 w 371"/>
                <a:gd name="T23" fmla="*/ 566 h 788"/>
                <a:gd name="T24" fmla="*/ 106 w 371"/>
                <a:gd name="T25" fmla="*/ 347 h 788"/>
                <a:gd name="T26" fmla="*/ 134 w 371"/>
                <a:gd name="T27" fmla="*/ 274 h 788"/>
                <a:gd name="T28" fmla="*/ 165 w 371"/>
                <a:gd name="T29" fmla="*/ 204 h 788"/>
                <a:gd name="T30" fmla="*/ 202 w 371"/>
                <a:gd name="T31" fmla="*/ 132 h 788"/>
                <a:gd name="T32" fmla="*/ 224 w 371"/>
                <a:gd name="T33" fmla="*/ 104 h 788"/>
                <a:gd name="T34" fmla="*/ 247 w 371"/>
                <a:gd name="T35" fmla="*/ 75 h 788"/>
                <a:gd name="T36" fmla="*/ 297 w 371"/>
                <a:gd name="T37" fmla="*/ 31 h 788"/>
                <a:gd name="T38" fmla="*/ 361 w 371"/>
                <a:gd name="T39" fmla="*/ 0 h 788"/>
                <a:gd name="T40" fmla="*/ 370 w 371"/>
                <a:gd name="T41" fmla="*/ 2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1" h="788">
                  <a:moveTo>
                    <a:pt x="370" y="28"/>
                  </a:moveTo>
                  <a:lnTo>
                    <a:pt x="275" y="109"/>
                  </a:lnTo>
                  <a:lnTo>
                    <a:pt x="244" y="171"/>
                  </a:lnTo>
                  <a:lnTo>
                    <a:pt x="210" y="235"/>
                  </a:lnTo>
                  <a:lnTo>
                    <a:pt x="162" y="375"/>
                  </a:lnTo>
                  <a:lnTo>
                    <a:pt x="129" y="488"/>
                  </a:lnTo>
                  <a:lnTo>
                    <a:pt x="98" y="583"/>
                  </a:lnTo>
                  <a:lnTo>
                    <a:pt x="62" y="678"/>
                  </a:lnTo>
                  <a:lnTo>
                    <a:pt x="17" y="782"/>
                  </a:lnTo>
                  <a:lnTo>
                    <a:pt x="3" y="787"/>
                  </a:lnTo>
                  <a:lnTo>
                    <a:pt x="0" y="768"/>
                  </a:lnTo>
                  <a:lnTo>
                    <a:pt x="62" y="566"/>
                  </a:lnTo>
                  <a:lnTo>
                    <a:pt x="106" y="347"/>
                  </a:lnTo>
                  <a:lnTo>
                    <a:pt x="134" y="274"/>
                  </a:lnTo>
                  <a:lnTo>
                    <a:pt x="165" y="204"/>
                  </a:lnTo>
                  <a:lnTo>
                    <a:pt x="202" y="132"/>
                  </a:lnTo>
                  <a:lnTo>
                    <a:pt x="224" y="104"/>
                  </a:lnTo>
                  <a:lnTo>
                    <a:pt x="247" y="75"/>
                  </a:lnTo>
                  <a:lnTo>
                    <a:pt x="297" y="31"/>
                  </a:lnTo>
                  <a:lnTo>
                    <a:pt x="361" y="0"/>
                  </a:lnTo>
                  <a:lnTo>
                    <a:pt x="370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0" name="Freeform 168"/>
            <p:cNvSpPr>
              <a:spLocks noChangeArrowheads="1"/>
            </p:cNvSpPr>
            <p:nvPr/>
          </p:nvSpPr>
          <p:spPr bwMode="auto">
            <a:xfrm>
              <a:off x="1779" y="3536"/>
              <a:ext cx="22" cy="47"/>
            </a:xfrm>
            <a:custGeom>
              <a:avLst/>
              <a:gdLst>
                <a:gd name="T0" fmla="*/ 101 w 102"/>
                <a:gd name="T1" fmla="*/ 28 h 211"/>
                <a:gd name="T2" fmla="*/ 59 w 102"/>
                <a:gd name="T3" fmla="*/ 182 h 211"/>
                <a:gd name="T4" fmla="*/ 19 w 102"/>
                <a:gd name="T5" fmla="*/ 210 h 211"/>
                <a:gd name="T6" fmla="*/ 0 w 102"/>
                <a:gd name="T7" fmla="*/ 210 h 211"/>
                <a:gd name="T8" fmla="*/ 0 w 102"/>
                <a:gd name="T9" fmla="*/ 187 h 211"/>
                <a:gd name="T10" fmla="*/ 11 w 102"/>
                <a:gd name="T11" fmla="*/ 131 h 211"/>
                <a:gd name="T12" fmla="*/ 73 w 102"/>
                <a:gd name="T13" fmla="*/ 14 h 211"/>
                <a:gd name="T14" fmla="*/ 95 w 102"/>
                <a:gd name="T15" fmla="*/ 0 h 211"/>
                <a:gd name="T16" fmla="*/ 101 w 102"/>
                <a:gd name="T17" fmla="*/ 2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11">
                  <a:moveTo>
                    <a:pt x="101" y="28"/>
                  </a:moveTo>
                  <a:lnTo>
                    <a:pt x="59" y="182"/>
                  </a:lnTo>
                  <a:lnTo>
                    <a:pt x="19" y="210"/>
                  </a:lnTo>
                  <a:lnTo>
                    <a:pt x="0" y="210"/>
                  </a:lnTo>
                  <a:lnTo>
                    <a:pt x="0" y="187"/>
                  </a:lnTo>
                  <a:lnTo>
                    <a:pt x="11" y="131"/>
                  </a:lnTo>
                  <a:lnTo>
                    <a:pt x="73" y="14"/>
                  </a:lnTo>
                  <a:lnTo>
                    <a:pt x="95" y="0"/>
                  </a:lnTo>
                  <a:lnTo>
                    <a:pt x="10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1" name="Freeform 169"/>
            <p:cNvSpPr>
              <a:spLocks noChangeArrowheads="1"/>
            </p:cNvSpPr>
            <p:nvPr/>
          </p:nvSpPr>
          <p:spPr bwMode="auto">
            <a:xfrm>
              <a:off x="1780" y="3580"/>
              <a:ext cx="39" cy="170"/>
            </a:xfrm>
            <a:custGeom>
              <a:avLst/>
              <a:gdLst>
                <a:gd name="T0" fmla="*/ 17 w 178"/>
                <a:gd name="T1" fmla="*/ 5 h 752"/>
                <a:gd name="T2" fmla="*/ 73 w 178"/>
                <a:gd name="T3" fmla="*/ 98 h 752"/>
                <a:gd name="T4" fmla="*/ 124 w 178"/>
                <a:gd name="T5" fmla="*/ 190 h 752"/>
                <a:gd name="T6" fmla="*/ 163 w 178"/>
                <a:gd name="T7" fmla="*/ 403 h 752"/>
                <a:gd name="T8" fmla="*/ 177 w 178"/>
                <a:gd name="T9" fmla="*/ 521 h 752"/>
                <a:gd name="T10" fmla="*/ 163 w 178"/>
                <a:gd name="T11" fmla="*/ 751 h 752"/>
                <a:gd name="T12" fmla="*/ 140 w 178"/>
                <a:gd name="T13" fmla="*/ 751 h 752"/>
                <a:gd name="T14" fmla="*/ 132 w 178"/>
                <a:gd name="T15" fmla="*/ 639 h 752"/>
                <a:gd name="T16" fmla="*/ 124 w 178"/>
                <a:gd name="T17" fmla="*/ 521 h 752"/>
                <a:gd name="T18" fmla="*/ 110 w 178"/>
                <a:gd name="T19" fmla="*/ 406 h 752"/>
                <a:gd name="T20" fmla="*/ 104 w 178"/>
                <a:gd name="T21" fmla="*/ 294 h 752"/>
                <a:gd name="T22" fmla="*/ 82 w 178"/>
                <a:gd name="T23" fmla="*/ 204 h 752"/>
                <a:gd name="T24" fmla="*/ 45 w 178"/>
                <a:gd name="T25" fmla="*/ 112 h 752"/>
                <a:gd name="T26" fmla="*/ 0 w 178"/>
                <a:gd name="T27" fmla="*/ 22 h 752"/>
                <a:gd name="T28" fmla="*/ 0 w 178"/>
                <a:gd name="T29" fmla="*/ 0 h 752"/>
                <a:gd name="T30" fmla="*/ 17 w 178"/>
                <a:gd name="T31" fmla="*/ 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8" h="752">
                  <a:moveTo>
                    <a:pt x="17" y="5"/>
                  </a:moveTo>
                  <a:lnTo>
                    <a:pt x="73" y="98"/>
                  </a:lnTo>
                  <a:lnTo>
                    <a:pt x="124" y="190"/>
                  </a:lnTo>
                  <a:lnTo>
                    <a:pt x="163" y="403"/>
                  </a:lnTo>
                  <a:lnTo>
                    <a:pt x="177" y="521"/>
                  </a:lnTo>
                  <a:lnTo>
                    <a:pt x="163" y="751"/>
                  </a:lnTo>
                  <a:lnTo>
                    <a:pt x="140" y="751"/>
                  </a:lnTo>
                  <a:lnTo>
                    <a:pt x="132" y="639"/>
                  </a:lnTo>
                  <a:lnTo>
                    <a:pt x="124" y="521"/>
                  </a:lnTo>
                  <a:lnTo>
                    <a:pt x="110" y="406"/>
                  </a:lnTo>
                  <a:lnTo>
                    <a:pt x="104" y="294"/>
                  </a:lnTo>
                  <a:lnTo>
                    <a:pt x="82" y="204"/>
                  </a:lnTo>
                  <a:lnTo>
                    <a:pt x="45" y="11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7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2" name="Freeform 170"/>
            <p:cNvSpPr>
              <a:spLocks noChangeArrowheads="1"/>
            </p:cNvSpPr>
            <p:nvPr/>
          </p:nvSpPr>
          <p:spPr bwMode="auto">
            <a:xfrm>
              <a:off x="1737" y="3582"/>
              <a:ext cx="46" cy="131"/>
            </a:xfrm>
            <a:custGeom>
              <a:avLst/>
              <a:gdLst>
                <a:gd name="T0" fmla="*/ 0 w 208"/>
                <a:gd name="T1" fmla="*/ 580 h 581"/>
                <a:gd name="T2" fmla="*/ 19 w 208"/>
                <a:gd name="T3" fmla="*/ 126 h 581"/>
                <a:gd name="T4" fmla="*/ 44 w 208"/>
                <a:gd name="T5" fmla="*/ 51 h 581"/>
                <a:gd name="T6" fmla="*/ 67 w 208"/>
                <a:gd name="T7" fmla="*/ 23 h 581"/>
                <a:gd name="T8" fmla="*/ 95 w 208"/>
                <a:gd name="T9" fmla="*/ 0 h 581"/>
                <a:gd name="T10" fmla="*/ 109 w 208"/>
                <a:gd name="T11" fmla="*/ 0 h 581"/>
                <a:gd name="T12" fmla="*/ 171 w 208"/>
                <a:gd name="T13" fmla="*/ 82 h 581"/>
                <a:gd name="T14" fmla="*/ 207 w 208"/>
                <a:gd name="T15" fmla="*/ 258 h 581"/>
                <a:gd name="T16" fmla="*/ 185 w 208"/>
                <a:gd name="T17" fmla="*/ 395 h 581"/>
                <a:gd name="T18" fmla="*/ 162 w 208"/>
                <a:gd name="T19" fmla="*/ 395 h 581"/>
                <a:gd name="T20" fmla="*/ 137 w 208"/>
                <a:gd name="T21" fmla="*/ 258 h 581"/>
                <a:gd name="T22" fmla="*/ 126 w 208"/>
                <a:gd name="T23" fmla="*/ 182 h 581"/>
                <a:gd name="T24" fmla="*/ 103 w 208"/>
                <a:gd name="T25" fmla="*/ 104 h 581"/>
                <a:gd name="T26" fmla="*/ 101 w 208"/>
                <a:gd name="T27" fmla="*/ 31 h 581"/>
                <a:gd name="T28" fmla="*/ 78 w 208"/>
                <a:gd name="T29" fmla="*/ 79 h 581"/>
                <a:gd name="T30" fmla="*/ 73 w 208"/>
                <a:gd name="T31" fmla="*/ 140 h 581"/>
                <a:gd name="T32" fmla="*/ 30 w 208"/>
                <a:gd name="T33" fmla="*/ 359 h 581"/>
                <a:gd name="T34" fmla="*/ 22 w 208"/>
                <a:gd name="T35" fmla="*/ 580 h 581"/>
                <a:gd name="T36" fmla="*/ 0 w 208"/>
                <a:gd name="T37" fmla="*/ 58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" h="581">
                  <a:moveTo>
                    <a:pt x="0" y="580"/>
                  </a:moveTo>
                  <a:lnTo>
                    <a:pt x="19" y="126"/>
                  </a:lnTo>
                  <a:lnTo>
                    <a:pt x="44" y="51"/>
                  </a:lnTo>
                  <a:lnTo>
                    <a:pt x="67" y="23"/>
                  </a:lnTo>
                  <a:lnTo>
                    <a:pt x="95" y="0"/>
                  </a:lnTo>
                  <a:lnTo>
                    <a:pt x="109" y="0"/>
                  </a:lnTo>
                  <a:lnTo>
                    <a:pt x="171" y="82"/>
                  </a:lnTo>
                  <a:lnTo>
                    <a:pt x="207" y="258"/>
                  </a:lnTo>
                  <a:lnTo>
                    <a:pt x="185" y="395"/>
                  </a:lnTo>
                  <a:lnTo>
                    <a:pt x="162" y="395"/>
                  </a:lnTo>
                  <a:lnTo>
                    <a:pt x="137" y="258"/>
                  </a:lnTo>
                  <a:lnTo>
                    <a:pt x="126" y="182"/>
                  </a:lnTo>
                  <a:lnTo>
                    <a:pt x="103" y="104"/>
                  </a:lnTo>
                  <a:lnTo>
                    <a:pt x="101" y="31"/>
                  </a:lnTo>
                  <a:lnTo>
                    <a:pt x="78" y="79"/>
                  </a:lnTo>
                  <a:lnTo>
                    <a:pt x="73" y="140"/>
                  </a:lnTo>
                  <a:lnTo>
                    <a:pt x="30" y="359"/>
                  </a:lnTo>
                  <a:lnTo>
                    <a:pt x="22" y="580"/>
                  </a:lnTo>
                  <a:lnTo>
                    <a:pt x="0" y="58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3" name="Freeform 171"/>
            <p:cNvSpPr>
              <a:spLocks noChangeArrowheads="1"/>
            </p:cNvSpPr>
            <p:nvPr/>
          </p:nvSpPr>
          <p:spPr bwMode="auto">
            <a:xfrm>
              <a:off x="1750" y="3532"/>
              <a:ext cx="11" cy="43"/>
            </a:xfrm>
            <a:custGeom>
              <a:avLst/>
              <a:gdLst>
                <a:gd name="T0" fmla="*/ 20 w 55"/>
                <a:gd name="T1" fmla="*/ 8 h 194"/>
                <a:gd name="T2" fmla="*/ 37 w 55"/>
                <a:gd name="T3" fmla="*/ 42 h 194"/>
                <a:gd name="T4" fmla="*/ 54 w 55"/>
                <a:gd name="T5" fmla="*/ 182 h 194"/>
                <a:gd name="T6" fmla="*/ 43 w 55"/>
                <a:gd name="T7" fmla="*/ 193 h 194"/>
                <a:gd name="T8" fmla="*/ 31 w 55"/>
                <a:gd name="T9" fmla="*/ 182 h 194"/>
                <a:gd name="T10" fmla="*/ 20 w 55"/>
                <a:gd name="T11" fmla="*/ 118 h 194"/>
                <a:gd name="T12" fmla="*/ 0 w 55"/>
                <a:gd name="T13" fmla="*/ 59 h 194"/>
                <a:gd name="T14" fmla="*/ 0 w 55"/>
                <a:gd name="T15" fmla="*/ 17 h 194"/>
                <a:gd name="T16" fmla="*/ 9 w 55"/>
                <a:gd name="T17" fmla="*/ 0 h 194"/>
                <a:gd name="T18" fmla="*/ 20 w 55"/>
                <a:gd name="T19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94">
                  <a:moveTo>
                    <a:pt x="20" y="8"/>
                  </a:moveTo>
                  <a:lnTo>
                    <a:pt x="37" y="42"/>
                  </a:lnTo>
                  <a:lnTo>
                    <a:pt x="54" y="182"/>
                  </a:lnTo>
                  <a:lnTo>
                    <a:pt x="43" y="193"/>
                  </a:lnTo>
                  <a:lnTo>
                    <a:pt x="31" y="182"/>
                  </a:lnTo>
                  <a:lnTo>
                    <a:pt x="20" y="118"/>
                  </a:lnTo>
                  <a:lnTo>
                    <a:pt x="0" y="59"/>
                  </a:lnTo>
                  <a:lnTo>
                    <a:pt x="0" y="17"/>
                  </a:lnTo>
                  <a:lnTo>
                    <a:pt x="9" y="0"/>
                  </a:lnTo>
                  <a:lnTo>
                    <a:pt x="20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4" name="Freeform 172"/>
            <p:cNvSpPr>
              <a:spLocks noChangeArrowheads="1"/>
            </p:cNvSpPr>
            <p:nvPr/>
          </p:nvSpPr>
          <p:spPr bwMode="auto">
            <a:xfrm>
              <a:off x="1750" y="3353"/>
              <a:ext cx="101" cy="116"/>
            </a:xfrm>
            <a:custGeom>
              <a:avLst/>
              <a:gdLst>
                <a:gd name="T0" fmla="*/ 449 w 450"/>
                <a:gd name="T1" fmla="*/ 17 h 514"/>
                <a:gd name="T2" fmla="*/ 441 w 450"/>
                <a:gd name="T3" fmla="*/ 67 h 514"/>
                <a:gd name="T4" fmla="*/ 427 w 450"/>
                <a:gd name="T5" fmla="*/ 104 h 514"/>
                <a:gd name="T6" fmla="*/ 376 w 450"/>
                <a:gd name="T7" fmla="*/ 177 h 514"/>
                <a:gd name="T8" fmla="*/ 354 w 450"/>
                <a:gd name="T9" fmla="*/ 208 h 514"/>
                <a:gd name="T10" fmla="*/ 326 w 450"/>
                <a:gd name="T11" fmla="*/ 241 h 514"/>
                <a:gd name="T12" fmla="*/ 278 w 450"/>
                <a:gd name="T13" fmla="*/ 317 h 514"/>
                <a:gd name="T14" fmla="*/ 214 w 450"/>
                <a:gd name="T15" fmla="*/ 376 h 514"/>
                <a:gd name="T16" fmla="*/ 160 w 450"/>
                <a:gd name="T17" fmla="*/ 426 h 514"/>
                <a:gd name="T18" fmla="*/ 96 w 450"/>
                <a:gd name="T19" fmla="*/ 465 h 514"/>
                <a:gd name="T20" fmla="*/ 29 w 450"/>
                <a:gd name="T21" fmla="*/ 513 h 514"/>
                <a:gd name="T22" fmla="*/ 0 w 450"/>
                <a:gd name="T23" fmla="*/ 494 h 514"/>
                <a:gd name="T24" fmla="*/ 9 w 450"/>
                <a:gd name="T25" fmla="*/ 454 h 514"/>
                <a:gd name="T26" fmla="*/ 127 w 450"/>
                <a:gd name="T27" fmla="*/ 367 h 514"/>
                <a:gd name="T28" fmla="*/ 171 w 450"/>
                <a:gd name="T29" fmla="*/ 317 h 514"/>
                <a:gd name="T30" fmla="*/ 236 w 450"/>
                <a:gd name="T31" fmla="*/ 264 h 514"/>
                <a:gd name="T32" fmla="*/ 258 w 450"/>
                <a:gd name="T33" fmla="*/ 222 h 514"/>
                <a:gd name="T34" fmla="*/ 289 w 450"/>
                <a:gd name="T35" fmla="*/ 194 h 514"/>
                <a:gd name="T36" fmla="*/ 348 w 450"/>
                <a:gd name="T37" fmla="*/ 146 h 514"/>
                <a:gd name="T38" fmla="*/ 427 w 450"/>
                <a:gd name="T39" fmla="*/ 14 h 514"/>
                <a:gd name="T40" fmla="*/ 443 w 450"/>
                <a:gd name="T41" fmla="*/ 0 h 514"/>
                <a:gd name="T42" fmla="*/ 449 w 450"/>
                <a:gd name="T43" fmla="*/ 17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0" h="514">
                  <a:moveTo>
                    <a:pt x="449" y="17"/>
                  </a:moveTo>
                  <a:lnTo>
                    <a:pt x="441" y="67"/>
                  </a:lnTo>
                  <a:lnTo>
                    <a:pt x="427" y="104"/>
                  </a:lnTo>
                  <a:lnTo>
                    <a:pt x="376" y="177"/>
                  </a:lnTo>
                  <a:lnTo>
                    <a:pt x="354" y="208"/>
                  </a:lnTo>
                  <a:lnTo>
                    <a:pt x="326" y="241"/>
                  </a:lnTo>
                  <a:lnTo>
                    <a:pt x="278" y="317"/>
                  </a:lnTo>
                  <a:lnTo>
                    <a:pt x="214" y="376"/>
                  </a:lnTo>
                  <a:lnTo>
                    <a:pt x="160" y="426"/>
                  </a:lnTo>
                  <a:lnTo>
                    <a:pt x="96" y="465"/>
                  </a:lnTo>
                  <a:lnTo>
                    <a:pt x="29" y="513"/>
                  </a:lnTo>
                  <a:lnTo>
                    <a:pt x="0" y="494"/>
                  </a:lnTo>
                  <a:lnTo>
                    <a:pt x="9" y="454"/>
                  </a:lnTo>
                  <a:lnTo>
                    <a:pt x="127" y="367"/>
                  </a:lnTo>
                  <a:lnTo>
                    <a:pt x="171" y="317"/>
                  </a:lnTo>
                  <a:lnTo>
                    <a:pt x="236" y="264"/>
                  </a:lnTo>
                  <a:lnTo>
                    <a:pt x="258" y="222"/>
                  </a:lnTo>
                  <a:lnTo>
                    <a:pt x="289" y="194"/>
                  </a:lnTo>
                  <a:lnTo>
                    <a:pt x="348" y="146"/>
                  </a:lnTo>
                  <a:lnTo>
                    <a:pt x="427" y="14"/>
                  </a:lnTo>
                  <a:lnTo>
                    <a:pt x="443" y="0"/>
                  </a:lnTo>
                  <a:lnTo>
                    <a:pt x="449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5" name="Freeform 173"/>
            <p:cNvSpPr>
              <a:spLocks noChangeArrowheads="1"/>
            </p:cNvSpPr>
            <p:nvPr/>
          </p:nvSpPr>
          <p:spPr bwMode="auto">
            <a:xfrm>
              <a:off x="1744" y="3243"/>
              <a:ext cx="52" cy="28"/>
            </a:xfrm>
            <a:custGeom>
              <a:avLst/>
              <a:gdLst>
                <a:gd name="T0" fmla="*/ 12 w 234"/>
                <a:gd name="T1" fmla="*/ 17 h 128"/>
                <a:gd name="T2" fmla="*/ 51 w 234"/>
                <a:gd name="T3" fmla="*/ 0 h 128"/>
                <a:gd name="T4" fmla="*/ 96 w 234"/>
                <a:gd name="T5" fmla="*/ 0 h 128"/>
                <a:gd name="T6" fmla="*/ 183 w 234"/>
                <a:gd name="T7" fmla="*/ 26 h 128"/>
                <a:gd name="T8" fmla="*/ 233 w 234"/>
                <a:gd name="T9" fmla="*/ 107 h 128"/>
                <a:gd name="T10" fmla="*/ 233 w 234"/>
                <a:gd name="T11" fmla="*/ 127 h 128"/>
                <a:gd name="T12" fmla="*/ 219 w 234"/>
                <a:gd name="T13" fmla="*/ 127 h 128"/>
                <a:gd name="T14" fmla="*/ 160 w 234"/>
                <a:gd name="T15" fmla="*/ 76 h 128"/>
                <a:gd name="T16" fmla="*/ 87 w 234"/>
                <a:gd name="T17" fmla="*/ 59 h 128"/>
                <a:gd name="T18" fmla="*/ 12 w 234"/>
                <a:gd name="T19" fmla="*/ 45 h 128"/>
                <a:gd name="T20" fmla="*/ 0 w 234"/>
                <a:gd name="T21" fmla="*/ 37 h 128"/>
                <a:gd name="T22" fmla="*/ 12 w 234"/>
                <a:gd name="T23" fmla="*/ 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128">
                  <a:moveTo>
                    <a:pt x="12" y="17"/>
                  </a:moveTo>
                  <a:lnTo>
                    <a:pt x="51" y="0"/>
                  </a:lnTo>
                  <a:lnTo>
                    <a:pt x="96" y="0"/>
                  </a:lnTo>
                  <a:lnTo>
                    <a:pt x="183" y="26"/>
                  </a:lnTo>
                  <a:lnTo>
                    <a:pt x="233" y="107"/>
                  </a:lnTo>
                  <a:lnTo>
                    <a:pt x="233" y="127"/>
                  </a:lnTo>
                  <a:lnTo>
                    <a:pt x="219" y="127"/>
                  </a:lnTo>
                  <a:lnTo>
                    <a:pt x="160" y="76"/>
                  </a:lnTo>
                  <a:lnTo>
                    <a:pt x="87" y="59"/>
                  </a:lnTo>
                  <a:lnTo>
                    <a:pt x="12" y="45"/>
                  </a:lnTo>
                  <a:lnTo>
                    <a:pt x="0" y="37"/>
                  </a:lnTo>
                  <a:lnTo>
                    <a:pt x="12" y="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6" name="Freeform 174"/>
            <p:cNvSpPr>
              <a:spLocks noChangeArrowheads="1"/>
            </p:cNvSpPr>
            <p:nvPr/>
          </p:nvSpPr>
          <p:spPr bwMode="auto">
            <a:xfrm>
              <a:off x="1744" y="3284"/>
              <a:ext cx="45" cy="19"/>
            </a:xfrm>
            <a:custGeom>
              <a:avLst/>
              <a:gdLst>
                <a:gd name="T0" fmla="*/ 22 w 202"/>
                <a:gd name="T1" fmla="*/ 0 h 88"/>
                <a:gd name="T2" fmla="*/ 112 w 202"/>
                <a:gd name="T3" fmla="*/ 28 h 88"/>
                <a:gd name="T4" fmla="*/ 193 w 202"/>
                <a:gd name="T5" fmla="*/ 19 h 88"/>
                <a:gd name="T6" fmla="*/ 201 w 202"/>
                <a:gd name="T7" fmla="*/ 28 h 88"/>
                <a:gd name="T8" fmla="*/ 199 w 202"/>
                <a:gd name="T9" fmla="*/ 45 h 88"/>
                <a:gd name="T10" fmla="*/ 154 w 202"/>
                <a:gd name="T11" fmla="*/ 67 h 88"/>
                <a:gd name="T12" fmla="*/ 103 w 202"/>
                <a:gd name="T13" fmla="*/ 87 h 88"/>
                <a:gd name="T14" fmla="*/ 61 w 202"/>
                <a:gd name="T15" fmla="*/ 59 h 88"/>
                <a:gd name="T16" fmla="*/ 16 w 202"/>
                <a:gd name="T17" fmla="*/ 45 h 88"/>
                <a:gd name="T18" fmla="*/ 0 w 202"/>
                <a:gd name="T19" fmla="*/ 19 h 88"/>
                <a:gd name="T20" fmla="*/ 2 w 202"/>
                <a:gd name="T21" fmla="*/ 5 h 88"/>
                <a:gd name="T22" fmla="*/ 22 w 202"/>
                <a:gd name="T2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2" h="88">
                  <a:moveTo>
                    <a:pt x="22" y="0"/>
                  </a:moveTo>
                  <a:lnTo>
                    <a:pt x="112" y="28"/>
                  </a:lnTo>
                  <a:lnTo>
                    <a:pt x="193" y="19"/>
                  </a:lnTo>
                  <a:lnTo>
                    <a:pt x="201" y="28"/>
                  </a:lnTo>
                  <a:lnTo>
                    <a:pt x="199" y="45"/>
                  </a:lnTo>
                  <a:lnTo>
                    <a:pt x="154" y="67"/>
                  </a:lnTo>
                  <a:lnTo>
                    <a:pt x="103" y="87"/>
                  </a:lnTo>
                  <a:lnTo>
                    <a:pt x="61" y="59"/>
                  </a:lnTo>
                  <a:lnTo>
                    <a:pt x="16" y="45"/>
                  </a:lnTo>
                  <a:lnTo>
                    <a:pt x="0" y="19"/>
                  </a:lnTo>
                  <a:lnTo>
                    <a:pt x="2" y="5"/>
                  </a:lnTo>
                  <a:lnTo>
                    <a:pt x="2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7" name="Freeform 175"/>
            <p:cNvSpPr>
              <a:spLocks noChangeArrowheads="1"/>
            </p:cNvSpPr>
            <p:nvPr/>
          </p:nvSpPr>
          <p:spPr bwMode="auto">
            <a:xfrm>
              <a:off x="1696" y="3046"/>
              <a:ext cx="235" cy="264"/>
            </a:xfrm>
            <a:custGeom>
              <a:avLst/>
              <a:gdLst>
                <a:gd name="T0" fmla="*/ 31 w 1041"/>
                <a:gd name="T1" fmla="*/ 286 h 1170"/>
                <a:gd name="T2" fmla="*/ 143 w 1041"/>
                <a:gd name="T3" fmla="*/ 197 h 1170"/>
                <a:gd name="T4" fmla="*/ 185 w 1041"/>
                <a:gd name="T5" fmla="*/ 110 h 1170"/>
                <a:gd name="T6" fmla="*/ 247 w 1041"/>
                <a:gd name="T7" fmla="*/ 73 h 1170"/>
                <a:gd name="T8" fmla="*/ 379 w 1041"/>
                <a:gd name="T9" fmla="*/ 0 h 1170"/>
                <a:gd name="T10" fmla="*/ 628 w 1041"/>
                <a:gd name="T11" fmla="*/ 6 h 1170"/>
                <a:gd name="T12" fmla="*/ 774 w 1041"/>
                <a:gd name="T13" fmla="*/ 73 h 1170"/>
                <a:gd name="T14" fmla="*/ 864 w 1041"/>
                <a:gd name="T15" fmla="*/ 191 h 1170"/>
                <a:gd name="T16" fmla="*/ 928 w 1041"/>
                <a:gd name="T17" fmla="*/ 264 h 1170"/>
                <a:gd name="T18" fmla="*/ 995 w 1041"/>
                <a:gd name="T19" fmla="*/ 390 h 1170"/>
                <a:gd name="T20" fmla="*/ 1009 w 1041"/>
                <a:gd name="T21" fmla="*/ 581 h 1170"/>
                <a:gd name="T22" fmla="*/ 1035 w 1041"/>
                <a:gd name="T23" fmla="*/ 726 h 1170"/>
                <a:gd name="T24" fmla="*/ 987 w 1041"/>
                <a:gd name="T25" fmla="*/ 911 h 1170"/>
                <a:gd name="T26" fmla="*/ 939 w 1041"/>
                <a:gd name="T27" fmla="*/ 1119 h 1170"/>
                <a:gd name="T28" fmla="*/ 894 w 1041"/>
                <a:gd name="T29" fmla="*/ 1169 h 1170"/>
                <a:gd name="T30" fmla="*/ 878 w 1041"/>
                <a:gd name="T31" fmla="*/ 1127 h 1170"/>
                <a:gd name="T32" fmla="*/ 922 w 1041"/>
                <a:gd name="T33" fmla="*/ 1023 h 1170"/>
                <a:gd name="T34" fmla="*/ 987 w 1041"/>
                <a:gd name="T35" fmla="*/ 810 h 1170"/>
                <a:gd name="T36" fmla="*/ 953 w 1041"/>
                <a:gd name="T37" fmla="*/ 581 h 1170"/>
                <a:gd name="T38" fmla="*/ 953 w 1041"/>
                <a:gd name="T39" fmla="*/ 398 h 1170"/>
                <a:gd name="T40" fmla="*/ 917 w 1041"/>
                <a:gd name="T41" fmla="*/ 325 h 1170"/>
                <a:gd name="T42" fmla="*/ 869 w 1041"/>
                <a:gd name="T43" fmla="*/ 258 h 1170"/>
                <a:gd name="T44" fmla="*/ 805 w 1041"/>
                <a:gd name="T45" fmla="*/ 197 h 1170"/>
                <a:gd name="T46" fmla="*/ 718 w 1041"/>
                <a:gd name="T47" fmla="*/ 82 h 1170"/>
                <a:gd name="T48" fmla="*/ 611 w 1041"/>
                <a:gd name="T49" fmla="*/ 56 h 1170"/>
                <a:gd name="T50" fmla="*/ 384 w 1041"/>
                <a:gd name="T51" fmla="*/ 45 h 1170"/>
                <a:gd name="T52" fmla="*/ 297 w 1041"/>
                <a:gd name="T53" fmla="*/ 110 h 1170"/>
                <a:gd name="T54" fmla="*/ 208 w 1041"/>
                <a:gd name="T55" fmla="*/ 154 h 1170"/>
                <a:gd name="T56" fmla="*/ 157 w 1041"/>
                <a:gd name="T57" fmla="*/ 272 h 1170"/>
                <a:gd name="T58" fmla="*/ 112 w 1041"/>
                <a:gd name="T59" fmla="*/ 314 h 1170"/>
                <a:gd name="T60" fmla="*/ 25 w 1041"/>
                <a:gd name="T61" fmla="*/ 398 h 1170"/>
                <a:gd name="T62" fmla="*/ 9 w 1041"/>
                <a:gd name="T63" fmla="*/ 49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1" h="1170">
                  <a:moveTo>
                    <a:pt x="0" y="471"/>
                  </a:moveTo>
                  <a:lnTo>
                    <a:pt x="31" y="286"/>
                  </a:lnTo>
                  <a:lnTo>
                    <a:pt x="98" y="255"/>
                  </a:lnTo>
                  <a:lnTo>
                    <a:pt x="143" y="197"/>
                  </a:lnTo>
                  <a:lnTo>
                    <a:pt x="163" y="146"/>
                  </a:lnTo>
                  <a:lnTo>
                    <a:pt x="185" y="110"/>
                  </a:lnTo>
                  <a:lnTo>
                    <a:pt x="210" y="82"/>
                  </a:lnTo>
                  <a:lnTo>
                    <a:pt x="247" y="73"/>
                  </a:lnTo>
                  <a:lnTo>
                    <a:pt x="325" y="20"/>
                  </a:lnTo>
                  <a:lnTo>
                    <a:pt x="379" y="0"/>
                  </a:lnTo>
                  <a:lnTo>
                    <a:pt x="457" y="20"/>
                  </a:lnTo>
                  <a:lnTo>
                    <a:pt x="628" y="6"/>
                  </a:lnTo>
                  <a:lnTo>
                    <a:pt x="701" y="20"/>
                  </a:lnTo>
                  <a:lnTo>
                    <a:pt x="774" y="73"/>
                  </a:lnTo>
                  <a:lnTo>
                    <a:pt x="833" y="154"/>
                  </a:lnTo>
                  <a:lnTo>
                    <a:pt x="864" y="191"/>
                  </a:lnTo>
                  <a:lnTo>
                    <a:pt x="894" y="227"/>
                  </a:lnTo>
                  <a:lnTo>
                    <a:pt x="928" y="264"/>
                  </a:lnTo>
                  <a:lnTo>
                    <a:pt x="953" y="300"/>
                  </a:lnTo>
                  <a:lnTo>
                    <a:pt x="995" y="390"/>
                  </a:lnTo>
                  <a:lnTo>
                    <a:pt x="1004" y="494"/>
                  </a:lnTo>
                  <a:lnTo>
                    <a:pt x="1009" y="581"/>
                  </a:lnTo>
                  <a:lnTo>
                    <a:pt x="1018" y="653"/>
                  </a:lnTo>
                  <a:lnTo>
                    <a:pt x="1035" y="726"/>
                  </a:lnTo>
                  <a:lnTo>
                    <a:pt x="1040" y="833"/>
                  </a:lnTo>
                  <a:lnTo>
                    <a:pt x="987" y="911"/>
                  </a:lnTo>
                  <a:lnTo>
                    <a:pt x="962" y="1060"/>
                  </a:lnTo>
                  <a:lnTo>
                    <a:pt x="939" y="1119"/>
                  </a:lnTo>
                  <a:lnTo>
                    <a:pt x="922" y="1147"/>
                  </a:lnTo>
                  <a:lnTo>
                    <a:pt x="894" y="1169"/>
                  </a:lnTo>
                  <a:lnTo>
                    <a:pt x="869" y="1161"/>
                  </a:lnTo>
                  <a:lnTo>
                    <a:pt x="878" y="1127"/>
                  </a:lnTo>
                  <a:lnTo>
                    <a:pt x="908" y="1079"/>
                  </a:lnTo>
                  <a:lnTo>
                    <a:pt x="922" y="1023"/>
                  </a:lnTo>
                  <a:lnTo>
                    <a:pt x="931" y="892"/>
                  </a:lnTo>
                  <a:lnTo>
                    <a:pt x="987" y="810"/>
                  </a:lnTo>
                  <a:lnTo>
                    <a:pt x="987" y="738"/>
                  </a:lnTo>
                  <a:lnTo>
                    <a:pt x="953" y="581"/>
                  </a:lnTo>
                  <a:lnTo>
                    <a:pt x="967" y="494"/>
                  </a:lnTo>
                  <a:lnTo>
                    <a:pt x="953" y="398"/>
                  </a:lnTo>
                  <a:lnTo>
                    <a:pt x="939" y="362"/>
                  </a:lnTo>
                  <a:lnTo>
                    <a:pt x="917" y="325"/>
                  </a:lnTo>
                  <a:lnTo>
                    <a:pt x="892" y="292"/>
                  </a:lnTo>
                  <a:lnTo>
                    <a:pt x="869" y="258"/>
                  </a:lnTo>
                  <a:lnTo>
                    <a:pt x="836" y="227"/>
                  </a:lnTo>
                  <a:lnTo>
                    <a:pt x="805" y="197"/>
                  </a:lnTo>
                  <a:lnTo>
                    <a:pt x="754" y="110"/>
                  </a:lnTo>
                  <a:lnTo>
                    <a:pt x="718" y="82"/>
                  </a:lnTo>
                  <a:lnTo>
                    <a:pt x="681" y="65"/>
                  </a:lnTo>
                  <a:lnTo>
                    <a:pt x="611" y="56"/>
                  </a:lnTo>
                  <a:lnTo>
                    <a:pt x="446" y="65"/>
                  </a:lnTo>
                  <a:lnTo>
                    <a:pt x="384" y="45"/>
                  </a:lnTo>
                  <a:lnTo>
                    <a:pt x="342" y="73"/>
                  </a:lnTo>
                  <a:lnTo>
                    <a:pt x="297" y="110"/>
                  </a:lnTo>
                  <a:lnTo>
                    <a:pt x="253" y="132"/>
                  </a:lnTo>
                  <a:lnTo>
                    <a:pt x="208" y="154"/>
                  </a:lnTo>
                  <a:lnTo>
                    <a:pt x="180" y="208"/>
                  </a:lnTo>
                  <a:lnTo>
                    <a:pt x="157" y="272"/>
                  </a:lnTo>
                  <a:lnTo>
                    <a:pt x="135" y="295"/>
                  </a:lnTo>
                  <a:lnTo>
                    <a:pt x="112" y="314"/>
                  </a:lnTo>
                  <a:lnTo>
                    <a:pt x="48" y="337"/>
                  </a:lnTo>
                  <a:lnTo>
                    <a:pt x="25" y="398"/>
                  </a:lnTo>
                  <a:lnTo>
                    <a:pt x="17" y="480"/>
                  </a:lnTo>
                  <a:lnTo>
                    <a:pt x="9" y="491"/>
                  </a:lnTo>
                  <a:lnTo>
                    <a:pt x="0" y="47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8" name="Freeform 176"/>
            <p:cNvSpPr>
              <a:spLocks noChangeArrowheads="1"/>
            </p:cNvSpPr>
            <p:nvPr/>
          </p:nvSpPr>
          <p:spPr bwMode="auto">
            <a:xfrm>
              <a:off x="1717" y="3155"/>
              <a:ext cx="125" cy="45"/>
            </a:xfrm>
            <a:custGeom>
              <a:avLst/>
              <a:gdLst>
                <a:gd name="T0" fmla="*/ 14 w 556"/>
                <a:gd name="T1" fmla="*/ 126 h 203"/>
                <a:gd name="T2" fmla="*/ 109 w 556"/>
                <a:gd name="T3" fmla="*/ 126 h 203"/>
                <a:gd name="T4" fmla="*/ 168 w 556"/>
                <a:gd name="T5" fmla="*/ 90 h 203"/>
                <a:gd name="T6" fmla="*/ 213 w 556"/>
                <a:gd name="T7" fmla="*/ 53 h 203"/>
                <a:gd name="T8" fmla="*/ 261 w 556"/>
                <a:gd name="T9" fmla="*/ 17 h 203"/>
                <a:gd name="T10" fmla="*/ 319 w 556"/>
                <a:gd name="T11" fmla="*/ 0 h 203"/>
                <a:gd name="T12" fmla="*/ 376 w 556"/>
                <a:gd name="T13" fmla="*/ 39 h 203"/>
                <a:gd name="T14" fmla="*/ 462 w 556"/>
                <a:gd name="T15" fmla="*/ 104 h 203"/>
                <a:gd name="T16" fmla="*/ 496 w 556"/>
                <a:gd name="T17" fmla="*/ 132 h 203"/>
                <a:gd name="T18" fmla="*/ 547 w 556"/>
                <a:gd name="T19" fmla="*/ 143 h 203"/>
                <a:gd name="T20" fmla="*/ 555 w 556"/>
                <a:gd name="T21" fmla="*/ 157 h 203"/>
                <a:gd name="T22" fmla="*/ 547 w 556"/>
                <a:gd name="T23" fmla="*/ 171 h 203"/>
                <a:gd name="T24" fmla="*/ 448 w 556"/>
                <a:gd name="T25" fmla="*/ 140 h 203"/>
                <a:gd name="T26" fmla="*/ 406 w 556"/>
                <a:gd name="T27" fmla="*/ 109 h 203"/>
                <a:gd name="T28" fmla="*/ 356 w 556"/>
                <a:gd name="T29" fmla="*/ 76 h 203"/>
                <a:gd name="T30" fmla="*/ 317 w 556"/>
                <a:gd name="T31" fmla="*/ 36 h 203"/>
                <a:gd name="T32" fmla="*/ 261 w 556"/>
                <a:gd name="T33" fmla="*/ 59 h 203"/>
                <a:gd name="T34" fmla="*/ 221 w 556"/>
                <a:gd name="T35" fmla="*/ 109 h 203"/>
                <a:gd name="T36" fmla="*/ 179 w 556"/>
                <a:gd name="T37" fmla="*/ 162 h 203"/>
                <a:gd name="T38" fmla="*/ 157 w 556"/>
                <a:gd name="T39" fmla="*/ 185 h 203"/>
                <a:gd name="T40" fmla="*/ 126 w 556"/>
                <a:gd name="T41" fmla="*/ 202 h 203"/>
                <a:gd name="T42" fmla="*/ 67 w 556"/>
                <a:gd name="T43" fmla="*/ 193 h 203"/>
                <a:gd name="T44" fmla="*/ 8 w 556"/>
                <a:gd name="T45" fmla="*/ 154 h 203"/>
                <a:gd name="T46" fmla="*/ 0 w 556"/>
                <a:gd name="T47" fmla="*/ 134 h 203"/>
                <a:gd name="T48" fmla="*/ 14 w 556"/>
                <a:gd name="T49" fmla="*/ 12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6" h="203">
                  <a:moveTo>
                    <a:pt x="14" y="126"/>
                  </a:moveTo>
                  <a:lnTo>
                    <a:pt x="109" y="126"/>
                  </a:lnTo>
                  <a:lnTo>
                    <a:pt x="168" y="90"/>
                  </a:lnTo>
                  <a:lnTo>
                    <a:pt x="213" y="53"/>
                  </a:lnTo>
                  <a:lnTo>
                    <a:pt x="261" y="17"/>
                  </a:lnTo>
                  <a:lnTo>
                    <a:pt x="319" y="0"/>
                  </a:lnTo>
                  <a:lnTo>
                    <a:pt x="376" y="39"/>
                  </a:lnTo>
                  <a:lnTo>
                    <a:pt x="462" y="104"/>
                  </a:lnTo>
                  <a:lnTo>
                    <a:pt x="496" y="132"/>
                  </a:lnTo>
                  <a:lnTo>
                    <a:pt x="547" y="143"/>
                  </a:lnTo>
                  <a:lnTo>
                    <a:pt x="555" y="157"/>
                  </a:lnTo>
                  <a:lnTo>
                    <a:pt x="547" y="171"/>
                  </a:lnTo>
                  <a:lnTo>
                    <a:pt x="448" y="140"/>
                  </a:lnTo>
                  <a:lnTo>
                    <a:pt x="406" y="109"/>
                  </a:lnTo>
                  <a:lnTo>
                    <a:pt x="356" y="76"/>
                  </a:lnTo>
                  <a:lnTo>
                    <a:pt x="317" y="36"/>
                  </a:lnTo>
                  <a:lnTo>
                    <a:pt x="261" y="59"/>
                  </a:lnTo>
                  <a:lnTo>
                    <a:pt x="221" y="109"/>
                  </a:lnTo>
                  <a:lnTo>
                    <a:pt x="179" y="162"/>
                  </a:lnTo>
                  <a:lnTo>
                    <a:pt x="157" y="185"/>
                  </a:lnTo>
                  <a:lnTo>
                    <a:pt x="126" y="202"/>
                  </a:lnTo>
                  <a:lnTo>
                    <a:pt x="67" y="193"/>
                  </a:lnTo>
                  <a:lnTo>
                    <a:pt x="8" y="154"/>
                  </a:lnTo>
                  <a:lnTo>
                    <a:pt x="0" y="134"/>
                  </a:lnTo>
                  <a:lnTo>
                    <a:pt x="14" y="1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29" name="Freeform 177"/>
            <p:cNvSpPr>
              <a:spLocks noChangeArrowheads="1"/>
            </p:cNvSpPr>
            <p:nvPr/>
          </p:nvSpPr>
          <p:spPr bwMode="auto">
            <a:xfrm>
              <a:off x="1818" y="3207"/>
              <a:ext cx="23" cy="70"/>
            </a:xfrm>
            <a:custGeom>
              <a:avLst/>
              <a:gdLst>
                <a:gd name="T0" fmla="*/ 9 w 105"/>
                <a:gd name="T1" fmla="*/ 0 h 315"/>
                <a:gd name="T2" fmla="*/ 99 w 105"/>
                <a:gd name="T3" fmla="*/ 53 h 315"/>
                <a:gd name="T4" fmla="*/ 104 w 105"/>
                <a:gd name="T5" fmla="*/ 103 h 315"/>
                <a:gd name="T6" fmla="*/ 90 w 105"/>
                <a:gd name="T7" fmla="*/ 159 h 315"/>
                <a:gd name="T8" fmla="*/ 104 w 105"/>
                <a:gd name="T9" fmla="*/ 280 h 315"/>
                <a:gd name="T10" fmla="*/ 90 w 105"/>
                <a:gd name="T11" fmla="*/ 314 h 315"/>
                <a:gd name="T12" fmla="*/ 73 w 105"/>
                <a:gd name="T13" fmla="*/ 300 h 315"/>
                <a:gd name="T14" fmla="*/ 37 w 105"/>
                <a:gd name="T15" fmla="*/ 140 h 315"/>
                <a:gd name="T16" fmla="*/ 68 w 105"/>
                <a:gd name="T17" fmla="*/ 73 h 315"/>
                <a:gd name="T18" fmla="*/ 40 w 105"/>
                <a:gd name="T19" fmla="*/ 42 h 315"/>
                <a:gd name="T20" fmla="*/ 9 w 105"/>
                <a:gd name="T21" fmla="*/ 31 h 315"/>
                <a:gd name="T22" fmla="*/ 0 w 105"/>
                <a:gd name="T23" fmla="*/ 14 h 315"/>
                <a:gd name="T24" fmla="*/ 9 w 105"/>
                <a:gd name="T2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315">
                  <a:moveTo>
                    <a:pt x="9" y="0"/>
                  </a:moveTo>
                  <a:lnTo>
                    <a:pt x="99" y="53"/>
                  </a:lnTo>
                  <a:lnTo>
                    <a:pt x="104" y="103"/>
                  </a:lnTo>
                  <a:lnTo>
                    <a:pt x="90" y="159"/>
                  </a:lnTo>
                  <a:lnTo>
                    <a:pt x="104" y="280"/>
                  </a:lnTo>
                  <a:lnTo>
                    <a:pt x="90" y="314"/>
                  </a:lnTo>
                  <a:lnTo>
                    <a:pt x="73" y="300"/>
                  </a:lnTo>
                  <a:lnTo>
                    <a:pt x="37" y="140"/>
                  </a:lnTo>
                  <a:lnTo>
                    <a:pt x="68" y="73"/>
                  </a:lnTo>
                  <a:lnTo>
                    <a:pt x="40" y="42"/>
                  </a:lnTo>
                  <a:lnTo>
                    <a:pt x="9" y="31"/>
                  </a:lnTo>
                  <a:lnTo>
                    <a:pt x="0" y="14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0" name="Freeform 178"/>
            <p:cNvSpPr>
              <a:spLocks noChangeArrowheads="1"/>
            </p:cNvSpPr>
            <p:nvPr/>
          </p:nvSpPr>
          <p:spPr bwMode="auto">
            <a:xfrm>
              <a:off x="1857" y="3230"/>
              <a:ext cx="39" cy="89"/>
            </a:xfrm>
            <a:custGeom>
              <a:avLst/>
              <a:gdLst>
                <a:gd name="T0" fmla="*/ 14 w 178"/>
                <a:gd name="T1" fmla="*/ 0 h 397"/>
                <a:gd name="T2" fmla="*/ 146 w 178"/>
                <a:gd name="T3" fmla="*/ 51 h 397"/>
                <a:gd name="T4" fmla="*/ 177 w 178"/>
                <a:gd name="T5" fmla="*/ 138 h 397"/>
                <a:gd name="T6" fmla="*/ 163 w 178"/>
                <a:gd name="T7" fmla="*/ 233 h 397"/>
                <a:gd name="T8" fmla="*/ 118 w 178"/>
                <a:gd name="T9" fmla="*/ 314 h 397"/>
                <a:gd name="T10" fmla="*/ 104 w 178"/>
                <a:gd name="T11" fmla="*/ 362 h 397"/>
                <a:gd name="T12" fmla="*/ 73 w 178"/>
                <a:gd name="T13" fmla="*/ 396 h 397"/>
                <a:gd name="T14" fmla="*/ 45 w 178"/>
                <a:gd name="T15" fmla="*/ 396 h 397"/>
                <a:gd name="T16" fmla="*/ 45 w 178"/>
                <a:gd name="T17" fmla="*/ 359 h 397"/>
                <a:gd name="T18" fmla="*/ 65 w 178"/>
                <a:gd name="T19" fmla="*/ 292 h 397"/>
                <a:gd name="T20" fmla="*/ 87 w 178"/>
                <a:gd name="T21" fmla="*/ 244 h 397"/>
                <a:gd name="T22" fmla="*/ 110 w 178"/>
                <a:gd name="T23" fmla="*/ 197 h 397"/>
                <a:gd name="T24" fmla="*/ 127 w 178"/>
                <a:gd name="T25" fmla="*/ 73 h 397"/>
                <a:gd name="T26" fmla="*/ 76 w 178"/>
                <a:gd name="T27" fmla="*/ 37 h 397"/>
                <a:gd name="T28" fmla="*/ 14 w 178"/>
                <a:gd name="T29" fmla="*/ 34 h 397"/>
                <a:gd name="T30" fmla="*/ 0 w 178"/>
                <a:gd name="T31" fmla="*/ 20 h 397"/>
                <a:gd name="T32" fmla="*/ 14 w 178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" h="397">
                  <a:moveTo>
                    <a:pt x="14" y="0"/>
                  </a:moveTo>
                  <a:lnTo>
                    <a:pt x="146" y="51"/>
                  </a:lnTo>
                  <a:lnTo>
                    <a:pt x="177" y="138"/>
                  </a:lnTo>
                  <a:lnTo>
                    <a:pt x="163" y="233"/>
                  </a:lnTo>
                  <a:lnTo>
                    <a:pt x="118" y="314"/>
                  </a:lnTo>
                  <a:lnTo>
                    <a:pt x="104" y="362"/>
                  </a:lnTo>
                  <a:lnTo>
                    <a:pt x="73" y="396"/>
                  </a:lnTo>
                  <a:lnTo>
                    <a:pt x="45" y="396"/>
                  </a:lnTo>
                  <a:lnTo>
                    <a:pt x="45" y="359"/>
                  </a:lnTo>
                  <a:lnTo>
                    <a:pt x="65" y="292"/>
                  </a:lnTo>
                  <a:lnTo>
                    <a:pt x="87" y="244"/>
                  </a:lnTo>
                  <a:lnTo>
                    <a:pt x="110" y="197"/>
                  </a:lnTo>
                  <a:lnTo>
                    <a:pt x="127" y="73"/>
                  </a:lnTo>
                  <a:lnTo>
                    <a:pt x="76" y="37"/>
                  </a:lnTo>
                  <a:lnTo>
                    <a:pt x="14" y="34"/>
                  </a:lnTo>
                  <a:lnTo>
                    <a:pt x="0" y="20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1" name="Freeform 179"/>
            <p:cNvSpPr>
              <a:spLocks noChangeArrowheads="1"/>
            </p:cNvSpPr>
            <p:nvPr/>
          </p:nvSpPr>
          <p:spPr bwMode="auto">
            <a:xfrm>
              <a:off x="1417" y="3071"/>
              <a:ext cx="15" cy="72"/>
            </a:xfrm>
            <a:custGeom>
              <a:avLst/>
              <a:gdLst>
                <a:gd name="T0" fmla="*/ 70 w 71"/>
                <a:gd name="T1" fmla="*/ 22 h 323"/>
                <a:gd name="T2" fmla="*/ 59 w 71"/>
                <a:gd name="T3" fmla="*/ 109 h 323"/>
                <a:gd name="T4" fmla="*/ 56 w 71"/>
                <a:gd name="T5" fmla="*/ 168 h 323"/>
                <a:gd name="T6" fmla="*/ 45 w 71"/>
                <a:gd name="T7" fmla="*/ 229 h 323"/>
                <a:gd name="T8" fmla="*/ 22 w 71"/>
                <a:gd name="T9" fmla="*/ 316 h 323"/>
                <a:gd name="T10" fmla="*/ 11 w 71"/>
                <a:gd name="T11" fmla="*/ 322 h 323"/>
                <a:gd name="T12" fmla="*/ 0 w 71"/>
                <a:gd name="T13" fmla="*/ 302 h 323"/>
                <a:gd name="T14" fmla="*/ 14 w 71"/>
                <a:gd name="T15" fmla="*/ 168 h 323"/>
                <a:gd name="T16" fmla="*/ 19 w 71"/>
                <a:gd name="T17" fmla="*/ 89 h 323"/>
                <a:gd name="T18" fmla="*/ 28 w 71"/>
                <a:gd name="T19" fmla="*/ 22 h 323"/>
                <a:gd name="T20" fmla="*/ 36 w 71"/>
                <a:gd name="T21" fmla="*/ 5 h 323"/>
                <a:gd name="T22" fmla="*/ 50 w 71"/>
                <a:gd name="T23" fmla="*/ 0 h 323"/>
                <a:gd name="T24" fmla="*/ 70 w 71"/>
                <a:gd name="T25" fmla="*/ 2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323">
                  <a:moveTo>
                    <a:pt x="70" y="22"/>
                  </a:moveTo>
                  <a:lnTo>
                    <a:pt x="59" y="109"/>
                  </a:lnTo>
                  <a:lnTo>
                    <a:pt x="56" y="168"/>
                  </a:lnTo>
                  <a:lnTo>
                    <a:pt x="45" y="229"/>
                  </a:lnTo>
                  <a:lnTo>
                    <a:pt x="22" y="316"/>
                  </a:lnTo>
                  <a:lnTo>
                    <a:pt x="11" y="322"/>
                  </a:lnTo>
                  <a:lnTo>
                    <a:pt x="0" y="302"/>
                  </a:lnTo>
                  <a:lnTo>
                    <a:pt x="14" y="168"/>
                  </a:lnTo>
                  <a:lnTo>
                    <a:pt x="19" y="89"/>
                  </a:lnTo>
                  <a:lnTo>
                    <a:pt x="28" y="22"/>
                  </a:lnTo>
                  <a:lnTo>
                    <a:pt x="36" y="5"/>
                  </a:lnTo>
                  <a:lnTo>
                    <a:pt x="50" y="0"/>
                  </a:lnTo>
                  <a:lnTo>
                    <a:pt x="70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2" name="Freeform 180"/>
            <p:cNvSpPr>
              <a:spLocks noChangeArrowheads="1"/>
            </p:cNvSpPr>
            <p:nvPr/>
          </p:nvSpPr>
          <p:spPr bwMode="auto">
            <a:xfrm>
              <a:off x="1453" y="3100"/>
              <a:ext cx="26" cy="74"/>
            </a:xfrm>
            <a:custGeom>
              <a:avLst/>
              <a:gdLst>
                <a:gd name="T0" fmla="*/ 120 w 121"/>
                <a:gd name="T1" fmla="*/ 0 h 332"/>
                <a:gd name="T2" fmla="*/ 109 w 121"/>
                <a:gd name="T3" fmla="*/ 115 h 332"/>
                <a:gd name="T4" fmla="*/ 86 w 121"/>
                <a:gd name="T5" fmla="*/ 218 h 332"/>
                <a:gd name="T6" fmla="*/ 50 w 121"/>
                <a:gd name="T7" fmla="*/ 314 h 332"/>
                <a:gd name="T8" fmla="*/ 36 w 121"/>
                <a:gd name="T9" fmla="*/ 331 h 332"/>
                <a:gd name="T10" fmla="*/ 14 w 121"/>
                <a:gd name="T11" fmla="*/ 331 h 332"/>
                <a:gd name="T12" fmla="*/ 0 w 121"/>
                <a:gd name="T13" fmla="*/ 286 h 332"/>
                <a:gd name="T14" fmla="*/ 30 w 121"/>
                <a:gd name="T15" fmla="*/ 190 h 332"/>
                <a:gd name="T16" fmla="*/ 98 w 121"/>
                <a:gd name="T17" fmla="*/ 0 h 332"/>
                <a:gd name="T18" fmla="*/ 120 w 121"/>
                <a:gd name="T1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332">
                  <a:moveTo>
                    <a:pt x="120" y="0"/>
                  </a:moveTo>
                  <a:lnTo>
                    <a:pt x="109" y="115"/>
                  </a:lnTo>
                  <a:lnTo>
                    <a:pt x="86" y="218"/>
                  </a:lnTo>
                  <a:lnTo>
                    <a:pt x="50" y="314"/>
                  </a:lnTo>
                  <a:lnTo>
                    <a:pt x="36" y="331"/>
                  </a:lnTo>
                  <a:lnTo>
                    <a:pt x="14" y="331"/>
                  </a:lnTo>
                  <a:lnTo>
                    <a:pt x="0" y="286"/>
                  </a:lnTo>
                  <a:lnTo>
                    <a:pt x="30" y="190"/>
                  </a:lnTo>
                  <a:lnTo>
                    <a:pt x="98" y="0"/>
                  </a:lnTo>
                  <a:lnTo>
                    <a:pt x="1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3" name="Freeform 181"/>
            <p:cNvSpPr>
              <a:spLocks noChangeArrowheads="1"/>
            </p:cNvSpPr>
            <p:nvPr/>
          </p:nvSpPr>
          <p:spPr bwMode="auto">
            <a:xfrm>
              <a:off x="1447" y="3068"/>
              <a:ext cx="49" cy="68"/>
            </a:xfrm>
            <a:custGeom>
              <a:avLst/>
              <a:gdLst>
                <a:gd name="T0" fmla="*/ 8 w 222"/>
                <a:gd name="T1" fmla="*/ 0 h 303"/>
                <a:gd name="T2" fmla="*/ 103 w 222"/>
                <a:gd name="T3" fmla="*/ 36 h 303"/>
                <a:gd name="T4" fmla="*/ 173 w 222"/>
                <a:gd name="T5" fmla="*/ 126 h 303"/>
                <a:gd name="T6" fmla="*/ 221 w 222"/>
                <a:gd name="T7" fmla="*/ 286 h 303"/>
                <a:gd name="T8" fmla="*/ 218 w 222"/>
                <a:gd name="T9" fmla="*/ 302 h 303"/>
                <a:gd name="T10" fmla="*/ 199 w 222"/>
                <a:gd name="T11" fmla="*/ 302 h 303"/>
                <a:gd name="T12" fmla="*/ 182 w 222"/>
                <a:gd name="T13" fmla="*/ 266 h 303"/>
                <a:gd name="T14" fmla="*/ 154 w 222"/>
                <a:gd name="T15" fmla="*/ 241 h 303"/>
                <a:gd name="T16" fmla="*/ 109 w 222"/>
                <a:gd name="T17" fmla="*/ 176 h 303"/>
                <a:gd name="T18" fmla="*/ 67 w 222"/>
                <a:gd name="T19" fmla="*/ 81 h 303"/>
                <a:gd name="T20" fmla="*/ 44 w 222"/>
                <a:gd name="T21" fmla="*/ 44 h 303"/>
                <a:gd name="T22" fmla="*/ 8 w 222"/>
                <a:gd name="T23" fmla="*/ 30 h 303"/>
                <a:gd name="T24" fmla="*/ 0 w 222"/>
                <a:gd name="T25" fmla="*/ 14 h 303"/>
                <a:gd name="T26" fmla="*/ 8 w 222"/>
                <a:gd name="T2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2" h="303">
                  <a:moveTo>
                    <a:pt x="8" y="0"/>
                  </a:moveTo>
                  <a:lnTo>
                    <a:pt x="103" y="36"/>
                  </a:lnTo>
                  <a:lnTo>
                    <a:pt x="173" y="126"/>
                  </a:lnTo>
                  <a:lnTo>
                    <a:pt x="221" y="286"/>
                  </a:lnTo>
                  <a:lnTo>
                    <a:pt x="218" y="302"/>
                  </a:lnTo>
                  <a:lnTo>
                    <a:pt x="199" y="302"/>
                  </a:lnTo>
                  <a:lnTo>
                    <a:pt x="182" y="266"/>
                  </a:lnTo>
                  <a:lnTo>
                    <a:pt x="154" y="241"/>
                  </a:lnTo>
                  <a:lnTo>
                    <a:pt x="109" y="176"/>
                  </a:lnTo>
                  <a:lnTo>
                    <a:pt x="67" y="81"/>
                  </a:lnTo>
                  <a:lnTo>
                    <a:pt x="44" y="44"/>
                  </a:lnTo>
                  <a:lnTo>
                    <a:pt x="8" y="30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4" name="Freeform 182"/>
            <p:cNvSpPr>
              <a:spLocks noChangeArrowheads="1"/>
            </p:cNvSpPr>
            <p:nvPr/>
          </p:nvSpPr>
          <p:spPr bwMode="auto">
            <a:xfrm>
              <a:off x="1403" y="3155"/>
              <a:ext cx="43" cy="465"/>
            </a:xfrm>
            <a:custGeom>
              <a:avLst/>
              <a:gdLst>
                <a:gd name="T0" fmla="*/ 180 w 192"/>
                <a:gd name="T1" fmla="*/ 31 h 2055"/>
                <a:gd name="T2" fmla="*/ 143 w 192"/>
                <a:gd name="T3" fmla="*/ 62 h 2055"/>
                <a:gd name="T4" fmla="*/ 132 w 192"/>
                <a:gd name="T5" fmla="*/ 132 h 2055"/>
                <a:gd name="T6" fmla="*/ 104 w 192"/>
                <a:gd name="T7" fmla="*/ 272 h 2055"/>
                <a:gd name="T8" fmla="*/ 76 w 192"/>
                <a:gd name="T9" fmla="*/ 434 h 2055"/>
                <a:gd name="T10" fmla="*/ 53 w 192"/>
                <a:gd name="T11" fmla="*/ 602 h 2055"/>
                <a:gd name="T12" fmla="*/ 45 w 192"/>
                <a:gd name="T13" fmla="*/ 661 h 2055"/>
                <a:gd name="T14" fmla="*/ 59 w 192"/>
                <a:gd name="T15" fmla="*/ 782 h 2055"/>
                <a:gd name="T16" fmla="*/ 76 w 192"/>
                <a:gd name="T17" fmla="*/ 905 h 2055"/>
                <a:gd name="T18" fmla="*/ 90 w 192"/>
                <a:gd name="T19" fmla="*/ 1009 h 2055"/>
                <a:gd name="T20" fmla="*/ 98 w 192"/>
                <a:gd name="T21" fmla="*/ 1135 h 2055"/>
                <a:gd name="T22" fmla="*/ 118 w 192"/>
                <a:gd name="T23" fmla="*/ 1261 h 2055"/>
                <a:gd name="T24" fmla="*/ 112 w 192"/>
                <a:gd name="T25" fmla="*/ 1379 h 2055"/>
                <a:gd name="T26" fmla="*/ 98 w 192"/>
                <a:gd name="T27" fmla="*/ 1480 h 2055"/>
                <a:gd name="T28" fmla="*/ 73 w 192"/>
                <a:gd name="T29" fmla="*/ 1696 h 2055"/>
                <a:gd name="T30" fmla="*/ 48 w 192"/>
                <a:gd name="T31" fmla="*/ 1850 h 2055"/>
                <a:gd name="T32" fmla="*/ 73 w 192"/>
                <a:gd name="T33" fmla="*/ 1886 h 2055"/>
                <a:gd name="T34" fmla="*/ 98 w 192"/>
                <a:gd name="T35" fmla="*/ 1923 h 2055"/>
                <a:gd name="T36" fmla="*/ 132 w 192"/>
                <a:gd name="T37" fmla="*/ 2026 h 2055"/>
                <a:gd name="T38" fmla="*/ 132 w 192"/>
                <a:gd name="T39" fmla="*/ 2049 h 2055"/>
                <a:gd name="T40" fmla="*/ 118 w 192"/>
                <a:gd name="T41" fmla="*/ 2054 h 2055"/>
                <a:gd name="T42" fmla="*/ 37 w 192"/>
                <a:gd name="T43" fmla="*/ 1954 h 2055"/>
                <a:gd name="T44" fmla="*/ 25 w 192"/>
                <a:gd name="T45" fmla="*/ 1850 h 2055"/>
                <a:gd name="T46" fmla="*/ 48 w 192"/>
                <a:gd name="T47" fmla="*/ 1693 h 2055"/>
                <a:gd name="T48" fmla="*/ 67 w 192"/>
                <a:gd name="T49" fmla="*/ 1267 h 2055"/>
                <a:gd name="T50" fmla="*/ 31 w 192"/>
                <a:gd name="T51" fmla="*/ 1012 h 2055"/>
                <a:gd name="T52" fmla="*/ 23 w 192"/>
                <a:gd name="T53" fmla="*/ 905 h 2055"/>
                <a:gd name="T54" fmla="*/ 0 w 192"/>
                <a:gd name="T55" fmla="*/ 661 h 2055"/>
                <a:gd name="T56" fmla="*/ 0 w 192"/>
                <a:gd name="T57" fmla="*/ 588 h 2055"/>
                <a:gd name="T58" fmla="*/ 59 w 192"/>
                <a:gd name="T59" fmla="*/ 238 h 2055"/>
                <a:gd name="T60" fmla="*/ 98 w 192"/>
                <a:gd name="T61" fmla="*/ 95 h 2055"/>
                <a:gd name="T62" fmla="*/ 126 w 192"/>
                <a:gd name="T63" fmla="*/ 39 h 2055"/>
                <a:gd name="T64" fmla="*/ 177 w 192"/>
                <a:gd name="T65" fmla="*/ 0 h 2055"/>
                <a:gd name="T66" fmla="*/ 191 w 192"/>
                <a:gd name="T67" fmla="*/ 14 h 2055"/>
                <a:gd name="T68" fmla="*/ 180 w 192"/>
                <a:gd name="T69" fmla="*/ 31 h 2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55">
                  <a:moveTo>
                    <a:pt x="180" y="31"/>
                  </a:moveTo>
                  <a:lnTo>
                    <a:pt x="143" y="62"/>
                  </a:lnTo>
                  <a:lnTo>
                    <a:pt x="132" y="132"/>
                  </a:lnTo>
                  <a:lnTo>
                    <a:pt x="104" y="272"/>
                  </a:lnTo>
                  <a:lnTo>
                    <a:pt x="76" y="434"/>
                  </a:lnTo>
                  <a:lnTo>
                    <a:pt x="53" y="602"/>
                  </a:lnTo>
                  <a:lnTo>
                    <a:pt x="45" y="661"/>
                  </a:lnTo>
                  <a:lnTo>
                    <a:pt x="59" y="782"/>
                  </a:lnTo>
                  <a:lnTo>
                    <a:pt x="76" y="905"/>
                  </a:lnTo>
                  <a:lnTo>
                    <a:pt x="90" y="1009"/>
                  </a:lnTo>
                  <a:lnTo>
                    <a:pt x="98" y="1135"/>
                  </a:lnTo>
                  <a:lnTo>
                    <a:pt x="118" y="1261"/>
                  </a:lnTo>
                  <a:lnTo>
                    <a:pt x="112" y="1379"/>
                  </a:lnTo>
                  <a:lnTo>
                    <a:pt x="98" y="1480"/>
                  </a:lnTo>
                  <a:lnTo>
                    <a:pt x="73" y="1696"/>
                  </a:lnTo>
                  <a:lnTo>
                    <a:pt x="48" y="1850"/>
                  </a:lnTo>
                  <a:lnTo>
                    <a:pt x="73" y="1886"/>
                  </a:lnTo>
                  <a:lnTo>
                    <a:pt x="98" y="1923"/>
                  </a:lnTo>
                  <a:lnTo>
                    <a:pt x="132" y="2026"/>
                  </a:lnTo>
                  <a:lnTo>
                    <a:pt x="132" y="2049"/>
                  </a:lnTo>
                  <a:lnTo>
                    <a:pt x="118" y="2054"/>
                  </a:lnTo>
                  <a:lnTo>
                    <a:pt x="37" y="1954"/>
                  </a:lnTo>
                  <a:lnTo>
                    <a:pt x="25" y="1850"/>
                  </a:lnTo>
                  <a:lnTo>
                    <a:pt x="48" y="1693"/>
                  </a:lnTo>
                  <a:lnTo>
                    <a:pt x="67" y="1267"/>
                  </a:lnTo>
                  <a:lnTo>
                    <a:pt x="31" y="1012"/>
                  </a:lnTo>
                  <a:lnTo>
                    <a:pt x="23" y="905"/>
                  </a:lnTo>
                  <a:lnTo>
                    <a:pt x="0" y="661"/>
                  </a:lnTo>
                  <a:lnTo>
                    <a:pt x="0" y="588"/>
                  </a:lnTo>
                  <a:lnTo>
                    <a:pt x="59" y="238"/>
                  </a:lnTo>
                  <a:lnTo>
                    <a:pt x="98" y="95"/>
                  </a:lnTo>
                  <a:lnTo>
                    <a:pt x="126" y="39"/>
                  </a:lnTo>
                  <a:lnTo>
                    <a:pt x="177" y="0"/>
                  </a:lnTo>
                  <a:lnTo>
                    <a:pt x="191" y="14"/>
                  </a:lnTo>
                  <a:lnTo>
                    <a:pt x="180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5" name="Freeform 183"/>
            <p:cNvSpPr>
              <a:spLocks noChangeArrowheads="1"/>
            </p:cNvSpPr>
            <p:nvPr/>
          </p:nvSpPr>
          <p:spPr bwMode="auto">
            <a:xfrm>
              <a:off x="1452" y="3167"/>
              <a:ext cx="44" cy="294"/>
            </a:xfrm>
            <a:custGeom>
              <a:avLst/>
              <a:gdLst>
                <a:gd name="T0" fmla="*/ 22 w 197"/>
                <a:gd name="T1" fmla="*/ 6 h 1302"/>
                <a:gd name="T2" fmla="*/ 81 w 197"/>
                <a:gd name="T3" fmla="*/ 266 h 1302"/>
                <a:gd name="T4" fmla="*/ 67 w 197"/>
                <a:gd name="T5" fmla="*/ 322 h 1302"/>
                <a:gd name="T6" fmla="*/ 73 w 197"/>
                <a:gd name="T7" fmla="*/ 395 h 1302"/>
                <a:gd name="T8" fmla="*/ 95 w 197"/>
                <a:gd name="T9" fmla="*/ 611 h 1302"/>
                <a:gd name="T10" fmla="*/ 109 w 197"/>
                <a:gd name="T11" fmla="*/ 701 h 1302"/>
                <a:gd name="T12" fmla="*/ 126 w 197"/>
                <a:gd name="T13" fmla="*/ 774 h 1302"/>
                <a:gd name="T14" fmla="*/ 163 w 197"/>
                <a:gd name="T15" fmla="*/ 928 h 1302"/>
                <a:gd name="T16" fmla="*/ 191 w 197"/>
                <a:gd name="T17" fmla="*/ 1110 h 1302"/>
                <a:gd name="T18" fmla="*/ 196 w 197"/>
                <a:gd name="T19" fmla="*/ 1287 h 1302"/>
                <a:gd name="T20" fmla="*/ 182 w 197"/>
                <a:gd name="T21" fmla="*/ 1301 h 1302"/>
                <a:gd name="T22" fmla="*/ 174 w 197"/>
                <a:gd name="T23" fmla="*/ 1287 h 1302"/>
                <a:gd name="T24" fmla="*/ 160 w 197"/>
                <a:gd name="T25" fmla="*/ 1200 h 1302"/>
                <a:gd name="T26" fmla="*/ 140 w 197"/>
                <a:gd name="T27" fmla="*/ 1124 h 1302"/>
                <a:gd name="T28" fmla="*/ 95 w 197"/>
                <a:gd name="T29" fmla="*/ 956 h 1302"/>
                <a:gd name="T30" fmla="*/ 78 w 197"/>
                <a:gd name="T31" fmla="*/ 866 h 1302"/>
                <a:gd name="T32" fmla="*/ 59 w 197"/>
                <a:gd name="T33" fmla="*/ 788 h 1302"/>
                <a:gd name="T34" fmla="*/ 28 w 197"/>
                <a:gd name="T35" fmla="*/ 625 h 1302"/>
                <a:gd name="T36" fmla="*/ 28 w 197"/>
                <a:gd name="T37" fmla="*/ 507 h 1302"/>
                <a:gd name="T38" fmla="*/ 28 w 197"/>
                <a:gd name="T39" fmla="*/ 395 h 1302"/>
                <a:gd name="T40" fmla="*/ 34 w 197"/>
                <a:gd name="T41" fmla="*/ 317 h 1302"/>
                <a:gd name="T42" fmla="*/ 34 w 197"/>
                <a:gd name="T43" fmla="*/ 272 h 1302"/>
                <a:gd name="T44" fmla="*/ 0 w 197"/>
                <a:gd name="T45" fmla="*/ 14 h 1302"/>
                <a:gd name="T46" fmla="*/ 6 w 197"/>
                <a:gd name="T47" fmla="*/ 0 h 1302"/>
                <a:gd name="T48" fmla="*/ 22 w 197"/>
                <a:gd name="T49" fmla="*/ 6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7" h="1302">
                  <a:moveTo>
                    <a:pt x="22" y="6"/>
                  </a:moveTo>
                  <a:lnTo>
                    <a:pt x="81" y="266"/>
                  </a:lnTo>
                  <a:lnTo>
                    <a:pt x="67" y="322"/>
                  </a:lnTo>
                  <a:lnTo>
                    <a:pt x="73" y="395"/>
                  </a:lnTo>
                  <a:lnTo>
                    <a:pt x="95" y="611"/>
                  </a:lnTo>
                  <a:lnTo>
                    <a:pt x="109" y="701"/>
                  </a:lnTo>
                  <a:lnTo>
                    <a:pt x="126" y="774"/>
                  </a:lnTo>
                  <a:lnTo>
                    <a:pt x="163" y="928"/>
                  </a:lnTo>
                  <a:lnTo>
                    <a:pt x="191" y="1110"/>
                  </a:lnTo>
                  <a:lnTo>
                    <a:pt x="196" y="1287"/>
                  </a:lnTo>
                  <a:lnTo>
                    <a:pt x="182" y="1301"/>
                  </a:lnTo>
                  <a:lnTo>
                    <a:pt x="174" y="1287"/>
                  </a:lnTo>
                  <a:lnTo>
                    <a:pt x="160" y="1200"/>
                  </a:lnTo>
                  <a:lnTo>
                    <a:pt x="140" y="1124"/>
                  </a:lnTo>
                  <a:lnTo>
                    <a:pt x="95" y="956"/>
                  </a:lnTo>
                  <a:lnTo>
                    <a:pt x="78" y="866"/>
                  </a:lnTo>
                  <a:lnTo>
                    <a:pt x="59" y="788"/>
                  </a:lnTo>
                  <a:lnTo>
                    <a:pt x="28" y="625"/>
                  </a:lnTo>
                  <a:lnTo>
                    <a:pt x="28" y="507"/>
                  </a:lnTo>
                  <a:lnTo>
                    <a:pt x="28" y="395"/>
                  </a:lnTo>
                  <a:lnTo>
                    <a:pt x="34" y="317"/>
                  </a:lnTo>
                  <a:lnTo>
                    <a:pt x="34" y="272"/>
                  </a:lnTo>
                  <a:lnTo>
                    <a:pt x="0" y="14"/>
                  </a:lnTo>
                  <a:lnTo>
                    <a:pt x="6" y="0"/>
                  </a:lnTo>
                  <a:lnTo>
                    <a:pt x="22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6" name="Freeform 184"/>
            <p:cNvSpPr>
              <a:spLocks noChangeArrowheads="1"/>
            </p:cNvSpPr>
            <p:nvPr/>
          </p:nvSpPr>
          <p:spPr bwMode="auto">
            <a:xfrm>
              <a:off x="1518" y="2895"/>
              <a:ext cx="67" cy="257"/>
            </a:xfrm>
            <a:custGeom>
              <a:avLst/>
              <a:gdLst>
                <a:gd name="T0" fmla="*/ 297 w 298"/>
                <a:gd name="T1" fmla="*/ 23 h 1139"/>
                <a:gd name="T2" fmla="*/ 257 w 298"/>
                <a:gd name="T3" fmla="*/ 65 h 1139"/>
                <a:gd name="T4" fmla="*/ 221 w 298"/>
                <a:gd name="T5" fmla="*/ 101 h 1139"/>
                <a:gd name="T6" fmla="*/ 162 w 298"/>
                <a:gd name="T7" fmla="*/ 185 h 1139"/>
                <a:gd name="T8" fmla="*/ 103 w 298"/>
                <a:gd name="T9" fmla="*/ 398 h 1139"/>
                <a:gd name="T10" fmla="*/ 70 w 298"/>
                <a:gd name="T11" fmla="*/ 522 h 1139"/>
                <a:gd name="T12" fmla="*/ 58 w 298"/>
                <a:gd name="T13" fmla="*/ 816 h 1139"/>
                <a:gd name="T14" fmla="*/ 84 w 298"/>
                <a:gd name="T15" fmla="*/ 1113 h 1139"/>
                <a:gd name="T16" fmla="*/ 75 w 298"/>
                <a:gd name="T17" fmla="*/ 1138 h 1139"/>
                <a:gd name="T18" fmla="*/ 61 w 298"/>
                <a:gd name="T19" fmla="*/ 1124 h 1139"/>
                <a:gd name="T20" fmla="*/ 0 w 298"/>
                <a:gd name="T21" fmla="*/ 502 h 1139"/>
                <a:gd name="T22" fmla="*/ 30 w 298"/>
                <a:gd name="T23" fmla="*/ 382 h 1139"/>
                <a:gd name="T24" fmla="*/ 39 w 298"/>
                <a:gd name="T25" fmla="*/ 314 h 1139"/>
                <a:gd name="T26" fmla="*/ 58 w 298"/>
                <a:gd name="T27" fmla="*/ 255 h 1139"/>
                <a:gd name="T28" fmla="*/ 84 w 298"/>
                <a:gd name="T29" fmla="*/ 205 h 1139"/>
                <a:gd name="T30" fmla="*/ 112 w 298"/>
                <a:gd name="T31" fmla="*/ 160 h 1139"/>
                <a:gd name="T32" fmla="*/ 148 w 298"/>
                <a:gd name="T33" fmla="*/ 118 h 1139"/>
                <a:gd name="T34" fmla="*/ 187 w 298"/>
                <a:gd name="T35" fmla="*/ 82 h 1139"/>
                <a:gd name="T36" fmla="*/ 235 w 298"/>
                <a:gd name="T37" fmla="*/ 42 h 1139"/>
                <a:gd name="T38" fmla="*/ 283 w 298"/>
                <a:gd name="T39" fmla="*/ 0 h 1139"/>
                <a:gd name="T40" fmla="*/ 297 w 298"/>
                <a:gd name="T41" fmla="*/ 0 h 1139"/>
                <a:gd name="T42" fmla="*/ 297 w 298"/>
                <a:gd name="T43" fmla="*/ 23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8" h="1139">
                  <a:moveTo>
                    <a:pt x="297" y="23"/>
                  </a:moveTo>
                  <a:lnTo>
                    <a:pt x="257" y="65"/>
                  </a:lnTo>
                  <a:lnTo>
                    <a:pt x="221" y="101"/>
                  </a:lnTo>
                  <a:lnTo>
                    <a:pt x="162" y="185"/>
                  </a:lnTo>
                  <a:lnTo>
                    <a:pt x="103" y="398"/>
                  </a:lnTo>
                  <a:lnTo>
                    <a:pt x="70" y="522"/>
                  </a:lnTo>
                  <a:lnTo>
                    <a:pt x="58" y="816"/>
                  </a:lnTo>
                  <a:lnTo>
                    <a:pt x="84" y="1113"/>
                  </a:lnTo>
                  <a:lnTo>
                    <a:pt x="75" y="1138"/>
                  </a:lnTo>
                  <a:lnTo>
                    <a:pt x="61" y="1124"/>
                  </a:lnTo>
                  <a:lnTo>
                    <a:pt x="0" y="502"/>
                  </a:lnTo>
                  <a:lnTo>
                    <a:pt x="30" y="382"/>
                  </a:lnTo>
                  <a:lnTo>
                    <a:pt x="39" y="314"/>
                  </a:lnTo>
                  <a:lnTo>
                    <a:pt x="58" y="255"/>
                  </a:lnTo>
                  <a:lnTo>
                    <a:pt x="84" y="205"/>
                  </a:lnTo>
                  <a:lnTo>
                    <a:pt x="112" y="160"/>
                  </a:lnTo>
                  <a:lnTo>
                    <a:pt x="148" y="118"/>
                  </a:lnTo>
                  <a:lnTo>
                    <a:pt x="187" y="82"/>
                  </a:lnTo>
                  <a:lnTo>
                    <a:pt x="235" y="42"/>
                  </a:lnTo>
                  <a:lnTo>
                    <a:pt x="283" y="0"/>
                  </a:lnTo>
                  <a:lnTo>
                    <a:pt x="297" y="0"/>
                  </a:lnTo>
                  <a:lnTo>
                    <a:pt x="297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7" name="Freeform 185"/>
            <p:cNvSpPr>
              <a:spLocks noChangeArrowheads="1"/>
            </p:cNvSpPr>
            <p:nvPr/>
          </p:nvSpPr>
          <p:spPr bwMode="auto">
            <a:xfrm>
              <a:off x="1522" y="2998"/>
              <a:ext cx="59" cy="393"/>
            </a:xfrm>
            <a:custGeom>
              <a:avLst/>
              <a:gdLst>
                <a:gd name="T0" fmla="*/ 258 w 265"/>
                <a:gd name="T1" fmla="*/ 23 h 1736"/>
                <a:gd name="T2" fmla="*/ 177 w 265"/>
                <a:gd name="T3" fmla="*/ 168 h 1736"/>
                <a:gd name="T4" fmla="*/ 141 w 265"/>
                <a:gd name="T5" fmla="*/ 309 h 1736"/>
                <a:gd name="T6" fmla="*/ 124 w 265"/>
                <a:gd name="T7" fmla="*/ 463 h 1736"/>
                <a:gd name="T8" fmla="*/ 90 w 265"/>
                <a:gd name="T9" fmla="*/ 639 h 1736"/>
                <a:gd name="T10" fmla="*/ 68 w 265"/>
                <a:gd name="T11" fmla="*/ 757 h 1736"/>
                <a:gd name="T12" fmla="*/ 68 w 265"/>
                <a:gd name="T13" fmla="*/ 880 h 1736"/>
                <a:gd name="T14" fmla="*/ 82 w 265"/>
                <a:gd name="T15" fmla="*/ 1032 h 1736"/>
                <a:gd name="T16" fmla="*/ 96 w 265"/>
                <a:gd name="T17" fmla="*/ 1228 h 1736"/>
                <a:gd name="T18" fmla="*/ 110 w 265"/>
                <a:gd name="T19" fmla="*/ 1337 h 1736"/>
                <a:gd name="T20" fmla="*/ 104 w 265"/>
                <a:gd name="T21" fmla="*/ 1419 h 1736"/>
                <a:gd name="T22" fmla="*/ 87 w 265"/>
                <a:gd name="T23" fmla="*/ 1503 h 1736"/>
                <a:gd name="T24" fmla="*/ 37 w 265"/>
                <a:gd name="T25" fmla="*/ 1727 h 1736"/>
                <a:gd name="T26" fmla="*/ 23 w 265"/>
                <a:gd name="T27" fmla="*/ 1735 h 1736"/>
                <a:gd name="T28" fmla="*/ 17 w 265"/>
                <a:gd name="T29" fmla="*/ 1716 h 1736"/>
                <a:gd name="T30" fmla="*/ 28 w 265"/>
                <a:gd name="T31" fmla="*/ 1598 h 1736"/>
                <a:gd name="T32" fmla="*/ 31 w 265"/>
                <a:gd name="T33" fmla="*/ 1486 h 1736"/>
                <a:gd name="T34" fmla="*/ 54 w 265"/>
                <a:gd name="T35" fmla="*/ 1340 h 1736"/>
                <a:gd name="T36" fmla="*/ 51 w 265"/>
                <a:gd name="T37" fmla="*/ 1234 h 1736"/>
                <a:gd name="T38" fmla="*/ 37 w 265"/>
                <a:gd name="T39" fmla="*/ 1037 h 1736"/>
                <a:gd name="T40" fmla="*/ 0 w 265"/>
                <a:gd name="T41" fmla="*/ 880 h 1736"/>
                <a:gd name="T42" fmla="*/ 0 w 265"/>
                <a:gd name="T43" fmla="*/ 743 h 1736"/>
                <a:gd name="T44" fmla="*/ 23 w 265"/>
                <a:gd name="T45" fmla="*/ 611 h 1736"/>
                <a:gd name="T46" fmla="*/ 65 w 265"/>
                <a:gd name="T47" fmla="*/ 435 h 1736"/>
                <a:gd name="T48" fmla="*/ 101 w 265"/>
                <a:gd name="T49" fmla="*/ 281 h 1736"/>
                <a:gd name="T50" fmla="*/ 124 w 265"/>
                <a:gd name="T51" fmla="*/ 213 h 1736"/>
                <a:gd name="T52" fmla="*/ 155 w 265"/>
                <a:gd name="T53" fmla="*/ 146 h 1736"/>
                <a:gd name="T54" fmla="*/ 191 w 265"/>
                <a:gd name="T55" fmla="*/ 79 h 1736"/>
                <a:gd name="T56" fmla="*/ 241 w 265"/>
                <a:gd name="T57" fmla="*/ 0 h 1736"/>
                <a:gd name="T58" fmla="*/ 258 w 265"/>
                <a:gd name="T59" fmla="*/ 0 h 1736"/>
                <a:gd name="T60" fmla="*/ 264 w 265"/>
                <a:gd name="T61" fmla="*/ 14 h 1736"/>
                <a:gd name="T62" fmla="*/ 258 w 265"/>
                <a:gd name="T63" fmla="*/ 23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5" h="1736">
                  <a:moveTo>
                    <a:pt x="258" y="23"/>
                  </a:moveTo>
                  <a:lnTo>
                    <a:pt x="177" y="168"/>
                  </a:lnTo>
                  <a:lnTo>
                    <a:pt x="141" y="309"/>
                  </a:lnTo>
                  <a:lnTo>
                    <a:pt x="124" y="463"/>
                  </a:lnTo>
                  <a:lnTo>
                    <a:pt x="90" y="639"/>
                  </a:lnTo>
                  <a:lnTo>
                    <a:pt x="68" y="757"/>
                  </a:lnTo>
                  <a:lnTo>
                    <a:pt x="68" y="880"/>
                  </a:lnTo>
                  <a:lnTo>
                    <a:pt x="82" y="1032"/>
                  </a:lnTo>
                  <a:lnTo>
                    <a:pt x="96" y="1228"/>
                  </a:lnTo>
                  <a:lnTo>
                    <a:pt x="110" y="1337"/>
                  </a:lnTo>
                  <a:lnTo>
                    <a:pt x="104" y="1419"/>
                  </a:lnTo>
                  <a:lnTo>
                    <a:pt x="87" y="1503"/>
                  </a:lnTo>
                  <a:lnTo>
                    <a:pt x="37" y="1727"/>
                  </a:lnTo>
                  <a:lnTo>
                    <a:pt x="23" y="1735"/>
                  </a:lnTo>
                  <a:lnTo>
                    <a:pt x="17" y="1716"/>
                  </a:lnTo>
                  <a:lnTo>
                    <a:pt x="28" y="1598"/>
                  </a:lnTo>
                  <a:lnTo>
                    <a:pt x="31" y="1486"/>
                  </a:lnTo>
                  <a:lnTo>
                    <a:pt x="54" y="1340"/>
                  </a:lnTo>
                  <a:lnTo>
                    <a:pt x="51" y="1234"/>
                  </a:lnTo>
                  <a:lnTo>
                    <a:pt x="37" y="1037"/>
                  </a:lnTo>
                  <a:lnTo>
                    <a:pt x="0" y="880"/>
                  </a:lnTo>
                  <a:lnTo>
                    <a:pt x="0" y="743"/>
                  </a:lnTo>
                  <a:lnTo>
                    <a:pt x="23" y="611"/>
                  </a:lnTo>
                  <a:lnTo>
                    <a:pt x="65" y="435"/>
                  </a:lnTo>
                  <a:lnTo>
                    <a:pt x="101" y="281"/>
                  </a:lnTo>
                  <a:lnTo>
                    <a:pt x="124" y="213"/>
                  </a:lnTo>
                  <a:lnTo>
                    <a:pt x="155" y="146"/>
                  </a:lnTo>
                  <a:lnTo>
                    <a:pt x="191" y="79"/>
                  </a:lnTo>
                  <a:lnTo>
                    <a:pt x="241" y="0"/>
                  </a:lnTo>
                  <a:lnTo>
                    <a:pt x="258" y="0"/>
                  </a:lnTo>
                  <a:lnTo>
                    <a:pt x="264" y="14"/>
                  </a:lnTo>
                  <a:lnTo>
                    <a:pt x="258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8" name="Freeform 186"/>
            <p:cNvSpPr>
              <a:spLocks noChangeArrowheads="1"/>
            </p:cNvSpPr>
            <p:nvPr/>
          </p:nvSpPr>
          <p:spPr bwMode="auto">
            <a:xfrm>
              <a:off x="1608" y="3374"/>
              <a:ext cx="39" cy="84"/>
            </a:xfrm>
            <a:custGeom>
              <a:avLst/>
              <a:gdLst>
                <a:gd name="T0" fmla="*/ 143 w 177"/>
                <a:gd name="T1" fmla="*/ 375 h 376"/>
                <a:gd name="T2" fmla="*/ 81 w 177"/>
                <a:gd name="T3" fmla="*/ 314 h 376"/>
                <a:gd name="T4" fmla="*/ 36 w 177"/>
                <a:gd name="T5" fmla="*/ 241 h 376"/>
                <a:gd name="T6" fmla="*/ 0 w 177"/>
                <a:gd name="T7" fmla="*/ 50 h 376"/>
                <a:gd name="T8" fmla="*/ 8 w 177"/>
                <a:gd name="T9" fmla="*/ 14 h 376"/>
                <a:gd name="T10" fmla="*/ 36 w 177"/>
                <a:gd name="T11" fmla="*/ 0 h 376"/>
                <a:gd name="T12" fmla="*/ 61 w 177"/>
                <a:gd name="T13" fmla="*/ 11 h 376"/>
                <a:gd name="T14" fmla="*/ 75 w 177"/>
                <a:gd name="T15" fmla="*/ 45 h 376"/>
                <a:gd name="T16" fmla="*/ 89 w 177"/>
                <a:gd name="T17" fmla="*/ 210 h 376"/>
                <a:gd name="T18" fmla="*/ 120 w 177"/>
                <a:gd name="T19" fmla="*/ 272 h 376"/>
                <a:gd name="T20" fmla="*/ 140 w 177"/>
                <a:gd name="T21" fmla="*/ 305 h 376"/>
                <a:gd name="T22" fmla="*/ 165 w 177"/>
                <a:gd name="T23" fmla="*/ 328 h 376"/>
                <a:gd name="T24" fmla="*/ 176 w 177"/>
                <a:gd name="T25" fmla="*/ 367 h 376"/>
                <a:gd name="T26" fmla="*/ 143 w 177"/>
                <a:gd name="T27" fmla="*/ 37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7" h="376">
                  <a:moveTo>
                    <a:pt x="143" y="375"/>
                  </a:moveTo>
                  <a:lnTo>
                    <a:pt x="81" y="314"/>
                  </a:lnTo>
                  <a:lnTo>
                    <a:pt x="36" y="241"/>
                  </a:lnTo>
                  <a:lnTo>
                    <a:pt x="0" y="50"/>
                  </a:lnTo>
                  <a:lnTo>
                    <a:pt x="8" y="14"/>
                  </a:lnTo>
                  <a:lnTo>
                    <a:pt x="36" y="0"/>
                  </a:lnTo>
                  <a:lnTo>
                    <a:pt x="61" y="11"/>
                  </a:lnTo>
                  <a:lnTo>
                    <a:pt x="75" y="45"/>
                  </a:lnTo>
                  <a:lnTo>
                    <a:pt x="89" y="210"/>
                  </a:lnTo>
                  <a:lnTo>
                    <a:pt x="120" y="272"/>
                  </a:lnTo>
                  <a:lnTo>
                    <a:pt x="140" y="305"/>
                  </a:lnTo>
                  <a:lnTo>
                    <a:pt x="165" y="328"/>
                  </a:lnTo>
                  <a:lnTo>
                    <a:pt x="176" y="367"/>
                  </a:lnTo>
                  <a:lnTo>
                    <a:pt x="143" y="3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39" name="Freeform 187"/>
            <p:cNvSpPr>
              <a:spLocks noChangeArrowheads="1"/>
            </p:cNvSpPr>
            <p:nvPr/>
          </p:nvSpPr>
          <p:spPr bwMode="auto">
            <a:xfrm>
              <a:off x="1489" y="3376"/>
              <a:ext cx="122" cy="157"/>
            </a:xfrm>
            <a:custGeom>
              <a:avLst/>
              <a:gdLst>
                <a:gd name="T0" fmla="*/ 529 w 542"/>
                <a:gd name="T1" fmla="*/ 31 h 696"/>
                <a:gd name="T2" fmla="*/ 468 w 542"/>
                <a:gd name="T3" fmla="*/ 76 h 696"/>
                <a:gd name="T4" fmla="*/ 445 w 542"/>
                <a:gd name="T5" fmla="*/ 107 h 696"/>
                <a:gd name="T6" fmla="*/ 417 w 542"/>
                <a:gd name="T7" fmla="*/ 140 h 696"/>
                <a:gd name="T8" fmla="*/ 367 w 542"/>
                <a:gd name="T9" fmla="*/ 171 h 696"/>
                <a:gd name="T10" fmla="*/ 322 w 542"/>
                <a:gd name="T11" fmla="*/ 188 h 696"/>
                <a:gd name="T12" fmla="*/ 218 w 542"/>
                <a:gd name="T13" fmla="*/ 208 h 696"/>
                <a:gd name="T14" fmla="*/ 159 w 542"/>
                <a:gd name="T15" fmla="*/ 171 h 696"/>
                <a:gd name="T16" fmla="*/ 100 w 542"/>
                <a:gd name="T17" fmla="*/ 143 h 696"/>
                <a:gd name="T18" fmla="*/ 64 w 542"/>
                <a:gd name="T19" fmla="*/ 339 h 696"/>
                <a:gd name="T20" fmla="*/ 64 w 542"/>
                <a:gd name="T21" fmla="*/ 479 h 696"/>
                <a:gd name="T22" fmla="*/ 86 w 542"/>
                <a:gd name="T23" fmla="*/ 541 h 696"/>
                <a:gd name="T24" fmla="*/ 117 w 542"/>
                <a:gd name="T25" fmla="*/ 606 h 696"/>
                <a:gd name="T26" fmla="*/ 232 w 542"/>
                <a:gd name="T27" fmla="*/ 650 h 696"/>
                <a:gd name="T28" fmla="*/ 339 w 542"/>
                <a:gd name="T29" fmla="*/ 656 h 696"/>
                <a:gd name="T30" fmla="*/ 353 w 542"/>
                <a:gd name="T31" fmla="*/ 664 h 696"/>
                <a:gd name="T32" fmla="*/ 344 w 542"/>
                <a:gd name="T33" fmla="*/ 681 h 696"/>
                <a:gd name="T34" fmla="*/ 213 w 542"/>
                <a:gd name="T35" fmla="*/ 695 h 696"/>
                <a:gd name="T36" fmla="*/ 81 w 542"/>
                <a:gd name="T37" fmla="*/ 664 h 696"/>
                <a:gd name="T38" fmla="*/ 42 w 542"/>
                <a:gd name="T39" fmla="*/ 578 h 696"/>
                <a:gd name="T40" fmla="*/ 14 w 542"/>
                <a:gd name="T41" fmla="*/ 502 h 696"/>
                <a:gd name="T42" fmla="*/ 0 w 542"/>
                <a:gd name="T43" fmla="*/ 320 h 696"/>
                <a:gd name="T44" fmla="*/ 19 w 542"/>
                <a:gd name="T45" fmla="*/ 266 h 696"/>
                <a:gd name="T46" fmla="*/ 36 w 542"/>
                <a:gd name="T47" fmla="*/ 222 h 696"/>
                <a:gd name="T48" fmla="*/ 72 w 542"/>
                <a:gd name="T49" fmla="*/ 121 h 696"/>
                <a:gd name="T50" fmla="*/ 86 w 542"/>
                <a:gd name="T51" fmla="*/ 107 h 696"/>
                <a:gd name="T52" fmla="*/ 227 w 542"/>
                <a:gd name="T53" fmla="*/ 121 h 696"/>
                <a:gd name="T54" fmla="*/ 308 w 542"/>
                <a:gd name="T55" fmla="*/ 112 h 696"/>
                <a:gd name="T56" fmla="*/ 381 w 542"/>
                <a:gd name="T57" fmla="*/ 81 h 696"/>
                <a:gd name="T58" fmla="*/ 448 w 542"/>
                <a:gd name="T59" fmla="*/ 31 h 696"/>
                <a:gd name="T60" fmla="*/ 527 w 542"/>
                <a:gd name="T61" fmla="*/ 0 h 696"/>
                <a:gd name="T62" fmla="*/ 541 w 542"/>
                <a:gd name="T63" fmla="*/ 11 h 696"/>
                <a:gd name="T64" fmla="*/ 529 w 542"/>
                <a:gd name="T65" fmla="*/ 3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2" h="696">
                  <a:moveTo>
                    <a:pt x="529" y="31"/>
                  </a:moveTo>
                  <a:lnTo>
                    <a:pt x="468" y="76"/>
                  </a:lnTo>
                  <a:lnTo>
                    <a:pt x="445" y="107"/>
                  </a:lnTo>
                  <a:lnTo>
                    <a:pt x="417" y="140"/>
                  </a:lnTo>
                  <a:lnTo>
                    <a:pt x="367" y="171"/>
                  </a:lnTo>
                  <a:lnTo>
                    <a:pt x="322" y="188"/>
                  </a:lnTo>
                  <a:lnTo>
                    <a:pt x="218" y="208"/>
                  </a:lnTo>
                  <a:lnTo>
                    <a:pt x="159" y="171"/>
                  </a:lnTo>
                  <a:lnTo>
                    <a:pt x="100" y="143"/>
                  </a:lnTo>
                  <a:lnTo>
                    <a:pt x="64" y="339"/>
                  </a:lnTo>
                  <a:lnTo>
                    <a:pt x="64" y="479"/>
                  </a:lnTo>
                  <a:lnTo>
                    <a:pt x="86" y="541"/>
                  </a:lnTo>
                  <a:lnTo>
                    <a:pt x="117" y="606"/>
                  </a:lnTo>
                  <a:lnTo>
                    <a:pt x="232" y="650"/>
                  </a:lnTo>
                  <a:lnTo>
                    <a:pt x="339" y="656"/>
                  </a:lnTo>
                  <a:lnTo>
                    <a:pt x="353" y="664"/>
                  </a:lnTo>
                  <a:lnTo>
                    <a:pt x="344" y="681"/>
                  </a:lnTo>
                  <a:lnTo>
                    <a:pt x="213" y="695"/>
                  </a:lnTo>
                  <a:lnTo>
                    <a:pt x="81" y="664"/>
                  </a:lnTo>
                  <a:lnTo>
                    <a:pt x="42" y="578"/>
                  </a:lnTo>
                  <a:lnTo>
                    <a:pt x="14" y="502"/>
                  </a:lnTo>
                  <a:lnTo>
                    <a:pt x="0" y="320"/>
                  </a:lnTo>
                  <a:lnTo>
                    <a:pt x="19" y="266"/>
                  </a:lnTo>
                  <a:lnTo>
                    <a:pt x="36" y="222"/>
                  </a:lnTo>
                  <a:lnTo>
                    <a:pt x="72" y="121"/>
                  </a:lnTo>
                  <a:lnTo>
                    <a:pt x="86" y="107"/>
                  </a:lnTo>
                  <a:lnTo>
                    <a:pt x="227" y="121"/>
                  </a:lnTo>
                  <a:lnTo>
                    <a:pt x="308" y="112"/>
                  </a:lnTo>
                  <a:lnTo>
                    <a:pt x="381" y="81"/>
                  </a:lnTo>
                  <a:lnTo>
                    <a:pt x="448" y="31"/>
                  </a:lnTo>
                  <a:lnTo>
                    <a:pt x="527" y="0"/>
                  </a:lnTo>
                  <a:lnTo>
                    <a:pt x="541" y="11"/>
                  </a:lnTo>
                  <a:lnTo>
                    <a:pt x="529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0" name="Freeform 188"/>
            <p:cNvSpPr>
              <a:spLocks noChangeArrowheads="1"/>
            </p:cNvSpPr>
            <p:nvPr/>
          </p:nvSpPr>
          <p:spPr bwMode="auto">
            <a:xfrm>
              <a:off x="1488" y="3517"/>
              <a:ext cx="25" cy="91"/>
            </a:xfrm>
            <a:custGeom>
              <a:avLst/>
              <a:gdLst>
                <a:gd name="T0" fmla="*/ 112 w 113"/>
                <a:gd name="T1" fmla="*/ 36 h 407"/>
                <a:gd name="T2" fmla="*/ 81 w 113"/>
                <a:gd name="T3" fmla="*/ 302 h 407"/>
                <a:gd name="T4" fmla="*/ 53 w 113"/>
                <a:gd name="T5" fmla="*/ 384 h 407"/>
                <a:gd name="T6" fmla="*/ 36 w 113"/>
                <a:gd name="T7" fmla="*/ 406 h 407"/>
                <a:gd name="T8" fmla="*/ 17 w 113"/>
                <a:gd name="T9" fmla="*/ 406 h 407"/>
                <a:gd name="T10" fmla="*/ 0 w 113"/>
                <a:gd name="T11" fmla="*/ 361 h 407"/>
                <a:gd name="T12" fmla="*/ 17 w 113"/>
                <a:gd name="T13" fmla="*/ 274 h 407"/>
                <a:gd name="T14" fmla="*/ 67 w 113"/>
                <a:gd name="T15" fmla="*/ 22 h 407"/>
                <a:gd name="T16" fmla="*/ 75 w 113"/>
                <a:gd name="T17" fmla="*/ 0 h 407"/>
                <a:gd name="T18" fmla="*/ 95 w 113"/>
                <a:gd name="T19" fmla="*/ 0 h 407"/>
                <a:gd name="T20" fmla="*/ 112 w 113"/>
                <a:gd name="T21" fmla="*/ 3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407">
                  <a:moveTo>
                    <a:pt x="112" y="36"/>
                  </a:moveTo>
                  <a:lnTo>
                    <a:pt x="81" y="302"/>
                  </a:lnTo>
                  <a:lnTo>
                    <a:pt x="53" y="384"/>
                  </a:lnTo>
                  <a:lnTo>
                    <a:pt x="36" y="406"/>
                  </a:lnTo>
                  <a:lnTo>
                    <a:pt x="17" y="406"/>
                  </a:lnTo>
                  <a:lnTo>
                    <a:pt x="0" y="361"/>
                  </a:lnTo>
                  <a:lnTo>
                    <a:pt x="17" y="274"/>
                  </a:lnTo>
                  <a:lnTo>
                    <a:pt x="67" y="22"/>
                  </a:lnTo>
                  <a:lnTo>
                    <a:pt x="75" y="0"/>
                  </a:lnTo>
                  <a:lnTo>
                    <a:pt x="95" y="0"/>
                  </a:lnTo>
                  <a:lnTo>
                    <a:pt x="112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1" name="Freeform 189"/>
            <p:cNvSpPr>
              <a:spLocks noChangeArrowheads="1"/>
            </p:cNvSpPr>
            <p:nvPr/>
          </p:nvSpPr>
          <p:spPr bwMode="auto">
            <a:xfrm>
              <a:off x="1647" y="2966"/>
              <a:ext cx="64" cy="332"/>
            </a:xfrm>
            <a:custGeom>
              <a:avLst/>
              <a:gdLst>
                <a:gd name="T0" fmla="*/ 193 w 286"/>
                <a:gd name="T1" fmla="*/ 9 h 1467"/>
                <a:gd name="T2" fmla="*/ 285 w 286"/>
                <a:gd name="T3" fmla="*/ 471 h 1467"/>
                <a:gd name="T4" fmla="*/ 213 w 286"/>
                <a:gd name="T5" fmla="*/ 690 h 1467"/>
                <a:gd name="T6" fmla="*/ 193 w 286"/>
                <a:gd name="T7" fmla="*/ 743 h 1467"/>
                <a:gd name="T8" fmla="*/ 171 w 286"/>
                <a:gd name="T9" fmla="*/ 785 h 1467"/>
                <a:gd name="T10" fmla="*/ 131 w 286"/>
                <a:gd name="T11" fmla="*/ 880 h 1467"/>
                <a:gd name="T12" fmla="*/ 53 w 286"/>
                <a:gd name="T13" fmla="*/ 1127 h 1467"/>
                <a:gd name="T14" fmla="*/ 64 w 286"/>
                <a:gd name="T15" fmla="*/ 1219 h 1467"/>
                <a:gd name="T16" fmla="*/ 44 w 286"/>
                <a:gd name="T17" fmla="*/ 1340 h 1467"/>
                <a:gd name="T18" fmla="*/ 22 w 286"/>
                <a:gd name="T19" fmla="*/ 1466 h 1467"/>
                <a:gd name="T20" fmla="*/ 0 w 286"/>
                <a:gd name="T21" fmla="*/ 1466 h 1467"/>
                <a:gd name="T22" fmla="*/ 5 w 286"/>
                <a:gd name="T23" fmla="*/ 1340 h 1467"/>
                <a:gd name="T24" fmla="*/ 0 w 286"/>
                <a:gd name="T25" fmla="*/ 1219 h 1467"/>
                <a:gd name="T26" fmla="*/ 0 w 286"/>
                <a:gd name="T27" fmla="*/ 1124 h 1467"/>
                <a:gd name="T28" fmla="*/ 14 w 286"/>
                <a:gd name="T29" fmla="*/ 1046 h 1467"/>
                <a:gd name="T30" fmla="*/ 30 w 286"/>
                <a:gd name="T31" fmla="*/ 984 h 1467"/>
                <a:gd name="T32" fmla="*/ 75 w 286"/>
                <a:gd name="T33" fmla="*/ 844 h 1467"/>
                <a:gd name="T34" fmla="*/ 134 w 286"/>
                <a:gd name="T35" fmla="*/ 656 h 1467"/>
                <a:gd name="T36" fmla="*/ 168 w 286"/>
                <a:gd name="T37" fmla="*/ 536 h 1467"/>
                <a:gd name="T38" fmla="*/ 185 w 286"/>
                <a:gd name="T39" fmla="*/ 485 h 1467"/>
                <a:gd name="T40" fmla="*/ 213 w 286"/>
                <a:gd name="T41" fmla="*/ 426 h 1467"/>
                <a:gd name="T42" fmla="*/ 229 w 286"/>
                <a:gd name="T43" fmla="*/ 317 h 1467"/>
                <a:gd name="T44" fmla="*/ 227 w 286"/>
                <a:gd name="T45" fmla="*/ 219 h 1467"/>
                <a:gd name="T46" fmla="*/ 199 w 286"/>
                <a:gd name="T47" fmla="*/ 126 h 1467"/>
                <a:gd name="T48" fmla="*/ 176 w 286"/>
                <a:gd name="T49" fmla="*/ 14 h 1467"/>
                <a:gd name="T50" fmla="*/ 182 w 286"/>
                <a:gd name="T51" fmla="*/ 0 h 1467"/>
                <a:gd name="T52" fmla="*/ 193 w 286"/>
                <a:gd name="T53" fmla="*/ 9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6" h="1467">
                  <a:moveTo>
                    <a:pt x="193" y="9"/>
                  </a:moveTo>
                  <a:lnTo>
                    <a:pt x="285" y="471"/>
                  </a:lnTo>
                  <a:lnTo>
                    <a:pt x="213" y="690"/>
                  </a:lnTo>
                  <a:lnTo>
                    <a:pt x="193" y="743"/>
                  </a:lnTo>
                  <a:lnTo>
                    <a:pt x="171" y="785"/>
                  </a:lnTo>
                  <a:lnTo>
                    <a:pt x="131" y="880"/>
                  </a:lnTo>
                  <a:lnTo>
                    <a:pt x="53" y="1127"/>
                  </a:lnTo>
                  <a:lnTo>
                    <a:pt x="64" y="1219"/>
                  </a:lnTo>
                  <a:lnTo>
                    <a:pt x="44" y="1340"/>
                  </a:lnTo>
                  <a:lnTo>
                    <a:pt x="22" y="1466"/>
                  </a:lnTo>
                  <a:lnTo>
                    <a:pt x="0" y="1466"/>
                  </a:lnTo>
                  <a:lnTo>
                    <a:pt x="5" y="1340"/>
                  </a:lnTo>
                  <a:lnTo>
                    <a:pt x="0" y="1219"/>
                  </a:lnTo>
                  <a:lnTo>
                    <a:pt x="0" y="1124"/>
                  </a:lnTo>
                  <a:lnTo>
                    <a:pt x="14" y="1046"/>
                  </a:lnTo>
                  <a:lnTo>
                    <a:pt x="30" y="984"/>
                  </a:lnTo>
                  <a:lnTo>
                    <a:pt x="75" y="844"/>
                  </a:lnTo>
                  <a:lnTo>
                    <a:pt x="134" y="656"/>
                  </a:lnTo>
                  <a:lnTo>
                    <a:pt x="168" y="536"/>
                  </a:lnTo>
                  <a:lnTo>
                    <a:pt x="185" y="485"/>
                  </a:lnTo>
                  <a:lnTo>
                    <a:pt x="213" y="426"/>
                  </a:lnTo>
                  <a:lnTo>
                    <a:pt x="229" y="317"/>
                  </a:lnTo>
                  <a:lnTo>
                    <a:pt x="227" y="219"/>
                  </a:lnTo>
                  <a:lnTo>
                    <a:pt x="199" y="126"/>
                  </a:lnTo>
                  <a:lnTo>
                    <a:pt x="176" y="14"/>
                  </a:lnTo>
                  <a:lnTo>
                    <a:pt x="182" y="0"/>
                  </a:lnTo>
                  <a:lnTo>
                    <a:pt x="193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2" name="Freeform 190"/>
            <p:cNvSpPr>
              <a:spLocks noChangeArrowheads="1"/>
            </p:cNvSpPr>
            <p:nvPr/>
          </p:nvSpPr>
          <p:spPr bwMode="auto">
            <a:xfrm>
              <a:off x="1288" y="3126"/>
              <a:ext cx="135" cy="326"/>
            </a:xfrm>
            <a:custGeom>
              <a:avLst/>
              <a:gdLst>
                <a:gd name="T0" fmla="*/ 17 w 598"/>
                <a:gd name="T1" fmla="*/ 0 h 1444"/>
                <a:gd name="T2" fmla="*/ 89 w 598"/>
                <a:gd name="T3" fmla="*/ 75 h 1444"/>
                <a:gd name="T4" fmla="*/ 120 w 598"/>
                <a:gd name="T5" fmla="*/ 179 h 1444"/>
                <a:gd name="T6" fmla="*/ 140 w 598"/>
                <a:gd name="T7" fmla="*/ 302 h 1444"/>
                <a:gd name="T8" fmla="*/ 154 w 598"/>
                <a:gd name="T9" fmla="*/ 364 h 1444"/>
                <a:gd name="T10" fmla="*/ 176 w 598"/>
                <a:gd name="T11" fmla="*/ 423 h 1444"/>
                <a:gd name="T12" fmla="*/ 249 w 598"/>
                <a:gd name="T13" fmla="*/ 678 h 1444"/>
                <a:gd name="T14" fmla="*/ 297 w 598"/>
                <a:gd name="T15" fmla="*/ 776 h 1444"/>
                <a:gd name="T16" fmla="*/ 339 w 598"/>
                <a:gd name="T17" fmla="*/ 891 h 1444"/>
                <a:gd name="T18" fmla="*/ 370 w 598"/>
                <a:gd name="T19" fmla="*/ 958 h 1444"/>
                <a:gd name="T20" fmla="*/ 398 w 598"/>
                <a:gd name="T21" fmla="*/ 1012 h 1444"/>
                <a:gd name="T22" fmla="*/ 434 w 598"/>
                <a:gd name="T23" fmla="*/ 1068 h 1444"/>
                <a:gd name="T24" fmla="*/ 474 w 598"/>
                <a:gd name="T25" fmla="*/ 1121 h 1444"/>
                <a:gd name="T26" fmla="*/ 552 w 598"/>
                <a:gd name="T27" fmla="*/ 1239 h 1444"/>
                <a:gd name="T28" fmla="*/ 583 w 598"/>
                <a:gd name="T29" fmla="*/ 1326 h 1444"/>
                <a:gd name="T30" fmla="*/ 597 w 598"/>
                <a:gd name="T31" fmla="*/ 1424 h 1444"/>
                <a:gd name="T32" fmla="*/ 588 w 598"/>
                <a:gd name="T33" fmla="*/ 1443 h 1444"/>
                <a:gd name="T34" fmla="*/ 574 w 598"/>
                <a:gd name="T35" fmla="*/ 1429 h 1444"/>
                <a:gd name="T36" fmla="*/ 552 w 598"/>
                <a:gd name="T37" fmla="*/ 1348 h 1444"/>
                <a:gd name="T38" fmla="*/ 510 w 598"/>
                <a:gd name="T39" fmla="*/ 1275 h 1444"/>
                <a:gd name="T40" fmla="*/ 448 w 598"/>
                <a:gd name="T41" fmla="*/ 1163 h 1444"/>
                <a:gd name="T42" fmla="*/ 303 w 598"/>
                <a:gd name="T43" fmla="*/ 916 h 1444"/>
                <a:gd name="T44" fmla="*/ 280 w 598"/>
                <a:gd name="T45" fmla="*/ 863 h 1444"/>
                <a:gd name="T46" fmla="*/ 252 w 598"/>
                <a:gd name="T47" fmla="*/ 818 h 1444"/>
                <a:gd name="T48" fmla="*/ 190 w 598"/>
                <a:gd name="T49" fmla="*/ 728 h 1444"/>
                <a:gd name="T50" fmla="*/ 118 w 598"/>
                <a:gd name="T51" fmla="*/ 459 h 1444"/>
                <a:gd name="T52" fmla="*/ 89 w 598"/>
                <a:gd name="T53" fmla="*/ 339 h 1444"/>
                <a:gd name="T54" fmla="*/ 87 w 598"/>
                <a:gd name="T55" fmla="*/ 210 h 1444"/>
                <a:gd name="T56" fmla="*/ 73 w 598"/>
                <a:gd name="T57" fmla="*/ 103 h 1444"/>
                <a:gd name="T58" fmla="*/ 50 w 598"/>
                <a:gd name="T59" fmla="*/ 61 h 1444"/>
                <a:gd name="T60" fmla="*/ 3 w 598"/>
                <a:gd name="T61" fmla="*/ 25 h 1444"/>
                <a:gd name="T62" fmla="*/ 0 w 598"/>
                <a:gd name="T63" fmla="*/ 8 h 1444"/>
                <a:gd name="T64" fmla="*/ 17 w 598"/>
                <a:gd name="T65" fmla="*/ 0 h 1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8" h="1444">
                  <a:moveTo>
                    <a:pt x="17" y="0"/>
                  </a:moveTo>
                  <a:lnTo>
                    <a:pt x="89" y="75"/>
                  </a:lnTo>
                  <a:lnTo>
                    <a:pt x="120" y="179"/>
                  </a:lnTo>
                  <a:lnTo>
                    <a:pt x="140" y="302"/>
                  </a:lnTo>
                  <a:lnTo>
                    <a:pt x="154" y="364"/>
                  </a:lnTo>
                  <a:lnTo>
                    <a:pt x="176" y="423"/>
                  </a:lnTo>
                  <a:lnTo>
                    <a:pt x="249" y="678"/>
                  </a:lnTo>
                  <a:lnTo>
                    <a:pt x="297" y="776"/>
                  </a:lnTo>
                  <a:lnTo>
                    <a:pt x="339" y="891"/>
                  </a:lnTo>
                  <a:lnTo>
                    <a:pt x="370" y="958"/>
                  </a:lnTo>
                  <a:lnTo>
                    <a:pt x="398" y="1012"/>
                  </a:lnTo>
                  <a:lnTo>
                    <a:pt x="434" y="1068"/>
                  </a:lnTo>
                  <a:lnTo>
                    <a:pt x="474" y="1121"/>
                  </a:lnTo>
                  <a:lnTo>
                    <a:pt x="552" y="1239"/>
                  </a:lnTo>
                  <a:lnTo>
                    <a:pt x="583" y="1326"/>
                  </a:lnTo>
                  <a:lnTo>
                    <a:pt x="597" y="1424"/>
                  </a:lnTo>
                  <a:lnTo>
                    <a:pt x="588" y="1443"/>
                  </a:lnTo>
                  <a:lnTo>
                    <a:pt x="574" y="1429"/>
                  </a:lnTo>
                  <a:lnTo>
                    <a:pt x="552" y="1348"/>
                  </a:lnTo>
                  <a:lnTo>
                    <a:pt x="510" y="1275"/>
                  </a:lnTo>
                  <a:lnTo>
                    <a:pt x="448" y="1163"/>
                  </a:lnTo>
                  <a:lnTo>
                    <a:pt x="303" y="916"/>
                  </a:lnTo>
                  <a:lnTo>
                    <a:pt x="280" y="863"/>
                  </a:lnTo>
                  <a:lnTo>
                    <a:pt x="252" y="818"/>
                  </a:lnTo>
                  <a:lnTo>
                    <a:pt x="190" y="728"/>
                  </a:lnTo>
                  <a:lnTo>
                    <a:pt x="118" y="459"/>
                  </a:lnTo>
                  <a:lnTo>
                    <a:pt x="89" y="339"/>
                  </a:lnTo>
                  <a:lnTo>
                    <a:pt x="87" y="210"/>
                  </a:lnTo>
                  <a:lnTo>
                    <a:pt x="73" y="103"/>
                  </a:lnTo>
                  <a:lnTo>
                    <a:pt x="50" y="61"/>
                  </a:lnTo>
                  <a:lnTo>
                    <a:pt x="3" y="25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3" name="Freeform 191"/>
            <p:cNvSpPr>
              <a:spLocks noChangeArrowheads="1"/>
            </p:cNvSpPr>
            <p:nvPr/>
          </p:nvSpPr>
          <p:spPr bwMode="auto">
            <a:xfrm>
              <a:off x="1231" y="3060"/>
              <a:ext cx="68" cy="276"/>
            </a:xfrm>
            <a:custGeom>
              <a:avLst/>
              <a:gdLst>
                <a:gd name="T0" fmla="*/ 73 w 304"/>
                <a:gd name="T1" fmla="*/ 0 h 1223"/>
                <a:gd name="T2" fmla="*/ 171 w 304"/>
                <a:gd name="T3" fmla="*/ 79 h 1223"/>
                <a:gd name="T4" fmla="*/ 194 w 304"/>
                <a:gd name="T5" fmla="*/ 177 h 1223"/>
                <a:gd name="T6" fmla="*/ 177 w 304"/>
                <a:gd name="T7" fmla="*/ 286 h 1223"/>
                <a:gd name="T8" fmla="*/ 160 w 304"/>
                <a:gd name="T9" fmla="*/ 362 h 1223"/>
                <a:gd name="T10" fmla="*/ 135 w 304"/>
                <a:gd name="T11" fmla="*/ 432 h 1223"/>
                <a:gd name="T12" fmla="*/ 90 w 304"/>
                <a:gd name="T13" fmla="*/ 558 h 1223"/>
                <a:gd name="T14" fmla="*/ 73 w 304"/>
                <a:gd name="T15" fmla="*/ 690 h 1223"/>
                <a:gd name="T16" fmla="*/ 87 w 304"/>
                <a:gd name="T17" fmla="*/ 751 h 1223"/>
                <a:gd name="T18" fmla="*/ 110 w 304"/>
                <a:gd name="T19" fmla="*/ 819 h 1223"/>
                <a:gd name="T20" fmla="*/ 146 w 304"/>
                <a:gd name="T21" fmla="*/ 889 h 1223"/>
                <a:gd name="T22" fmla="*/ 185 w 304"/>
                <a:gd name="T23" fmla="*/ 942 h 1223"/>
                <a:gd name="T24" fmla="*/ 272 w 304"/>
                <a:gd name="T25" fmla="*/ 1054 h 1223"/>
                <a:gd name="T26" fmla="*/ 303 w 304"/>
                <a:gd name="T27" fmla="*/ 1197 h 1223"/>
                <a:gd name="T28" fmla="*/ 295 w 304"/>
                <a:gd name="T29" fmla="*/ 1222 h 1223"/>
                <a:gd name="T30" fmla="*/ 272 w 304"/>
                <a:gd name="T31" fmla="*/ 1214 h 1223"/>
                <a:gd name="T32" fmla="*/ 241 w 304"/>
                <a:gd name="T33" fmla="*/ 1169 h 1223"/>
                <a:gd name="T34" fmla="*/ 205 w 304"/>
                <a:gd name="T35" fmla="*/ 1124 h 1223"/>
                <a:gd name="T36" fmla="*/ 160 w 304"/>
                <a:gd name="T37" fmla="*/ 1060 h 1223"/>
                <a:gd name="T38" fmla="*/ 118 w 304"/>
                <a:gd name="T39" fmla="*/ 1006 h 1223"/>
                <a:gd name="T40" fmla="*/ 37 w 304"/>
                <a:gd name="T41" fmla="*/ 878 h 1223"/>
                <a:gd name="T42" fmla="*/ 0 w 304"/>
                <a:gd name="T43" fmla="*/ 726 h 1223"/>
                <a:gd name="T44" fmla="*/ 6 w 304"/>
                <a:gd name="T45" fmla="*/ 653 h 1223"/>
                <a:gd name="T46" fmla="*/ 23 w 304"/>
                <a:gd name="T47" fmla="*/ 586 h 1223"/>
                <a:gd name="T48" fmla="*/ 45 w 304"/>
                <a:gd name="T49" fmla="*/ 508 h 1223"/>
                <a:gd name="T50" fmla="*/ 73 w 304"/>
                <a:gd name="T51" fmla="*/ 435 h 1223"/>
                <a:gd name="T52" fmla="*/ 126 w 304"/>
                <a:gd name="T53" fmla="*/ 266 h 1223"/>
                <a:gd name="T54" fmla="*/ 146 w 304"/>
                <a:gd name="T55" fmla="*/ 115 h 1223"/>
                <a:gd name="T56" fmla="*/ 104 w 304"/>
                <a:gd name="T57" fmla="*/ 65 h 1223"/>
                <a:gd name="T58" fmla="*/ 59 w 304"/>
                <a:gd name="T59" fmla="*/ 37 h 1223"/>
                <a:gd name="T60" fmla="*/ 54 w 304"/>
                <a:gd name="T61" fmla="*/ 9 h 1223"/>
                <a:gd name="T62" fmla="*/ 73 w 304"/>
                <a:gd name="T63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4" h="1223">
                  <a:moveTo>
                    <a:pt x="73" y="0"/>
                  </a:moveTo>
                  <a:lnTo>
                    <a:pt x="171" y="79"/>
                  </a:lnTo>
                  <a:lnTo>
                    <a:pt x="194" y="177"/>
                  </a:lnTo>
                  <a:lnTo>
                    <a:pt x="177" y="286"/>
                  </a:lnTo>
                  <a:lnTo>
                    <a:pt x="160" y="362"/>
                  </a:lnTo>
                  <a:lnTo>
                    <a:pt x="135" y="432"/>
                  </a:lnTo>
                  <a:lnTo>
                    <a:pt x="90" y="558"/>
                  </a:lnTo>
                  <a:lnTo>
                    <a:pt x="73" y="690"/>
                  </a:lnTo>
                  <a:lnTo>
                    <a:pt x="87" y="751"/>
                  </a:lnTo>
                  <a:lnTo>
                    <a:pt x="110" y="819"/>
                  </a:lnTo>
                  <a:lnTo>
                    <a:pt x="146" y="889"/>
                  </a:lnTo>
                  <a:lnTo>
                    <a:pt x="185" y="942"/>
                  </a:lnTo>
                  <a:lnTo>
                    <a:pt x="272" y="1054"/>
                  </a:lnTo>
                  <a:lnTo>
                    <a:pt x="303" y="1197"/>
                  </a:lnTo>
                  <a:lnTo>
                    <a:pt x="295" y="1222"/>
                  </a:lnTo>
                  <a:lnTo>
                    <a:pt x="272" y="1214"/>
                  </a:lnTo>
                  <a:lnTo>
                    <a:pt x="241" y="1169"/>
                  </a:lnTo>
                  <a:lnTo>
                    <a:pt x="205" y="1124"/>
                  </a:lnTo>
                  <a:lnTo>
                    <a:pt x="160" y="1060"/>
                  </a:lnTo>
                  <a:lnTo>
                    <a:pt x="118" y="1006"/>
                  </a:lnTo>
                  <a:lnTo>
                    <a:pt x="37" y="878"/>
                  </a:lnTo>
                  <a:lnTo>
                    <a:pt x="0" y="726"/>
                  </a:lnTo>
                  <a:lnTo>
                    <a:pt x="6" y="653"/>
                  </a:lnTo>
                  <a:lnTo>
                    <a:pt x="23" y="586"/>
                  </a:lnTo>
                  <a:lnTo>
                    <a:pt x="45" y="508"/>
                  </a:lnTo>
                  <a:lnTo>
                    <a:pt x="73" y="435"/>
                  </a:lnTo>
                  <a:lnTo>
                    <a:pt x="126" y="266"/>
                  </a:lnTo>
                  <a:lnTo>
                    <a:pt x="146" y="115"/>
                  </a:lnTo>
                  <a:lnTo>
                    <a:pt x="104" y="65"/>
                  </a:lnTo>
                  <a:lnTo>
                    <a:pt x="59" y="37"/>
                  </a:lnTo>
                  <a:lnTo>
                    <a:pt x="54" y="9"/>
                  </a:lnTo>
                  <a:lnTo>
                    <a:pt x="7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4" name="Freeform 192"/>
            <p:cNvSpPr>
              <a:spLocks noChangeArrowheads="1"/>
            </p:cNvSpPr>
            <p:nvPr/>
          </p:nvSpPr>
          <p:spPr bwMode="auto">
            <a:xfrm>
              <a:off x="1156" y="2904"/>
              <a:ext cx="171" cy="432"/>
            </a:xfrm>
            <a:custGeom>
              <a:avLst/>
              <a:gdLst>
                <a:gd name="T0" fmla="*/ 756 w 760"/>
                <a:gd name="T1" fmla="*/ 31 h 1910"/>
                <a:gd name="T2" fmla="*/ 653 w 760"/>
                <a:gd name="T3" fmla="*/ 132 h 1910"/>
                <a:gd name="T4" fmla="*/ 616 w 760"/>
                <a:gd name="T5" fmla="*/ 194 h 1910"/>
                <a:gd name="T6" fmla="*/ 574 w 760"/>
                <a:gd name="T7" fmla="*/ 272 h 1910"/>
                <a:gd name="T8" fmla="*/ 535 w 760"/>
                <a:gd name="T9" fmla="*/ 334 h 1910"/>
                <a:gd name="T10" fmla="*/ 498 w 760"/>
                <a:gd name="T11" fmla="*/ 393 h 1910"/>
                <a:gd name="T12" fmla="*/ 431 w 760"/>
                <a:gd name="T13" fmla="*/ 502 h 1910"/>
                <a:gd name="T14" fmla="*/ 403 w 760"/>
                <a:gd name="T15" fmla="*/ 561 h 1910"/>
                <a:gd name="T16" fmla="*/ 375 w 760"/>
                <a:gd name="T17" fmla="*/ 606 h 1910"/>
                <a:gd name="T18" fmla="*/ 313 w 760"/>
                <a:gd name="T19" fmla="*/ 701 h 1910"/>
                <a:gd name="T20" fmla="*/ 285 w 760"/>
                <a:gd name="T21" fmla="*/ 797 h 1910"/>
                <a:gd name="T22" fmla="*/ 266 w 760"/>
                <a:gd name="T23" fmla="*/ 850 h 1910"/>
                <a:gd name="T24" fmla="*/ 255 w 760"/>
                <a:gd name="T25" fmla="*/ 942 h 1910"/>
                <a:gd name="T26" fmla="*/ 227 w 760"/>
                <a:gd name="T27" fmla="*/ 1026 h 1910"/>
                <a:gd name="T28" fmla="*/ 176 w 760"/>
                <a:gd name="T29" fmla="*/ 1209 h 1910"/>
                <a:gd name="T30" fmla="*/ 154 w 760"/>
                <a:gd name="T31" fmla="*/ 1284 h 1910"/>
                <a:gd name="T32" fmla="*/ 131 w 760"/>
                <a:gd name="T33" fmla="*/ 1343 h 1910"/>
                <a:gd name="T34" fmla="*/ 89 w 760"/>
                <a:gd name="T35" fmla="*/ 1475 h 1910"/>
                <a:gd name="T36" fmla="*/ 78 w 760"/>
                <a:gd name="T37" fmla="*/ 1565 h 1910"/>
                <a:gd name="T38" fmla="*/ 78 w 760"/>
                <a:gd name="T39" fmla="*/ 1719 h 1910"/>
                <a:gd name="T40" fmla="*/ 50 w 760"/>
                <a:gd name="T41" fmla="*/ 1814 h 1910"/>
                <a:gd name="T42" fmla="*/ 19 w 760"/>
                <a:gd name="T43" fmla="*/ 1895 h 1910"/>
                <a:gd name="T44" fmla="*/ 5 w 760"/>
                <a:gd name="T45" fmla="*/ 1909 h 1910"/>
                <a:gd name="T46" fmla="*/ 0 w 760"/>
                <a:gd name="T47" fmla="*/ 1887 h 1910"/>
                <a:gd name="T48" fmla="*/ 22 w 760"/>
                <a:gd name="T49" fmla="*/ 1716 h 1910"/>
                <a:gd name="T50" fmla="*/ 30 w 760"/>
                <a:gd name="T51" fmla="*/ 1565 h 1910"/>
                <a:gd name="T52" fmla="*/ 30 w 760"/>
                <a:gd name="T53" fmla="*/ 1458 h 1910"/>
                <a:gd name="T54" fmla="*/ 56 w 760"/>
                <a:gd name="T55" fmla="*/ 1385 h 1910"/>
                <a:gd name="T56" fmla="*/ 78 w 760"/>
                <a:gd name="T57" fmla="*/ 1321 h 1910"/>
                <a:gd name="T58" fmla="*/ 123 w 760"/>
                <a:gd name="T59" fmla="*/ 1181 h 1910"/>
                <a:gd name="T60" fmla="*/ 162 w 760"/>
                <a:gd name="T61" fmla="*/ 1099 h 1910"/>
                <a:gd name="T62" fmla="*/ 207 w 760"/>
                <a:gd name="T63" fmla="*/ 1018 h 1910"/>
                <a:gd name="T64" fmla="*/ 243 w 760"/>
                <a:gd name="T65" fmla="*/ 850 h 1910"/>
                <a:gd name="T66" fmla="*/ 243 w 760"/>
                <a:gd name="T67" fmla="*/ 768 h 1910"/>
                <a:gd name="T68" fmla="*/ 291 w 760"/>
                <a:gd name="T69" fmla="*/ 684 h 1910"/>
                <a:gd name="T70" fmla="*/ 412 w 760"/>
                <a:gd name="T71" fmla="*/ 494 h 1910"/>
                <a:gd name="T72" fmla="*/ 442 w 760"/>
                <a:gd name="T73" fmla="*/ 340 h 1910"/>
                <a:gd name="T74" fmla="*/ 515 w 760"/>
                <a:gd name="T75" fmla="*/ 225 h 1910"/>
                <a:gd name="T76" fmla="*/ 560 w 760"/>
                <a:gd name="T77" fmla="*/ 143 h 1910"/>
                <a:gd name="T78" fmla="*/ 583 w 760"/>
                <a:gd name="T79" fmla="*/ 113 h 1910"/>
                <a:gd name="T80" fmla="*/ 608 w 760"/>
                <a:gd name="T81" fmla="*/ 90 h 1910"/>
                <a:gd name="T82" fmla="*/ 661 w 760"/>
                <a:gd name="T83" fmla="*/ 45 h 1910"/>
                <a:gd name="T84" fmla="*/ 728 w 760"/>
                <a:gd name="T85" fmla="*/ 0 h 1910"/>
                <a:gd name="T86" fmla="*/ 759 w 760"/>
                <a:gd name="T87" fmla="*/ 14 h 1910"/>
                <a:gd name="T88" fmla="*/ 756 w 760"/>
                <a:gd name="T89" fmla="*/ 31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0" h="1910">
                  <a:moveTo>
                    <a:pt x="756" y="31"/>
                  </a:moveTo>
                  <a:lnTo>
                    <a:pt x="653" y="132"/>
                  </a:lnTo>
                  <a:lnTo>
                    <a:pt x="616" y="194"/>
                  </a:lnTo>
                  <a:lnTo>
                    <a:pt x="574" y="272"/>
                  </a:lnTo>
                  <a:lnTo>
                    <a:pt x="535" y="334"/>
                  </a:lnTo>
                  <a:lnTo>
                    <a:pt x="498" y="393"/>
                  </a:lnTo>
                  <a:lnTo>
                    <a:pt x="431" y="502"/>
                  </a:lnTo>
                  <a:lnTo>
                    <a:pt x="403" y="561"/>
                  </a:lnTo>
                  <a:lnTo>
                    <a:pt x="375" y="606"/>
                  </a:lnTo>
                  <a:lnTo>
                    <a:pt x="313" y="701"/>
                  </a:lnTo>
                  <a:lnTo>
                    <a:pt x="285" y="797"/>
                  </a:lnTo>
                  <a:lnTo>
                    <a:pt x="266" y="850"/>
                  </a:lnTo>
                  <a:lnTo>
                    <a:pt x="255" y="942"/>
                  </a:lnTo>
                  <a:lnTo>
                    <a:pt x="227" y="1026"/>
                  </a:lnTo>
                  <a:lnTo>
                    <a:pt x="176" y="1209"/>
                  </a:lnTo>
                  <a:lnTo>
                    <a:pt x="154" y="1284"/>
                  </a:lnTo>
                  <a:lnTo>
                    <a:pt x="131" y="1343"/>
                  </a:lnTo>
                  <a:lnTo>
                    <a:pt x="89" y="1475"/>
                  </a:lnTo>
                  <a:lnTo>
                    <a:pt x="78" y="1565"/>
                  </a:lnTo>
                  <a:lnTo>
                    <a:pt x="78" y="1719"/>
                  </a:lnTo>
                  <a:lnTo>
                    <a:pt x="50" y="1814"/>
                  </a:lnTo>
                  <a:lnTo>
                    <a:pt x="19" y="1895"/>
                  </a:lnTo>
                  <a:lnTo>
                    <a:pt x="5" y="1909"/>
                  </a:lnTo>
                  <a:lnTo>
                    <a:pt x="0" y="1887"/>
                  </a:lnTo>
                  <a:lnTo>
                    <a:pt x="22" y="1716"/>
                  </a:lnTo>
                  <a:lnTo>
                    <a:pt x="30" y="1565"/>
                  </a:lnTo>
                  <a:lnTo>
                    <a:pt x="30" y="1458"/>
                  </a:lnTo>
                  <a:lnTo>
                    <a:pt x="56" y="1385"/>
                  </a:lnTo>
                  <a:lnTo>
                    <a:pt x="78" y="1321"/>
                  </a:lnTo>
                  <a:lnTo>
                    <a:pt x="123" y="1181"/>
                  </a:lnTo>
                  <a:lnTo>
                    <a:pt x="162" y="1099"/>
                  </a:lnTo>
                  <a:lnTo>
                    <a:pt x="207" y="1018"/>
                  </a:lnTo>
                  <a:lnTo>
                    <a:pt x="243" y="850"/>
                  </a:lnTo>
                  <a:lnTo>
                    <a:pt x="243" y="768"/>
                  </a:lnTo>
                  <a:lnTo>
                    <a:pt x="291" y="684"/>
                  </a:lnTo>
                  <a:lnTo>
                    <a:pt x="412" y="494"/>
                  </a:lnTo>
                  <a:lnTo>
                    <a:pt x="442" y="340"/>
                  </a:lnTo>
                  <a:lnTo>
                    <a:pt x="515" y="225"/>
                  </a:lnTo>
                  <a:lnTo>
                    <a:pt x="560" y="143"/>
                  </a:lnTo>
                  <a:lnTo>
                    <a:pt x="583" y="113"/>
                  </a:lnTo>
                  <a:lnTo>
                    <a:pt x="608" y="90"/>
                  </a:lnTo>
                  <a:lnTo>
                    <a:pt x="661" y="45"/>
                  </a:lnTo>
                  <a:lnTo>
                    <a:pt x="728" y="0"/>
                  </a:lnTo>
                  <a:lnTo>
                    <a:pt x="759" y="14"/>
                  </a:lnTo>
                  <a:lnTo>
                    <a:pt x="756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5" name="Freeform 193"/>
            <p:cNvSpPr>
              <a:spLocks noChangeArrowheads="1"/>
            </p:cNvSpPr>
            <p:nvPr/>
          </p:nvSpPr>
          <p:spPr bwMode="auto">
            <a:xfrm>
              <a:off x="1203" y="3267"/>
              <a:ext cx="52" cy="84"/>
            </a:xfrm>
            <a:custGeom>
              <a:avLst/>
              <a:gdLst>
                <a:gd name="T0" fmla="*/ 25 w 234"/>
                <a:gd name="T1" fmla="*/ 11 h 374"/>
                <a:gd name="T2" fmla="*/ 36 w 234"/>
                <a:gd name="T3" fmla="*/ 87 h 374"/>
                <a:gd name="T4" fmla="*/ 59 w 234"/>
                <a:gd name="T5" fmla="*/ 154 h 374"/>
                <a:gd name="T6" fmla="*/ 84 w 234"/>
                <a:gd name="T7" fmla="*/ 210 h 374"/>
                <a:gd name="T8" fmla="*/ 123 w 234"/>
                <a:gd name="T9" fmla="*/ 269 h 374"/>
                <a:gd name="T10" fmla="*/ 146 w 234"/>
                <a:gd name="T11" fmla="*/ 294 h 374"/>
                <a:gd name="T12" fmla="*/ 168 w 234"/>
                <a:gd name="T13" fmla="*/ 322 h 374"/>
                <a:gd name="T14" fmla="*/ 224 w 234"/>
                <a:gd name="T15" fmla="*/ 336 h 374"/>
                <a:gd name="T16" fmla="*/ 233 w 234"/>
                <a:gd name="T17" fmla="*/ 350 h 374"/>
                <a:gd name="T18" fmla="*/ 224 w 234"/>
                <a:gd name="T19" fmla="*/ 367 h 374"/>
                <a:gd name="T20" fmla="*/ 137 w 234"/>
                <a:gd name="T21" fmla="*/ 373 h 374"/>
                <a:gd name="T22" fmla="*/ 73 w 234"/>
                <a:gd name="T23" fmla="*/ 331 h 374"/>
                <a:gd name="T24" fmla="*/ 36 w 234"/>
                <a:gd name="T25" fmla="*/ 258 h 374"/>
                <a:gd name="T26" fmla="*/ 20 w 234"/>
                <a:gd name="T27" fmla="*/ 188 h 374"/>
                <a:gd name="T28" fmla="*/ 0 w 234"/>
                <a:gd name="T29" fmla="*/ 14 h 374"/>
                <a:gd name="T30" fmla="*/ 11 w 234"/>
                <a:gd name="T31" fmla="*/ 0 h 374"/>
                <a:gd name="T32" fmla="*/ 25 w 234"/>
                <a:gd name="T33" fmla="*/ 1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4" h="374">
                  <a:moveTo>
                    <a:pt x="25" y="11"/>
                  </a:moveTo>
                  <a:lnTo>
                    <a:pt x="36" y="87"/>
                  </a:lnTo>
                  <a:lnTo>
                    <a:pt x="59" y="154"/>
                  </a:lnTo>
                  <a:lnTo>
                    <a:pt x="84" y="210"/>
                  </a:lnTo>
                  <a:lnTo>
                    <a:pt x="123" y="269"/>
                  </a:lnTo>
                  <a:lnTo>
                    <a:pt x="146" y="294"/>
                  </a:lnTo>
                  <a:lnTo>
                    <a:pt x="168" y="322"/>
                  </a:lnTo>
                  <a:lnTo>
                    <a:pt x="224" y="336"/>
                  </a:lnTo>
                  <a:lnTo>
                    <a:pt x="233" y="350"/>
                  </a:lnTo>
                  <a:lnTo>
                    <a:pt x="224" y="367"/>
                  </a:lnTo>
                  <a:lnTo>
                    <a:pt x="137" y="373"/>
                  </a:lnTo>
                  <a:lnTo>
                    <a:pt x="73" y="331"/>
                  </a:lnTo>
                  <a:lnTo>
                    <a:pt x="36" y="258"/>
                  </a:lnTo>
                  <a:lnTo>
                    <a:pt x="20" y="188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25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6" name="Freeform 194"/>
            <p:cNvSpPr>
              <a:spLocks noChangeArrowheads="1"/>
            </p:cNvSpPr>
            <p:nvPr/>
          </p:nvSpPr>
          <p:spPr bwMode="auto">
            <a:xfrm>
              <a:off x="1288" y="2626"/>
              <a:ext cx="156" cy="155"/>
            </a:xfrm>
            <a:custGeom>
              <a:avLst/>
              <a:gdLst>
                <a:gd name="T0" fmla="*/ 678 w 693"/>
                <a:gd name="T1" fmla="*/ 31 h 690"/>
                <a:gd name="T2" fmla="*/ 544 w 693"/>
                <a:gd name="T3" fmla="*/ 45 h 690"/>
                <a:gd name="T4" fmla="*/ 415 w 693"/>
                <a:gd name="T5" fmla="*/ 117 h 690"/>
                <a:gd name="T6" fmla="*/ 375 w 693"/>
                <a:gd name="T7" fmla="*/ 171 h 690"/>
                <a:gd name="T8" fmla="*/ 353 w 693"/>
                <a:gd name="T9" fmla="*/ 199 h 690"/>
                <a:gd name="T10" fmla="*/ 331 w 693"/>
                <a:gd name="T11" fmla="*/ 227 h 690"/>
                <a:gd name="T12" fmla="*/ 308 w 693"/>
                <a:gd name="T13" fmla="*/ 249 h 690"/>
                <a:gd name="T14" fmla="*/ 244 w 693"/>
                <a:gd name="T15" fmla="*/ 280 h 690"/>
                <a:gd name="T16" fmla="*/ 199 w 693"/>
                <a:gd name="T17" fmla="*/ 359 h 690"/>
                <a:gd name="T18" fmla="*/ 154 w 693"/>
                <a:gd name="T19" fmla="*/ 431 h 690"/>
                <a:gd name="T20" fmla="*/ 81 w 693"/>
                <a:gd name="T21" fmla="*/ 501 h 690"/>
                <a:gd name="T22" fmla="*/ 67 w 693"/>
                <a:gd name="T23" fmla="*/ 566 h 690"/>
                <a:gd name="T24" fmla="*/ 53 w 693"/>
                <a:gd name="T25" fmla="*/ 619 h 690"/>
                <a:gd name="T26" fmla="*/ 22 w 693"/>
                <a:gd name="T27" fmla="*/ 689 h 690"/>
                <a:gd name="T28" fmla="*/ 0 w 693"/>
                <a:gd name="T29" fmla="*/ 689 h 690"/>
                <a:gd name="T30" fmla="*/ 8 w 693"/>
                <a:gd name="T31" fmla="*/ 597 h 690"/>
                <a:gd name="T32" fmla="*/ 22 w 693"/>
                <a:gd name="T33" fmla="*/ 552 h 690"/>
                <a:gd name="T34" fmla="*/ 45 w 693"/>
                <a:gd name="T35" fmla="*/ 465 h 690"/>
                <a:gd name="T36" fmla="*/ 81 w 693"/>
                <a:gd name="T37" fmla="*/ 420 h 690"/>
                <a:gd name="T38" fmla="*/ 120 w 693"/>
                <a:gd name="T39" fmla="*/ 381 h 690"/>
                <a:gd name="T40" fmla="*/ 221 w 693"/>
                <a:gd name="T41" fmla="*/ 249 h 690"/>
                <a:gd name="T42" fmla="*/ 252 w 693"/>
                <a:gd name="T43" fmla="*/ 213 h 690"/>
                <a:gd name="T44" fmla="*/ 294 w 693"/>
                <a:gd name="T45" fmla="*/ 190 h 690"/>
                <a:gd name="T46" fmla="*/ 322 w 693"/>
                <a:gd name="T47" fmla="*/ 168 h 690"/>
                <a:gd name="T48" fmla="*/ 339 w 693"/>
                <a:gd name="T49" fmla="*/ 126 h 690"/>
                <a:gd name="T50" fmla="*/ 361 w 693"/>
                <a:gd name="T51" fmla="*/ 101 h 690"/>
                <a:gd name="T52" fmla="*/ 389 w 693"/>
                <a:gd name="T53" fmla="*/ 73 h 690"/>
                <a:gd name="T54" fmla="*/ 462 w 693"/>
                <a:gd name="T55" fmla="*/ 28 h 690"/>
                <a:gd name="T56" fmla="*/ 530 w 693"/>
                <a:gd name="T57" fmla="*/ 5 h 690"/>
                <a:gd name="T58" fmla="*/ 684 w 693"/>
                <a:gd name="T59" fmla="*/ 0 h 690"/>
                <a:gd name="T60" fmla="*/ 692 w 693"/>
                <a:gd name="T61" fmla="*/ 19 h 690"/>
                <a:gd name="T62" fmla="*/ 678 w 693"/>
                <a:gd name="T63" fmla="*/ 31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3" h="690">
                  <a:moveTo>
                    <a:pt x="678" y="31"/>
                  </a:moveTo>
                  <a:lnTo>
                    <a:pt x="544" y="45"/>
                  </a:lnTo>
                  <a:lnTo>
                    <a:pt x="415" y="117"/>
                  </a:lnTo>
                  <a:lnTo>
                    <a:pt x="375" y="171"/>
                  </a:lnTo>
                  <a:lnTo>
                    <a:pt x="353" y="199"/>
                  </a:lnTo>
                  <a:lnTo>
                    <a:pt x="331" y="227"/>
                  </a:lnTo>
                  <a:lnTo>
                    <a:pt x="308" y="249"/>
                  </a:lnTo>
                  <a:lnTo>
                    <a:pt x="244" y="280"/>
                  </a:lnTo>
                  <a:lnTo>
                    <a:pt x="199" y="359"/>
                  </a:lnTo>
                  <a:lnTo>
                    <a:pt x="154" y="431"/>
                  </a:lnTo>
                  <a:lnTo>
                    <a:pt x="81" y="501"/>
                  </a:lnTo>
                  <a:lnTo>
                    <a:pt x="67" y="566"/>
                  </a:lnTo>
                  <a:lnTo>
                    <a:pt x="53" y="619"/>
                  </a:lnTo>
                  <a:lnTo>
                    <a:pt x="22" y="689"/>
                  </a:lnTo>
                  <a:lnTo>
                    <a:pt x="0" y="689"/>
                  </a:lnTo>
                  <a:lnTo>
                    <a:pt x="8" y="597"/>
                  </a:lnTo>
                  <a:lnTo>
                    <a:pt x="22" y="552"/>
                  </a:lnTo>
                  <a:lnTo>
                    <a:pt x="45" y="465"/>
                  </a:lnTo>
                  <a:lnTo>
                    <a:pt x="81" y="420"/>
                  </a:lnTo>
                  <a:lnTo>
                    <a:pt x="120" y="381"/>
                  </a:lnTo>
                  <a:lnTo>
                    <a:pt x="221" y="249"/>
                  </a:lnTo>
                  <a:lnTo>
                    <a:pt x="252" y="213"/>
                  </a:lnTo>
                  <a:lnTo>
                    <a:pt x="294" y="190"/>
                  </a:lnTo>
                  <a:lnTo>
                    <a:pt x="322" y="168"/>
                  </a:lnTo>
                  <a:lnTo>
                    <a:pt x="339" y="126"/>
                  </a:lnTo>
                  <a:lnTo>
                    <a:pt x="361" y="101"/>
                  </a:lnTo>
                  <a:lnTo>
                    <a:pt x="389" y="73"/>
                  </a:lnTo>
                  <a:lnTo>
                    <a:pt x="462" y="28"/>
                  </a:lnTo>
                  <a:lnTo>
                    <a:pt x="530" y="5"/>
                  </a:lnTo>
                  <a:lnTo>
                    <a:pt x="684" y="0"/>
                  </a:lnTo>
                  <a:lnTo>
                    <a:pt x="692" y="19"/>
                  </a:lnTo>
                  <a:lnTo>
                    <a:pt x="678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7" name="Freeform 195"/>
            <p:cNvSpPr>
              <a:spLocks noChangeArrowheads="1"/>
            </p:cNvSpPr>
            <p:nvPr/>
          </p:nvSpPr>
          <p:spPr bwMode="auto">
            <a:xfrm>
              <a:off x="1302" y="2736"/>
              <a:ext cx="170" cy="89"/>
            </a:xfrm>
            <a:custGeom>
              <a:avLst/>
              <a:gdLst>
                <a:gd name="T0" fmla="*/ 20 w 755"/>
                <a:gd name="T1" fmla="*/ 286 h 399"/>
                <a:gd name="T2" fmla="*/ 42 w 755"/>
                <a:gd name="T3" fmla="*/ 316 h 399"/>
                <a:gd name="T4" fmla="*/ 71 w 755"/>
                <a:gd name="T5" fmla="*/ 339 h 399"/>
                <a:gd name="T6" fmla="*/ 129 w 755"/>
                <a:gd name="T7" fmla="*/ 356 h 399"/>
                <a:gd name="T8" fmla="*/ 261 w 755"/>
                <a:gd name="T9" fmla="*/ 347 h 399"/>
                <a:gd name="T10" fmla="*/ 382 w 755"/>
                <a:gd name="T11" fmla="*/ 302 h 399"/>
                <a:gd name="T12" fmla="*/ 471 w 755"/>
                <a:gd name="T13" fmla="*/ 176 h 399"/>
                <a:gd name="T14" fmla="*/ 536 w 755"/>
                <a:gd name="T15" fmla="*/ 140 h 399"/>
                <a:gd name="T16" fmla="*/ 603 w 755"/>
                <a:gd name="T17" fmla="*/ 112 h 399"/>
                <a:gd name="T18" fmla="*/ 654 w 755"/>
                <a:gd name="T19" fmla="*/ 64 h 399"/>
                <a:gd name="T20" fmla="*/ 676 w 755"/>
                <a:gd name="T21" fmla="*/ 30 h 399"/>
                <a:gd name="T22" fmla="*/ 704 w 755"/>
                <a:gd name="T23" fmla="*/ 0 h 399"/>
                <a:gd name="T24" fmla="*/ 726 w 755"/>
                <a:gd name="T25" fmla="*/ 0 h 399"/>
                <a:gd name="T26" fmla="*/ 749 w 755"/>
                <a:gd name="T27" fmla="*/ 16 h 399"/>
                <a:gd name="T28" fmla="*/ 754 w 755"/>
                <a:gd name="T29" fmla="*/ 50 h 399"/>
                <a:gd name="T30" fmla="*/ 735 w 755"/>
                <a:gd name="T31" fmla="*/ 75 h 399"/>
                <a:gd name="T32" fmla="*/ 684 w 755"/>
                <a:gd name="T33" fmla="*/ 140 h 399"/>
                <a:gd name="T34" fmla="*/ 659 w 755"/>
                <a:gd name="T35" fmla="*/ 171 h 399"/>
                <a:gd name="T36" fmla="*/ 631 w 755"/>
                <a:gd name="T37" fmla="*/ 193 h 399"/>
                <a:gd name="T38" fmla="*/ 522 w 755"/>
                <a:gd name="T39" fmla="*/ 235 h 399"/>
                <a:gd name="T40" fmla="*/ 499 w 755"/>
                <a:gd name="T41" fmla="*/ 280 h 399"/>
                <a:gd name="T42" fmla="*/ 477 w 755"/>
                <a:gd name="T43" fmla="*/ 316 h 399"/>
                <a:gd name="T44" fmla="*/ 446 w 755"/>
                <a:gd name="T45" fmla="*/ 347 h 399"/>
                <a:gd name="T46" fmla="*/ 413 w 755"/>
                <a:gd name="T47" fmla="*/ 367 h 399"/>
                <a:gd name="T48" fmla="*/ 342 w 755"/>
                <a:gd name="T49" fmla="*/ 392 h 399"/>
                <a:gd name="T50" fmla="*/ 261 w 755"/>
                <a:gd name="T51" fmla="*/ 398 h 399"/>
                <a:gd name="T52" fmla="*/ 115 w 755"/>
                <a:gd name="T53" fmla="*/ 392 h 399"/>
                <a:gd name="T54" fmla="*/ 57 w 755"/>
                <a:gd name="T55" fmla="*/ 367 h 399"/>
                <a:gd name="T56" fmla="*/ 0 w 755"/>
                <a:gd name="T57" fmla="*/ 302 h 399"/>
                <a:gd name="T58" fmla="*/ 6 w 755"/>
                <a:gd name="T59" fmla="*/ 280 h 399"/>
                <a:gd name="T60" fmla="*/ 20 w 755"/>
                <a:gd name="T61" fmla="*/ 28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5" h="399">
                  <a:moveTo>
                    <a:pt x="20" y="286"/>
                  </a:moveTo>
                  <a:lnTo>
                    <a:pt x="42" y="316"/>
                  </a:lnTo>
                  <a:lnTo>
                    <a:pt x="71" y="339"/>
                  </a:lnTo>
                  <a:lnTo>
                    <a:pt x="129" y="356"/>
                  </a:lnTo>
                  <a:lnTo>
                    <a:pt x="261" y="347"/>
                  </a:lnTo>
                  <a:lnTo>
                    <a:pt x="382" y="302"/>
                  </a:lnTo>
                  <a:lnTo>
                    <a:pt x="471" y="176"/>
                  </a:lnTo>
                  <a:lnTo>
                    <a:pt x="536" y="140"/>
                  </a:lnTo>
                  <a:lnTo>
                    <a:pt x="603" y="112"/>
                  </a:lnTo>
                  <a:lnTo>
                    <a:pt x="654" y="64"/>
                  </a:lnTo>
                  <a:lnTo>
                    <a:pt x="676" y="30"/>
                  </a:lnTo>
                  <a:lnTo>
                    <a:pt x="704" y="0"/>
                  </a:lnTo>
                  <a:lnTo>
                    <a:pt x="726" y="0"/>
                  </a:lnTo>
                  <a:lnTo>
                    <a:pt x="749" y="16"/>
                  </a:lnTo>
                  <a:lnTo>
                    <a:pt x="754" y="50"/>
                  </a:lnTo>
                  <a:lnTo>
                    <a:pt x="735" y="75"/>
                  </a:lnTo>
                  <a:lnTo>
                    <a:pt x="684" y="140"/>
                  </a:lnTo>
                  <a:lnTo>
                    <a:pt x="659" y="171"/>
                  </a:lnTo>
                  <a:lnTo>
                    <a:pt x="631" y="193"/>
                  </a:lnTo>
                  <a:lnTo>
                    <a:pt x="522" y="235"/>
                  </a:lnTo>
                  <a:lnTo>
                    <a:pt x="499" y="280"/>
                  </a:lnTo>
                  <a:lnTo>
                    <a:pt x="477" y="316"/>
                  </a:lnTo>
                  <a:lnTo>
                    <a:pt x="446" y="347"/>
                  </a:lnTo>
                  <a:lnTo>
                    <a:pt x="413" y="367"/>
                  </a:lnTo>
                  <a:lnTo>
                    <a:pt x="342" y="392"/>
                  </a:lnTo>
                  <a:lnTo>
                    <a:pt x="261" y="398"/>
                  </a:lnTo>
                  <a:lnTo>
                    <a:pt x="115" y="392"/>
                  </a:lnTo>
                  <a:lnTo>
                    <a:pt x="57" y="367"/>
                  </a:lnTo>
                  <a:lnTo>
                    <a:pt x="0" y="302"/>
                  </a:lnTo>
                  <a:lnTo>
                    <a:pt x="6" y="280"/>
                  </a:lnTo>
                  <a:lnTo>
                    <a:pt x="20" y="28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8" name="Freeform 196"/>
            <p:cNvSpPr>
              <a:spLocks noChangeArrowheads="1"/>
            </p:cNvSpPr>
            <p:nvPr/>
          </p:nvSpPr>
          <p:spPr bwMode="auto">
            <a:xfrm>
              <a:off x="1464" y="2631"/>
              <a:ext cx="70" cy="158"/>
            </a:xfrm>
            <a:custGeom>
              <a:avLst/>
              <a:gdLst>
                <a:gd name="T0" fmla="*/ 8 w 312"/>
                <a:gd name="T1" fmla="*/ 0 h 702"/>
                <a:gd name="T2" fmla="*/ 81 w 312"/>
                <a:gd name="T3" fmla="*/ 14 h 702"/>
                <a:gd name="T4" fmla="*/ 140 w 312"/>
                <a:gd name="T5" fmla="*/ 56 h 702"/>
                <a:gd name="T6" fmla="*/ 188 w 312"/>
                <a:gd name="T7" fmla="*/ 115 h 702"/>
                <a:gd name="T8" fmla="*/ 238 w 312"/>
                <a:gd name="T9" fmla="*/ 182 h 702"/>
                <a:gd name="T10" fmla="*/ 283 w 312"/>
                <a:gd name="T11" fmla="*/ 233 h 702"/>
                <a:gd name="T12" fmla="*/ 306 w 312"/>
                <a:gd name="T13" fmla="*/ 292 h 702"/>
                <a:gd name="T14" fmla="*/ 311 w 312"/>
                <a:gd name="T15" fmla="*/ 443 h 702"/>
                <a:gd name="T16" fmla="*/ 275 w 312"/>
                <a:gd name="T17" fmla="*/ 558 h 702"/>
                <a:gd name="T18" fmla="*/ 269 w 312"/>
                <a:gd name="T19" fmla="*/ 617 h 702"/>
                <a:gd name="T20" fmla="*/ 275 w 312"/>
                <a:gd name="T21" fmla="*/ 684 h 702"/>
                <a:gd name="T22" fmla="*/ 266 w 312"/>
                <a:gd name="T23" fmla="*/ 701 h 702"/>
                <a:gd name="T24" fmla="*/ 252 w 312"/>
                <a:gd name="T25" fmla="*/ 690 h 702"/>
                <a:gd name="T26" fmla="*/ 224 w 312"/>
                <a:gd name="T27" fmla="*/ 550 h 702"/>
                <a:gd name="T28" fmla="*/ 224 w 312"/>
                <a:gd name="T29" fmla="*/ 485 h 702"/>
                <a:gd name="T30" fmla="*/ 244 w 312"/>
                <a:gd name="T31" fmla="*/ 418 h 702"/>
                <a:gd name="T32" fmla="*/ 236 w 312"/>
                <a:gd name="T33" fmla="*/ 323 h 702"/>
                <a:gd name="T34" fmla="*/ 222 w 312"/>
                <a:gd name="T35" fmla="*/ 286 h 702"/>
                <a:gd name="T36" fmla="*/ 199 w 312"/>
                <a:gd name="T37" fmla="*/ 258 h 702"/>
                <a:gd name="T38" fmla="*/ 151 w 312"/>
                <a:gd name="T39" fmla="*/ 182 h 702"/>
                <a:gd name="T40" fmla="*/ 118 w 312"/>
                <a:gd name="T41" fmla="*/ 109 h 702"/>
                <a:gd name="T42" fmla="*/ 95 w 312"/>
                <a:gd name="T43" fmla="*/ 79 h 702"/>
                <a:gd name="T44" fmla="*/ 70 w 312"/>
                <a:gd name="T45" fmla="*/ 56 h 702"/>
                <a:gd name="T46" fmla="*/ 8 w 312"/>
                <a:gd name="T47" fmla="*/ 34 h 702"/>
                <a:gd name="T48" fmla="*/ 0 w 312"/>
                <a:gd name="T49" fmla="*/ 14 h 702"/>
                <a:gd name="T50" fmla="*/ 8 w 312"/>
                <a:gd name="T51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2" h="702">
                  <a:moveTo>
                    <a:pt x="8" y="0"/>
                  </a:moveTo>
                  <a:lnTo>
                    <a:pt x="81" y="14"/>
                  </a:lnTo>
                  <a:lnTo>
                    <a:pt x="140" y="56"/>
                  </a:lnTo>
                  <a:lnTo>
                    <a:pt x="188" y="115"/>
                  </a:lnTo>
                  <a:lnTo>
                    <a:pt x="238" y="182"/>
                  </a:lnTo>
                  <a:lnTo>
                    <a:pt x="283" y="233"/>
                  </a:lnTo>
                  <a:lnTo>
                    <a:pt x="306" y="292"/>
                  </a:lnTo>
                  <a:lnTo>
                    <a:pt x="311" y="443"/>
                  </a:lnTo>
                  <a:lnTo>
                    <a:pt x="275" y="558"/>
                  </a:lnTo>
                  <a:lnTo>
                    <a:pt x="269" y="617"/>
                  </a:lnTo>
                  <a:lnTo>
                    <a:pt x="275" y="684"/>
                  </a:lnTo>
                  <a:lnTo>
                    <a:pt x="266" y="701"/>
                  </a:lnTo>
                  <a:lnTo>
                    <a:pt x="252" y="690"/>
                  </a:lnTo>
                  <a:lnTo>
                    <a:pt x="224" y="550"/>
                  </a:lnTo>
                  <a:lnTo>
                    <a:pt x="224" y="485"/>
                  </a:lnTo>
                  <a:lnTo>
                    <a:pt x="244" y="418"/>
                  </a:lnTo>
                  <a:lnTo>
                    <a:pt x="236" y="323"/>
                  </a:lnTo>
                  <a:lnTo>
                    <a:pt x="222" y="286"/>
                  </a:lnTo>
                  <a:lnTo>
                    <a:pt x="199" y="258"/>
                  </a:lnTo>
                  <a:lnTo>
                    <a:pt x="151" y="182"/>
                  </a:lnTo>
                  <a:lnTo>
                    <a:pt x="118" y="109"/>
                  </a:lnTo>
                  <a:lnTo>
                    <a:pt x="95" y="79"/>
                  </a:lnTo>
                  <a:lnTo>
                    <a:pt x="70" y="56"/>
                  </a:lnTo>
                  <a:lnTo>
                    <a:pt x="8" y="34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49" name="Freeform 197"/>
            <p:cNvSpPr>
              <a:spLocks noChangeArrowheads="1"/>
            </p:cNvSpPr>
            <p:nvPr/>
          </p:nvSpPr>
          <p:spPr bwMode="auto">
            <a:xfrm>
              <a:off x="1461" y="2781"/>
              <a:ext cx="25" cy="77"/>
            </a:xfrm>
            <a:custGeom>
              <a:avLst/>
              <a:gdLst>
                <a:gd name="T0" fmla="*/ 17 w 113"/>
                <a:gd name="T1" fmla="*/ 0 h 345"/>
                <a:gd name="T2" fmla="*/ 53 w 113"/>
                <a:gd name="T3" fmla="*/ 45 h 345"/>
                <a:gd name="T4" fmla="*/ 62 w 113"/>
                <a:gd name="T5" fmla="*/ 112 h 345"/>
                <a:gd name="T6" fmla="*/ 76 w 113"/>
                <a:gd name="T7" fmla="*/ 182 h 345"/>
                <a:gd name="T8" fmla="*/ 95 w 113"/>
                <a:gd name="T9" fmla="*/ 249 h 345"/>
                <a:gd name="T10" fmla="*/ 109 w 113"/>
                <a:gd name="T11" fmla="*/ 316 h 345"/>
                <a:gd name="T12" fmla="*/ 112 w 113"/>
                <a:gd name="T13" fmla="*/ 333 h 345"/>
                <a:gd name="T14" fmla="*/ 98 w 113"/>
                <a:gd name="T15" fmla="*/ 344 h 345"/>
                <a:gd name="T16" fmla="*/ 45 w 113"/>
                <a:gd name="T17" fmla="*/ 252 h 345"/>
                <a:gd name="T18" fmla="*/ 17 w 113"/>
                <a:gd name="T19" fmla="*/ 103 h 345"/>
                <a:gd name="T20" fmla="*/ 22 w 113"/>
                <a:gd name="T21" fmla="*/ 59 h 345"/>
                <a:gd name="T22" fmla="*/ 3 w 113"/>
                <a:gd name="T23" fmla="*/ 28 h 345"/>
                <a:gd name="T24" fmla="*/ 0 w 113"/>
                <a:gd name="T25" fmla="*/ 8 h 345"/>
                <a:gd name="T26" fmla="*/ 17 w 113"/>
                <a:gd name="T27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345">
                  <a:moveTo>
                    <a:pt x="17" y="0"/>
                  </a:moveTo>
                  <a:lnTo>
                    <a:pt x="53" y="45"/>
                  </a:lnTo>
                  <a:lnTo>
                    <a:pt x="62" y="112"/>
                  </a:lnTo>
                  <a:lnTo>
                    <a:pt x="76" y="182"/>
                  </a:lnTo>
                  <a:lnTo>
                    <a:pt x="95" y="249"/>
                  </a:lnTo>
                  <a:lnTo>
                    <a:pt x="109" y="316"/>
                  </a:lnTo>
                  <a:lnTo>
                    <a:pt x="112" y="333"/>
                  </a:lnTo>
                  <a:lnTo>
                    <a:pt x="98" y="344"/>
                  </a:lnTo>
                  <a:lnTo>
                    <a:pt x="45" y="252"/>
                  </a:lnTo>
                  <a:lnTo>
                    <a:pt x="17" y="103"/>
                  </a:lnTo>
                  <a:lnTo>
                    <a:pt x="22" y="59"/>
                  </a:lnTo>
                  <a:lnTo>
                    <a:pt x="3" y="28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0" name="Freeform 198"/>
            <p:cNvSpPr>
              <a:spLocks noChangeArrowheads="1"/>
            </p:cNvSpPr>
            <p:nvPr/>
          </p:nvSpPr>
          <p:spPr bwMode="auto">
            <a:xfrm>
              <a:off x="1503" y="2779"/>
              <a:ext cx="34" cy="107"/>
            </a:xfrm>
            <a:custGeom>
              <a:avLst/>
              <a:gdLst>
                <a:gd name="T0" fmla="*/ 0 w 155"/>
                <a:gd name="T1" fmla="*/ 107 h 475"/>
                <a:gd name="T2" fmla="*/ 28 w 155"/>
                <a:gd name="T3" fmla="*/ 37 h 475"/>
                <a:gd name="T4" fmla="*/ 51 w 155"/>
                <a:gd name="T5" fmla="*/ 14 h 475"/>
                <a:gd name="T6" fmla="*/ 76 w 155"/>
                <a:gd name="T7" fmla="*/ 0 h 475"/>
                <a:gd name="T8" fmla="*/ 135 w 155"/>
                <a:gd name="T9" fmla="*/ 37 h 475"/>
                <a:gd name="T10" fmla="*/ 154 w 155"/>
                <a:gd name="T11" fmla="*/ 112 h 475"/>
                <a:gd name="T12" fmla="*/ 140 w 155"/>
                <a:gd name="T13" fmla="*/ 166 h 475"/>
                <a:gd name="T14" fmla="*/ 123 w 155"/>
                <a:gd name="T15" fmla="*/ 222 h 475"/>
                <a:gd name="T16" fmla="*/ 132 w 155"/>
                <a:gd name="T17" fmla="*/ 370 h 475"/>
                <a:gd name="T18" fmla="*/ 104 w 155"/>
                <a:gd name="T19" fmla="*/ 421 h 475"/>
                <a:gd name="T20" fmla="*/ 67 w 155"/>
                <a:gd name="T21" fmla="*/ 471 h 475"/>
                <a:gd name="T22" fmla="*/ 53 w 155"/>
                <a:gd name="T23" fmla="*/ 474 h 475"/>
                <a:gd name="T24" fmla="*/ 51 w 155"/>
                <a:gd name="T25" fmla="*/ 457 h 475"/>
                <a:gd name="T26" fmla="*/ 76 w 155"/>
                <a:gd name="T27" fmla="*/ 356 h 475"/>
                <a:gd name="T28" fmla="*/ 67 w 155"/>
                <a:gd name="T29" fmla="*/ 213 h 475"/>
                <a:gd name="T30" fmla="*/ 98 w 155"/>
                <a:gd name="T31" fmla="*/ 107 h 475"/>
                <a:gd name="T32" fmla="*/ 98 w 155"/>
                <a:gd name="T33" fmla="*/ 68 h 475"/>
                <a:gd name="T34" fmla="*/ 76 w 155"/>
                <a:gd name="T35" fmla="*/ 48 h 475"/>
                <a:gd name="T36" fmla="*/ 39 w 155"/>
                <a:gd name="T37" fmla="*/ 73 h 475"/>
                <a:gd name="T38" fmla="*/ 22 w 155"/>
                <a:gd name="T39" fmla="*/ 121 h 475"/>
                <a:gd name="T40" fmla="*/ 6 w 155"/>
                <a:gd name="T41" fmla="*/ 126 h 475"/>
                <a:gd name="T42" fmla="*/ 0 w 155"/>
                <a:gd name="T43" fmla="*/ 10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5" h="475">
                  <a:moveTo>
                    <a:pt x="0" y="107"/>
                  </a:moveTo>
                  <a:lnTo>
                    <a:pt x="28" y="37"/>
                  </a:lnTo>
                  <a:lnTo>
                    <a:pt x="51" y="14"/>
                  </a:lnTo>
                  <a:lnTo>
                    <a:pt x="76" y="0"/>
                  </a:lnTo>
                  <a:lnTo>
                    <a:pt x="135" y="37"/>
                  </a:lnTo>
                  <a:lnTo>
                    <a:pt x="154" y="112"/>
                  </a:lnTo>
                  <a:lnTo>
                    <a:pt x="140" y="166"/>
                  </a:lnTo>
                  <a:lnTo>
                    <a:pt x="123" y="222"/>
                  </a:lnTo>
                  <a:lnTo>
                    <a:pt x="132" y="370"/>
                  </a:lnTo>
                  <a:lnTo>
                    <a:pt x="104" y="421"/>
                  </a:lnTo>
                  <a:lnTo>
                    <a:pt x="67" y="471"/>
                  </a:lnTo>
                  <a:lnTo>
                    <a:pt x="53" y="474"/>
                  </a:lnTo>
                  <a:lnTo>
                    <a:pt x="51" y="457"/>
                  </a:lnTo>
                  <a:lnTo>
                    <a:pt x="76" y="356"/>
                  </a:lnTo>
                  <a:lnTo>
                    <a:pt x="67" y="213"/>
                  </a:lnTo>
                  <a:lnTo>
                    <a:pt x="98" y="107"/>
                  </a:lnTo>
                  <a:lnTo>
                    <a:pt x="98" y="68"/>
                  </a:lnTo>
                  <a:lnTo>
                    <a:pt x="76" y="48"/>
                  </a:lnTo>
                  <a:lnTo>
                    <a:pt x="39" y="73"/>
                  </a:lnTo>
                  <a:lnTo>
                    <a:pt x="22" y="121"/>
                  </a:lnTo>
                  <a:lnTo>
                    <a:pt x="6" y="126"/>
                  </a:lnTo>
                  <a:lnTo>
                    <a:pt x="0" y="10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1" name="Freeform 199"/>
            <p:cNvSpPr>
              <a:spLocks noChangeArrowheads="1"/>
            </p:cNvSpPr>
            <p:nvPr/>
          </p:nvSpPr>
          <p:spPr bwMode="auto">
            <a:xfrm>
              <a:off x="1308" y="2836"/>
              <a:ext cx="114" cy="227"/>
            </a:xfrm>
            <a:custGeom>
              <a:avLst/>
              <a:gdLst>
                <a:gd name="T0" fmla="*/ 23 w 509"/>
                <a:gd name="T1" fmla="*/ 14 h 1007"/>
                <a:gd name="T2" fmla="*/ 45 w 509"/>
                <a:gd name="T3" fmla="*/ 190 h 1007"/>
                <a:gd name="T4" fmla="*/ 65 w 509"/>
                <a:gd name="T5" fmla="*/ 257 h 1007"/>
                <a:gd name="T6" fmla="*/ 87 w 509"/>
                <a:gd name="T7" fmla="*/ 280 h 1007"/>
                <a:gd name="T8" fmla="*/ 115 w 509"/>
                <a:gd name="T9" fmla="*/ 302 h 1007"/>
                <a:gd name="T10" fmla="*/ 155 w 509"/>
                <a:gd name="T11" fmla="*/ 336 h 1007"/>
                <a:gd name="T12" fmla="*/ 183 w 509"/>
                <a:gd name="T13" fmla="*/ 462 h 1007"/>
                <a:gd name="T14" fmla="*/ 183 w 509"/>
                <a:gd name="T15" fmla="*/ 524 h 1007"/>
                <a:gd name="T16" fmla="*/ 199 w 509"/>
                <a:gd name="T17" fmla="*/ 574 h 1007"/>
                <a:gd name="T18" fmla="*/ 233 w 509"/>
                <a:gd name="T19" fmla="*/ 625 h 1007"/>
                <a:gd name="T20" fmla="*/ 264 w 509"/>
                <a:gd name="T21" fmla="*/ 678 h 1007"/>
                <a:gd name="T22" fmla="*/ 286 w 509"/>
                <a:gd name="T23" fmla="*/ 714 h 1007"/>
                <a:gd name="T24" fmla="*/ 331 w 509"/>
                <a:gd name="T25" fmla="*/ 787 h 1007"/>
                <a:gd name="T26" fmla="*/ 359 w 509"/>
                <a:gd name="T27" fmla="*/ 818 h 1007"/>
                <a:gd name="T28" fmla="*/ 382 w 509"/>
                <a:gd name="T29" fmla="*/ 832 h 1007"/>
                <a:gd name="T30" fmla="*/ 418 w 509"/>
                <a:gd name="T31" fmla="*/ 877 h 1007"/>
                <a:gd name="T32" fmla="*/ 491 w 509"/>
                <a:gd name="T33" fmla="*/ 955 h 1007"/>
                <a:gd name="T34" fmla="*/ 502 w 509"/>
                <a:gd name="T35" fmla="*/ 983 h 1007"/>
                <a:gd name="T36" fmla="*/ 508 w 509"/>
                <a:gd name="T37" fmla="*/ 1000 h 1007"/>
                <a:gd name="T38" fmla="*/ 494 w 509"/>
                <a:gd name="T39" fmla="*/ 1006 h 1007"/>
                <a:gd name="T40" fmla="*/ 463 w 509"/>
                <a:gd name="T41" fmla="*/ 1000 h 1007"/>
                <a:gd name="T42" fmla="*/ 432 w 509"/>
                <a:gd name="T43" fmla="*/ 961 h 1007"/>
                <a:gd name="T44" fmla="*/ 396 w 509"/>
                <a:gd name="T45" fmla="*/ 925 h 1007"/>
                <a:gd name="T46" fmla="*/ 354 w 509"/>
                <a:gd name="T47" fmla="*/ 882 h 1007"/>
                <a:gd name="T48" fmla="*/ 331 w 509"/>
                <a:gd name="T49" fmla="*/ 854 h 1007"/>
                <a:gd name="T50" fmla="*/ 300 w 509"/>
                <a:gd name="T51" fmla="*/ 829 h 1007"/>
                <a:gd name="T52" fmla="*/ 250 w 509"/>
                <a:gd name="T53" fmla="*/ 756 h 1007"/>
                <a:gd name="T54" fmla="*/ 228 w 509"/>
                <a:gd name="T55" fmla="*/ 714 h 1007"/>
                <a:gd name="T56" fmla="*/ 138 w 509"/>
                <a:gd name="T57" fmla="*/ 462 h 1007"/>
                <a:gd name="T58" fmla="*/ 127 w 509"/>
                <a:gd name="T59" fmla="*/ 372 h 1007"/>
                <a:gd name="T60" fmla="*/ 101 w 509"/>
                <a:gd name="T61" fmla="*/ 358 h 1007"/>
                <a:gd name="T62" fmla="*/ 45 w 509"/>
                <a:gd name="T63" fmla="*/ 308 h 1007"/>
                <a:gd name="T64" fmla="*/ 23 w 509"/>
                <a:gd name="T65" fmla="*/ 227 h 1007"/>
                <a:gd name="T66" fmla="*/ 0 w 509"/>
                <a:gd name="T67" fmla="*/ 19 h 1007"/>
                <a:gd name="T68" fmla="*/ 9 w 509"/>
                <a:gd name="T69" fmla="*/ 0 h 1007"/>
                <a:gd name="T70" fmla="*/ 23 w 509"/>
                <a:gd name="T7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9" h="1007">
                  <a:moveTo>
                    <a:pt x="23" y="14"/>
                  </a:moveTo>
                  <a:lnTo>
                    <a:pt x="45" y="190"/>
                  </a:lnTo>
                  <a:lnTo>
                    <a:pt x="65" y="257"/>
                  </a:lnTo>
                  <a:lnTo>
                    <a:pt x="87" y="280"/>
                  </a:lnTo>
                  <a:lnTo>
                    <a:pt x="115" y="302"/>
                  </a:lnTo>
                  <a:lnTo>
                    <a:pt x="155" y="336"/>
                  </a:lnTo>
                  <a:lnTo>
                    <a:pt x="183" y="462"/>
                  </a:lnTo>
                  <a:lnTo>
                    <a:pt x="183" y="524"/>
                  </a:lnTo>
                  <a:lnTo>
                    <a:pt x="199" y="574"/>
                  </a:lnTo>
                  <a:lnTo>
                    <a:pt x="233" y="625"/>
                  </a:lnTo>
                  <a:lnTo>
                    <a:pt x="264" y="678"/>
                  </a:lnTo>
                  <a:lnTo>
                    <a:pt x="286" y="714"/>
                  </a:lnTo>
                  <a:lnTo>
                    <a:pt x="331" y="787"/>
                  </a:lnTo>
                  <a:lnTo>
                    <a:pt x="359" y="818"/>
                  </a:lnTo>
                  <a:lnTo>
                    <a:pt x="382" y="832"/>
                  </a:lnTo>
                  <a:lnTo>
                    <a:pt x="418" y="877"/>
                  </a:lnTo>
                  <a:lnTo>
                    <a:pt x="491" y="955"/>
                  </a:lnTo>
                  <a:lnTo>
                    <a:pt x="502" y="983"/>
                  </a:lnTo>
                  <a:lnTo>
                    <a:pt x="508" y="1000"/>
                  </a:lnTo>
                  <a:lnTo>
                    <a:pt x="494" y="1006"/>
                  </a:lnTo>
                  <a:lnTo>
                    <a:pt x="463" y="1000"/>
                  </a:lnTo>
                  <a:lnTo>
                    <a:pt x="432" y="961"/>
                  </a:lnTo>
                  <a:lnTo>
                    <a:pt x="396" y="925"/>
                  </a:lnTo>
                  <a:lnTo>
                    <a:pt x="354" y="882"/>
                  </a:lnTo>
                  <a:lnTo>
                    <a:pt x="331" y="854"/>
                  </a:lnTo>
                  <a:lnTo>
                    <a:pt x="300" y="829"/>
                  </a:lnTo>
                  <a:lnTo>
                    <a:pt x="250" y="756"/>
                  </a:lnTo>
                  <a:lnTo>
                    <a:pt x="228" y="714"/>
                  </a:lnTo>
                  <a:lnTo>
                    <a:pt x="138" y="462"/>
                  </a:lnTo>
                  <a:lnTo>
                    <a:pt x="127" y="372"/>
                  </a:lnTo>
                  <a:lnTo>
                    <a:pt x="101" y="358"/>
                  </a:lnTo>
                  <a:lnTo>
                    <a:pt x="45" y="308"/>
                  </a:lnTo>
                  <a:lnTo>
                    <a:pt x="23" y="227"/>
                  </a:lnTo>
                  <a:lnTo>
                    <a:pt x="0" y="19"/>
                  </a:lnTo>
                  <a:lnTo>
                    <a:pt x="9" y="0"/>
                  </a:lnTo>
                  <a:lnTo>
                    <a:pt x="23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2" name="Freeform 200"/>
            <p:cNvSpPr>
              <a:spLocks noChangeArrowheads="1"/>
            </p:cNvSpPr>
            <p:nvPr/>
          </p:nvSpPr>
          <p:spPr bwMode="auto">
            <a:xfrm>
              <a:off x="1440" y="2907"/>
              <a:ext cx="74" cy="151"/>
            </a:xfrm>
            <a:custGeom>
              <a:avLst/>
              <a:gdLst>
                <a:gd name="T0" fmla="*/ 331 w 332"/>
                <a:gd name="T1" fmla="*/ 23 h 671"/>
                <a:gd name="T2" fmla="*/ 252 w 332"/>
                <a:gd name="T3" fmla="*/ 340 h 671"/>
                <a:gd name="T4" fmla="*/ 199 w 332"/>
                <a:gd name="T5" fmla="*/ 446 h 671"/>
                <a:gd name="T6" fmla="*/ 176 w 332"/>
                <a:gd name="T7" fmla="*/ 502 h 671"/>
                <a:gd name="T8" fmla="*/ 148 w 332"/>
                <a:gd name="T9" fmla="*/ 561 h 671"/>
                <a:gd name="T10" fmla="*/ 117 w 332"/>
                <a:gd name="T11" fmla="*/ 600 h 671"/>
                <a:gd name="T12" fmla="*/ 81 w 332"/>
                <a:gd name="T13" fmla="*/ 628 h 671"/>
                <a:gd name="T14" fmla="*/ 14 w 332"/>
                <a:gd name="T15" fmla="*/ 670 h 671"/>
                <a:gd name="T16" fmla="*/ 0 w 332"/>
                <a:gd name="T17" fmla="*/ 659 h 671"/>
                <a:gd name="T18" fmla="*/ 3 w 332"/>
                <a:gd name="T19" fmla="*/ 642 h 671"/>
                <a:gd name="T20" fmla="*/ 53 w 332"/>
                <a:gd name="T21" fmla="*/ 583 h 671"/>
                <a:gd name="T22" fmla="*/ 95 w 332"/>
                <a:gd name="T23" fmla="*/ 505 h 671"/>
                <a:gd name="T24" fmla="*/ 145 w 332"/>
                <a:gd name="T25" fmla="*/ 398 h 671"/>
                <a:gd name="T26" fmla="*/ 168 w 332"/>
                <a:gd name="T27" fmla="*/ 348 h 671"/>
                <a:gd name="T28" fmla="*/ 193 w 332"/>
                <a:gd name="T29" fmla="*/ 289 h 671"/>
                <a:gd name="T30" fmla="*/ 227 w 332"/>
                <a:gd name="T31" fmla="*/ 222 h 671"/>
                <a:gd name="T32" fmla="*/ 252 w 332"/>
                <a:gd name="T33" fmla="*/ 157 h 671"/>
                <a:gd name="T34" fmla="*/ 311 w 332"/>
                <a:gd name="T35" fmla="*/ 9 h 671"/>
                <a:gd name="T36" fmla="*/ 325 w 332"/>
                <a:gd name="T37" fmla="*/ 0 h 671"/>
                <a:gd name="T38" fmla="*/ 331 w 332"/>
                <a:gd name="T39" fmla="*/ 23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2" h="671">
                  <a:moveTo>
                    <a:pt x="331" y="23"/>
                  </a:moveTo>
                  <a:lnTo>
                    <a:pt x="252" y="340"/>
                  </a:lnTo>
                  <a:lnTo>
                    <a:pt x="199" y="446"/>
                  </a:lnTo>
                  <a:lnTo>
                    <a:pt x="176" y="502"/>
                  </a:lnTo>
                  <a:lnTo>
                    <a:pt x="148" y="561"/>
                  </a:lnTo>
                  <a:lnTo>
                    <a:pt x="117" y="600"/>
                  </a:lnTo>
                  <a:lnTo>
                    <a:pt x="81" y="628"/>
                  </a:lnTo>
                  <a:lnTo>
                    <a:pt x="14" y="670"/>
                  </a:lnTo>
                  <a:lnTo>
                    <a:pt x="0" y="659"/>
                  </a:lnTo>
                  <a:lnTo>
                    <a:pt x="3" y="642"/>
                  </a:lnTo>
                  <a:lnTo>
                    <a:pt x="53" y="583"/>
                  </a:lnTo>
                  <a:lnTo>
                    <a:pt x="95" y="505"/>
                  </a:lnTo>
                  <a:lnTo>
                    <a:pt x="145" y="398"/>
                  </a:lnTo>
                  <a:lnTo>
                    <a:pt x="168" y="348"/>
                  </a:lnTo>
                  <a:lnTo>
                    <a:pt x="193" y="289"/>
                  </a:lnTo>
                  <a:lnTo>
                    <a:pt x="227" y="222"/>
                  </a:lnTo>
                  <a:lnTo>
                    <a:pt x="252" y="157"/>
                  </a:lnTo>
                  <a:lnTo>
                    <a:pt x="311" y="9"/>
                  </a:lnTo>
                  <a:lnTo>
                    <a:pt x="325" y="0"/>
                  </a:lnTo>
                  <a:lnTo>
                    <a:pt x="331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3" name="Freeform 201"/>
            <p:cNvSpPr>
              <a:spLocks noChangeArrowheads="1"/>
            </p:cNvSpPr>
            <p:nvPr/>
          </p:nvSpPr>
          <p:spPr bwMode="auto">
            <a:xfrm>
              <a:off x="1393" y="2985"/>
              <a:ext cx="46" cy="28"/>
            </a:xfrm>
            <a:custGeom>
              <a:avLst/>
              <a:gdLst>
                <a:gd name="T0" fmla="*/ 9 w 209"/>
                <a:gd name="T1" fmla="*/ 101 h 130"/>
                <a:gd name="T2" fmla="*/ 90 w 209"/>
                <a:gd name="T3" fmla="*/ 59 h 130"/>
                <a:gd name="T4" fmla="*/ 132 w 209"/>
                <a:gd name="T5" fmla="*/ 34 h 130"/>
                <a:gd name="T6" fmla="*/ 174 w 209"/>
                <a:gd name="T7" fmla="*/ 0 h 130"/>
                <a:gd name="T8" fmla="*/ 208 w 209"/>
                <a:gd name="T9" fmla="*/ 28 h 130"/>
                <a:gd name="T10" fmla="*/ 208 w 209"/>
                <a:gd name="T11" fmla="*/ 56 h 130"/>
                <a:gd name="T12" fmla="*/ 191 w 209"/>
                <a:gd name="T13" fmla="*/ 73 h 130"/>
                <a:gd name="T14" fmla="*/ 101 w 209"/>
                <a:gd name="T15" fmla="*/ 110 h 130"/>
                <a:gd name="T16" fmla="*/ 9 w 209"/>
                <a:gd name="T17" fmla="*/ 129 h 130"/>
                <a:gd name="T18" fmla="*/ 0 w 209"/>
                <a:gd name="T19" fmla="*/ 110 h 130"/>
                <a:gd name="T20" fmla="*/ 9 w 209"/>
                <a:gd name="T21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30">
                  <a:moveTo>
                    <a:pt x="9" y="101"/>
                  </a:moveTo>
                  <a:lnTo>
                    <a:pt x="90" y="59"/>
                  </a:lnTo>
                  <a:lnTo>
                    <a:pt x="132" y="34"/>
                  </a:lnTo>
                  <a:lnTo>
                    <a:pt x="174" y="0"/>
                  </a:lnTo>
                  <a:lnTo>
                    <a:pt x="208" y="28"/>
                  </a:lnTo>
                  <a:lnTo>
                    <a:pt x="208" y="56"/>
                  </a:lnTo>
                  <a:lnTo>
                    <a:pt x="191" y="73"/>
                  </a:lnTo>
                  <a:lnTo>
                    <a:pt x="101" y="110"/>
                  </a:lnTo>
                  <a:lnTo>
                    <a:pt x="9" y="129"/>
                  </a:lnTo>
                  <a:lnTo>
                    <a:pt x="0" y="110"/>
                  </a:lnTo>
                  <a:lnTo>
                    <a:pt x="9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4" name="Freeform 202"/>
            <p:cNvSpPr>
              <a:spLocks noChangeArrowheads="1"/>
            </p:cNvSpPr>
            <p:nvPr/>
          </p:nvSpPr>
          <p:spPr bwMode="auto">
            <a:xfrm>
              <a:off x="1369" y="2879"/>
              <a:ext cx="17" cy="94"/>
            </a:xfrm>
            <a:custGeom>
              <a:avLst/>
              <a:gdLst>
                <a:gd name="T0" fmla="*/ 22 w 79"/>
                <a:gd name="T1" fmla="*/ 9 h 419"/>
                <a:gd name="T2" fmla="*/ 78 w 79"/>
                <a:gd name="T3" fmla="*/ 250 h 419"/>
                <a:gd name="T4" fmla="*/ 59 w 79"/>
                <a:gd name="T5" fmla="*/ 398 h 419"/>
                <a:gd name="T6" fmla="*/ 50 w 79"/>
                <a:gd name="T7" fmla="*/ 418 h 419"/>
                <a:gd name="T8" fmla="*/ 36 w 79"/>
                <a:gd name="T9" fmla="*/ 398 h 419"/>
                <a:gd name="T10" fmla="*/ 19 w 79"/>
                <a:gd name="T11" fmla="*/ 252 h 419"/>
                <a:gd name="T12" fmla="*/ 0 w 79"/>
                <a:gd name="T13" fmla="*/ 17 h 419"/>
                <a:gd name="T14" fmla="*/ 11 w 79"/>
                <a:gd name="T15" fmla="*/ 0 h 419"/>
                <a:gd name="T16" fmla="*/ 22 w 79"/>
                <a:gd name="T17" fmla="*/ 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419">
                  <a:moveTo>
                    <a:pt x="22" y="9"/>
                  </a:moveTo>
                  <a:lnTo>
                    <a:pt x="78" y="250"/>
                  </a:lnTo>
                  <a:lnTo>
                    <a:pt x="59" y="398"/>
                  </a:lnTo>
                  <a:lnTo>
                    <a:pt x="50" y="418"/>
                  </a:lnTo>
                  <a:lnTo>
                    <a:pt x="36" y="398"/>
                  </a:lnTo>
                  <a:lnTo>
                    <a:pt x="19" y="252"/>
                  </a:lnTo>
                  <a:lnTo>
                    <a:pt x="0" y="17"/>
                  </a:lnTo>
                  <a:lnTo>
                    <a:pt x="11" y="0"/>
                  </a:lnTo>
                  <a:lnTo>
                    <a:pt x="22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5" name="Freeform 203"/>
            <p:cNvSpPr>
              <a:spLocks noChangeArrowheads="1"/>
            </p:cNvSpPr>
            <p:nvPr/>
          </p:nvSpPr>
          <p:spPr bwMode="auto">
            <a:xfrm>
              <a:off x="1388" y="2956"/>
              <a:ext cx="31" cy="16"/>
            </a:xfrm>
            <a:custGeom>
              <a:avLst/>
              <a:gdLst>
                <a:gd name="T0" fmla="*/ 14 w 141"/>
                <a:gd name="T1" fmla="*/ 31 h 74"/>
                <a:gd name="T2" fmla="*/ 95 w 141"/>
                <a:gd name="T3" fmla="*/ 0 h 74"/>
                <a:gd name="T4" fmla="*/ 109 w 141"/>
                <a:gd name="T5" fmla="*/ 0 h 74"/>
                <a:gd name="T6" fmla="*/ 140 w 141"/>
                <a:gd name="T7" fmla="*/ 23 h 74"/>
                <a:gd name="T8" fmla="*/ 126 w 141"/>
                <a:gd name="T9" fmla="*/ 59 h 74"/>
                <a:gd name="T10" fmla="*/ 101 w 141"/>
                <a:gd name="T11" fmla="*/ 73 h 74"/>
                <a:gd name="T12" fmla="*/ 14 w 141"/>
                <a:gd name="T13" fmla="*/ 65 h 74"/>
                <a:gd name="T14" fmla="*/ 0 w 141"/>
                <a:gd name="T15" fmla="*/ 45 h 74"/>
                <a:gd name="T16" fmla="*/ 14 w 141"/>
                <a:gd name="T17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74">
                  <a:moveTo>
                    <a:pt x="14" y="31"/>
                  </a:moveTo>
                  <a:lnTo>
                    <a:pt x="95" y="0"/>
                  </a:lnTo>
                  <a:lnTo>
                    <a:pt x="109" y="0"/>
                  </a:lnTo>
                  <a:lnTo>
                    <a:pt x="140" y="23"/>
                  </a:lnTo>
                  <a:lnTo>
                    <a:pt x="126" y="59"/>
                  </a:lnTo>
                  <a:lnTo>
                    <a:pt x="101" y="73"/>
                  </a:lnTo>
                  <a:lnTo>
                    <a:pt x="14" y="65"/>
                  </a:lnTo>
                  <a:lnTo>
                    <a:pt x="0" y="45"/>
                  </a:lnTo>
                  <a:lnTo>
                    <a:pt x="14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6" name="Freeform 204"/>
            <p:cNvSpPr>
              <a:spLocks noChangeArrowheads="1"/>
            </p:cNvSpPr>
            <p:nvPr/>
          </p:nvSpPr>
          <p:spPr bwMode="auto">
            <a:xfrm>
              <a:off x="1405" y="2848"/>
              <a:ext cx="48" cy="18"/>
            </a:xfrm>
            <a:custGeom>
              <a:avLst/>
              <a:gdLst>
                <a:gd name="T0" fmla="*/ 5 w 214"/>
                <a:gd name="T1" fmla="*/ 28 h 82"/>
                <a:gd name="T2" fmla="*/ 72 w 214"/>
                <a:gd name="T3" fmla="*/ 0 h 82"/>
                <a:gd name="T4" fmla="*/ 154 w 214"/>
                <a:gd name="T5" fmla="*/ 14 h 82"/>
                <a:gd name="T6" fmla="*/ 193 w 214"/>
                <a:gd name="T7" fmla="*/ 22 h 82"/>
                <a:gd name="T8" fmla="*/ 213 w 214"/>
                <a:gd name="T9" fmla="*/ 59 h 82"/>
                <a:gd name="T10" fmla="*/ 199 w 214"/>
                <a:gd name="T11" fmla="*/ 76 h 82"/>
                <a:gd name="T12" fmla="*/ 182 w 214"/>
                <a:gd name="T13" fmla="*/ 81 h 82"/>
                <a:gd name="T14" fmla="*/ 148 w 214"/>
                <a:gd name="T15" fmla="*/ 76 h 82"/>
                <a:gd name="T16" fmla="*/ 81 w 214"/>
                <a:gd name="T17" fmla="*/ 45 h 82"/>
                <a:gd name="T18" fmla="*/ 16 w 214"/>
                <a:gd name="T19" fmla="*/ 50 h 82"/>
                <a:gd name="T20" fmla="*/ 0 w 214"/>
                <a:gd name="T21" fmla="*/ 45 h 82"/>
                <a:gd name="T22" fmla="*/ 5 w 214"/>
                <a:gd name="T23" fmla="*/ 2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82">
                  <a:moveTo>
                    <a:pt x="5" y="28"/>
                  </a:moveTo>
                  <a:lnTo>
                    <a:pt x="72" y="0"/>
                  </a:lnTo>
                  <a:lnTo>
                    <a:pt x="154" y="14"/>
                  </a:lnTo>
                  <a:lnTo>
                    <a:pt x="193" y="22"/>
                  </a:lnTo>
                  <a:lnTo>
                    <a:pt x="213" y="59"/>
                  </a:lnTo>
                  <a:lnTo>
                    <a:pt x="199" y="76"/>
                  </a:lnTo>
                  <a:lnTo>
                    <a:pt x="182" y="81"/>
                  </a:lnTo>
                  <a:lnTo>
                    <a:pt x="148" y="76"/>
                  </a:lnTo>
                  <a:lnTo>
                    <a:pt x="81" y="45"/>
                  </a:lnTo>
                  <a:lnTo>
                    <a:pt x="16" y="50"/>
                  </a:lnTo>
                  <a:lnTo>
                    <a:pt x="0" y="45"/>
                  </a:lnTo>
                  <a:lnTo>
                    <a:pt x="5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7" name="Freeform 205"/>
            <p:cNvSpPr>
              <a:spLocks noChangeArrowheads="1"/>
            </p:cNvSpPr>
            <p:nvPr/>
          </p:nvSpPr>
          <p:spPr bwMode="auto">
            <a:xfrm>
              <a:off x="1393" y="2885"/>
              <a:ext cx="57" cy="14"/>
            </a:xfrm>
            <a:custGeom>
              <a:avLst/>
              <a:gdLst>
                <a:gd name="T0" fmla="*/ 6 w 256"/>
                <a:gd name="T1" fmla="*/ 36 h 65"/>
                <a:gd name="T2" fmla="*/ 67 w 256"/>
                <a:gd name="T3" fmla="*/ 0 h 65"/>
                <a:gd name="T4" fmla="*/ 137 w 256"/>
                <a:gd name="T5" fmla="*/ 5 h 65"/>
                <a:gd name="T6" fmla="*/ 191 w 256"/>
                <a:gd name="T7" fmla="*/ 19 h 65"/>
                <a:gd name="T8" fmla="*/ 250 w 256"/>
                <a:gd name="T9" fmla="*/ 14 h 65"/>
                <a:gd name="T10" fmla="*/ 255 w 256"/>
                <a:gd name="T11" fmla="*/ 44 h 65"/>
                <a:gd name="T12" fmla="*/ 123 w 256"/>
                <a:gd name="T13" fmla="*/ 58 h 65"/>
                <a:gd name="T14" fmla="*/ 67 w 256"/>
                <a:gd name="T15" fmla="*/ 44 h 65"/>
                <a:gd name="T16" fmla="*/ 20 w 256"/>
                <a:gd name="T17" fmla="*/ 64 h 65"/>
                <a:gd name="T18" fmla="*/ 0 w 256"/>
                <a:gd name="T19" fmla="*/ 58 h 65"/>
                <a:gd name="T20" fmla="*/ 6 w 256"/>
                <a:gd name="T21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6" h="65">
                  <a:moveTo>
                    <a:pt x="6" y="36"/>
                  </a:moveTo>
                  <a:lnTo>
                    <a:pt x="67" y="0"/>
                  </a:lnTo>
                  <a:lnTo>
                    <a:pt x="137" y="5"/>
                  </a:lnTo>
                  <a:lnTo>
                    <a:pt x="191" y="19"/>
                  </a:lnTo>
                  <a:lnTo>
                    <a:pt x="250" y="14"/>
                  </a:lnTo>
                  <a:lnTo>
                    <a:pt x="255" y="44"/>
                  </a:lnTo>
                  <a:lnTo>
                    <a:pt x="123" y="58"/>
                  </a:lnTo>
                  <a:lnTo>
                    <a:pt x="67" y="44"/>
                  </a:lnTo>
                  <a:lnTo>
                    <a:pt x="20" y="64"/>
                  </a:lnTo>
                  <a:lnTo>
                    <a:pt x="0" y="58"/>
                  </a:lnTo>
                  <a:lnTo>
                    <a:pt x="6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8" name="Freeform 206"/>
            <p:cNvSpPr>
              <a:spLocks noChangeArrowheads="1"/>
            </p:cNvSpPr>
            <p:nvPr/>
          </p:nvSpPr>
          <p:spPr bwMode="auto">
            <a:xfrm>
              <a:off x="1328" y="2898"/>
              <a:ext cx="29" cy="17"/>
            </a:xfrm>
            <a:custGeom>
              <a:avLst/>
              <a:gdLst>
                <a:gd name="T0" fmla="*/ 9 w 133"/>
                <a:gd name="T1" fmla="*/ 42 h 80"/>
                <a:gd name="T2" fmla="*/ 28 w 133"/>
                <a:gd name="T3" fmla="*/ 0 h 80"/>
                <a:gd name="T4" fmla="*/ 118 w 133"/>
                <a:gd name="T5" fmla="*/ 0 h 80"/>
                <a:gd name="T6" fmla="*/ 132 w 133"/>
                <a:gd name="T7" fmla="*/ 9 h 80"/>
                <a:gd name="T8" fmla="*/ 121 w 133"/>
                <a:gd name="T9" fmla="*/ 28 h 80"/>
                <a:gd name="T10" fmla="*/ 54 w 133"/>
                <a:gd name="T11" fmla="*/ 79 h 80"/>
                <a:gd name="T12" fmla="*/ 14 w 133"/>
                <a:gd name="T13" fmla="*/ 73 h 80"/>
                <a:gd name="T14" fmla="*/ 0 w 133"/>
                <a:gd name="T15" fmla="*/ 59 h 80"/>
                <a:gd name="T16" fmla="*/ 9 w 133"/>
                <a:gd name="T17" fmla="*/ 4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80">
                  <a:moveTo>
                    <a:pt x="9" y="42"/>
                  </a:moveTo>
                  <a:lnTo>
                    <a:pt x="28" y="0"/>
                  </a:lnTo>
                  <a:lnTo>
                    <a:pt x="118" y="0"/>
                  </a:lnTo>
                  <a:lnTo>
                    <a:pt x="132" y="9"/>
                  </a:lnTo>
                  <a:lnTo>
                    <a:pt x="121" y="28"/>
                  </a:lnTo>
                  <a:lnTo>
                    <a:pt x="54" y="79"/>
                  </a:lnTo>
                  <a:lnTo>
                    <a:pt x="14" y="73"/>
                  </a:lnTo>
                  <a:lnTo>
                    <a:pt x="0" y="59"/>
                  </a:lnTo>
                  <a:lnTo>
                    <a:pt x="9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59" name="Freeform 207"/>
            <p:cNvSpPr>
              <a:spLocks noChangeArrowheads="1"/>
            </p:cNvSpPr>
            <p:nvPr/>
          </p:nvSpPr>
          <p:spPr bwMode="auto">
            <a:xfrm>
              <a:off x="1313" y="2860"/>
              <a:ext cx="42" cy="22"/>
            </a:xfrm>
            <a:custGeom>
              <a:avLst/>
              <a:gdLst>
                <a:gd name="T0" fmla="*/ 3 w 189"/>
                <a:gd name="T1" fmla="*/ 79 h 102"/>
                <a:gd name="T2" fmla="*/ 25 w 189"/>
                <a:gd name="T3" fmla="*/ 42 h 102"/>
                <a:gd name="T4" fmla="*/ 177 w 189"/>
                <a:gd name="T5" fmla="*/ 0 h 102"/>
                <a:gd name="T6" fmla="*/ 188 w 189"/>
                <a:gd name="T7" fmla="*/ 14 h 102"/>
                <a:gd name="T8" fmla="*/ 179 w 189"/>
                <a:gd name="T9" fmla="*/ 28 h 102"/>
                <a:gd name="T10" fmla="*/ 45 w 189"/>
                <a:gd name="T11" fmla="*/ 79 h 102"/>
                <a:gd name="T12" fmla="*/ 25 w 189"/>
                <a:gd name="T13" fmla="*/ 101 h 102"/>
                <a:gd name="T14" fmla="*/ 3 w 189"/>
                <a:gd name="T15" fmla="*/ 101 h 102"/>
                <a:gd name="T16" fmla="*/ 0 w 189"/>
                <a:gd name="T17" fmla="*/ 93 h 102"/>
                <a:gd name="T18" fmla="*/ 3 w 189"/>
                <a:gd name="T19" fmla="*/ 7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02">
                  <a:moveTo>
                    <a:pt x="3" y="79"/>
                  </a:moveTo>
                  <a:lnTo>
                    <a:pt x="25" y="42"/>
                  </a:lnTo>
                  <a:lnTo>
                    <a:pt x="177" y="0"/>
                  </a:lnTo>
                  <a:lnTo>
                    <a:pt x="188" y="14"/>
                  </a:lnTo>
                  <a:lnTo>
                    <a:pt x="179" y="28"/>
                  </a:lnTo>
                  <a:lnTo>
                    <a:pt x="45" y="79"/>
                  </a:lnTo>
                  <a:lnTo>
                    <a:pt x="25" y="101"/>
                  </a:lnTo>
                  <a:lnTo>
                    <a:pt x="3" y="101"/>
                  </a:lnTo>
                  <a:lnTo>
                    <a:pt x="0" y="93"/>
                  </a:lnTo>
                  <a:lnTo>
                    <a:pt x="3" y="7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0" name="Freeform 208"/>
            <p:cNvSpPr>
              <a:spLocks noChangeArrowheads="1"/>
            </p:cNvSpPr>
            <p:nvPr/>
          </p:nvSpPr>
          <p:spPr bwMode="auto">
            <a:xfrm>
              <a:off x="1321" y="2697"/>
              <a:ext cx="129" cy="92"/>
            </a:xfrm>
            <a:custGeom>
              <a:avLst/>
              <a:gdLst>
                <a:gd name="T0" fmla="*/ 8 w 575"/>
                <a:gd name="T1" fmla="*/ 376 h 408"/>
                <a:gd name="T2" fmla="*/ 140 w 575"/>
                <a:gd name="T3" fmla="*/ 351 h 408"/>
                <a:gd name="T4" fmla="*/ 199 w 575"/>
                <a:gd name="T5" fmla="*/ 314 h 408"/>
                <a:gd name="T6" fmla="*/ 257 w 575"/>
                <a:gd name="T7" fmla="*/ 258 h 408"/>
                <a:gd name="T8" fmla="*/ 280 w 575"/>
                <a:gd name="T9" fmla="*/ 233 h 408"/>
                <a:gd name="T10" fmla="*/ 305 w 575"/>
                <a:gd name="T11" fmla="*/ 208 h 408"/>
                <a:gd name="T12" fmla="*/ 364 w 575"/>
                <a:gd name="T13" fmla="*/ 177 h 408"/>
                <a:gd name="T14" fmla="*/ 420 w 575"/>
                <a:gd name="T15" fmla="*/ 149 h 408"/>
                <a:gd name="T16" fmla="*/ 459 w 575"/>
                <a:gd name="T17" fmla="*/ 96 h 408"/>
                <a:gd name="T18" fmla="*/ 504 w 575"/>
                <a:gd name="T19" fmla="*/ 37 h 408"/>
                <a:gd name="T20" fmla="*/ 560 w 575"/>
                <a:gd name="T21" fmla="*/ 0 h 408"/>
                <a:gd name="T22" fmla="*/ 574 w 575"/>
                <a:gd name="T23" fmla="*/ 20 h 408"/>
                <a:gd name="T24" fmla="*/ 563 w 575"/>
                <a:gd name="T25" fmla="*/ 43 h 408"/>
                <a:gd name="T26" fmla="*/ 510 w 575"/>
                <a:gd name="T27" fmla="*/ 79 h 408"/>
                <a:gd name="T28" fmla="*/ 473 w 575"/>
                <a:gd name="T29" fmla="*/ 149 h 408"/>
                <a:gd name="T30" fmla="*/ 434 w 575"/>
                <a:gd name="T31" fmla="*/ 219 h 408"/>
                <a:gd name="T32" fmla="*/ 409 w 575"/>
                <a:gd name="T33" fmla="*/ 236 h 408"/>
                <a:gd name="T34" fmla="*/ 378 w 575"/>
                <a:gd name="T35" fmla="*/ 244 h 408"/>
                <a:gd name="T36" fmla="*/ 302 w 575"/>
                <a:gd name="T37" fmla="*/ 326 h 408"/>
                <a:gd name="T38" fmla="*/ 266 w 575"/>
                <a:gd name="T39" fmla="*/ 354 h 408"/>
                <a:gd name="T40" fmla="*/ 232 w 575"/>
                <a:gd name="T41" fmla="*/ 373 h 408"/>
                <a:gd name="T42" fmla="*/ 162 w 575"/>
                <a:gd name="T43" fmla="*/ 399 h 408"/>
                <a:gd name="T44" fmla="*/ 8 w 575"/>
                <a:gd name="T45" fmla="*/ 407 h 408"/>
                <a:gd name="T46" fmla="*/ 0 w 575"/>
                <a:gd name="T47" fmla="*/ 396 h 408"/>
                <a:gd name="T48" fmla="*/ 8 w 575"/>
                <a:gd name="T49" fmla="*/ 37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5" h="408">
                  <a:moveTo>
                    <a:pt x="8" y="376"/>
                  </a:moveTo>
                  <a:lnTo>
                    <a:pt x="140" y="351"/>
                  </a:lnTo>
                  <a:lnTo>
                    <a:pt x="199" y="314"/>
                  </a:lnTo>
                  <a:lnTo>
                    <a:pt x="257" y="258"/>
                  </a:lnTo>
                  <a:lnTo>
                    <a:pt x="280" y="233"/>
                  </a:lnTo>
                  <a:lnTo>
                    <a:pt x="305" y="208"/>
                  </a:lnTo>
                  <a:lnTo>
                    <a:pt x="364" y="177"/>
                  </a:lnTo>
                  <a:lnTo>
                    <a:pt x="420" y="149"/>
                  </a:lnTo>
                  <a:lnTo>
                    <a:pt x="459" y="96"/>
                  </a:lnTo>
                  <a:lnTo>
                    <a:pt x="504" y="37"/>
                  </a:lnTo>
                  <a:lnTo>
                    <a:pt x="560" y="0"/>
                  </a:lnTo>
                  <a:lnTo>
                    <a:pt x="574" y="20"/>
                  </a:lnTo>
                  <a:lnTo>
                    <a:pt x="563" y="43"/>
                  </a:lnTo>
                  <a:lnTo>
                    <a:pt x="510" y="79"/>
                  </a:lnTo>
                  <a:lnTo>
                    <a:pt x="473" y="149"/>
                  </a:lnTo>
                  <a:lnTo>
                    <a:pt x="434" y="219"/>
                  </a:lnTo>
                  <a:lnTo>
                    <a:pt x="409" y="236"/>
                  </a:lnTo>
                  <a:lnTo>
                    <a:pt x="378" y="244"/>
                  </a:lnTo>
                  <a:lnTo>
                    <a:pt x="302" y="326"/>
                  </a:lnTo>
                  <a:lnTo>
                    <a:pt x="266" y="354"/>
                  </a:lnTo>
                  <a:lnTo>
                    <a:pt x="232" y="373"/>
                  </a:lnTo>
                  <a:lnTo>
                    <a:pt x="162" y="399"/>
                  </a:lnTo>
                  <a:lnTo>
                    <a:pt x="8" y="407"/>
                  </a:lnTo>
                  <a:lnTo>
                    <a:pt x="0" y="396"/>
                  </a:lnTo>
                  <a:lnTo>
                    <a:pt x="8" y="3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1" name="Freeform 209"/>
            <p:cNvSpPr>
              <a:spLocks noChangeArrowheads="1"/>
            </p:cNvSpPr>
            <p:nvPr/>
          </p:nvSpPr>
          <p:spPr bwMode="auto">
            <a:xfrm>
              <a:off x="1480" y="2761"/>
              <a:ext cx="25" cy="15"/>
            </a:xfrm>
            <a:custGeom>
              <a:avLst/>
              <a:gdLst>
                <a:gd name="T0" fmla="*/ 14 w 113"/>
                <a:gd name="T1" fmla="*/ 0 h 71"/>
                <a:gd name="T2" fmla="*/ 84 w 113"/>
                <a:gd name="T3" fmla="*/ 0 h 71"/>
                <a:gd name="T4" fmla="*/ 110 w 113"/>
                <a:gd name="T5" fmla="*/ 11 h 71"/>
                <a:gd name="T6" fmla="*/ 112 w 113"/>
                <a:gd name="T7" fmla="*/ 33 h 71"/>
                <a:gd name="T8" fmla="*/ 110 w 113"/>
                <a:gd name="T9" fmla="*/ 59 h 71"/>
                <a:gd name="T10" fmla="*/ 84 w 113"/>
                <a:gd name="T11" fmla="*/ 70 h 71"/>
                <a:gd name="T12" fmla="*/ 9 w 113"/>
                <a:gd name="T13" fmla="*/ 33 h 71"/>
                <a:gd name="T14" fmla="*/ 0 w 113"/>
                <a:gd name="T15" fmla="*/ 14 h 71"/>
                <a:gd name="T16" fmla="*/ 14 w 113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71">
                  <a:moveTo>
                    <a:pt x="14" y="0"/>
                  </a:moveTo>
                  <a:lnTo>
                    <a:pt x="84" y="0"/>
                  </a:lnTo>
                  <a:lnTo>
                    <a:pt x="110" y="11"/>
                  </a:lnTo>
                  <a:lnTo>
                    <a:pt x="112" y="33"/>
                  </a:lnTo>
                  <a:lnTo>
                    <a:pt x="110" y="59"/>
                  </a:lnTo>
                  <a:lnTo>
                    <a:pt x="84" y="70"/>
                  </a:lnTo>
                  <a:lnTo>
                    <a:pt x="9" y="33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2" name="Freeform 210"/>
            <p:cNvSpPr>
              <a:spLocks noChangeArrowheads="1"/>
            </p:cNvSpPr>
            <p:nvPr/>
          </p:nvSpPr>
          <p:spPr bwMode="auto">
            <a:xfrm>
              <a:off x="1480" y="2790"/>
              <a:ext cx="18" cy="14"/>
            </a:xfrm>
            <a:custGeom>
              <a:avLst/>
              <a:gdLst>
                <a:gd name="T0" fmla="*/ 28 w 82"/>
                <a:gd name="T1" fmla="*/ 0 h 65"/>
                <a:gd name="T2" fmla="*/ 42 w 82"/>
                <a:gd name="T3" fmla="*/ 0 h 65"/>
                <a:gd name="T4" fmla="*/ 81 w 82"/>
                <a:gd name="T5" fmla="*/ 34 h 65"/>
                <a:gd name="T6" fmla="*/ 81 w 82"/>
                <a:gd name="T7" fmla="*/ 50 h 65"/>
                <a:gd name="T8" fmla="*/ 70 w 82"/>
                <a:gd name="T9" fmla="*/ 50 h 65"/>
                <a:gd name="T10" fmla="*/ 20 w 82"/>
                <a:gd name="T11" fmla="*/ 64 h 65"/>
                <a:gd name="T12" fmla="*/ 0 w 82"/>
                <a:gd name="T13" fmla="*/ 28 h 65"/>
                <a:gd name="T14" fmla="*/ 11 w 82"/>
                <a:gd name="T15" fmla="*/ 11 h 65"/>
                <a:gd name="T16" fmla="*/ 28 w 82"/>
                <a:gd name="T1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65">
                  <a:moveTo>
                    <a:pt x="28" y="0"/>
                  </a:moveTo>
                  <a:lnTo>
                    <a:pt x="42" y="0"/>
                  </a:lnTo>
                  <a:lnTo>
                    <a:pt x="81" y="34"/>
                  </a:lnTo>
                  <a:lnTo>
                    <a:pt x="81" y="50"/>
                  </a:lnTo>
                  <a:lnTo>
                    <a:pt x="70" y="50"/>
                  </a:lnTo>
                  <a:lnTo>
                    <a:pt x="20" y="64"/>
                  </a:lnTo>
                  <a:lnTo>
                    <a:pt x="0" y="28"/>
                  </a:lnTo>
                  <a:lnTo>
                    <a:pt x="11" y="11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3" name="Freeform 211"/>
            <p:cNvSpPr>
              <a:spLocks noChangeArrowheads="1"/>
            </p:cNvSpPr>
            <p:nvPr/>
          </p:nvSpPr>
          <p:spPr bwMode="auto">
            <a:xfrm>
              <a:off x="1534" y="2803"/>
              <a:ext cx="77" cy="36"/>
            </a:xfrm>
            <a:custGeom>
              <a:avLst/>
              <a:gdLst>
                <a:gd name="T0" fmla="*/ 11 w 345"/>
                <a:gd name="T1" fmla="*/ 0 h 161"/>
                <a:gd name="T2" fmla="*/ 123 w 345"/>
                <a:gd name="T3" fmla="*/ 5 h 161"/>
                <a:gd name="T4" fmla="*/ 218 w 345"/>
                <a:gd name="T5" fmla="*/ 59 h 161"/>
                <a:gd name="T6" fmla="*/ 342 w 345"/>
                <a:gd name="T7" fmla="*/ 137 h 161"/>
                <a:gd name="T8" fmla="*/ 344 w 345"/>
                <a:gd name="T9" fmla="*/ 154 h 161"/>
                <a:gd name="T10" fmla="*/ 330 w 345"/>
                <a:gd name="T11" fmla="*/ 160 h 161"/>
                <a:gd name="T12" fmla="*/ 190 w 345"/>
                <a:gd name="T13" fmla="*/ 123 h 161"/>
                <a:gd name="T14" fmla="*/ 151 w 345"/>
                <a:gd name="T15" fmla="*/ 84 h 161"/>
                <a:gd name="T16" fmla="*/ 109 w 345"/>
                <a:gd name="T17" fmla="*/ 56 h 161"/>
                <a:gd name="T18" fmla="*/ 11 w 345"/>
                <a:gd name="T19" fmla="*/ 33 h 161"/>
                <a:gd name="T20" fmla="*/ 0 w 345"/>
                <a:gd name="T21" fmla="*/ 14 h 161"/>
                <a:gd name="T22" fmla="*/ 11 w 345"/>
                <a:gd name="T2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5" h="161">
                  <a:moveTo>
                    <a:pt x="11" y="0"/>
                  </a:moveTo>
                  <a:lnTo>
                    <a:pt x="123" y="5"/>
                  </a:lnTo>
                  <a:lnTo>
                    <a:pt x="218" y="59"/>
                  </a:lnTo>
                  <a:lnTo>
                    <a:pt x="342" y="137"/>
                  </a:lnTo>
                  <a:lnTo>
                    <a:pt x="344" y="154"/>
                  </a:lnTo>
                  <a:lnTo>
                    <a:pt x="330" y="160"/>
                  </a:lnTo>
                  <a:lnTo>
                    <a:pt x="190" y="123"/>
                  </a:lnTo>
                  <a:lnTo>
                    <a:pt x="151" y="84"/>
                  </a:lnTo>
                  <a:lnTo>
                    <a:pt x="109" y="56"/>
                  </a:lnTo>
                  <a:lnTo>
                    <a:pt x="11" y="33"/>
                  </a:lnTo>
                  <a:lnTo>
                    <a:pt x="0" y="14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4" name="Freeform 212"/>
            <p:cNvSpPr>
              <a:spLocks noChangeArrowheads="1"/>
            </p:cNvSpPr>
            <p:nvPr/>
          </p:nvSpPr>
          <p:spPr bwMode="auto">
            <a:xfrm>
              <a:off x="1585" y="2843"/>
              <a:ext cx="186" cy="219"/>
            </a:xfrm>
            <a:custGeom>
              <a:avLst/>
              <a:gdLst>
                <a:gd name="T0" fmla="*/ 14 w 825"/>
                <a:gd name="T1" fmla="*/ 0 h 968"/>
                <a:gd name="T2" fmla="*/ 258 w 825"/>
                <a:gd name="T3" fmla="*/ 0 h 968"/>
                <a:gd name="T4" fmla="*/ 336 w 825"/>
                <a:gd name="T5" fmla="*/ 50 h 968"/>
                <a:gd name="T6" fmla="*/ 398 w 825"/>
                <a:gd name="T7" fmla="*/ 109 h 968"/>
                <a:gd name="T8" fmla="*/ 426 w 825"/>
                <a:gd name="T9" fmla="*/ 140 h 968"/>
                <a:gd name="T10" fmla="*/ 454 w 825"/>
                <a:gd name="T11" fmla="*/ 176 h 968"/>
                <a:gd name="T12" fmla="*/ 485 w 825"/>
                <a:gd name="T13" fmla="*/ 215 h 968"/>
                <a:gd name="T14" fmla="*/ 515 w 825"/>
                <a:gd name="T15" fmla="*/ 252 h 968"/>
                <a:gd name="T16" fmla="*/ 535 w 825"/>
                <a:gd name="T17" fmla="*/ 325 h 968"/>
                <a:gd name="T18" fmla="*/ 572 w 825"/>
                <a:gd name="T19" fmla="*/ 398 h 968"/>
                <a:gd name="T20" fmla="*/ 619 w 825"/>
                <a:gd name="T21" fmla="*/ 465 h 968"/>
                <a:gd name="T22" fmla="*/ 678 w 825"/>
                <a:gd name="T23" fmla="*/ 580 h 968"/>
                <a:gd name="T24" fmla="*/ 720 w 825"/>
                <a:gd name="T25" fmla="*/ 686 h 968"/>
                <a:gd name="T26" fmla="*/ 765 w 825"/>
                <a:gd name="T27" fmla="*/ 801 h 968"/>
                <a:gd name="T28" fmla="*/ 787 w 825"/>
                <a:gd name="T29" fmla="*/ 854 h 968"/>
                <a:gd name="T30" fmla="*/ 818 w 825"/>
                <a:gd name="T31" fmla="*/ 913 h 968"/>
                <a:gd name="T32" fmla="*/ 824 w 825"/>
                <a:gd name="T33" fmla="*/ 944 h 968"/>
                <a:gd name="T34" fmla="*/ 815 w 825"/>
                <a:gd name="T35" fmla="*/ 967 h 968"/>
                <a:gd name="T36" fmla="*/ 773 w 825"/>
                <a:gd name="T37" fmla="*/ 955 h 968"/>
                <a:gd name="T38" fmla="*/ 720 w 825"/>
                <a:gd name="T39" fmla="*/ 840 h 968"/>
                <a:gd name="T40" fmla="*/ 678 w 825"/>
                <a:gd name="T41" fmla="*/ 731 h 968"/>
                <a:gd name="T42" fmla="*/ 639 w 825"/>
                <a:gd name="T43" fmla="*/ 625 h 968"/>
                <a:gd name="T44" fmla="*/ 616 w 825"/>
                <a:gd name="T45" fmla="*/ 566 h 968"/>
                <a:gd name="T46" fmla="*/ 583 w 825"/>
                <a:gd name="T47" fmla="*/ 507 h 968"/>
                <a:gd name="T48" fmla="*/ 490 w 825"/>
                <a:gd name="T49" fmla="*/ 344 h 968"/>
                <a:gd name="T50" fmla="*/ 471 w 825"/>
                <a:gd name="T51" fmla="*/ 294 h 968"/>
                <a:gd name="T52" fmla="*/ 420 w 825"/>
                <a:gd name="T53" fmla="*/ 221 h 968"/>
                <a:gd name="T54" fmla="*/ 395 w 825"/>
                <a:gd name="T55" fmla="*/ 190 h 968"/>
                <a:gd name="T56" fmla="*/ 372 w 825"/>
                <a:gd name="T57" fmla="*/ 162 h 968"/>
                <a:gd name="T58" fmla="*/ 344 w 825"/>
                <a:gd name="T59" fmla="*/ 131 h 968"/>
                <a:gd name="T60" fmla="*/ 316 w 825"/>
                <a:gd name="T61" fmla="*/ 109 h 968"/>
                <a:gd name="T62" fmla="*/ 249 w 825"/>
                <a:gd name="T63" fmla="*/ 61 h 968"/>
                <a:gd name="T64" fmla="*/ 131 w 825"/>
                <a:gd name="T65" fmla="*/ 44 h 968"/>
                <a:gd name="T66" fmla="*/ 14 w 825"/>
                <a:gd name="T67" fmla="*/ 28 h 968"/>
                <a:gd name="T68" fmla="*/ 0 w 825"/>
                <a:gd name="T69" fmla="*/ 14 h 968"/>
                <a:gd name="T70" fmla="*/ 14 w 825"/>
                <a:gd name="T71" fmla="*/ 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5" h="968">
                  <a:moveTo>
                    <a:pt x="14" y="0"/>
                  </a:moveTo>
                  <a:lnTo>
                    <a:pt x="258" y="0"/>
                  </a:lnTo>
                  <a:lnTo>
                    <a:pt x="336" y="50"/>
                  </a:lnTo>
                  <a:lnTo>
                    <a:pt x="398" y="109"/>
                  </a:lnTo>
                  <a:lnTo>
                    <a:pt x="426" y="140"/>
                  </a:lnTo>
                  <a:lnTo>
                    <a:pt x="454" y="176"/>
                  </a:lnTo>
                  <a:lnTo>
                    <a:pt x="485" y="215"/>
                  </a:lnTo>
                  <a:lnTo>
                    <a:pt x="515" y="252"/>
                  </a:lnTo>
                  <a:lnTo>
                    <a:pt x="535" y="325"/>
                  </a:lnTo>
                  <a:lnTo>
                    <a:pt x="572" y="398"/>
                  </a:lnTo>
                  <a:lnTo>
                    <a:pt x="619" y="465"/>
                  </a:lnTo>
                  <a:lnTo>
                    <a:pt x="678" y="580"/>
                  </a:lnTo>
                  <a:lnTo>
                    <a:pt x="720" y="686"/>
                  </a:lnTo>
                  <a:lnTo>
                    <a:pt x="765" y="801"/>
                  </a:lnTo>
                  <a:lnTo>
                    <a:pt x="787" y="854"/>
                  </a:lnTo>
                  <a:lnTo>
                    <a:pt x="818" y="913"/>
                  </a:lnTo>
                  <a:lnTo>
                    <a:pt x="824" y="944"/>
                  </a:lnTo>
                  <a:lnTo>
                    <a:pt x="815" y="967"/>
                  </a:lnTo>
                  <a:lnTo>
                    <a:pt x="773" y="955"/>
                  </a:lnTo>
                  <a:lnTo>
                    <a:pt x="720" y="840"/>
                  </a:lnTo>
                  <a:lnTo>
                    <a:pt x="678" y="731"/>
                  </a:lnTo>
                  <a:lnTo>
                    <a:pt x="639" y="625"/>
                  </a:lnTo>
                  <a:lnTo>
                    <a:pt x="616" y="566"/>
                  </a:lnTo>
                  <a:lnTo>
                    <a:pt x="583" y="507"/>
                  </a:lnTo>
                  <a:lnTo>
                    <a:pt x="490" y="344"/>
                  </a:lnTo>
                  <a:lnTo>
                    <a:pt x="471" y="294"/>
                  </a:lnTo>
                  <a:lnTo>
                    <a:pt x="420" y="221"/>
                  </a:lnTo>
                  <a:lnTo>
                    <a:pt x="395" y="190"/>
                  </a:lnTo>
                  <a:lnTo>
                    <a:pt x="372" y="162"/>
                  </a:lnTo>
                  <a:lnTo>
                    <a:pt x="344" y="131"/>
                  </a:lnTo>
                  <a:lnTo>
                    <a:pt x="316" y="109"/>
                  </a:lnTo>
                  <a:lnTo>
                    <a:pt x="249" y="61"/>
                  </a:lnTo>
                  <a:lnTo>
                    <a:pt x="131" y="44"/>
                  </a:lnTo>
                  <a:lnTo>
                    <a:pt x="14" y="28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5" name="Freeform 213"/>
            <p:cNvSpPr>
              <a:spLocks noChangeArrowheads="1"/>
            </p:cNvSpPr>
            <p:nvPr/>
          </p:nvSpPr>
          <p:spPr bwMode="auto">
            <a:xfrm>
              <a:off x="915" y="2671"/>
              <a:ext cx="173" cy="256"/>
            </a:xfrm>
            <a:custGeom>
              <a:avLst/>
              <a:gdLst>
                <a:gd name="T0" fmla="*/ 678 w 769"/>
                <a:gd name="T1" fmla="*/ 73 h 1133"/>
                <a:gd name="T2" fmla="*/ 510 w 769"/>
                <a:gd name="T3" fmla="*/ 73 h 1133"/>
                <a:gd name="T4" fmla="*/ 384 w 769"/>
                <a:gd name="T5" fmla="*/ 162 h 1133"/>
                <a:gd name="T6" fmla="*/ 224 w 769"/>
                <a:gd name="T7" fmla="*/ 244 h 1133"/>
                <a:gd name="T8" fmla="*/ 126 w 769"/>
                <a:gd name="T9" fmla="*/ 440 h 1133"/>
                <a:gd name="T10" fmla="*/ 121 w 769"/>
                <a:gd name="T11" fmla="*/ 588 h 1133"/>
                <a:gd name="T12" fmla="*/ 39 w 769"/>
                <a:gd name="T13" fmla="*/ 771 h 1133"/>
                <a:gd name="T14" fmla="*/ 59 w 769"/>
                <a:gd name="T15" fmla="*/ 947 h 1133"/>
                <a:gd name="T16" fmla="*/ 157 w 769"/>
                <a:gd name="T17" fmla="*/ 1073 h 1133"/>
                <a:gd name="T18" fmla="*/ 297 w 769"/>
                <a:gd name="T19" fmla="*/ 1000 h 1133"/>
                <a:gd name="T20" fmla="*/ 379 w 769"/>
                <a:gd name="T21" fmla="*/ 897 h 1133"/>
                <a:gd name="T22" fmla="*/ 460 w 769"/>
                <a:gd name="T23" fmla="*/ 773 h 1133"/>
                <a:gd name="T24" fmla="*/ 429 w 769"/>
                <a:gd name="T25" fmla="*/ 630 h 1133"/>
                <a:gd name="T26" fmla="*/ 457 w 769"/>
                <a:gd name="T27" fmla="*/ 524 h 1133"/>
                <a:gd name="T28" fmla="*/ 519 w 769"/>
                <a:gd name="T29" fmla="*/ 457 h 1133"/>
                <a:gd name="T30" fmla="*/ 592 w 769"/>
                <a:gd name="T31" fmla="*/ 398 h 1133"/>
                <a:gd name="T32" fmla="*/ 687 w 769"/>
                <a:gd name="T33" fmla="*/ 353 h 1133"/>
                <a:gd name="T34" fmla="*/ 625 w 769"/>
                <a:gd name="T35" fmla="*/ 417 h 1133"/>
                <a:gd name="T36" fmla="*/ 524 w 769"/>
                <a:gd name="T37" fmla="*/ 538 h 1133"/>
                <a:gd name="T38" fmla="*/ 510 w 769"/>
                <a:gd name="T39" fmla="*/ 773 h 1133"/>
                <a:gd name="T40" fmla="*/ 474 w 769"/>
                <a:gd name="T41" fmla="*/ 874 h 1133"/>
                <a:gd name="T42" fmla="*/ 390 w 769"/>
                <a:gd name="T43" fmla="*/ 1009 h 1133"/>
                <a:gd name="T44" fmla="*/ 266 w 769"/>
                <a:gd name="T45" fmla="*/ 1101 h 1133"/>
                <a:gd name="T46" fmla="*/ 154 w 769"/>
                <a:gd name="T47" fmla="*/ 1132 h 1133"/>
                <a:gd name="T48" fmla="*/ 25 w 769"/>
                <a:gd name="T49" fmla="*/ 1079 h 1133"/>
                <a:gd name="T50" fmla="*/ 3 w 769"/>
                <a:gd name="T51" fmla="*/ 757 h 1133"/>
                <a:gd name="T52" fmla="*/ 76 w 769"/>
                <a:gd name="T53" fmla="*/ 639 h 1133"/>
                <a:gd name="T54" fmla="*/ 84 w 769"/>
                <a:gd name="T55" fmla="*/ 426 h 1133"/>
                <a:gd name="T56" fmla="*/ 140 w 769"/>
                <a:gd name="T57" fmla="*/ 308 h 1133"/>
                <a:gd name="T58" fmla="*/ 213 w 769"/>
                <a:gd name="T59" fmla="*/ 218 h 1133"/>
                <a:gd name="T60" fmla="*/ 266 w 769"/>
                <a:gd name="T61" fmla="*/ 162 h 1133"/>
                <a:gd name="T62" fmla="*/ 379 w 769"/>
                <a:gd name="T63" fmla="*/ 117 h 1133"/>
                <a:gd name="T64" fmla="*/ 449 w 769"/>
                <a:gd name="T65" fmla="*/ 73 h 1133"/>
                <a:gd name="T66" fmla="*/ 600 w 769"/>
                <a:gd name="T67" fmla="*/ 0 h 1133"/>
                <a:gd name="T68" fmla="*/ 729 w 769"/>
                <a:gd name="T69" fmla="*/ 42 h 1133"/>
                <a:gd name="T70" fmla="*/ 768 w 769"/>
                <a:gd name="T71" fmla="*/ 89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9" h="1133">
                  <a:moveTo>
                    <a:pt x="754" y="103"/>
                  </a:moveTo>
                  <a:lnTo>
                    <a:pt x="678" y="73"/>
                  </a:lnTo>
                  <a:lnTo>
                    <a:pt x="597" y="56"/>
                  </a:lnTo>
                  <a:lnTo>
                    <a:pt x="510" y="73"/>
                  </a:lnTo>
                  <a:lnTo>
                    <a:pt x="401" y="148"/>
                  </a:lnTo>
                  <a:lnTo>
                    <a:pt x="384" y="162"/>
                  </a:lnTo>
                  <a:lnTo>
                    <a:pt x="280" y="204"/>
                  </a:lnTo>
                  <a:lnTo>
                    <a:pt x="224" y="244"/>
                  </a:lnTo>
                  <a:lnTo>
                    <a:pt x="165" y="331"/>
                  </a:lnTo>
                  <a:lnTo>
                    <a:pt x="126" y="440"/>
                  </a:lnTo>
                  <a:lnTo>
                    <a:pt x="132" y="513"/>
                  </a:lnTo>
                  <a:lnTo>
                    <a:pt x="121" y="588"/>
                  </a:lnTo>
                  <a:lnTo>
                    <a:pt x="104" y="656"/>
                  </a:lnTo>
                  <a:lnTo>
                    <a:pt x="39" y="771"/>
                  </a:lnTo>
                  <a:lnTo>
                    <a:pt x="39" y="855"/>
                  </a:lnTo>
                  <a:lnTo>
                    <a:pt x="59" y="947"/>
                  </a:lnTo>
                  <a:lnTo>
                    <a:pt x="67" y="1045"/>
                  </a:lnTo>
                  <a:lnTo>
                    <a:pt x="157" y="1073"/>
                  </a:lnTo>
                  <a:lnTo>
                    <a:pt x="250" y="1045"/>
                  </a:lnTo>
                  <a:lnTo>
                    <a:pt x="297" y="1000"/>
                  </a:lnTo>
                  <a:lnTo>
                    <a:pt x="339" y="947"/>
                  </a:lnTo>
                  <a:lnTo>
                    <a:pt x="379" y="897"/>
                  </a:lnTo>
                  <a:lnTo>
                    <a:pt x="415" y="852"/>
                  </a:lnTo>
                  <a:lnTo>
                    <a:pt x="460" y="773"/>
                  </a:lnTo>
                  <a:lnTo>
                    <a:pt x="443" y="701"/>
                  </a:lnTo>
                  <a:lnTo>
                    <a:pt x="429" y="630"/>
                  </a:lnTo>
                  <a:lnTo>
                    <a:pt x="437" y="572"/>
                  </a:lnTo>
                  <a:lnTo>
                    <a:pt x="457" y="524"/>
                  </a:lnTo>
                  <a:lnTo>
                    <a:pt x="488" y="490"/>
                  </a:lnTo>
                  <a:lnTo>
                    <a:pt x="519" y="457"/>
                  </a:lnTo>
                  <a:lnTo>
                    <a:pt x="552" y="426"/>
                  </a:lnTo>
                  <a:lnTo>
                    <a:pt x="592" y="398"/>
                  </a:lnTo>
                  <a:lnTo>
                    <a:pt x="673" y="331"/>
                  </a:lnTo>
                  <a:lnTo>
                    <a:pt x="687" y="353"/>
                  </a:lnTo>
                  <a:lnTo>
                    <a:pt x="656" y="384"/>
                  </a:lnTo>
                  <a:lnTo>
                    <a:pt x="625" y="417"/>
                  </a:lnTo>
                  <a:lnTo>
                    <a:pt x="566" y="476"/>
                  </a:lnTo>
                  <a:lnTo>
                    <a:pt x="524" y="538"/>
                  </a:lnTo>
                  <a:lnTo>
                    <a:pt x="502" y="630"/>
                  </a:lnTo>
                  <a:lnTo>
                    <a:pt x="510" y="773"/>
                  </a:lnTo>
                  <a:lnTo>
                    <a:pt x="493" y="846"/>
                  </a:lnTo>
                  <a:lnTo>
                    <a:pt x="474" y="874"/>
                  </a:lnTo>
                  <a:lnTo>
                    <a:pt x="449" y="897"/>
                  </a:lnTo>
                  <a:lnTo>
                    <a:pt x="390" y="1009"/>
                  </a:lnTo>
                  <a:lnTo>
                    <a:pt x="334" y="1065"/>
                  </a:lnTo>
                  <a:lnTo>
                    <a:pt x="266" y="1101"/>
                  </a:lnTo>
                  <a:lnTo>
                    <a:pt x="208" y="1127"/>
                  </a:lnTo>
                  <a:lnTo>
                    <a:pt x="154" y="1132"/>
                  </a:lnTo>
                  <a:lnTo>
                    <a:pt x="39" y="1096"/>
                  </a:lnTo>
                  <a:lnTo>
                    <a:pt x="25" y="1079"/>
                  </a:lnTo>
                  <a:lnTo>
                    <a:pt x="0" y="947"/>
                  </a:lnTo>
                  <a:lnTo>
                    <a:pt x="3" y="757"/>
                  </a:lnTo>
                  <a:lnTo>
                    <a:pt x="39" y="698"/>
                  </a:lnTo>
                  <a:lnTo>
                    <a:pt x="76" y="639"/>
                  </a:lnTo>
                  <a:lnTo>
                    <a:pt x="84" y="521"/>
                  </a:lnTo>
                  <a:lnTo>
                    <a:pt x="84" y="426"/>
                  </a:lnTo>
                  <a:lnTo>
                    <a:pt x="112" y="361"/>
                  </a:lnTo>
                  <a:lnTo>
                    <a:pt x="140" y="308"/>
                  </a:lnTo>
                  <a:lnTo>
                    <a:pt x="171" y="263"/>
                  </a:lnTo>
                  <a:lnTo>
                    <a:pt x="213" y="218"/>
                  </a:lnTo>
                  <a:lnTo>
                    <a:pt x="236" y="185"/>
                  </a:lnTo>
                  <a:lnTo>
                    <a:pt x="266" y="162"/>
                  </a:lnTo>
                  <a:lnTo>
                    <a:pt x="320" y="131"/>
                  </a:lnTo>
                  <a:lnTo>
                    <a:pt x="379" y="117"/>
                  </a:lnTo>
                  <a:lnTo>
                    <a:pt x="390" y="117"/>
                  </a:lnTo>
                  <a:lnTo>
                    <a:pt x="449" y="73"/>
                  </a:lnTo>
                  <a:lnTo>
                    <a:pt x="502" y="36"/>
                  </a:lnTo>
                  <a:lnTo>
                    <a:pt x="600" y="0"/>
                  </a:lnTo>
                  <a:lnTo>
                    <a:pt x="695" y="5"/>
                  </a:lnTo>
                  <a:lnTo>
                    <a:pt x="729" y="42"/>
                  </a:lnTo>
                  <a:lnTo>
                    <a:pt x="765" y="73"/>
                  </a:lnTo>
                  <a:lnTo>
                    <a:pt x="768" y="89"/>
                  </a:lnTo>
                  <a:lnTo>
                    <a:pt x="754" y="10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6" name="Freeform 214"/>
            <p:cNvSpPr>
              <a:spLocks noChangeArrowheads="1"/>
            </p:cNvSpPr>
            <p:nvPr/>
          </p:nvSpPr>
          <p:spPr bwMode="auto">
            <a:xfrm>
              <a:off x="1077" y="2741"/>
              <a:ext cx="68" cy="133"/>
            </a:xfrm>
            <a:custGeom>
              <a:avLst/>
              <a:gdLst>
                <a:gd name="T0" fmla="*/ 8 w 304"/>
                <a:gd name="T1" fmla="*/ 0 h 590"/>
                <a:gd name="T2" fmla="*/ 73 w 304"/>
                <a:gd name="T3" fmla="*/ 0 h 590"/>
                <a:gd name="T4" fmla="*/ 81 w 304"/>
                <a:gd name="T5" fmla="*/ 14 h 590"/>
                <a:gd name="T6" fmla="*/ 73 w 304"/>
                <a:gd name="T7" fmla="*/ 104 h 590"/>
                <a:gd name="T8" fmla="*/ 53 w 304"/>
                <a:gd name="T9" fmla="*/ 191 h 590"/>
                <a:gd name="T10" fmla="*/ 50 w 304"/>
                <a:gd name="T11" fmla="*/ 266 h 590"/>
                <a:gd name="T12" fmla="*/ 59 w 304"/>
                <a:gd name="T13" fmla="*/ 300 h 590"/>
                <a:gd name="T14" fmla="*/ 76 w 304"/>
                <a:gd name="T15" fmla="*/ 331 h 590"/>
                <a:gd name="T16" fmla="*/ 199 w 304"/>
                <a:gd name="T17" fmla="*/ 359 h 590"/>
                <a:gd name="T18" fmla="*/ 275 w 304"/>
                <a:gd name="T19" fmla="*/ 426 h 590"/>
                <a:gd name="T20" fmla="*/ 303 w 304"/>
                <a:gd name="T21" fmla="*/ 552 h 590"/>
                <a:gd name="T22" fmla="*/ 297 w 304"/>
                <a:gd name="T23" fmla="*/ 575 h 590"/>
                <a:gd name="T24" fmla="*/ 280 w 304"/>
                <a:gd name="T25" fmla="*/ 589 h 590"/>
                <a:gd name="T26" fmla="*/ 252 w 304"/>
                <a:gd name="T27" fmla="*/ 552 h 590"/>
                <a:gd name="T28" fmla="*/ 235 w 304"/>
                <a:gd name="T29" fmla="*/ 477 h 590"/>
                <a:gd name="T30" fmla="*/ 216 w 304"/>
                <a:gd name="T31" fmla="*/ 451 h 590"/>
                <a:gd name="T32" fmla="*/ 185 w 304"/>
                <a:gd name="T33" fmla="*/ 435 h 590"/>
                <a:gd name="T34" fmla="*/ 50 w 304"/>
                <a:gd name="T35" fmla="*/ 398 h 590"/>
                <a:gd name="T36" fmla="*/ 14 w 304"/>
                <a:gd name="T37" fmla="*/ 322 h 590"/>
                <a:gd name="T38" fmla="*/ 17 w 304"/>
                <a:gd name="T39" fmla="*/ 230 h 590"/>
                <a:gd name="T40" fmla="*/ 59 w 304"/>
                <a:gd name="T41" fmla="*/ 28 h 590"/>
                <a:gd name="T42" fmla="*/ 8 w 304"/>
                <a:gd name="T43" fmla="*/ 28 h 590"/>
                <a:gd name="T44" fmla="*/ 0 w 304"/>
                <a:gd name="T45" fmla="*/ 14 h 590"/>
                <a:gd name="T46" fmla="*/ 8 w 304"/>
                <a:gd name="T4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4" h="590">
                  <a:moveTo>
                    <a:pt x="8" y="0"/>
                  </a:moveTo>
                  <a:lnTo>
                    <a:pt x="73" y="0"/>
                  </a:lnTo>
                  <a:lnTo>
                    <a:pt x="81" y="14"/>
                  </a:lnTo>
                  <a:lnTo>
                    <a:pt x="73" y="104"/>
                  </a:lnTo>
                  <a:lnTo>
                    <a:pt x="53" y="191"/>
                  </a:lnTo>
                  <a:lnTo>
                    <a:pt x="50" y="266"/>
                  </a:lnTo>
                  <a:lnTo>
                    <a:pt x="59" y="300"/>
                  </a:lnTo>
                  <a:lnTo>
                    <a:pt x="76" y="331"/>
                  </a:lnTo>
                  <a:lnTo>
                    <a:pt x="199" y="359"/>
                  </a:lnTo>
                  <a:lnTo>
                    <a:pt x="275" y="426"/>
                  </a:lnTo>
                  <a:lnTo>
                    <a:pt x="303" y="552"/>
                  </a:lnTo>
                  <a:lnTo>
                    <a:pt x="297" y="575"/>
                  </a:lnTo>
                  <a:lnTo>
                    <a:pt x="280" y="589"/>
                  </a:lnTo>
                  <a:lnTo>
                    <a:pt x="252" y="552"/>
                  </a:lnTo>
                  <a:lnTo>
                    <a:pt x="235" y="477"/>
                  </a:lnTo>
                  <a:lnTo>
                    <a:pt x="216" y="451"/>
                  </a:lnTo>
                  <a:lnTo>
                    <a:pt x="185" y="435"/>
                  </a:lnTo>
                  <a:lnTo>
                    <a:pt x="50" y="398"/>
                  </a:lnTo>
                  <a:lnTo>
                    <a:pt x="14" y="322"/>
                  </a:lnTo>
                  <a:lnTo>
                    <a:pt x="17" y="230"/>
                  </a:lnTo>
                  <a:lnTo>
                    <a:pt x="59" y="28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7" name="Freeform 215"/>
            <p:cNvSpPr>
              <a:spLocks noChangeArrowheads="1"/>
            </p:cNvSpPr>
            <p:nvPr/>
          </p:nvSpPr>
          <p:spPr bwMode="auto">
            <a:xfrm>
              <a:off x="983" y="2905"/>
              <a:ext cx="158" cy="142"/>
            </a:xfrm>
            <a:custGeom>
              <a:avLst/>
              <a:gdLst>
                <a:gd name="T0" fmla="*/ 23 w 699"/>
                <a:gd name="T1" fmla="*/ 174 h 632"/>
                <a:gd name="T2" fmla="*/ 45 w 699"/>
                <a:gd name="T3" fmla="*/ 264 h 632"/>
                <a:gd name="T4" fmla="*/ 82 w 699"/>
                <a:gd name="T5" fmla="*/ 339 h 632"/>
                <a:gd name="T6" fmla="*/ 124 w 699"/>
                <a:gd name="T7" fmla="*/ 412 h 632"/>
                <a:gd name="T8" fmla="*/ 152 w 699"/>
                <a:gd name="T9" fmla="*/ 446 h 632"/>
                <a:gd name="T10" fmla="*/ 182 w 699"/>
                <a:gd name="T11" fmla="*/ 477 h 632"/>
                <a:gd name="T12" fmla="*/ 241 w 699"/>
                <a:gd name="T13" fmla="*/ 530 h 632"/>
                <a:gd name="T14" fmla="*/ 295 w 699"/>
                <a:gd name="T15" fmla="*/ 572 h 632"/>
                <a:gd name="T16" fmla="*/ 353 w 699"/>
                <a:gd name="T17" fmla="*/ 589 h 632"/>
                <a:gd name="T18" fmla="*/ 410 w 699"/>
                <a:gd name="T19" fmla="*/ 558 h 632"/>
                <a:gd name="T20" fmla="*/ 440 w 699"/>
                <a:gd name="T21" fmla="*/ 516 h 632"/>
                <a:gd name="T22" fmla="*/ 471 w 699"/>
                <a:gd name="T23" fmla="*/ 482 h 632"/>
                <a:gd name="T24" fmla="*/ 505 w 699"/>
                <a:gd name="T25" fmla="*/ 446 h 632"/>
                <a:gd name="T26" fmla="*/ 538 w 699"/>
                <a:gd name="T27" fmla="*/ 409 h 632"/>
                <a:gd name="T28" fmla="*/ 572 w 699"/>
                <a:gd name="T29" fmla="*/ 376 h 632"/>
                <a:gd name="T30" fmla="*/ 648 w 699"/>
                <a:gd name="T31" fmla="*/ 177 h 632"/>
                <a:gd name="T32" fmla="*/ 676 w 699"/>
                <a:gd name="T33" fmla="*/ 0 h 632"/>
                <a:gd name="T34" fmla="*/ 698 w 699"/>
                <a:gd name="T35" fmla="*/ 0 h 632"/>
                <a:gd name="T36" fmla="*/ 693 w 699"/>
                <a:gd name="T37" fmla="*/ 196 h 632"/>
                <a:gd name="T38" fmla="*/ 653 w 699"/>
                <a:gd name="T39" fmla="*/ 309 h 632"/>
                <a:gd name="T40" fmla="*/ 631 w 699"/>
                <a:gd name="T41" fmla="*/ 353 h 632"/>
                <a:gd name="T42" fmla="*/ 597 w 699"/>
                <a:gd name="T43" fmla="*/ 409 h 632"/>
                <a:gd name="T44" fmla="*/ 564 w 699"/>
                <a:gd name="T45" fmla="*/ 449 h 632"/>
                <a:gd name="T46" fmla="*/ 530 w 699"/>
                <a:gd name="T47" fmla="*/ 485 h 632"/>
                <a:gd name="T48" fmla="*/ 494 w 699"/>
                <a:gd name="T49" fmla="*/ 522 h 632"/>
                <a:gd name="T50" fmla="*/ 468 w 699"/>
                <a:gd name="T51" fmla="*/ 552 h 632"/>
                <a:gd name="T52" fmla="*/ 435 w 699"/>
                <a:gd name="T53" fmla="*/ 594 h 632"/>
                <a:gd name="T54" fmla="*/ 404 w 699"/>
                <a:gd name="T55" fmla="*/ 623 h 632"/>
                <a:gd name="T56" fmla="*/ 373 w 699"/>
                <a:gd name="T57" fmla="*/ 631 h 632"/>
                <a:gd name="T58" fmla="*/ 303 w 699"/>
                <a:gd name="T59" fmla="*/ 611 h 632"/>
                <a:gd name="T60" fmla="*/ 236 w 699"/>
                <a:gd name="T61" fmla="*/ 564 h 632"/>
                <a:gd name="T62" fmla="*/ 199 w 699"/>
                <a:gd name="T63" fmla="*/ 530 h 632"/>
                <a:gd name="T64" fmla="*/ 168 w 699"/>
                <a:gd name="T65" fmla="*/ 505 h 632"/>
                <a:gd name="T66" fmla="*/ 104 w 699"/>
                <a:gd name="T67" fmla="*/ 435 h 632"/>
                <a:gd name="T68" fmla="*/ 65 w 699"/>
                <a:gd name="T69" fmla="*/ 365 h 632"/>
                <a:gd name="T70" fmla="*/ 0 w 699"/>
                <a:gd name="T71" fmla="*/ 182 h 632"/>
                <a:gd name="T72" fmla="*/ 6 w 699"/>
                <a:gd name="T73" fmla="*/ 160 h 632"/>
                <a:gd name="T74" fmla="*/ 23 w 699"/>
                <a:gd name="T75" fmla="*/ 174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9" h="632">
                  <a:moveTo>
                    <a:pt x="23" y="174"/>
                  </a:moveTo>
                  <a:lnTo>
                    <a:pt x="45" y="264"/>
                  </a:lnTo>
                  <a:lnTo>
                    <a:pt x="82" y="339"/>
                  </a:lnTo>
                  <a:lnTo>
                    <a:pt x="124" y="412"/>
                  </a:lnTo>
                  <a:lnTo>
                    <a:pt x="152" y="446"/>
                  </a:lnTo>
                  <a:lnTo>
                    <a:pt x="182" y="477"/>
                  </a:lnTo>
                  <a:lnTo>
                    <a:pt x="241" y="530"/>
                  </a:lnTo>
                  <a:lnTo>
                    <a:pt x="295" y="572"/>
                  </a:lnTo>
                  <a:lnTo>
                    <a:pt x="353" y="589"/>
                  </a:lnTo>
                  <a:lnTo>
                    <a:pt x="410" y="558"/>
                  </a:lnTo>
                  <a:lnTo>
                    <a:pt x="440" y="516"/>
                  </a:lnTo>
                  <a:lnTo>
                    <a:pt x="471" y="482"/>
                  </a:lnTo>
                  <a:lnTo>
                    <a:pt x="505" y="446"/>
                  </a:lnTo>
                  <a:lnTo>
                    <a:pt x="538" y="409"/>
                  </a:lnTo>
                  <a:lnTo>
                    <a:pt x="572" y="376"/>
                  </a:lnTo>
                  <a:lnTo>
                    <a:pt x="648" y="177"/>
                  </a:lnTo>
                  <a:lnTo>
                    <a:pt x="676" y="0"/>
                  </a:lnTo>
                  <a:lnTo>
                    <a:pt x="698" y="0"/>
                  </a:lnTo>
                  <a:lnTo>
                    <a:pt x="693" y="196"/>
                  </a:lnTo>
                  <a:lnTo>
                    <a:pt x="653" y="309"/>
                  </a:lnTo>
                  <a:lnTo>
                    <a:pt x="631" y="353"/>
                  </a:lnTo>
                  <a:lnTo>
                    <a:pt x="597" y="409"/>
                  </a:lnTo>
                  <a:lnTo>
                    <a:pt x="564" y="449"/>
                  </a:lnTo>
                  <a:lnTo>
                    <a:pt x="530" y="485"/>
                  </a:lnTo>
                  <a:lnTo>
                    <a:pt x="494" y="522"/>
                  </a:lnTo>
                  <a:lnTo>
                    <a:pt x="468" y="552"/>
                  </a:lnTo>
                  <a:lnTo>
                    <a:pt x="435" y="594"/>
                  </a:lnTo>
                  <a:lnTo>
                    <a:pt x="404" y="623"/>
                  </a:lnTo>
                  <a:lnTo>
                    <a:pt x="373" y="631"/>
                  </a:lnTo>
                  <a:lnTo>
                    <a:pt x="303" y="611"/>
                  </a:lnTo>
                  <a:lnTo>
                    <a:pt x="236" y="564"/>
                  </a:lnTo>
                  <a:lnTo>
                    <a:pt x="199" y="530"/>
                  </a:lnTo>
                  <a:lnTo>
                    <a:pt x="168" y="505"/>
                  </a:lnTo>
                  <a:lnTo>
                    <a:pt x="104" y="435"/>
                  </a:lnTo>
                  <a:lnTo>
                    <a:pt x="65" y="365"/>
                  </a:lnTo>
                  <a:lnTo>
                    <a:pt x="0" y="182"/>
                  </a:lnTo>
                  <a:lnTo>
                    <a:pt x="6" y="160"/>
                  </a:lnTo>
                  <a:lnTo>
                    <a:pt x="23" y="17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8" name="Freeform 216"/>
            <p:cNvSpPr>
              <a:spLocks noChangeArrowheads="1"/>
            </p:cNvSpPr>
            <p:nvPr/>
          </p:nvSpPr>
          <p:spPr bwMode="auto">
            <a:xfrm>
              <a:off x="1006" y="3017"/>
              <a:ext cx="62" cy="293"/>
            </a:xfrm>
            <a:custGeom>
              <a:avLst/>
              <a:gdLst>
                <a:gd name="T0" fmla="*/ 17 w 276"/>
                <a:gd name="T1" fmla="*/ 5 h 1296"/>
                <a:gd name="T2" fmla="*/ 140 w 276"/>
                <a:gd name="T3" fmla="*/ 330 h 1296"/>
                <a:gd name="T4" fmla="*/ 149 w 276"/>
                <a:gd name="T5" fmla="*/ 389 h 1296"/>
                <a:gd name="T6" fmla="*/ 177 w 276"/>
                <a:gd name="T7" fmla="*/ 445 h 1296"/>
                <a:gd name="T8" fmla="*/ 199 w 276"/>
                <a:gd name="T9" fmla="*/ 513 h 1296"/>
                <a:gd name="T10" fmla="*/ 230 w 276"/>
                <a:gd name="T11" fmla="*/ 748 h 1296"/>
                <a:gd name="T12" fmla="*/ 244 w 276"/>
                <a:gd name="T13" fmla="*/ 1020 h 1296"/>
                <a:gd name="T14" fmla="*/ 250 w 276"/>
                <a:gd name="T15" fmla="*/ 1140 h 1296"/>
                <a:gd name="T16" fmla="*/ 275 w 276"/>
                <a:gd name="T17" fmla="*/ 1272 h 1296"/>
                <a:gd name="T18" fmla="*/ 266 w 276"/>
                <a:gd name="T19" fmla="*/ 1295 h 1296"/>
                <a:gd name="T20" fmla="*/ 252 w 276"/>
                <a:gd name="T21" fmla="*/ 1286 h 1296"/>
                <a:gd name="T22" fmla="*/ 213 w 276"/>
                <a:gd name="T23" fmla="*/ 1028 h 1296"/>
                <a:gd name="T24" fmla="*/ 185 w 276"/>
                <a:gd name="T25" fmla="*/ 762 h 1296"/>
                <a:gd name="T26" fmla="*/ 154 w 276"/>
                <a:gd name="T27" fmla="*/ 529 h 1296"/>
                <a:gd name="T28" fmla="*/ 126 w 276"/>
                <a:gd name="T29" fmla="*/ 476 h 1296"/>
                <a:gd name="T30" fmla="*/ 84 w 276"/>
                <a:gd name="T31" fmla="*/ 336 h 1296"/>
                <a:gd name="T32" fmla="*/ 59 w 276"/>
                <a:gd name="T33" fmla="*/ 173 h 1296"/>
                <a:gd name="T34" fmla="*/ 37 w 276"/>
                <a:gd name="T35" fmla="*/ 100 h 1296"/>
                <a:gd name="T36" fmla="*/ 0 w 276"/>
                <a:gd name="T37" fmla="*/ 22 h 1296"/>
                <a:gd name="T38" fmla="*/ 0 w 276"/>
                <a:gd name="T39" fmla="*/ 0 h 1296"/>
                <a:gd name="T40" fmla="*/ 17 w 276"/>
                <a:gd name="T41" fmla="*/ 5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6" h="1296">
                  <a:moveTo>
                    <a:pt x="17" y="5"/>
                  </a:moveTo>
                  <a:lnTo>
                    <a:pt x="140" y="330"/>
                  </a:lnTo>
                  <a:lnTo>
                    <a:pt x="149" y="389"/>
                  </a:lnTo>
                  <a:lnTo>
                    <a:pt x="177" y="445"/>
                  </a:lnTo>
                  <a:lnTo>
                    <a:pt x="199" y="513"/>
                  </a:lnTo>
                  <a:lnTo>
                    <a:pt x="230" y="748"/>
                  </a:lnTo>
                  <a:lnTo>
                    <a:pt x="244" y="1020"/>
                  </a:lnTo>
                  <a:lnTo>
                    <a:pt x="250" y="1140"/>
                  </a:lnTo>
                  <a:lnTo>
                    <a:pt x="275" y="1272"/>
                  </a:lnTo>
                  <a:lnTo>
                    <a:pt x="266" y="1295"/>
                  </a:lnTo>
                  <a:lnTo>
                    <a:pt x="252" y="1286"/>
                  </a:lnTo>
                  <a:lnTo>
                    <a:pt x="213" y="1028"/>
                  </a:lnTo>
                  <a:lnTo>
                    <a:pt x="185" y="762"/>
                  </a:lnTo>
                  <a:lnTo>
                    <a:pt x="154" y="529"/>
                  </a:lnTo>
                  <a:lnTo>
                    <a:pt x="126" y="476"/>
                  </a:lnTo>
                  <a:lnTo>
                    <a:pt x="84" y="336"/>
                  </a:lnTo>
                  <a:lnTo>
                    <a:pt x="59" y="173"/>
                  </a:lnTo>
                  <a:lnTo>
                    <a:pt x="37" y="100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7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69" name="Freeform 217"/>
            <p:cNvSpPr>
              <a:spLocks noChangeArrowheads="1"/>
            </p:cNvSpPr>
            <p:nvPr/>
          </p:nvSpPr>
          <p:spPr bwMode="auto">
            <a:xfrm>
              <a:off x="1082" y="2984"/>
              <a:ext cx="58" cy="280"/>
            </a:xfrm>
            <a:custGeom>
              <a:avLst/>
              <a:gdLst>
                <a:gd name="T0" fmla="*/ 191 w 259"/>
                <a:gd name="T1" fmla="*/ 2 h 1237"/>
                <a:gd name="T2" fmla="*/ 258 w 259"/>
                <a:gd name="T3" fmla="*/ 207 h 1237"/>
                <a:gd name="T4" fmla="*/ 244 w 259"/>
                <a:gd name="T5" fmla="*/ 294 h 1237"/>
                <a:gd name="T6" fmla="*/ 208 w 259"/>
                <a:gd name="T7" fmla="*/ 378 h 1237"/>
                <a:gd name="T8" fmla="*/ 185 w 259"/>
                <a:gd name="T9" fmla="*/ 496 h 1237"/>
                <a:gd name="T10" fmla="*/ 239 w 259"/>
                <a:gd name="T11" fmla="*/ 714 h 1237"/>
                <a:gd name="T12" fmla="*/ 239 w 259"/>
                <a:gd name="T13" fmla="*/ 818 h 1237"/>
                <a:gd name="T14" fmla="*/ 227 w 259"/>
                <a:gd name="T15" fmla="*/ 871 h 1237"/>
                <a:gd name="T16" fmla="*/ 205 w 259"/>
                <a:gd name="T17" fmla="*/ 927 h 1237"/>
                <a:gd name="T18" fmla="*/ 177 w 259"/>
                <a:gd name="T19" fmla="*/ 967 h 1237"/>
                <a:gd name="T20" fmla="*/ 149 w 259"/>
                <a:gd name="T21" fmla="*/ 1000 h 1237"/>
                <a:gd name="T22" fmla="*/ 104 w 259"/>
                <a:gd name="T23" fmla="*/ 1070 h 1237"/>
                <a:gd name="T24" fmla="*/ 65 w 259"/>
                <a:gd name="T25" fmla="*/ 1143 h 1237"/>
                <a:gd name="T26" fmla="*/ 17 w 259"/>
                <a:gd name="T27" fmla="*/ 1230 h 1237"/>
                <a:gd name="T28" fmla="*/ 6 w 259"/>
                <a:gd name="T29" fmla="*/ 1236 h 1237"/>
                <a:gd name="T30" fmla="*/ 0 w 259"/>
                <a:gd name="T31" fmla="*/ 1216 h 1237"/>
                <a:gd name="T32" fmla="*/ 59 w 259"/>
                <a:gd name="T33" fmla="*/ 1026 h 1237"/>
                <a:gd name="T34" fmla="*/ 90 w 259"/>
                <a:gd name="T35" fmla="*/ 944 h 1237"/>
                <a:gd name="T36" fmla="*/ 110 w 259"/>
                <a:gd name="T37" fmla="*/ 905 h 1237"/>
                <a:gd name="T38" fmla="*/ 140 w 259"/>
                <a:gd name="T39" fmla="*/ 860 h 1237"/>
                <a:gd name="T40" fmla="*/ 169 w 259"/>
                <a:gd name="T41" fmla="*/ 773 h 1237"/>
                <a:gd name="T42" fmla="*/ 169 w 259"/>
                <a:gd name="T43" fmla="*/ 692 h 1237"/>
                <a:gd name="T44" fmla="*/ 155 w 259"/>
                <a:gd name="T45" fmla="*/ 611 h 1237"/>
                <a:gd name="T46" fmla="*/ 132 w 259"/>
                <a:gd name="T47" fmla="*/ 518 h 1237"/>
                <a:gd name="T48" fmla="*/ 132 w 259"/>
                <a:gd name="T49" fmla="*/ 437 h 1237"/>
                <a:gd name="T50" fmla="*/ 149 w 259"/>
                <a:gd name="T51" fmla="*/ 356 h 1237"/>
                <a:gd name="T52" fmla="*/ 205 w 259"/>
                <a:gd name="T53" fmla="*/ 207 h 1237"/>
                <a:gd name="T54" fmla="*/ 194 w 259"/>
                <a:gd name="T55" fmla="*/ 106 h 1237"/>
                <a:gd name="T56" fmla="*/ 169 w 259"/>
                <a:gd name="T57" fmla="*/ 16 h 1237"/>
                <a:gd name="T58" fmla="*/ 177 w 259"/>
                <a:gd name="T59" fmla="*/ 0 h 1237"/>
                <a:gd name="T60" fmla="*/ 191 w 259"/>
                <a:gd name="T61" fmla="*/ 2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1237">
                  <a:moveTo>
                    <a:pt x="191" y="2"/>
                  </a:moveTo>
                  <a:lnTo>
                    <a:pt x="258" y="207"/>
                  </a:lnTo>
                  <a:lnTo>
                    <a:pt x="244" y="294"/>
                  </a:lnTo>
                  <a:lnTo>
                    <a:pt x="208" y="378"/>
                  </a:lnTo>
                  <a:lnTo>
                    <a:pt x="185" y="496"/>
                  </a:lnTo>
                  <a:lnTo>
                    <a:pt x="239" y="714"/>
                  </a:lnTo>
                  <a:lnTo>
                    <a:pt x="239" y="818"/>
                  </a:lnTo>
                  <a:lnTo>
                    <a:pt x="227" y="871"/>
                  </a:lnTo>
                  <a:lnTo>
                    <a:pt x="205" y="927"/>
                  </a:lnTo>
                  <a:lnTo>
                    <a:pt x="177" y="967"/>
                  </a:lnTo>
                  <a:lnTo>
                    <a:pt x="149" y="1000"/>
                  </a:lnTo>
                  <a:lnTo>
                    <a:pt x="104" y="1070"/>
                  </a:lnTo>
                  <a:lnTo>
                    <a:pt x="65" y="1143"/>
                  </a:lnTo>
                  <a:lnTo>
                    <a:pt x="17" y="1230"/>
                  </a:lnTo>
                  <a:lnTo>
                    <a:pt x="6" y="1236"/>
                  </a:lnTo>
                  <a:lnTo>
                    <a:pt x="0" y="1216"/>
                  </a:lnTo>
                  <a:lnTo>
                    <a:pt x="59" y="1026"/>
                  </a:lnTo>
                  <a:lnTo>
                    <a:pt x="90" y="944"/>
                  </a:lnTo>
                  <a:lnTo>
                    <a:pt x="110" y="905"/>
                  </a:lnTo>
                  <a:lnTo>
                    <a:pt x="140" y="860"/>
                  </a:lnTo>
                  <a:lnTo>
                    <a:pt x="169" y="773"/>
                  </a:lnTo>
                  <a:lnTo>
                    <a:pt x="169" y="692"/>
                  </a:lnTo>
                  <a:lnTo>
                    <a:pt x="155" y="611"/>
                  </a:lnTo>
                  <a:lnTo>
                    <a:pt x="132" y="518"/>
                  </a:lnTo>
                  <a:lnTo>
                    <a:pt x="132" y="437"/>
                  </a:lnTo>
                  <a:lnTo>
                    <a:pt x="149" y="356"/>
                  </a:lnTo>
                  <a:lnTo>
                    <a:pt x="205" y="207"/>
                  </a:lnTo>
                  <a:lnTo>
                    <a:pt x="194" y="106"/>
                  </a:lnTo>
                  <a:lnTo>
                    <a:pt x="169" y="16"/>
                  </a:lnTo>
                  <a:lnTo>
                    <a:pt x="177" y="0"/>
                  </a:lnTo>
                  <a:lnTo>
                    <a:pt x="191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0" name="Freeform 218"/>
            <p:cNvSpPr>
              <a:spLocks noChangeArrowheads="1"/>
            </p:cNvSpPr>
            <p:nvPr/>
          </p:nvSpPr>
          <p:spPr bwMode="auto">
            <a:xfrm>
              <a:off x="1064" y="3126"/>
              <a:ext cx="58" cy="55"/>
            </a:xfrm>
            <a:custGeom>
              <a:avLst/>
              <a:gdLst>
                <a:gd name="T0" fmla="*/ 14 w 262"/>
                <a:gd name="T1" fmla="*/ 202 h 247"/>
                <a:gd name="T2" fmla="*/ 98 w 262"/>
                <a:gd name="T3" fmla="*/ 188 h 247"/>
                <a:gd name="T4" fmla="*/ 135 w 262"/>
                <a:gd name="T5" fmla="*/ 148 h 247"/>
                <a:gd name="T6" fmla="*/ 171 w 262"/>
                <a:gd name="T7" fmla="*/ 98 h 247"/>
                <a:gd name="T8" fmla="*/ 238 w 262"/>
                <a:gd name="T9" fmla="*/ 0 h 247"/>
                <a:gd name="T10" fmla="*/ 261 w 262"/>
                <a:gd name="T11" fmla="*/ 0 h 247"/>
                <a:gd name="T12" fmla="*/ 244 w 262"/>
                <a:gd name="T13" fmla="*/ 165 h 247"/>
                <a:gd name="T14" fmla="*/ 216 w 262"/>
                <a:gd name="T15" fmla="*/ 199 h 247"/>
                <a:gd name="T16" fmla="*/ 191 w 262"/>
                <a:gd name="T17" fmla="*/ 221 h 247"/>
                <a:gd name="T18" fmla="*/ 135 w 262"/>
                <a:gd name="T19" fmla="*/ 246 h 247"/>
                <a:gd name="T20" fmla="*/ 8 w 262"/>
                <a:gd name="T21" fmla="*/ 230 h 247"/>
                <a:gd name="T22" fmla="*/ 0 w 262"/>
                <a:gd name="T23" fmla="*/ 216 h 247"/>
                <a:gd name="T24" fmla="*/ 14 w 262"/>
                <a:gd name="T25" fmla="*/ 20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" h="247">
                  <a:moveTo>
                    <a:pt x="14" y="202"/>
                  </a:moveTo>
                  <a:lnTo>
                    <a:pt x="98" y="188"/>
                  </a:lnTo>
                  <a:lnTo>
                    <a:pt x="135" y="148"/>
                  </a:lnTo>
                  <a:lnTo>
                    <a:pt x="171" y="98"/>
                  </a:lnTo>
                  <a:lnTo>
                    <a:pt x="238" y="0"/>
                  </a:lnTo>
                  <a:lnTo>
                    <a:pt x="261" y="0"/>
                  </a:lnTo>
                  <a:lnTo>
                    <a:pt x="244" y="165"/>
                  </a:lnTo>
                  <a:lnTo>
                    <a:pt x="216" y="199"/>
                  </a:lnTo>
                  <a:lnTo>
                    <a:pt x="191" y="221"/>
                  </a:lnTo>
                  <a:lnTo>
                    <a:pt x="135" y="246"/>
                  </a:lnTo>
                  <a:lnTo>
                    <a:pt x="8" y="230"/>
                  </a:lnTo>
                  <a:lnTo>
                    <a:pt x="0" y="216"/>
                  </a:lnTo>
                  <a:lnTo>
                    <a:pt x="14" y="20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1" name="Freeform 219"/>
            <p:cNvSpPr>
              <a:spLocks noChangeArrowheads="1"/>
            </p:cNvSpPr>
            <p:nvPr/>
          </p:nvSpPr>
          <p:spPr bwMode="auto">
            <a:xfrm>
              <a:off x="1166" y="2904"/>
              <a:ext cx="53" cy="23"/>
            </a:xfrm>
            <a:custGeom>
              <a:avLst/>
              <a:gdLst>
                <a:gd name="T0" fmla="*/ 14 w 237"/>
                <a:gd name="T1" fmla="*/ 0 h 108"/>
                <a:gd name="T2" fmla="*/ 205 w 237"/>
                <a:gd name="T3" fmla="*/ 31 h 108"/>
                <a:gd name="T4" fmla="*/ 227 w 237"/>
                <a:gd name="T5" fmla="*/ 45 h 108"/>
                <a:gd name="T6" fmla="*/ 236 w 237"/>
                <a:gd name="T7" fmla="*/ 73 h 108"/>
                <a:gd name="T8" fmla="*/ 227 w 237"/>
                <a:gd name="T9" fmla="*/ 99 h 108"/>
                <a:gd name="T10" fmla="*/ 205 w 237"/>
                <a:gd name="T11" fmla="*/ 107 h 108"/>
                <a:gd name="T12" fmla="*/ 110 w 237"/>
                <a:gd name="T13" fmla="*/ 73 h 108"/>
                <a:gd name="T14" fmla="*/ 65 w 237"/>
                <a:gd name="T15" fmla="*/ 45 h 108"/>
                <a:gd name="T16" fmla="*/ 14 w 237"/>
                <a:gd name="T17" fmla="*/ 26 h 108"/>
                <a:gd name="T18" fmla="*/ 0 w 237"/>
                <a:gd name="T19" fmla="*/ 14 h 108"/>
                <a:gd name="T20" fmla="*/ 14 w 237"/>
                <a:gd name="T2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08">
                  <a:moveTo>
                    <a:pt x="14" y="0"/>
                  </a:moveTo>
                  <a:lnTo>
                    <a:pt x="205" y="31"/>
                  </a:lnTo>
                  <a:lnTo>
                    <a:pt x="227" y="45"/>
                  </a:lnTo>
                  <a:lnTo>
                    <a:pt x="236" y="73"/>
                  </a:lnTo>
                  <a:lnTo>
                    <a:pt x="227" y="99"/>
                  </a:lnTo>
                  <a:lnTo>
                    <a:pt x="205" y="107"/>
                  </a:lnTo>
                  <a:lnTo>
                    <a:pt x="110" y="73"/>
                  </a:lnTo>
                  <a:lnTo>
                    <a:pt x="65" y="45"/>
                  </a:lnTo>
                  <a:lnTo>
                    <a:pt x="14" y="26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2" name="Freeform 220"/>
            <p:cNvSpPr>
              <a:spLocks noChangeArrowheads="1"/>
            </p:cNvSpPr>
            <p:nvPr/>
          </p:nvSpPr>
          <p:spPr bwMode="auto">
            <a:xfrm>
              <a:off x="1226" y="2909"/>
              <a:ext cx="37" cy="86"/>
            </a:xfrm>
            <a:custGeom>
              <a:avLst/>
              <a:gdLst>
                <a:gd name="T0" fmla="*/ 36 w 169"/>
                <a:gd name="T1" fmla="*/ 0 h 385"/>
                <a:gd name="T2" fmla="*/ 104 w 169"/>
                <a:gd name="T3" fmla="*/ 36 h 385"/>
                <a:gd name="T4" fmla="*/ 146 w 169"/>
                <a:gd name="T5" fmla="*/ 120 h 385"/>
                <a:gd name="T6" fmla="*/ 168 w 169"/>
                <a:gd name="T7" fmla="*/ 230 h 385"/>
                <a:gd name="T8" fmla="*/ 157 w 169"/>
                <a:gd name="T9" fmla="*/ 384 h 385"/>
                <a:gd name="T10" fmla="*/ 134 w 169"/>
                <a:gd name="T11" fmla="*/ 384 h 385"/>
                <a:gd name="T12" fmla="*/ 126 w 169"/>
                <a:gd name="T13" fmla="*/ 238 h 385"/>
                <a:gd name="T14" fmla="*/ 112 w 169"/>
                <a:gd name="T15" fmla="*/ 154 h 385"/>
                <a:gd name="T16" fmla="*/ 104 w 169"/>
                <a:gd name="T17" fmla="*/ 118 h 385"/>
                <a:gd name="T18" fmla="*/ 81 w 169"/>
                <a:gd name="T19" fmla="*/ 90 h 385"/>
                <a:gd name="T20" fmla="*/ 17 w 169"/>
                <a:gd name="T21" fmla="*/ 73 h 385"/>
                <a:gd name="T22" fmla="*/ 0 w 169"/>
                <a:gd name="T23" fmla="*/ 22 h 385"/>
                <a:gd name="T24" fmla="*/ 14 w 169"/>
                <a:gd name="T25" fmla="*/ 0 h 385"/>
                <a:gd name="T26" fmla="*/ 36 w 169"/>
                <a:gd name="T2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385">
                  <a:moveTo>
                    <a:pt x="36" y="0"/>
                  </a:moveTo>
                  <a:lnTo>
                    <a:pt x="104" y="36"/>
                  </a:lnTo>
                  <a:lnTo>
                    <a:pt x="146" y="120"/>
                  </a:lnTo>
                  <a:lnTo>
                    <a:pt x="168" y="230"/>
                  </a:lnTo>
                  <a:lnTo>
                    <a:pt x="157" y="384"/>
                  </a:lnTo>
                  <a:lnTo>
                    <a:pt x="134" y="384"/>
                  </a:lnTo>
                  <a:lnTo>
                    <a:pt x="126" y="238"/>
                  </a:lnTo>
                  <a:lnTo>
                    <a:pt x="112" y="154"/>
                  </a:lnTo>
                  <a:lnTo>
                    <a:pt x="104" y="118"/>
                  </a:lnTo>
                  <a:lnTo>
                    <a:pt x="81" y="90"/>
                  </a:lnTo>
                  <a:lnTo>
                    <a:pt x="17" y="73"/>
                  </a:lnTo>
                  <a:lnTo>
                    <a:pt x="0" y="22"/>
                  </a:lnTo>
                  <a:lnTo>
                    <a:pt x="14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3" name="Freeform 221"/>
            <p:cNvSpPr>
              <a:spLocks noChangeArrowheads="1"/>
            </p:cNvSpPr>
            <p:nvPr/>
          </p:nvSpPr>
          <p:spPr bwMode="auto">
            <a:xfrm>
              <a:off x="1211" y="2946"/>
              <a:ext cx="21" cy="113"/>
            </a:xfrm>
            <a:custGeom>
              <a:avLst/>
              <a:gdLst>
                <a:gd name="T0" fmla="*/ 20 w 97"/>
                <a:gd name="T1" fmla="*/ 6 h 503"/>
                <a:gd name="T2" fmla="*/ 79 w 97"/>
                <a:gd name="T3" fmla="*/ 141 h 503"/>
                <a:gd name="T4" fmla="*/ 96 w 97"/>
                <a:gd name="T5" fmla="*/ 295 h 503"/>
                <a:gd name="T6" fmla="*/ 82 w 97"/>
                <a:gd name="T7" fmla="*/ 398 h 503"/>
                <a:gd name="T8" fmla="*/ 70 w 97"/>
                <a:gd name="T9" fmla="*/ 502 h 503"/>
                <a:gd name="T10" fmla="*/ 48 w 97"/>
                <a:gd name="T11" fmla="*/ 502 h 503"/>
                <a:gd name="T12" fmla="*/ 37 w 97"/>
                <a:gd name="T13" fmla="*/ 398 h 503"/>
                <a:gd name="T14" fmla="*/ 23 w 97"/>
                <a:gd name="T15" fmla="*/ 295 h 503"/>
                <a:gd name="T16" fmla="*/ 0 w 97"/>
                <a:gd name="T17" fmla="*/ 23 h 503"/>
                <a:gd name="T18" fmla="*/ 6 w 97"/>
                <a:gd name="T19" fmla="*/ 0 h 503"/>
                <a:gd name="T20" fmla="*/ 20 w 97"/>
                <a:gd name="T21" fmla="*/ 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503">
                  <a:moveTo>
                    <a:pt x="20" y="6"/>
                  </a:moveTo>
                  <a:lnTo>
                    <a:pt x="79" y="141"/>
                  </a:lnTo>
                  <a:lnTo>
                    <a:pt x="96" y="295"/>
                  </a:lnTo>
                  <a:lnTo>
                    <a:pt x="82" y="398"/>
                  </a:lnTo>
                  <a:lnTo>
                    <a:pt x="70" y="502"/>
                  </a:lnTo>
                  <a:lnTo>
                    <a:pt x="48" y="502"/>
                  </a:lnTo>
                  <a:lnTo>
                    <a:pt x="37" y="398"/>
                  </a:lnTo>
                  <a:lnTo>
                    <a:pt x="23" y="295"/>
                  </a:lnTo>
                  <a:lnTo>
                    <a:pt x="0" y="23"/>
                  </a:lnTo>
                  <a:lnTo>
                    <a:pt x="6" y="0"/>
                  </a:lnTo>
                  <a:lnTo>
                    <a:pt x="2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4" name="Freeform 222"/>
            <p:cNvSpPr>
              <a:spLocks noChangeArrowheads="1"/>
            </p:cNvSpPr>
            <p:nvPr/>
          </p:nvSpPr>
          <p:spPr bwMode="auto">
            <a:xfrm>
              <a:off x="868" y="2923"/>
              <a:ext cx="90" cy="80"/>
            </a:xfrm>
            <a:custGeom>
              <a:avLst/>
              <a:gdLst>
                <a:gd name="T0" fmla="*/ 387 w 402"/>
                <a:gd name="T1" fmla="*/ 31 h 357"/>
                <a:gd name="T2" fmla="*/ 305 w 402"/>
                <a:gd name="T3" fmla="*/ 61 h 357"/>
                <a:gd name="T4" fmla="*/ 269 w 402"/>
                <a:gd name="T5" fmla="*/ 98 h 357"/>
                <a:gd name="T6" fmla="*/ 233 w 402"/>
                <a:gd name="T7" fmla="*/ 134 h 357"/>
                <a:gd name="T8" fmla="*/ 165 w 402"/>
                <a:gd name="T9" fmla="*/ 179 h 357"/>
                <a:gd name="T10" fmla="*/ 115 w 402"/>
                <a:gd name="T11" fmla="*/ 235 h 357"/>
                <a:gd name="T12" fmla="*/ 64 w 402"/>
                <a:gd name="T13" fmla="*/ 286 h 357"/>
                <a:gd name="T14" fmla="*/ 14 w 402"/>
                <a:gd name="T15" fmla="*/ 353 h 357"/>
                <a:gd name="T16" fmla="*/ 0 w 402"/>
                <a:gd name="T17" fmla="*/ 356 h 357"/>
                <a:gd name="T18" fmla="*/ 0 w 402"/>
                <a:gd name="T19" fmla="*/ 333 h 357"/>
                <a:gd name="T20" fmla="*/ 48 w 402"/>
                <a:gd name="T21" fmla="*/ 258 h 357"/>
                <a:gd name="T22" fmla="*/ 87 w 402"/>
                <a:gd name="T23" fmla="*/ 190 h 357"/>
                <a:gd name="T24" fmla="*/ 109 w 402"/>
                <a:gd name="T25" fmla="*/ 157 h 357"/>
                <a:gd name="T26" fmla="*/ 137 w 402"/>
                <a:gd name="T27" fmla="*/ 126 h 357"/>
                <a:gd name="T28" fmla="*/ 165 w 402"/>
                <a:gd name="T29" fmla="*/ 98 h 357"/>
                <a:gd name="T30" fmla="*/ 199 w 402"/>
                <a:gd name="T31" fmla="*/ 73 h 357"/>
                <a:gd name="T32" fmla="*/ 247 w 402"/>
                <a:gd name="T33" fmla="*/ 36 h 357"/>
                <a:gd name="T34" fmla="*/ 286 w 402"/>
                <a:gd name="T35" fmla="*/ 14 h 357"/>
                <a:gd name="T36" fmla="*/ 387 w 402"/>
                <a:gd name="T37" fmla="*/ 0 h 357"/>
                <a:gd name="T38" fmla="*/ 401 w 402"/>
                <a:gd name="T39" fmla="*/ 17 h 357"/>
                <a:gd name="T40" fmla="*/ 387 w 402"/>
                <a:gd name="T41" fmla="*/ 3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2" h="357">
                  <a:moveTo>
                    <a:pt x="387" y="31"/>
                  </a:moveTo>
                  <a:lnTo>
                    <a:pt x="305" y="61"/>
                  </a:lnTo>
                  <a:lnTo>
                    <a:pt x="269" y="98"/>
                  </a:lnTo>
                  <a:lnTo>
                    <a:pt x="233" y="134"/>
                  </a:lnTo>
                  <a:lnTo>
                    <a:pt x="165" y="179"/>
                  </a:lnTo>
                  <a:lnTo>
                    <a:pt x="115" y="235"/>
                  </a:lnTo>
                  <a:lnTo>
                    <a:pt x="64" y="286"/>
                  </a:lnTo>
                  <a:lnTo>
                    <a:pt x="14" y="353"/>
                  </a:lnTo>
                  <a:lnTo>
                    <a:pt x="0" y="356"/>
                  </a:lnTo>
                  <a:lnTo>
                    <a:pt x="0" y="333"/>
                  </a:lnTo>
                  <a:lnTo>
                    <a:pt x="48" y="258"/>
                  </a:lnTo>
                  <a:lnTo>
                    <a:pt x="87" y="190"/>
                  </a:lnTo>
                  <a:lnTo>
                    <a:pt x="109" y="157"/>
                  </a:lnTo>
                  <a:lnTo>
                    <a:pt x="137" y="126"/>
                  </a:lnTo>
                  <a:lnTo>
                    <a:pt x="165" y="98"/>
                  </a:lnTo>
                  <a:lnTo>
                    <a:pt x="199" y="73"/>
                  </a:lnTo>
                  <a:lnTo>
                    <a:pt x="247" y="36"/>
                  </a:lnTo>
                  <a:lnTo>
                    <a:pt x="286" y="14"/>
                  </a:lnTo>
                  <a:lnTo>
                    <a:pt x="387" y="0"/>
                  </a:lnTo>
                  <a:lnTo>
                    <a:pt x="401" y="17"/>
                  </a:lnTo>
                  <a:lnTo>
                    <a:pt x="387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5" name="Freeform 223"/>
            <p:cNvSpPr>
              <a:spLocks noChangeArrowheads="1"/>
            </p:cNvSpPr>
            <p:nvPr/>
          </p:nvSpPr>
          <p:spPr bwMode="auto">
            <a:xfrm>
              <a:off x="887" y="3007"/>
              <a:ext cx="99" cy="365"/>
            </a:xfrm>
            <a:custGeom>
              <a:avLst/>
              <a:gdLst>
                <a:gd name="T0" fmla="*/ 14 w 441"/>
                <a:gd name="T1" fmla="*/ 0 h 1612"/>
                <a:gd name="T2" fmla="*/ 78 w 441"/>
                <a:gd name="T3" fmla="*/ 22 h 1612"/>
                <a:gd name="T4" fmla="*/ 132 w 441"/>
                <a:gd name="T5" fmla="*/ 73 h 1612"/>
                <a:gd name="T6" fmla="*/ 171 w 441"/>
                <a:gd name="T7" fmla="*/ 145 h 1612"/>
                <a:gd name="T8" fmla="*/ 207 w 441"/>
                <a:gd name="T9" fmla="*/ 232 h 1612"/>
                <a:gd name="T10" fmla="*/ 244 w 441"/>
                <a:gd name="T11" fmla="*/ 294 h 1612"/>
                <a:gd name="T12" fmla="*/ 280 w 441"/>
                <a:gd name="T13" fmla="*/ 359 h 1612"/>
                <a:gd name="T14" fmla="*/ 317 w 441"/>
                <a:gd name="T15" fmla="*/ 535 h 1612"/>
                <a:gd name="T16" fmla="*/ 314 w 441"/>
                <a:gd name="T17" fmla="*/ 588 h 1612"/>
                <a:gd name="T18" fmla="*/ 331 w 441"/>
                <a:gd name="T19" fmla="*/ 757 h 1612"/>
                <a:gd name="T20" fmla="*/ 345 w 441"/>
                <a:gd name="T21" fmla="*/ 925 h 1612"/>
                <a:gd name="T22" fmla="*/ 361 w 441"/>
                <a:gd name="T23" fmla="*/ 984 h 1612"/>
                <a:gd name="T24" fmla="*/ 389 w 441"/>
                <a:gd name="T25" fmla="*/ 1031 h 1612"/>
                <a:gd name="T26" fmla="*/ 431 w 441"/>
                <a:gd name="T27" fmla="*/ 1138 h 1612"/>
                <a:gd name="T28" fmla="*/ 440 w 441"/>
                <a:gd name="T29" fmla="*/ 1258 h 1612"/>
                <a:gd name="T30" fmla="*/ 426 w 441"/>
                <a:gd name="T31" fmla="*/ 1368 h 1612"/>
                <a:gd name="T32" fmla="*/ 403 w 441"/>
                <a:gd name="T33" fmla="*/ 1477 h 1612"/>
                <a:gd name="T34" fmla="*/ 375 w 441"/>
                <a:gd name="T35" fmla="*/ 1603 h 1612"/>
                <a:gd name="T36" fmla="*/ 361 w 441"/>
                <a:gd name="T37" fmla="*/ 1611 h 1612"/>
                <a:gd name="T38" fmla="*/ 353 w 441"/>
                <a:gd name="T39" fmla="*/ 1597 h 1612"/>
                <a:gd name="T40" fmla="*/ 384 w 441"/>
                <a:gd name="T41" fmla="*/ 1373 h 1612"/>
                <a:gd name="T42" fmla="*/ 373 w 441"/>
                <a:gd name="T43" fmla="*/ 1155 h 1612"/>
                <a:gd name="T44" fmla="*/ 353 w 441"/>
                <a:gd name="T45" fmla="*/ 1101 h 1612"/>
                <a:gd name="T46" fmla="*/ 325 w 441"/>
                <a:gd name="T47" fmla="*/ 1051 h 1612"/>
                <a:gd name="T48" fmla="*/ 280 w 441"/>
                <a:gd name="T49" fmla="*/ 947 h 1612"/>
                <a:gd name="T50" fmla="*/ 266 w 441"/>
                <a:gd name="T51" fmla="*/ 771 h 1612"/>
                <a:gd name="T52" fmla="*/ 255 w 441"/>
                <a:gd name="T53" fmla="*/ 594 h 1612"/>
                <a:gd name="T54" fmla="*/ 249 w 441"/>
                <a:gd name="T55" fmla="*/ 535 h 1612"/>
                <a:gd name="T56" fmla="*/ 241 w 441"/>
                <a:gd name="T57" fmla="*/ 462 h 1612"/>
                <a:gd name="T58" fmla="*/ 221 w 441"/>
                <a:gd name="T59" fmla="*/ 398 h 1612"/>
                <a:gd name="T60" fmla="*/ 185 w 441"/>
                <a:gd name="T61" fmla="*/ 330 h 1612"/>
                <a:gd name="T62" fmla="*/ 154 w 441"/>
                <a:gd name="T63" fmla="*/ 266 h 1612"/>
                <a:gd name="T64" fmla="*/ 126 w 441"/>
                <a:gd name="T65" fmla="*/ 185 h 1612"/>
                <a:gd name="T66" fmla="*/ 101 w 441"/>
                <a:gd name="T67" fmla="*/ 109 h 1612"/>
                <a:gd name="T68" fmla="*/ 64 w 441"/>
                <a:gd name="T69" fmla="*/ 56 h 1612"/>
                <a:gd name="T70" fmla="*/ 8 w 441"/>
                <a:gd name="T71" fmla="*/ 28 h 1612"/>
                <a:gd name="T72" fmla="*/ 0 w 441"/>
                <a:gd name="T73" fmla="*/ 14 h 1612"/>
                <a:gd name="T74" fmla="*/ 14 w 441"/>
                <a:gd name="T7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1" h="1612">
                  <a:moveTo>
                    <a:pt x="14" y="0"/>
                  </a:moveTo>
                  <a:lnTo>
                    <a:pt x="78" y="22"/>
                  </a:lnTo>
                  <a:lnTo>
                    <a:pt x="132" y="73"/>
                  </a:lnTo>
                  <a:lnTo>
                    <a:pt x="171" y="145"/>
                  </a:lnTo>
                  <a:lnTo>
                    <a:pt x="207" y="232"/>
                  </a:lnTo>
                  <a:lnTo>
                    <a:pt x="244" y="294"/>
                  </a:lnTo>
                  <a:lnTo>
                    <a:pt x="280" y="359"/>
                  </a:lnTo>
                  <a:lnTo>
                    <a:pt x="317" y="535"/>
                  </a:lnTo>
                  <a:lnTo>
                    <a:pt x="314" y="588"/>
                  </a:lnTo>
                  <a:lnTo>
                    <a:pt x="331" y="757"/>
                  </a:lnTo>
                  <a:lnTo>
                    <a:pt x="345" y="925"/>
                  </a:lnTo>
                  <a:lnTo>
                    <a:pt x="361" y="984"/>
                  </a:lnTo>
                  <a:lnTo>
                    <a:pt x="389" y="1031"/>
                  </a:lnTo>
                  <a:lnTo>
                    <a:pt x="431" y="1138"/>
                  </a:lnTo>
                  <a:lnTo>
                    <a:pt x="440" y="1258"/>
                  </a:lnTo>
                  <a:lnTo>
                    <a:pt x="426" y="1368"/>
                  </a:lnTo>
                  <a:lnTo>
                    <a:pt x="403" y="1477"/>
                  </a:lnTo>
                  <a:lnTo>
                    <a:pt x="375" y="1603"/>
                  </a:lnTo>
                  <a:lnTo>
                    <a:pt x="361" y="1611"/>
                  </a:lnTo>
                  <a:lnTo>
                    <a:pt x="353" y="1597"/>
                  </a:lnTo>
                  <a:lnTo>
                    <a:pt x="384" y="1373"/>
                  </a:lnTo>
                  <a:lnTo>
                    <a:pt x="373" y="1155"/>
                  </a:lnTo>
                  <a:lnTo>
                    <a:pt x="353" y="1101"/>
                  </a:lnTo>
                  <a:lnTo>
                    <a:pt x="325" y="1051"/>
                  </a:lnTo>
                  <a:lnTo>
                    <a:pt x="280" y="947"/>
                  </a:lnTo>
                  <a:lnTo>
                    <a:pt x="266" y="771"/>
                  </a:lnTo>
                  <a:lnTo>
                    <a:pt x="255" y="594"/>
                  </a:lnTo>
                  <a:lnTo>
                    <a:pt x="249" y="535"/>
                  </a:lnTo>
                  <a:lnTo>
                    <a:pt x="241" y="462"/>
                  </a:lnTo>
                  <a:lnTo>
                    <a:pt x="221" y="398"/>
                  </a:lnTo>
                  <a:lnTo>
                    <a:pt x="185" y="330"/>
                  </a:lnTo>
                  <a:lnTo>
                    <a:pt x="154" y="266"/>
                  </a:lnTo>
                  <a:lnTo>
                    <a:pt x="126" y="185"/>
                  </a:lnTo>
                  <a:lnTo>
                    <a:pt x="101" y="109"/>
                  </a:lnTo>
                  <a:lnTo>
                    <a:pt x="64" y="56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6" name="Freeform 224"/>
            <p:cNvSpPr>
              <a:spLocks noChangeArrowheads="1"/>
            </p:cNvSpPr>
            <p:nvPr/>
          </p:nvSpPr>
          <p:spPr bwMode="auto">
            <a:xfrm>
              <a:off x="976" y="3129"/>
              <a:ext cx="29" cy="112"/>
            </a:xfrm>
            <a:custGeom>
              <a:avLst/>
              <a:gdLst>
                <a:gd name="T0" fmla="*/ 113 w 133"/>
                <a:gd name="T1" fmla="*/ 14 h 500"/>
                <a:gd name="T2" fmla="*/ 132 w 133"/>
                <a:gd name="T3" fmla="*/ 247 h 500"/>
                <a:gd name="T4" fmla="*/ 96 w 133"/>
                <a:gd name="T5" fmla="*/ 359 h 500"/>
                <a:gd name="T6" fmla="*/ 76 w 133"/>
                <a:gd name="T7" fmla="*/ 409 h 500"/>
                <a:gd name="T8" fmla="*/ 54 w 133"/>
                <a:gd name="T9" fmla="*/ 462 h 500"/>
                <a:gd name="T10" fmla="*/ 23 w 133"/>
                <a:gd name="T11" fmla="*/ 493 h 500"/>
                <a:gd name="T12" fmla="*/ 6 w 133"/>
                <a:gd name="T13" fmla="*/ 499 h 500"/>
                <a:gd name="T14" fmla="*/ 0 w 133"/>
                <a:gd name="T15" fmla="*/ 482 h 500"/>
                <a:gd name="T16" fmla="*/ 0 w 133"/>
                <a:gd name="T17" fmla="*/ 432 h 500"/>
                <a:gd name="T18" fmla="*/ 73 w 133"/>
                <a:gd name="T19" fmla="*/ 219 h 500"/>
                <a:gd name="T20" fmla="*/ 96 w 133"/>
                <a:gd name="T21" fmla="*/ 118 h 500"/>
                <a:gd name="T22" fmla="*/ 90 w 133"/>
                <a:gd name="T23" fmla="*/ 20 h 500"/>
                <a:gd name="T24" fmla="*/ 96 w 133"/>
                <a:gd name="T25" fmla="*/ 0 h 500"/>
                <a:gd name="T26" fmla="*/ 113 w 133"/>
                <a:gd name="T27" fmla="*/ 1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500">
                  <a:moveTo>
                    <a:pt x="113" y="14"/>
                  </a:moveTo>
                  <a:lnTo>
                    <a:pt x="132" y="247"/>
                  </a:lnTo>
                  <a:lnTo>
                    <a:pt x="96" y="359"/>
                  </a:lnTo>
                  <a:lnTo>
                    <a:pt x="76" y="409"/>
                  </a:lnTo>
                  <a:lnTo>
                    <a:pt x="54" y="462"/>
                  </a:lnTo>
                  <a:lnTo>
                    <a:pt x="23" y="493"/>
                  </a:lnTo>
                  <a:lnTo>
                    <a:pt x="6" y="499"/>
                  </a:lnTo>
                  <a:lnTo>
                    <a:pt x="0" y="482"/>
                  </a:lnTo>
                  <a:lnTo>
                    <a:pt x="0" y="432"/>
                  </a:lnTo>
                  <a:lnTo>
                    <a:pt x="73" y="219"/>
                  </a:lnTo>
                  <a:lnTo>
                    <a:pt x="96" y="118"/>
                  </a:lnTo>
                  <a:lnTo>
                    <a:pt x="90" y="20"/>
                  </a:lnTo>
                  <a:lnTo>
                    <a:pt x="96" y="0"/>
                  </a:lnTo>
                  <a:lnTo>
                    <a:pt x="113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7" name="Freeform 225"/>
            <p:cNvSpPr>
              <a:spLocks noChangeArrowheads="1"/>
            </p:cNvSpPr>
            <p:nvPr/>
          </p:nvSpPr>
          <p:spPr bwMode="auto">
            <a:xfrm>
              <a:off x="881" y="3059"/>
              <a:ext cx="42" cy="105"/>
            </a:xfrm>
            <a:custGeom>
              <a:avLst/>
              <a:gdLst>
                <a:gd name="T0" fmla="*/ 28 w 189"/>
                <a:gd name="T1" fmla="*/ 12 h 467"/>
                <a:gd name="T2" fmla="*/ 47 w 189"/>
                <a:gd name="T3" fmla="*/ 104 h 467"/>
                <a:gd name="T4" fmla="*/ 78 w 189"/>
                <a:gd name="T5" fmla="*/ 171 h 467"/>
                <a:gd name="T6" fmla="*/ 115 w 189"/>
                <a:gd name="T7" fmla="*/ 239 h 467"/>
                <a:gd name="T8" fmla="*/ 151 w 189"/>
                <a:gd name="T9" fmla="*/ 320 h 467"/>
                <a:gd name="T10" fmla="*/ 188 w 189"/>
                <a:gd name="T11" fmla="*/ 446 h 467"/>
                <a:gd name="T12" fmla="*/ 188 w 189"/>
                <a:gd name="T13" fmla="*/ 466 h 467"/>
                <a:gd name="T14" fmla="*/ 168 w 189"/>
                <a:gd name="T15" fmla="*/ 460 h 467"/>
                <a:gd name="T16" fmla="*/ 92 w 189"/>
                <a:gd name="T17" fmla="*/ 354 h 467"/>
                <a:gd name="T18" fmla="*/ 0 w 189"/>
                <a:gd name="T19" fmla="*/ 17 h 467"/>
                <a:gd name="T20" fmla="*/ 11 w 189"/>
                <a:gd name="T21" fmla="*/ 0 h 467"/>
                <a:gd name="T22" fmla="*/ 28 w 189"/>
                <a:gd name="T23" fmla="*/ 12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467">
                  <a:moveTo>
                    <a:pt x="28" y="12"/>
                  </a:moveTo>
                  <a:lnTo>
                    <a:pt x="47" y="104"/>
                  </a:lnTo>
                  <a:lnTo>
                    <a:pt x="78" y="171"/>
                  </a:lnTo>
                  <a:lnTo>
                    <a:pt x="115" y="239"/>
                  </a:lnTo>
                  <a:lnTo>
                    <a:pt x="151" y="320"/>
                  </a:lnTo>
                  <a:lnTo>
                    <a:pt x="188" y="446"/>
                  </a:lnTo>
                  <a:lnTo>
                    <a:pt x="188" y="466"/>
                  </a:lnTo>
                  <a:lnTo>
                    <a:pt x="168" y="460"/>
                  </a:lnTo>
                  <a:lnTo>
                    <a:pt x="92" y="354"/>
                  </a:lnTo>
                  <a:lnTo>
                    <a:pt x="0" y="17"/>
                  </a:lnTo>
                  <a:lnTo>
                    <a:pt x="11" y="0"/>
                  </a:lnTo>
                  <a:lnTo>
                    <a:pt x="28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8" name="Freeform 226"/>
            <p:cNvSpPr>
              <a:spLocks noChangeArrowheads="1"/>
            </p:cNvSpPr>
            <p:nvPr/>
          </p:nvSpPr>
          <p:spPr bwMode="auto">
            <a:xfrm>
              <a:off x="1034" y="2886"/>
              <a:ext cx="9" cy="66"/>
            </a:xfrm>
            <a:custGeom>
              <a:avLst/>
              <a:gdLst>
                <a:gd name="T0" fmla="*/ 28 w 43"/>
                <a:gd name="T1" fmla="*/ 0 h 295"/>
                <a:gd name="T2" fmla="*/ 23 w 43"/>
                <a:gd name="T3" fmla="*/ 132 h 295"/>
                <a:gd name="T4" fmla="*/ 37 w 43"/>
                <a:gd name="T5" fmla="*/ 275 h 295"/>
                <a:gd name="T6" fmla="*/ 42 w 43"/>
                <a:gd name="T7" fmla="*/ 283 h 295"/>
                <a:gd name="T8" fmla="*/ 37 w 43"/>
                <a:gd name="T9" fmla="*/ 294 h 295"/>
                <a:gd name="T10" fmla="*/ 17 w 43"/>
                <a:gd name="T11" fmla="*/ 294 h 295"/>
                <a:gd name="T12" fmla="*/ 0 w 43"/>
                <a:gd name="T13" fmla="*/ 222 h 295"/>
                <a:gd name="T14" fmla="*/ 6 w 43"/>
                <a:gd name="T15" fmla="*/ 132 h 295"/>
                <a:gd name="T16" fmla="*/ 6 w 43"/>
                <a:gd name="T17" fmla="*/ 0 h 295"/>
                <a:gd name="T18" fmla="*/ 28 w 43"/>
                <a:gd name="T1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295">
                  <a:moveTo>
                    <a:pt x="28" y="0"/>
                  </a:moveTo>
                  <a:lnTo>
                    <a:pt x="23" y="132"/>
                  </a:lnTo>
                  <a:lnTo>
                    <a:pt x="37" y="275"/>
                  </a:lnTo>
                  <a:lnTo>
                    <a:pt x="42" y="283"/>
                  </a:lnTo>
                  <a:lnTo>
                    <a:pt x="37" y="294"/>
                  </a:lnTo>
                  <a:lnTo>
                    <a:pt x="17" y="294"/>
                  </a:lnTo>
                  <a:lnTo>
                    <a:pt x="0" y="222"/>
                  </a:lnTo>
                  <a:lnTo>
                    <a:pt x="6" y="132"/>
                  </a:lnTo>
                  <a:lnTo>
                    <a:pt x="6" y="0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79" name="Freeform 227"/>
            <p:cNvSpPr>
              <a:spLocks noChangeArrowheads="1"/>
            </p:cNvSpPr>
            <p:nvPr/>
          </p:nvSpPr>
          <p:spPr bwMode="auto">
            <a:xfrm>
              <a:off x="1047" y="2948"/>
              <a:ext cx="20" cy="11"/>
            </a:xfrm>
            <a:custGeom>
              <a:avLst/>
              <a:gdLst>
                <a:gd name="T0" fmla="*/ 9 w 91"/>
                <a:gd name="T1" fmla="*/ 14 h 51"/>
                <a:gd name="T2" fmla="*/ 51 w 91"/>
                <a:gd name="T3" fmla="*/ 5 h 51"/>
                <a:gd name="T4" fmla="*/ 76 w 91"/>
                <a:gd name="T5" fmla="*/ 0 h 51"/>
                <a:gd name="T6" fmla="*/ 90 w 91"/>
                <a:gd name="T7" fmla="*/ 22 h 51"/>
                <a:gd name="T8" fmla="*/ 51 w 91"/>
                <a:gd name="T9" fmla="*/ 50 h 51"/>
                <a:gd name="T10" fmla="*/ 9 w 91"/>
                <a:gd name="T11" fmla="*/ 45 h 51"/>
                <a:gd name="T12" fmla="*/ 0 w 91"/>
                <a:gd name="T13" fmla="*/ 28 h 51"/>
                <a:gd name="T14" fmla="*/ 9 w 91"/>
                <a:gd name="T15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51">
                  <a:moveTo>
                    <a:pt x="9" y="14"/>
                  </a:moveTo>
                  <a:lnTo>
                    <a:pt x="51" y="5"/>
                  </a:lnTo>
                  <a:lnTo>
                    <a:pt x="76" y="0"/>
                  </a:lnTo>
                  <a:lnTo>
                    <a:pt x="90" y="22"/>
                  </a:lnTo>
                  <a:lnTo>
                    <a:pt x="51" y="50"/>
                  </a:lnTo>
                  <a:lnTo>
                    <a:pt x="9" y="45"/>
                  </a:lnTo>
                  <a:lnTo>
                    <a:pt x="0" y="28"/>
                  </a:lnTo>
                  <a:lnTo>
                    <a:pt x="9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0" name="Freeform 228"/>
            <p:cNvSpPr>
              <a:spLocks noChangeArrowheads="1"/>
            </p:cNvSpPr>
            <p:nvPr/>
          </p:nvSpPr>
          <p:spPr bwMode="auto">
            <a:xfrm>
              <a:off x="1031" y="2972"/>
              <a:ext cx="51" cy="16"/>
            </a:xfrm>
            <a:custGeom>
              <a:avLst/>
              <a:gdLst>
                <a:gd name="T0" fmla="*/ 9 w 228"/>
                <a:gd name="T1" fmla="*/ 42 h 73"/>
                <a:gd name="T2" fmla="*/ 51 w 228"/>
                <a:gd name="T3" fmla="*/ 5 h 73"/>
                <a:gd name="T4" fmla="*/ 59 w 228"/>
                <a:gd name="T5" fmla="*/ 5 h 73"/>
                <a:gd name="T6" fmla="*/ 82 w 228"/>
                <a:gd name="T7" fmla="*/ 28 h 73"/>
                <a:gd name="T8" fmla="*/ 124 w 228"/>
                <a:gd name="T9" fmla="*/ 0 h 73"/>
                <a:gd name="T10" fmla="*/ 168 w 228"/>
                <a:gd name="T11" fmla="*/ 14 h 73"/>
                <a:gd name="T12" fmla="*/ 197 w 228"/>
                <a:gd name="T13" fmla="*/ 22 h 73"/>
                <a:gd name="T14" fmla="*/ 213 w 228"/>
                <a:gd name="T15" fmla="*/ 28 h 73"/>
                <a:gd name="T16" fmla="*/ 227 w 228"/>
                <a:gd name="T17" fmla="*/ 36 h 73"/>
                <a:gd name="T18" fmla="*/ 222 w 228"/>
                <a:gd name="T19" fmla="*/ 56 h 73"/>
                <a:gd name="T20" fmla="*/ 185 w 228"/>
                <a:gd name="T21" fmla="*/ 72 h 73"/>
                <a:gd name="T22" fmla="*/ 182 w 228"/>
                <a:gd name="T23" fmla="*/ 70 h 73"/>
                <a:gd name="T24" fmla="*/ 160 w 228"/>
                <a:gd name="T25" fmla="*/ 58 h 73"/>
                <a:gd name="T26" fmla="*/ 126 w 228"/>
                <a:gd name="T27" fmla="*/ 42 h 73"/>
                <a:gd name="T28" fmla="*/ 115 w 228"/>
                <a:gd name="T29" fmla="*/ 56 h 73"/>
                <a:gd name="T30" fmla="*/ 96 w 228"/>
                <a:gd name="T31" fmla="*/ 70 h 73"/>
                <a:gd name="T32" fmla="*/ 79 w 228"/>
                <a:gd name="T33" fmla="*/ 70 h 73"/>
                <a:gd name="T34" fmla="*/ 73 w 228"/>
                <a:gd name="T35" fmla="*/ 70 h 73"/>
                <a:gd name="T36" fmla="*/ 51 w 228"/>
                <a:gd name="T37" fmla="*/ 42 h 73"/>
                <a:gd name="T38" fmla="*/ 14 w 228"/>
                <a:gd name="T39" fmla="*/ 70 h 73"/>
                <a:gd name="T40" fmla="*/ 0 w 228"/>
                <a:gd name="T41" fmla="*/ 58 h 73"/>
                <a:gd name="T42" fmla="*/ 9 w 228"/>
                <a:gd name="T43" fmla="*/ 4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73">
                  <a:moveTo>
                    <a:pt x="9" y="42"/>
                  </a:moveTo>
                  <a:lnTo>
                    <a:pt x="51" y="5"/>
                  </a:lnTo>
                  <a:lnTo>
                    <a:pt x="59" y="5"/>
                  </a:lnTo>
                  <a:lnTo>
                    <a:pt x="82" y="28"/>
                  </a:lnTo>
                  <a:lnTo>
                    <a:pt x="124" y="0"/>
                  </a:lnTo>
                  <a:lnTo>
                    <a:pt x="168" y="14"/>
                  </a:lnTo>
                  <a:lnTo>
                    <a:pt x="197" y="22"/>
                  </a:lnTo>
                  <a:lnTo>
                    <a:pt x="213" y="28"/>
                  </a:lnTo>
                  <a:lnTo>
                    <a:pt x="227" y="36"/>
                  </a:lnTo>
                  <a:lnTo>
                    <a:pt x="222" y="56"/>
                  </a:lnTo>
                  <a:lnTo>
                    <a:pt x="185" y="72"/>
                  </a:lnTo>
                  <a:lnTo>
                    <a:pt x="182" y="70"/>
                  </a:lnTo>
                  <a:lnTo>
                    <a:pt x="160" y="58"/>
                  </a:lnTo>
                  <a:lnTo>
                    <a:pt x="126" y="42"/>
                  </a:lnTo>
                  <a:lnTo>
                    <a:pt x="115" y="56"/>
                  </a:lnTo>
                  <a:lnTo>
                    <a:pt x="96" y="70"/>
                  </a:lnTo>
                  <a:lnTo>
                    <a:pt x="79" y="70"/>
                  </a:lnTo>
                  <a:lnTo>
                    <a:pt x="73" y="70"/>
                  </a:lnTo>
                  <a:lnTo>
                    <a:pt x="51" y="42"/>
                  </a:lnTo>
                  <a:lnTo>
                    <a:pt x="14" y="70"/>
                  </a:lnTo>
                  <a:lnTo>
                    <a:pt x="0" y="58"/>
                  </a:lnTo>
                  <a:lnTo>
                    <a:pt x="9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1" name="Freeform 229"/>
            <p:cNvSpPr>
              <a:spLocks noChangeArrowheads="1"/>
            </p:cNvSpPr>
            <p:nvPr/>
          </p:nvSpPr>
          <p:spPr bwMode="auto">
            <a:xfrm>
              <a:off x="1037" y="2987"/>
              <a:ext cx="36" cy="21"/>
            </a:xfrm>
            <a:custGeom>
              <a:avLst/>
              <a:gdLst>
                <a:gd name="T0" fmla="*/ 14 w 164"/>
                <a:gd name="T1" fmla="*/ 25 h 99"/>
                <a:gd name="T2" fmla="*/ 96 w 164"/>
                <a:gd name="T3" fmla="*/ 33 h 99"/>
                <a:gd name="T4" fmla="*/ 149 w 164"/>
                <a:gd name="T5" fmla="*/ 2 h 99"/>
                <a:gd name="T6" fmla="*/ 163 w 164"/>
                <a:gd name="T7" fmla="*/ 0 h 99"/>
                <a:gd name="T8" fmla="*/ 163 w 164"/>
                <a:gd name="T9" fmla="*/ 25 h 99"/>
                <a:gd name="T10" fmla="*/ 112 w 164"/>
                <a:gd name="T11" fmla="*/ 98 h 99"/>
                <a:gd name="T12" fmla="*/ 98 w 164"/>
                <a:gd name="T13" fmla="*/ 98 h 99"/>
                <a:gd name="T14" fmla="*/ 51 w 164"/>
                <a:gd name="T15" fmla="*/ 84 h 99"/>
                <a:gd name="T16" fmla="*/ 3 w 164"/>
                <a:gd name="T17" fmla="*/ 47 h 99"/>
                <a:gd name="T18" fmla="*/ 0 w 164"/>
                <a:gd name="T19" fmla="*/ 30 h 99"/>
                <a:gd name="T20" fmla="*/ 14 w 164"/>
                <a:gd name="T21" fmla="*/ 2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99">
                  <a:moveTo>
                    <a:pt x="14" y="25"/>
                  </a:moveTo>
                  <a:lnTo>
                    <a:pt x="96" y="33"/>
                  </a:lnTo>
                  <a:lnTo>
                    <a:pt x="149" y="2"/>
                  </a:lnTo>
                  <a:lnTo>
                    <a:pt x="163" y="0"/>
                  </a:lnTo>
                  <a:lnTo>
                    <a:pt x="163" y="25"/>
                  </a:lnTo>
                  <a:lnTo>
                    <a:pt x="112" y="98"/>
                  </a:lnTo>
                  <a:lnTo>
                    <a:pt x="98" y="98"/>
                  </a:lnTo>
                  <a:lnTo>
                    <a:pt x="51" y="84"/>
                  </a:lnTo>
                  <a:lnTo>
                    <a:pt x="3" y="47"/>
                  </a:lnTo>
                  <a:lnTo>
                    <a:pt x="0" y="30"/>
                  </a:lnTo>
                  <a:lnTo>
                    <a:pt x="14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2" name="Freeform 230"/>
            <p:cNvSpPr>
              <a:spLocks noChangeArrowheads="1"/>
            </p:cNvSpPr>
            <p:nvPr/>
          </p:nvSpPr>
          <p:spPr bwMode="auto">
            <a:xfrm>
              <a:off x="955" y="2785"/>
              <a:ext cx="53" cy="99"/>
            </a:xfrm>
            <a:custGeom>
              <a:avLst/>
              <a:gdLst>
                <a:gd name="T0" fmla="*/ 230 w 236"/>
                <a:gd name="T1" fmla="*/ 23 h 442"/>
                <a:gd name="T2" fmla="*/ 202 w 236"/>
                <a:gd name="T3" fmla="*/ 73 h 442"/>
                <a:gd name="T4" fmla="*/ 207 w 236"/>
                <a:gd name="T5" fmla="*/ 115 h 442"/>
                <a:gd name="T6" fmla="*/ 221 w 236"/>
                <a:gd name="T7" fmla="*/ 155 h 442"/>
                <a:gd name="T8" fmla="*/ 235 w 236"/>
                <a:gd name="T9" fmla="*/ 242 h 442"/>
                <a:gd name="T10" fmla="*/ 221 w 236"/>
                <a:gd name="T11" fmla="*/ 270 h 442"/>
                <a:gd name="T12" fmla="*/ 199 w 236"/>
                <a:gd name="T13" fmla="*/ 286 h 442"/>
                <a:gd name="T14" fmla="*/ 157 w 236"/>
                <a:gd name="T15" fmla="*/ 337 h 442"/>
                <a:gd name="T16" fmla="*/ 120 w 236"/>
                <a:gd name="T17" fmla="*/ 404 h 442"/>
                <a:gd name="T18" fmla="*/ 89 w 236"/>
                <a:gd name="T19" fmla="*/ 427 h 442"/>
                <a:gd name="T20" fmla="*/ 59 w 236"/>
                <a:gd name="T21" fmla="*/ 441 h 442"/>
                <a:gd name="T22" fmla="*/ 0 w 236"/>
                <a:gd name="T23" fmla="*/ 410 h 442"/>
                <a:gd name="T24" fmla="*/ 0 w 236"/>
                <a:gd name="T25" fmla="*/ 390 h 442"/>
                <a:gd name="T26" fmla="*/ 17 w 236"/>
                <a:gd name="T27" fmla="*/ 396 h 442"/>
                <a:gd name="T28" fmla="*/ 45 w 236"/>
                <a:gd name="T29" fmla="*/ 390 h 442"/>
                <a:gd name="T30" fmla="*/ 75 w 236"/>
                <a:gd name="T31" fmla="*/ 351 h 442"/>
                <a:gd name="T32" fmla="*/ 103 w 236"/>
                <a:gd name="T33" fmla="*/ 306 h 442"/>
                <a:gd name="T34" fmla="*/ 120 w 236"/>
                <a:gd name="T35" fmla="*/ 278 h 442"/>
                <a:gd name="T36" fmla="*/ 143 w 236"/>
                <a:gd name="T37" fmla="*/ 264 h 442"/>
                <a:gd name="T38" fmla="*/ 179 w 236"/>
                <a:gd name="T39" fmla="*/ 219 h 442"/>
                <a:gd name="T40" fmla="*/ 179 w 236"/>
                <a:gd name="T41" fmla="*/ 71 h 442"/>
                <a:gd name="T42" fmla="*/ 188 w 236"/>
                <a:gd name="T43" fmla="*/ 37 h 442"/>
                <a:gd name="T44" fmla="*/ 213 w 236"/>
                <a:gd name="T45" fmla="*/ 0 h 442"/>
                <a:gd name="T46" fmla="*/ 224 w 236"/>
                <a:gd name="T47" fmla="*/ 0 h 442"/>
                <a:gd name="T48" fmla="*/ 230 w 236"/>
                <a:gd name="T49" fmla="*/ 2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442">
                  <a:moveTo>
                    <a:pt x="230" y="23"/>
                  </a:moveTo>
                  <a:lnTo>
                    <a:pt x="202" y="73"/>
                  </a:lnTo>
                  <a:lnTo>
                    <a:pt x="207" y="115"/>
                  </a:lnTo>
                  <a:lnTo>
                    <a:pt x="221" y="155"/>
                  </a:lnTo>
                  <a:lnTo>
                    <a:pt x="235" y="242"/>
                  </a:lnTo>
                  <a:lnTo>
                    <a:pt x="221" y="270"/>
                  </a:lnTo>
                  <a:lnTo>
                    <a:pt x="199" y="286"/>
                  </a:lnTo>
                  <a:lnTo>
                    <a:pt x="157" y="337"/>
                  </a:lnTo>
                  <a:lnTo>
                    <a:pt x="120" y="404"/>
                  </a:lnTo>
                  <a:lnTo>
                    <a:pt x="89" y="427"/>
                  </a:lnTo>
                  <a:lnTo>
                    <a:pt x="59" y="441"/>
                  </a:lnTo>
                  <a:lnTo>
                    <a:pt x="0" y="410"/>
                  </a:lnTo>
                  <a:lnTo>
                    <a:pt x="0" y="390"/>
                  </a:lnTo>
                  <a:lnTo>
                    <a:pt x="17" y="396"/>
                  </a:lnTo>
                  <a:lnTo>
                    <a:pt x="45" y="390"/>
                  </a:lnTo>
                  <a:lnTo>
                    <a:pt x="75" y="351"/>
                  </a:lnTo>
                  <a:lnTo>
                    <a:pt x="103" y="306"/>
                  </a:lnTo>
                  <a:lnTo>
                    <a:pt x="120" y="278"/>
                  </a:lnTo>
                  <a:lnTo>
                    <a:pt x="143" y="264"/>
                  </a:lnTo>
                  <a:lnTo>
                    <a:pt x="179" y="219"/>
                  </a:lnTo>
                  <a:lnTo>
                    <a:pt x="179" y="71"/>
                  </a:lnTo>
                  <a:lnTo>
                    <a:pt x="188" y="37"/>
                  </a:lnTo>
                  <a:lnTo>
                    <a:pt x="213" y="0"/>
                  </a:lnTo>
                  <a:lnTo>
                    <a:pt x="224" y="0"/>
                  </a:lnTo>
                  <a:lnTo>
                    <a:pt x="230" y="2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3" name="Freeform 231"/>
            <p:cNvSpPr>
              <a:spLocks noChangeArrowheads="1"/>
            </p:cNvSpPr>
            <p:nvPr/>
          </p:nvSpPr>
          <p:spPr bwMode="auto">
            <a:xfrm>
              <a:off x="1136" y="2883"/>
              <a:ext cx="30" cy="51"/>
            </a:xfrm>
            <a:custGeom>
              <a:avLst/>
              <a:gdLst>
                <a:gd name="T0" fmla="*/ 90 w 135"/>
                <a:gd name="T1" fmla="*/ 0 h 228"/>
                <a:gd name="T2" fmla="*/ 126 w 135"/>
                <a:gd name="T3" fmla="*/ 25 h 228"/>
                <a:gd name="T4" fmla="*/ 134 w 135"/>
                <a:gd name="T5" fmla="*/ 73 h 228"/>
                <a:gd name="T6" fmla="*/ 134 w 135"/>
                <a:gd name="T7" fmla="*/ 165 h 228"/>
                <a:gd name="T8" fmla="*/ 118 w 135"/>
                <a:gd name="T9" fmla="*/ 199 h 228"/>
                <a:gd name="T10" fmla="*/ 90 w 135"/>
                <a:gd name="T11" fmla="*/ 227 h 228"/>
                <a:gd name="T12" fmla="*/ 75 w 135"/>
                <a:gd name="T13" fmla="*/ 227 h 228"/>
                <a:gd name="T14" fmla="*/ 17 w 135"/>
                <a:gd name="T15" fmla="*/ 224 h 228"/>
                <a:gd name="T16" fmla="*/ 0 w 135"/>
                <a:gd name="T17" fmla="*/ 205 h 228"/>
                <a:gd name="T18" fmla="*/ 0 w 135"/>
                <a:gd name="T19" fmla="*/ 177 h 228"/>
                <a:gd name="T20" fmla="*/ 14 w 135"/>
                <a:gd name="T21" fmla="*/ 151 h 228"/>
                <a:gd name="T22" fmla="*/ 36 w 135"/>
                <a:gd name="T23" fmla="*/ 151 h 228"/>
                <a:gd name="T24" fmla="*/ 67 w 135"/>
                <a:gd name="T25" fmla="*/ 151 h 228"/>
                <a:gd name="T26" fmla="*/ 118 w 135"/>
                <a:gd name="T27" fmla="*/ 78 h 228"/>
                <a:gd name="T28" fmla="*/ 109 w 135"/>
                <a:gd name="T29" fmla="*/ 48 h 228"/>
                <a:gd name="T30" fmla="*/ 87 w 135"/>
                <a:gd name="T31" fmla="*/ 34 h 228"/>
                <a:gd name="T32" fmla="*/ 75 w 135"/>
                <a:gd name="T33" fmla="*/ 14 h 228"/>
                <a:gd name="T34" fmla="*/ 90 w 135"/>
                <a:gd name="T3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228">
                  <a:moveTo>
                    <a:pt x="90" y="0"/>
                  </a:moveTo>
                  <a:lnTo>
                    <a:pt x="126" y="25"/>
                  </a:lnTo>
                  <a:lnTo>
                    <a:pt x="134" y="73"/>
                  </a:lnTo>
                  <a:lnTo>
                    <a:pt x="134" y="165"/>
                  </a:lnTo>
                  <a:lnTo>
                    <a:pt x="118" y="199"/>
                  </a:lnTo>
                  <a:lnTo>
                    <a:pt x="90" y="227"/>
                  </a:lnTo>
                  <a:lnTo>
                    <a:pt x="75" y="227"/>
                  </a:lnTo>
                  <a:lnTo>
                    <a:pt x="17" y="224"/>
                  </a:lnTo>
                  <a:lnTo>
                    <a:pt x="0" y="205"/>
                  </a:lnTo>
                  <a:lnTo>
                    <a:pt x="0" y="177"/>
                  </a:lnTo>
                  <a:lnTo>
                    <a:pt x="14" y="151"/>
                  </a:lnTo>
                  <a:lnTo>
                    <a:pt x="36" y="151"/>
                  </a:lnTo>
                  <a:lnTo>
                    <a:pt x="67" y="151"/>
                  </a:lnTo>
                  <a:lnTo>
                    <a:pt x="118" y="78"/>
                  </a:lnTo>
                  <a:lnTo>
                    <a:pt x="109" y="48"/>
                  </a:lnTo>
                  <a:lnTo>
                    <a:pt x="87" y="34"/>
                  </a:lnTo>
                  <a:lnTo>
                    <a:pt x="75" y="14"/>
                  </a:lnTo>
                  <a:lnTo>
                    <a:pt x="9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4" name="Freeform 232"/>
            <p:cNvSpPr>
              <a:spLocks noChangeArrowheads="1"/>
            </p:cNvSpPr>
            <p:nvPr/>
          </p:nvSpPr>
          <p:spPr bwMode="auto">
            <a:xfrm>
              <a:off x="841" y="3106"/>
              <a:ext cx="39" cy="24"/>
            </a:xfrm>
            <a:custGeom>
              <a:avLst/>
              <a:gdLst>
                <a:gd name="T0" fmla="*/ 14 w 175"/>
                <a:gd name="T1" fmla="*/ 22 h 110"/>
                <a:gd name="T2" fmla="*/ 73 w 175"/>
                <a:gd name="T3" fmla="*/ 0 h 110"/>
                <a:gd name="T4" fmla="*/ 129 w 175"/>
                <a:gd name="T5" fmla="*/ 14 h 110"/>
                <a:gd name="T6" fmla="*/ 151 w 175"/>
                <a:gd name="T7" fmla="*/ 36 h 110"/>
                <a:gd name="T8" fmla="*/ 160 w 175"/>
                <a:gd name="T9" fmla="*/ 45 h 110"/>
                <a:gd name="T10" fmla="*/ 166 w 175"/>
                <a:gd name="T11" fmla="*/ 53 h 110"/>
                <a:gd name="T12" fmla="*/ 174 w 175"/>
                <a:gd name="T13" fmla="*/ 81 h 110"/>
                <a:gd name="T14" fmla="*/ 166 w 175"/>
                <a:gd name="T15" fmla="*/ 104 h 110"/>
                <a:gd name="T16" fmla="*/ 123 w 175"/>
                <a:gd name="T17" fmla="*/ 104 h 110"/>
                <a:gd name="T18" fmla="*/ 115 w 175"/>
                <a:gd name="T19" fmla="*/ 98 h 110"/>
                <a:gd name="T20" fmla="*/ 123 w 175"/>
                <a:gd name="T21" fmla="*/ 109 h 110"/>
                <a:gd name="T22" fmla="*/ 93 w 175"/>
                <a:gd name="T23" fmla="*/ 75 h 110"/>
                <a:gd name="T24" fmla="*/ 56 w 175"/>
                <a:gd name="T25" fmla="*/ 50 h 110"/>
                <a:gd name="T26" fmla="*/ 14 w 175"/>
                <a:gd name="T27" fmla="*/ 50 h 110"/>
                <a:gd name="T28" fmla="*/ 0 w 175"/>
                <a:gd name="T29" fmla="*/ 36 h 110"/>
                <a:gd name="T30" fmla="*/ 14 w 175"/>
                <a:gd name="T31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110">
                  <a:moveTo>
                    <a:pt x="14" y="22"/>
                  </a:moveTo>
                  <a:lnTo>
                    <a:pt x="73" y="0"/>
                  </a:lnTo>
                  <a:lnTo>
                    <a:pt x="129" y="14"/>
                  </a:lnTo>
                  <a:lnTo>
                    <a:pt x="151" y="36"/>
                  </a:lnTo>
                  <a:lnTo>
                    <a:pt x="160" y="45"/>
                  </a:lnTo>
                  <a:lnTo>
                    <a:pt x="166" y="53"/>
                  </a:lnTo>
                  <a:lnTo>
                    <a:pt x="174" y="81"/>
                  </a:lnTo>
                  <a:lnTo>
                    <a:pt x="166" y="104"/>
                  </a:lnTo>
                  <a:lnTo>
                    <a:pt x="123" y="104"/>
                  </a:lnTo>
                  <a:lnTo>
                    <a:pt x="115" y="98"/>
                  </a:lnTo>
                  <a:lnTo>
                    <a:pt x="123" y="109"/>
                  </a:lnTo>
                  <a:lnTo>
                    <a:pt x="93" y="75"/>
                  </a:lnTo>
                  <a:lnTo>
                    <a:pt x="56" y="50"/>
                  </a:lnTo>
                  <a:lnTo>
                    <a:pt x="14" y="50"/>
                  </a:lnTo>
                  <a:lnTo>
                    <a:pt x="0" y="36"/>
                  </a:lnTo>
                  <a:lnTo>
                    <a:pt x="14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5" name="Freeform 233"/>
            <p:cNvSpPr>
              <a:spLocks noChangeArrowheads="1"/>
            </p:cNvSpPr>
            <p:nvPr/>
          </p:nvSpPr>
          <p:spPr bwMode="auto">
            <a:xfrm>
              <a:off x="769" y="3149"/>
              <a:ext cx="48" cy="16"/>
            </a:xfrm>
            <a:custGeom>
              <a:avLst/>
              <a:gdLst>
                <a:gd name="T0" fmla="*/ 14 w 216"/>
                <a:gd name="T1" fmla="*/ 45 h 77"/>
                <a:gd name="T2" fmla="*/ 72 w 216"/>
                <a:gd name="T3" fmla="*/ 23 h 77"/>
                <a:gd name="T4" fmla="*/ 126 w 216"/>
                <a:gd name="T5" fmla="*/ 0 h 77"/>
                <a:gd name="T6" fmla="*/ 168 w 216"/>
                <a:gd name="T7" fmla="*/ 17 h 77"/>
                <a:gd name="T8" fmla="*/ 207 w 216"/>
                <a:gd name="T9" fmla="*/ 48 h 77"/>
                <a:gd name="T10" fmla="*/ 215 w 216"/>
                <a:gd name="T11" fmla="*/ 62 h 77"/>
                <a:gd name="T12" fmla="*/ 201 w 216"/>
                <a:gd name="T13" fmla="*/ 76 h 77"/>
                <a:gd name="T14" fmla="*/ 131 w 216"/>
                <a:gd name="T15" fmla="*/ 59 h 77"/>
                <a:gd name="T16" fmla="*/ 14 w 216"/>
                <a:gd name="T17" fmla="*/ 76 h 77"/>
                <a:gd name="T18" fmla="*/ 0 w 216"/>
                <a:gd name="T19" fmla="*/ 62 h 77"/>
                <a:gd name="T20" fmla="*/ 14 w 216"/>
                <a:gd name="T21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77">
                  <a:moveTo>
                    <a:pt x="14" y="45"/>
                  </a:moveTo>
                  <a:lnTo>
                    <a:pt x="72" y="23"/>
                  </a:lnTo>
                  <a:lnTo>
                    <a:pt x="126" y="0"/>
                  </a:lnTo>
                  <a:lnTo>
                    <a:pt x="168" y="17"/>
                  </a:lnTo>
                  <a:lnTo>
                    <a:pt x="207" y="48"/>
                  </a:lnTo>
                  <a:lnTo>
                    <a:pt x="215" y="62"/>
                  </a:lnTo>
                  <a:lnTo>
                    <a:pt x="201" y="76"/>
                  </a:lnTo>
                  <a:lnTo>
                    <a:pt x="131" y="59"/>
                  </a:lnTo>
                  <a:lnTo>
                    <a:pt x="14" y="76"/>
                  </a:lnTo>
                  <a:lnTo>
                    <a:pt x="0" y="62"/>
                  </a:lnTo>
                  <a:lnTo>
                    <a:pt x="14" y="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6" name="Freeform 234"/>
            <p:cNvSpPr>
              <a:spLocks noChangeArrowheads="1"/>
            </p:cNvSpPr>
            <p:nvPr/>
          </p:nvSpPr>
          <p:spPr bwMode="auto">
            <a:xfrm>
              <a:off x="795" y="3160"/>
              <a:ext cx="11" cy="11"/>
            </a:xfrm>
            <a:custGeom>
              <a:avLst/>
              <a:gdLst>
                <a:gd name="T0" fmla="*/ 17 w 55"/>
                <a:gd name="T1" fmla="*/ 6 h 52"/>
                <a:gd name="T2" fmla="*/ 45 w 55"/>
                <a:gd name="T3" fmla="*/ 14 h 52"/>
                <a:gd name="T4" fmla="*/ 54 w 55"/>
                <a:gd name="T5" fmla="*/ 34 h 52"/>
                <a:gd name="T6" fmla="*/ 40 w 55"/>
                <a:gd name="T7" fmla="*/ 51 h 52"/>
                <a:gd name="T8" fmla="*/ 0 w 55"/>
                <a:gd name="T9" fmla="*/ 25 h 52"/>
                <a:gd name="T10" fmla="*/ 3 w 55"/>
                <a:gd name="T11" fmla="*/ 0 h 52"/>
                <a:gd name="T12" fmla="*/ 17 w 55"/>
                <a:gd name="T13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2">
                  <a:moveTo>
                    <a:pt x="17" y="6"/>
                  </a:moveTo>
                  <a:lnTo>
                    <a:pt x="45" y="14"/>
                  </a:lnTo>
                  <a:lnTo>
                    <a:pt x="54" y="34"/>
                  </a:lnTo>
                  <a:lnTo>
                    <a:pt x="40" y="51"/>
                  </a:lnTo>
                  <a:lnTo>
                    <a:pt x="0" y="25"/>
                  </a:lnTo>
                  <a:lnTo>
                    <a:pt x="3" y="0"/>
                  </a:lnTo>
                  <a:lnTo>
                    <a:pt x="17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7" name="Freeform 235"/>
            <p:cNvSpPr>
              <a:spLocks noChangeArrowheads="1"/>
            </p:cNvSpPr>
            <p:nvPr/>
          </p:nvSpPr>
          <p:spPr bwMode="auto">
            <a:xfrm>
              <a:off x="844" y="3145"/>
              <a:ext cx="30" cy="14"/>
            </a:xfrm>
            <a:custGeom>
              <a:avLst/>
              <a:gdLst>
                <a:gd name="T0" fmla="*/ 14 w 138"/>
                <a:gd name="T1" fmla="*/ 33 h 68"/>
                <a:gd name="T2" fmla="*/ 70 w 138"/>
                <a:gd name="T3" fmla="*/ 0 h 68"/>
                <a:gd name="T4" fmla="*/ 132 w 138"/>
                <a:gd name="T5" fmla="*/ 42 h 68"/>
                <a:gd name="T6" fmla="*/ 137 w 138"/>
                <a:gd name="T7" fmla="*/ 59 h 68"/>
                <a:gd name="T8" fmla="*/ 118 w 138"/>
                <a:gd name="T9" fmla="*/ 67 h 68"/>
                <a:gd name="T10" fmla="*/ 73 w 138"/>
                <a:gd name="T11" fmla="*/ 56 h 68"/>
                <a:gd name="T12" fmla="*/ 14 w 138"/>
                <a:gd name="T13" fmla="*/ 59 h 68"/>
                <a:gd name="T14" fmla="*/ 0 w 138"/>
                <a:gd name="T15" fmla="*/ 45 h 68"/>
                <a:gd name="T16" fmla="*/ 14 w 138"/>
                <a:gd name="T17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68">
                  <a:moveTo>
                    <a:pt x="14" y="33"/>
                  </a:moveTo>
                  <a:lnTo>
                    <a:pt x="70" y="0"/>
                  </a:lnTo>
                  <a:lnTo>
                    <a:pt x="132" y="42"/>
                  </a:lnTo>
                  <a:lnTo>
                    <a:pt x="137" y="59"/>
                  </a:lnTo>
                  <a:lnTo>
                    <a:pt x="118" y="67"/>
                  </a:lnTo>
                  <a:lnTo>
                    <a:pt x="73" y="56"/>
                  </a:lnTo>
                  <a:lnTo>
                    <a:pt x="14" y="59"/>
                  </a:lnTo>
                  <a:lnTo>
                    <a:pt x="0" y="45"/>
                  </a:lnTo>
                  <a:lnTo>
                    <a:pt x="14" y="3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8" name="Freeform 236"/>
            <p:cNvSpPr>
              <a:spLocks noChangeArrowheads="1"/>
            </p:cNvSpPr>
            <p:nvPr/>
          </p:nvSpPr>
          <p:spPr bwMode="auto">
            <a:xfrm>
              <a:off x="861" y="3155"/>
              <a:ext cx="9" cy="12"/>
            </a:xfrm>
            <a:custGeom>
              <a:avLst/>
              <a:gdLst>
                <a:gd name="T0" fmla="*/ 14 w 43"/>
                <a:gd name="T1" fmla="*/ 0 h 57"/>
                <a:gd name="T2" fmla="*/ 36 w 43"/>
                <a:gd name="T3" fmla="*/ 5 h 57"/>
                <a:gd name="T4" fmla="*/ 42 w 43"/>
                <a:gd name="T5" fmla="*/ 36 h 57"/>
                <a:gd name="T6" fmla="*/ 14 w 43"/>
                <a:gd name="T7" fmla="*/ 56 h 57"/>
                <a:gd name="T8" fmla="*/ 0 w 43"/>
                <a:gd name="T9" fmla="*/ 42 h 57"/>
                <a:gd name="T10" fmla="*/ 0 w 43"/>
                <a:gd name="T11" fmla="*/ 14 h 57"/>
                <a:gd name="T12" fmla="*/ 14 w 4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57">
                  <a:moveTo>
                    <a:pt x="14" y="0"/>
                  </a:moveTo>
                  <a:lnTo>
                    <a:pt x="36" y="5"/>
                  </a:lnTo>
                  <a:lnTo>
                    <a:pt x="42" y="36"/>
                  </a:lnTo>
                  <a:lnTo>
                    <a:pt x="14" y="56"/>
                  </a:lnTo>
                  <a:lnTo>
                    <a:pt x="0" y="42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89" name="Freeform 237"/>
            <p:cNvSpPr>
              <a:spLocks noChangeArrowheads="1"/>
            </p:cNvSpPr>
            <p:nvPr/>
          </p:nvSpPr>
          <p:spPr bwMode="auto">
            <a:xfrm>
              <a:off x="830" y="3133"/>
              <a:ext cx="23" cy="91"/>
            </a:xfrm>
            <a:custGeom>
              <a:avLst/>
              <a:gdLst>
                <a:gd name="T0" fmla="*/ 17 w 105"/>
                <a:gd name="T1" fmla="*/ 8 h 404"/>
                <a:gd name="T2" fmla="*/ 59 w 105"/>
                <a:gd name="T3" fmla="*/ 112 h 404"/>
                <a:gd name="T4" fmla="*/ 76 w 105"/>
                <a:gd name="T5" fmla="*/ 235 h 404"/>
                <a:gd name="T6" fmla="*/ 96 w 105"/>
                <a:gd name="T7" fmla="*/ 316 h 404"/>
                <a:gd name="T8" fmla="*/ 104 w 105"/>
                <a:gd name="T9" fmla="*/ 403 h 404"/>
                <a:gd name="T10" fmla="*/ 82 w 105"/>
                <a:gd name="T11" fmla="*/ 403 h 404"/>
                <a:gd name="T12" fmla="*/ 68 w 105"/>
                <a:gd name="T13" fmla="*/ 325 h 404"/>
                <a:gd name="T14" fmla="*/ 48 w 105"/>
                <a:gd name="T15" fmla="*/ 235 h 404"/>
                <a:gd name="T16" fmla="*/ 37 w 105"/>
                <a:gd name="T17" fmla="*/ 120 h 404"/>
                <a:gd name="T18" fmla="*/ 0 w 105"/>
                <a:gd name="T19" fmla="*/ 16 h 404"/>
                <a:gd name="T20" fmla="*/ 3 w 105"/>
                <a:gd name="T21" fmla="*/ 0 h 404"/>
                <a:gd name="T22" fmla="*/ 17 w 105"/>
                <a:gd name="T23" fmla="*/ 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404">
                  <a:moveTo>
                    <a:pt x="17" y="8"/>
                  </a:moveTo>
                  <a:lnTo>
                    <a:pt x="59" y="112"/>
                  </a:lnTo>
                  <a:lnTo>
                    <a:pt x="76" y="235"/>
                  </a:lnTo>
                  <a:lnTo>
                    <a:pt x="96" y="316"/>
                  </a:lnTo>
                  <a:lnTo>
                    <a:pt x="104" y="403"/>
                  </a:lnTo>
                  <a:lnTo>
                    <a:pt x="82" y="403"/>
                  </a:lnTo>
                  <a:lnTo>
                    <a:pt x="68" y="325"/>
                  </a:lnTo>
                  <a:lnTo>
                    <a:pt x="48" y="235"/>
                  </a:lnTo>
                  <a:lnTo>
                    <a:pt x="37" y="120"/>
                  </a:lnTo>
                  <a:lnTo>
                    <a:pt x="0" y="16"/>
                  </a:lnTo>
                  <a:lnTo>
                    <a:pt x="3" y="0"/>
                  </a:lnTo>
                  <a:lnTo>
                    <a:pt x="17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0" name="Freeform 238"/>
            <p:cNvSpPr>
              <a:spLocks noChangeArrowheads="1"/>
            </p:cNvSpPr>
            <p:nvPr/>
          </p:nvSpPr>
          <p:spPr bwMode="auto">
            <a:xfrm>
              <a:off x="809" y="3223"/>
              <a:ext cx="30" cy="14"/>
            </a:xfrm>
            <a:custGeom>
              <a:avLst/>
              <a:gdLst>
                <a:gd name="T0" fmla="*/ 20 w 138"/>
                <a:gd name="T1" fmla="*/ 5 h 65"/>
                <a:gd name="T2" fmla="*/ 92 w 138"/>
                <a:gd name="T3" fmla="*/ 0 h 65"/>
                <a:gd name="T4" fmla="*/ 115 w 138"/>
                <a:gd name="T5" fmla="*/ 0 h 65"/>
                <a:gd name="T6" fmla="*/ 137 w 138"/>
                <a:gd name="T7" fmla="*/ 30 h 65"/>
                <a:gd name="T8" fmla="*/ 132 w 138"/>
                <a:gd name="T9" fmla="*/ 50 h 65"/>
                <a:gd name="T10" fmla="*/ 115 w 138"/>
                <a:gd name="T11" fmla="*/ 58 h 65"/>
                <a:gd name="T12" fmla="*/ 95 w 138"/>
                <a:gd name="T13" fmla="*/ 64 h 65"/>
                <a:gd name="T14" fmla="*/ 56 w 138"/>
                <a:gd name="T15" fmla="*/ 58 h 65"/>
                <a:gd name="T16" fmla="*/ 6 w 138"/>
                <a:gd name="T17" fmla="*/ 30 h 65"/>
                <a:gd name="T18" fmla="*/ 0 w 138"/>
                <a:gd name="T19" fmla="*/ 14 h 65"/>
                <a:gd name="T20" fmla="*/ 20 w 138"/>
                <a:gd name="T21" fmla="*/ 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65">
                  <a:moveTo>
                    <a:pt x="20" y="5"/>
                  </a:moveTo>
                  <a:lnTo>
                    <a:pt x="92" y="0"/>
                  </a:lnTo>
                  <a:lnTo>
                    <a:pt x="115" y="0"/>
                  </a:lnTo>
                  <a:lnTo>
                    <a:pt x="137" y="30"/>
                  </a:lnTo>
                  <a:lnTo>
                    <a:pt x="132" y="50"/>
                  </a:lnTo>
                  <a:lnTo>
                    <a:pt x="115" y="58"/>
                  </a:lnTo>
                  <a:lnTo>
                    <a:pt x="95" y="64"/>
                  </a:lnTo>
                  <a:lnTo>
                    <a:pt x="56" y="58"/>
                  </a:lnTo>
                  <a:lnTo>
                    <a:pt x="6" y="30"/>
                  </a:lnTo>
                  <a:lnTo>
                    <a:pt x="0" y="14"/>
                  </a:lnTo>
                  <a:lnTo>
                    <a:pt x="20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1" name="Freeform 239"/>
            <p:cNvSpPr>
              <a:spLocks noChangeArrowheads="1"/>
            </p:cNvSpPr>
            <p:nvPr/>
          </p:nvSpPr>
          <p:spPr bwMode="auto">
            <a:xfrm>
              <a:off x="1907" y="3346"/>
              <a:ext cx="205" cy="447"/>
            </a:xfrm>
            <a:custGeom>
              <a:avLst/>
              <a:gdLst>
                <a:gd name="T0" fmla="*/ 17 w 907"/>
                <a:gd name="T1" fmla="*/ 0 h 1977"/>
                <a:gd name="T2" fmla="*/ 67 w 907"/>
                <a:gd name="T3" fmla="*/ 54 h 1977"/>
                <a:gd name="T4" fmla="*/ 118 w 907"/>
                <a:gd name="T5" fmla="*/ 107 h 1977"/>
                <a:gd name="T6" fmla="*/ 163 w 907"/>
                <a:gd name="T7" fmla="*/ 163 h 1977"/>
                <a:gd name="T8" fmla="*/ 202 w 907"/>
                <a:gd name="T9" fmla="*/ 213 h 1977"/>
                <a:gd name="T10" fmla="*/ 275 w 907"/>
                <a:gd name="T11" fmla="*/ 311 h 1977"/>
                <a:gd name="T12" fmla="*/ 342 w 907"/>
                <a:gd name="T13" fmla="*/ 412 h 1977"/>
                <a:gd name="T14" fmla="*/ 376 w 907"/>
                <a:gd name="T15" fmla="*/ 466 h 1977"/>
                <a:gd name="T16" fmla="*/ 407 w 907"/>
                <a:gd name="T17" fmla="*/ 519 h 1977"/>
                <a:gd name="T18" fmla="*/ 443 w 907"/>
                <a:gd name="T19" fmla="*/ 575 h 1977"/>
                <a:gd name="T20" fmla="*/ 468 w 907"/>
                <a:gd name="T21" fmla="*/ 634 h 1977"/>
                <a:gd name="T22" fmla="*/ 505 w 907"/>
                <a:gd name="T23" fmla="*/ 693 h 1977"/>
                <a:gd name="T24" fmla="*/ 538 w 907"/>
                <a:gd name="T25" fmla="*/ 752 h 1977"/>
                <a:gd name="T26" fmla="*/ 575 w 907"/>
                <a:gd name="T27" fmla="*/ 819 h 1977"/>
                <a:gd name="T28" fmla="*/ 614 w 907"/>
                <a:gd name="T29" fmla="*/ 892 h 1977"/>
                <a:gd name="T30" fmla="*/ 678 w 907"/>
                <a:gd name="T31" fmla="*/ 981 h 1977"/>
                <a:gd name="T32" fmla="*/ 723 w 907"/>
                <a:gd name="T33" fmla="*/ 1082 h 1977"/>
                <a:gd name="T34" fmla="*/ 760 w 907"/>
                <a:gd name="T35" fmla="*/ 1186 h 1977"/>
                <a:gd name="T36" fmla="*/ 796 w 907"/>
                <a:gd name="T37" fmla="*/ 1307 h 1977"/>
                <a:gd name="T38" fmla="*/ 819 w 907"/>
                <a:gd name="T39" fmla="*/ 1393 h 1977"/>
                <a:gd name="T40" fmla="*/ 847 w 907"/>
                <a:gd name="T41" fmla="*/ 1472 h 1977"/>
                <a:gd name="T42" fmla="*/ 886 w 907"/>
                <a:gd name="T43" fmla="*/ 1643 h 1977"/>
                <a:gd name="T44" fmla="*/ 906 w 907"/>
                <a:gd name="T45" fmla="*/ 1960 h 1977"/>
                <a:gd name="T46" fmla="*/ 894 w 907"/>
                <a:gd name="T47" fmla="*/ 1976 h 1977"/>
                <a:gd name="T48" fmla="*/ 880 w 907"/>
                <a:gd name="T49" fmla="*/ 1965 h 1977"/>
                <a:gd name="T50" fmla="*/ 855 w 907"/>
                <a:gd name="T51" fmla="*/ 1811 h 1977"/>
                <a:gd name="T52" fmla="*/ 821 w 907"/>
                <a:gd name="T53" fmla="*/ 1657 h 1977"/>
                <a:gd name="T54" fmla="*/ 805 w 907"/>
                <a:gd name="T55" fmla="*/ 1564 h 1977"/>
                <a:gd name="T56" fmla="*/ 782 w 907"/>
                <a:gd name="T57" fmla="*/ 1489 h 1977"/>
                <a:gd name="T58" fmla="*/ 732 w 907"/>
                <a:gd name="T59" fmla="*/ 1335 h 1977"/>
                <a:gd name="T60" fmla="*/ 695 w 907"/>
                <a:gd name="T61" fmla="*/ 1222 h 1977"/>
                <a:gd name="T62" fmla="*/ 664 w 907"/>
                <a:gd name="T63" fmla="*/ 1122 h 1977"/>
                <a:gd name="T64" fmla="*/ 645 w 907"/>
                <a:gd name="T65" fmla="*/ 1077 h 1977"/>
                <a:gd name="T66" fmla="*/ 622 w 907"/>
                <a:gd name="T67" fmla="*/ 1032 h 1977"/>
                <a:gd name="T68" fmla="*/ 597 w 907"/>
                <a:gd name="T69" fmla="*/ 987 h 1977"/>
                <a:gd name="T70" fmla="*/ 561 w 907"/>
                <a:gd name="T71" fmla="*/ 942 h 1977"/>
                <a:gd name="T72" fmla="*/ 524 w 907"/>
                <a:gd name="T73" fmla="*/ 872 h 1977"/>
                <a:gd name="T74" fmla="*/ 493 w 907"/>
                <a:gd name="T75" fmla="*/ 810 h 1977"/>
                <a:gd name="T76" fmla="*/ 460 w 907"/>
                <a:gd name="T77" fmla="*/ 743 h 1977"/>
                <a:gd name="T78" fmla="*/ 429 w 907"/>
                <a:gd name="T79" fmla="*/ 684 h 1977"/>
                <a:gd name="T80" fmla="*/ 398 w 907"/>
                <a:gd name="T81" fmla="*/ 620 h 1977"/>
                <a:gd name="T82" fmla="*/ 370 w 907"/>
                <a:gd name="T83" fmla="*/ 567 h 1977"/>
                <a:gd name="T84" fmla="*/ 339 w 907"/>
                <a:gd name="T85" fmla="*/ 508 h 1977"/>
                <a:gd name="T86" fmla="*/ 311 w 907"/>
                <a:gd name="T87" fmla="*/ 452 h 1977"/>
                <a:gd name="T88" fmla="*/ 280 w 907"/>
                <a:gd name="T89" fmla="*/ 398 h 1977"/>
                <a:gd name="T90" fmla="*/ 247 w 907"/>
                <a:gd name="T91" fmla="*/ 342 h 1977"/>
                <a:gd name="T92" fmla="*/ 216 w 907"/>
                <a:gd name="T93" fmla="*/ 289 h 1977"/>
                <a:gd name="T94" fmla="*/ 179 w 907"/>
                <a:gd name="T95" fmla="*/ 239 h 1977"/>
                <a:gd name="T96" fmla="*/ 143 w 907"/>
                <a:gd name="T97" fmla="*/ 185 h 1977"/>
                <a:gd name="T98" fmla="*/ 98 w 907"/>
                <a:gd name="T99" fmla="*/ 132 h 1977"/>
                <a:gd name="T100" fmla="*/ 53 w 907"/>
                <a:gd name="T101" fmla="*/ 76 h 1977"/>
                <a:gd name="T102" fmla="*/ 3 w 907"/>
                <a:gd name="T103" fmla="*/ 23 h 1977"/>
                <a:gd name="T104" fmla="*/ 0 w 907"/>
                <a:gd name="T105" fmla="*/ 3 h 1977"/>
                <a:gd name="T106" fmla="*/ 17 w 907"/>
                <a:gd name="T107" fmla="*/ 0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7" h="1977">
                  <a:moveTo>
                    <a:pt x="17" y="0"/>
                  </a:moveTo>
                  <a:lnTo>
                    <a:pt x="67" y="54"/>
                  </a:lnTo>
                  <a:lnTo>
                    <a:pt x="118" y="107"/>
                  </a:lnTo>
                  <a:lnTo>
                    <a:pt x="163" y="163"/>
                  </a:lnTo>
                  <a:lnTo>
                    <a:pt x="202" y="213"/>
                  </a:lnTo>
                  <a:lnTo>
                    <a:pt x="275" y="311"/>
                  </a:lnTo>
                  <a:lnTo>
                    <a:pt x="342" y="412"/>
                  </a:lnTo>
                  <a:lnTo>
                    <a:pt x="376" y="466"/>
                  </a:lnTo>
                  <a:lnTo>
                    <a:pt x="407" y="519"/>
                  </a:lnTo>
                  <a:lnTo>
                    <a:pt x="443" y="575"/>
                  </a:lnTo>
                  <a:lnTo>
                    <a:pt x="468" y="634"/>
                  </a:lnTo>
                  <a:lnTo>
                    <a:pt x="505" y="693"/>
                  </a:lnTo>
                  <a:lnTo>
                    <a:pt x="538" y="752"/>
                  </a:lnTo>
                  <a:lnTo>
                    <a:pt x="575" y="819"/>
                  </a:lnTo>
                  <a:lnTo>
                    <a:pt x="614" y="892"/>
                  </a:lnTo>
                  <a:lnTo>
                    <a:pt x="678" y="981"/>
                  </a:lnTo>
                  <a:lnTo>
                    <a:pt x="723" y="1082"/>
                  </a:lnTo>
                  <a:lnTo>
                    <a:pt x="760" y="1186"/>
                  </a:lnTo>
                  <a:lnTo>
                    <a:pt x="796" y="1307"/>
                  </a:lnTo>
                  <a:lnTo>
                    <a:pt x="819" y="1393"/>
                  </a:lnTo>
                  <a:lnTo>
                    <a:pt x="847" y="1472"/>
                  </a:lnTo>
                  <a:lnTo>
                    <a:pt x="886" y="1643"/>
                  </a:lnTo>
                  <a:lnTo>
                    <a:pt x="906" y="1960"/>
                  </a:lnTo>
                  <a:lnTo>
                    <a:pt x="894" y="1976"/>
                  </a:lnTo>
                  <a:lnTo>
                    <a:pt x="880" y="1965"/>
                  </a:lnTo>
                  <a:lnTo>
                    <a:pt x="855" y="1811"/>
                  </a:lnTo>
                  <a:lnTo>
                    <a:pt x="821" y="1657"/>
                  </a:lnTo>
                  <a:lnTo>
                    <a:pt x="805" y="1564"/>
                  </a:lnTo>
                  <a:lnTo>
                    <a:pt x="782" y="1489"/>
                  </a:lnTo>
                  <a:lnTo>
                    <a:pt x="732" y="1335"/>
                  </a:lnTo>
                  <a:lnTo>
                    <a:pt x="695" y="1222"/>
                  </a:lnTo>
                  <a:lnTo>
                    <a:pt x="664" y="1122"/>
                  </a:lnTo>
                  <a:lnTo>
                    <a:pt x="645" y="1077"/>
                  </a:lnTo>
                  <a:lnTo>
                    <a:pt x="622" y="1032"/>
                  </a:lnTo>
                  <a:lnTo>
                    <a:pt x="597" y="987"/>
                  </a:lnTo>
                  <a:lnTo>
                    <a:pt x="561" y="942"/>
                  </a:lnTo>
                  <a:lnTo>
                    <a:pt x="524" y="872"/>
                  </a:lnTo>
                  <a:lnTo>
                    <a:pt x="493" y="810"/>
                  </a:lnTo>
                  <a:lnTo>
                    <a:pt x="460" y="743"/>
                  </a:lnTo>
                  <a:lnTo>
                    <a:pt x="429" y="684"/>
                  </a:lnTo>
                  <a:lnTo>
                    <a:pt x="398" y="620"/>
                  </a:lnTo>
                  <a:lnTo>
                    <a:pt x="370" y="567"/>
                  </a:lnTo>
                  <a:lnTo>
                    <a:pt x="339" y="508"/>
                  </a:lnTo>
                  <a:lnTo>
                    <a:pt x="311" y="452"/>
                  </a:lnTo>
                  <a:lnTo>
                    <a:pt x="280" y="398"/>
                  </a:lnTo>
                  <a:lnTo>
                    <a:pt x="247" y="342"/>
                  </a:lnTo>
                  <a:lnTo>
                    <a:pt x="216" y="289"/>
                  </a:lnTo>
                  <a:lnTo>
                    <a:pt x="179" y="239"/>
                  </a:lnTo>
                  <a:lnTo>
                    <a:pt x="143" y="185"/>
                  </a:lnTo>
                  <a:lnTo>
                    <a:pt x="98" y="132"/>
                  </a:lnTo>
                  <a:lnTo>
                    <a:pt x="53" y="76"/>
                  </a:lnTo>
                  <a:lnTo>
                    <a:pt x="3" y="23"/>
                  </a:lnTo>
                  <a:lnTo>
                    <a:pt x="0" y="3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2" name="Freeform 240"/>
            <p:cNvSpPr>
              <a:spLocks noChangeArrowheads="1"/>
            </p:cNvSpPr>
            <p:nvPr/>
          </p:nvSpPr>
          <p:spPr bwMode="auto">
            <a:xfrm>
              <a:off x="1854" y="3539"/>
              <a:ext cx="81" cy="283"/>
            </a:xfrm>
            <a:custGeom>
              <a:avLst/>
              <a:gdLst>
                <a:gd name="T0" fmla="*/ 351 w 360"/>
                <a:gd name="T1" fmla="*/ 28 h 1251"/>
                <a:gd name="T2" fmla="*/ 264 w 360"/>
                <a:gd name="T3" fmla="*/ 78 h 1251"/>
                <a:gd name="T4" fmla="*/ 199 w 360"/>
                <a:gd name="T5" fmla="*/ 145 h 1251"/>
                <a:gd name="T6" fmla="*/ 149 w 360"/>
                <a:gd name="T7" fmla="*/ 232 h 1251"/>
                <a:gd name="T8" fmla="*/ 101 w 360"/>
                <a:gd name="T9" fmla="*/ 330 h 1251"/>
                <a:gd name="T10" fmla="*/ 87 w 360"/>
                <a:gd name="T11" fmla="*/ 398 h 1251"/>
                <a:gd name="T12" fmla="*/ 90 w 360"/>
                <a:gd name="T13" fmla="*/ 471 h 1251"/>
                <a:gd name="T14" fmla="*/ 110 w 360"/>
                <a:gd name="T15" fmla="*/ 622 h 1251"/>
                <a:gd name="T16" fmla="*/ 101 w 360"/>
                <a:gd name="T17" fmla="*/ 947 h 1251"/>
                <a:gd name="T18" fmla="*/ 73 w 360"/>
                <a:gd name="T19" fmla="*/ 1087 h 1251"/>
                <a:gd name="T20" fmla="*/ 51 w 360"/>
                <a:gd name="T21" fmla="*/ 1163 h 1251"/>
                <a:gd name="T22" fmla="*/ 23 w 360"/>
                <a:gd name="T23" fmla="*/ 1244 h 1251"/>
                <a:gd name="T24" fmla="*/ 6 w 360"/>
                <a:gd name="T25" fmla="*/ 1250 h 1251"/>
                <a:gd name="T26" fmla="*/ 0 w 360"/>
                <a:gd name="T27" fmla="*/ 1233 h 1251"/>
                <a:gd name="T28" fmla="*/ 42 w 360"/>
                <a:gd name="T29" fmla="*/ 1079 h 1251"/>
                <a:gd name="T30" fmla="*/ 51 w 360"/>
                <a:gd name="T31" fmla="*/ 933 h 1251"/>
                <a:gd name="T32" fmla="*/ 34 w 360"/>
                <a:gd name="T33" fmla="*/ 616 h 1251"/>
                <a:gd name="T34" fmla="*/ 51 w 360"/>
                <a:gd name="T35" fmla="*/ 294 h 1251"/>
                <a:gd name="T36" fmla="*/ 82 w 360"/>
                <a:gd name="T37" fmla="*/ 235 h 1251"/>
                <a:gd name="T38" fmla="*/ 110 w 360"/>
                <a:gd name="T39" fmla="*/ 190 h 1251"/>
                <a:gd name="T40" fmla="*/ 138 w 360"/>
                <a:gd name="T41" fmla="*/ 145 h 1251"/>
                <a:gd name="T42" fmla="*/ 174 w 360"/>
                <a:gd name="T43" fmla="*/ 109 h 1251"/>
                <a:gd name="T44" fmla="*/ 208 w 360"/>
                <a:gd name="T45" fmla="*/ 78 h 1251"/>
                <a:gd name="T46" fmla="*/ 250 w 360"/>
                <a:gd name="T47" fmla="*/ 50 h 1251"/>
                <a:gd name="T48" fmla="*/ 345 w 360"/>
                <a:gd name="T49" fmla="*/ 0 h 1251"/>
                <a:gd name="T50" fmla="*/ 359 w 360"/>
                <a:gd name="T51" fmla="*/ 11 h 1251"/>
                <a:gd name="T52" fmla="*/ 351 w 360"/>
                <a:gd name="T53" fmla="*/ 28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0" h="1251">
                  <a:moveTo>
                    <a:pt x="351" y="28"/>
                  </a:moveTo>
                  <a:lnTo>
                    <a:pt x="264" y="78"/>
                  </a:lnTo>
                  <a:lnTo>
                    <a:pt x="199" y="145"/>
                  </a:lnTo>
                  <a:lnTo>
                    <a:pt x="149" y="232"/>
                  </a:lnTo>
                  <a:lnTo>
                    <a:pt x="101" y="330"/>
                  </a:lnTo>
                  <a:lnTo>
                    <a:pt x="87" y="398"/>
                  </a:lnTo>
                  <a:lnTo>
                    <a:pt x="90" y="471"/>
                  </a:lnTo>
                  <a:lnTo>
                    <a:pt x="110" y="622"/>
                  </a:lnTo>
                  <a:lnTo>
                    <a:pt x="101" y="947"/>
                  </a:lnTo>
                  <a:lnTo>
                    <a:pt x="73" y="1087"/>
                  </a:lnTo>
                  <a:lnTo>
                    <a:pt x="51" y="1163"/>
                  </a:lnTo>
                  <a:lnTo>
                    <a:pt x="23" y="1244"/>
                  </a:lnTo>
                  <a:lnTo>
                    <a:pt x="6" y="1250"/>
                  </a:lnTo>
                  <a:lnTo>
                    <a:pt x="0" y="1233"/>
                  </a:lnTo>
                  <a:lnTo>
                    <a:pt x="42" y="1079"/>
                  </a:lnTo>
                  <a:lnTo>
                    <a:pt x="51" y="933"/>
                  </a:lnTo>
                  <a:lnTo>
                    <a:pt x="34" y="616"/>
                  </a:lnTo>
                  <a:lnTo>
                    <a:pt x="51" y="294"/>
                  </a:lnTo>
                  <a:lnTo>
                    <a:pt x="82" y="235"/>
                  </a:lnTo>
                  <a:lnTo>
                    <a:pt x="110" y="190"/>
                  </a:lnTo>
                  <a:lnTo>
                    <a:pt x="138" y="145"/>
                  </a:lnTo>
                  <a:lnTo>
                    <a:pt x="174" y="109"/>
                  </a:lnTo>
                  <a:lnTo>
                    <a:pt x="208" y="78"/>
                  </a:lnTo>
                  <a:lnTo>
                    <a:pt x="250" y="50"/>
                  </a:lnTo>
                  <a:lnTo>
                    <a:pt x="345" y="0"/>
                  </a:lnTo>
                  <a:lnTo>
                    <a:pt x="359" y="11"/>
                  </a:lnTo>
                  <a:lnTo>
                    <a:pt x="351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3" name="Freeform 241"/>
            <p:cNvSpPr>
              <a:spLocks noChangeArrowheads="1"/>
            </p:cNvSpPr>
            <p:nvPr/>
          </p:nvSpPr>
          <p:spPr bwMode="auto">
            <a:xfrm>
              <a:off x="1941" y="3668"/>
              <a:ext cx="104" cy="276"/>
            </a:xfrm>
            <a:custGeom>
              <a:avLst/>
              <a:gdLst>
                <a:gd name="T0" fmla="*/ 463 w 464"/>
                <a:gd name="T1" fmla="*/ 0 h 1223"/>
                <a:gd name="T2" fmla="*/ 463 w 464"/>
                <a:gd name="T3" fmla="*/ 140 h 1223"/>
                <a:gd name="T4" fmla="*/ 432 w 464"/>
                <a:gd name="T5" fmla="*/ 196 h 1223"/>
                <a:gd name="T6" fmla="*/ 401 w 464"/>
                <a:gd name="T7" fmla="*/ 249 h 1223"/>
                <a:gd name="T8" fmla="*/ 390 w 464"/>
                <a:gd name="T9" fmla="*/ 350 h 1223"/>
                <a:gd name="T10" fmla="*/ 396 w 464"/>
                <a:gd name="T11" fmla="*/ 457 h 1223"/>
                <a:gd name="T12" fmla="*/ 387 w 464"/>
                <a:gd name="T13" fmla="*/ 583 h 1223"/>
                <a:gd name="T14" fmla="*/ 359 w 464"/>
                <a:gd name="T15" fmla="*/ 701 h 1223"/>
                <a:gd name="T16" fmla="*/ 337 w 464"/>
                <a:gd name="T17" fmla="*/ 757 h 1223"/>
                <a:gd name="T18" fmla="*/ 309 w 464"/>
                <a:gd name="T19" fmla="*/ 810 h 1223"/>
                <a:gd name="T20" fmla="*/ 284 w 464"/>
                <a:gd name="T21" fmla="*/ 866 h 1223"/>
                <a:gd name="T22" fmla="*/ 247 w 464"/>
                <a:gd name="T23" fmla="*/ 925 h 1223"/>
                <a:gd name="T24" fmla="*/ 129 w 464"/>
                <a:gd name="T25" fmla="*/ 1090 h 1223"/>
                <a:gd name="T26" fmla="*/ 96 w 464"/>
                <a:gd name="T27" fmla="*/ 1160 h 1223"/>
                <a:gd name="T28" fmla="*/ 79 w 464"/>
                <a:gd name="T29" fmla="*/ 1186 h 1223"/>
                <a:gd name="T30" fmla="*/ 57 w 464"/>
                <a:gd name="T31" fmla="*/ 1219 h 1223"/>
                <a:gd name="T32" fmla="*/ 28 w 464"/>
                <a:gd name="T33" fmla="*/ 1222 h 1223"/>
                <a:gd name="T34" fmla="*/ 12 w 464"/>
                <a:gd name="T35" fmla="*/ 1208 h 1223"/>
                <a:gd name="T36" fmla="*/ 0 w 464"/>
                <a:gd name="T37" fmla="*/ 1177 h 1223"/>
                <a:gd name="T38" fmla="*/ 14 w 464"/>
                <a:gd name="T39" fmla="*/ 1146 h 1223"/>
                <a:gd name="T40" fmla="*/ 71 w 464"/>
                <a:gd name="T41" fmla="*/ 1045 h 1223"/>
                <a:gd name="T42" fmla="*/ 132 w 464"/>
                <a:gd name="T43" fmla="*/ 956 h 1223"/>
                <a:gd name="T44" fmla="*/ 197 w 464"/>
                <a:gd name="T45" fmla="*/ 866 h 1223"/>
                <a:gd name="T46" fmla="*/ 256 w 464"/>
                <a:gd name="T47" fmla="*/ 765 h 1223"/>
                <a:gd name="T48" fmla="*/ 306 w 464"/>
                <a:gd name="T49" fmla="*/ 675 h 1223"/>
                <a:gd name="T50" fmla="*/ 331 w 464"/>
                <a:gd name="T51" fmla="*/ 572 h 1223"/>
                <a:gd name="T52" fmla="*/ 345 w 464"/>
                <a:gd name="T53" fmla="*/ 457 h 1223"/>
                <a:gd name="T54" fmla="*/ 354 w 464"/>
                <a:gd name="T55" fmla="*/ 227 h 1223"/>
                <a:gd name="T56" fmla="*/ 373 w 464"/>
                <a:gd name="T57" fmla="*/ 199 h 1223"/>
                <a:gd name="T58" fmla="*/ 396 w 464"/>
                <a:gd name="T59" fmla="*/ 176 h 1223"/>
                <a:gd name="T60" fmla="*/ 441 w 464"/>
                <a:gd name="T61" fmla="*/ 126 h 1223"/>
                <a:gd name="T62" fmla="*/ 446 w 464"/>
                <a:gd name="T63" fmla="*/ 64 h 1223"/>
                <a:gd name="T64" fmla="*/ 441 w 464"/>
                <a:gd name="T65" fmla="*/ 0 h 1223"/>
                <a:gd name="T66" fmla="*/ 463 w 464"/>
                <a:gd name="T67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64" h="1223">
                  <a:moveTo>
                    <a:pt x="463" y="0"/>
                  </a:moveTo>
                  <a:lnTo>
                    <a:pt x="463" y="140"/>
                  </a:lnTo>
                  <a:lnTo>
                    <a:pt x="432" y="196"/>
                  </a:lnTo>
                  <a:lnTo>
                    <a:pt x="401" y="249"/>
                  </a:lnTo>
                  <a:lnTo>
                    <a:pt x="390" y="350"/>
                  </a:lnTo>
                  <a:lnTo>
                    <a:pt x="396" y="457"/>
                  </a:lnTo>
                  <a:lnTo>
                    <a:pt x="387" y="583"/>
                  </a:lnTo>
                  <a:lnTo>
                    <a:pt x="359" y="701"/>
                  </a:lnTo>
                  <a:lnTo>
                    <a:pt x="337" y="757"/>
                  </a:lnTo>
                  <a:lnTo>
                    <a:pt x="309" y="810"/>
                  </a:lnTo>
                  <a:lnTo>
                    <a:pt x="284" y="866"/>
                  </a:lnTo>
                  <a:lnTo>
                    <a:pt x="247" y="925"/>
                  </a:lnTo>
                  <a:lnTo>
                    <a:pt x="129" y="1090"/>
                  </a:lnTo>
                  <a:lnTo>
                    <a:pt x="96" y="1160"/>
                  </a:lnTo>
                  <a:lnTo>
                    <a:pt x="79" y="1186"/>
                  </a:lnTo>
                  <a:lnTo>
                    <a:pt x="57" y="1219"/>
                  </a:lnTo>
                  <a:lnTo>
                    <a:pt x="28" y="1222"/>
                  </a:lnTo>
                  <a:lnTo>
                    <a:pt x="12" y="1208"/>
                  </a:lnTo>
                  <a:lnTo>
                    <a:pt x="0" y="1177"/>
                  </a:lnTo>
                  <a:lnTo>
                    <a:pt x="14" y="1146"/>
                  </a:lnTo>
                  <a:lnTo>
                    <a:pt x="71" y="1045"/>
                  </a:lnTo>
                  <a:lnTo>
                    <a:pt x="132" y="956"/>
                  </a:lnTo>
                  <a:lnTo>
                    <a:pt x="197" y="866"/>
                  </a:lnTo>
                  <a:lnTo>
                    <a:pt x="256" y="765"/>
                  </a:lnTo>
                  <a:lnTo>
                    <a:pt x="306" y="675"/>
                  </a:lnTo>
                  <a:lnTo>
                    <a:pt x="331" y="572"/>
                  </a:lnTo>
                  <a:lnTo>
                    <a:pt x="345" y="457"/>
                  </a:lnTo>
                  <a:lnTo>
                    <a:pt x="354" y="227"/>
                  </a:lnTo>
                  <a:lnTo>
                    <a:pt x="373" y="199"/>
                  </a:lnTo>
                  <a:lnTo>
                    <a:pt x="396" y="176"/>
                  </a:lnTo>
                  <a:lnTo>
                    <a:pt x="441" y="126"/>
                  </a:lnTo>
                  <a:lnTo>
                    <a:pt x="446" y="64"/>
                  </a:lnTo>
                  <a:lnTo>
                    <a:pt x="441" y="0"/>
                  </a:lnTo>
                  <a:lnTo>
                    <a:pt x="46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4" name="Freeform 242"/>
            <p:cNvSpPr>
              <a:spLocks noChangeArrowheads="1"/>
            </p:cNvSpPr>
            <p:nvPr/>
          </p:nvSpPr>
          <p:spPr bwMode="auto">
            <a:xfrm>
              <a:off x="1764" y="3766"/>
              <a:ext cx="116" cy="222"/>
            </a:xfrm>
            <a:custGeom>
              <a:avLst/>
              <a:gdLst>
                <a:gd name="T0" fmla="*/ 426 w 514"/>
                <a:gd name="T1" fmla="*/ 73 h 985"/>
                <a:gd name="T2" fmla="*/ 362 w 514"/>
                <a:gd name="T3" fmla="*/ 56 h 985"/>
                <a:gd name="T4" fmla="*/ 303 w 514"/>
                <a:gd name="T5" fmla="*/ 59 h 985"/>
                <a:gd name="T6" fmla="*/ 267 w 514"/>
                <a:gd name="T7" fmla="*/ 124 h 985"/>
                <a:gd name="T8" fmla="*/ 241 w 514"/>
                <a:gd name="T9" fmla="*/ 183 h 985"/>
                <a:gd name="T10" fmla="*/ 191 w 514"/>
                <a:gd name="T11" fmla="*/ 292 h 985"/>
                <a:gd name="T12" fmla="*/ 169 w 514"/>
                <a:gd name="T13" fmla="*/ 345 h 985"/>
                <a:gd name="T14" fmla="*/ 146 w 514"/>
                <a:gd name="T15" fmla="*/ 404 h 985"/>
                <a:gd name="T16" fmla="*/ 112 w 514"/>
                <a:gd name="T17" fmla="*/ 463 h 985"/>
                <a:gd name="T18" fmla="*/ 82 w 514"/>
                <a:gd name="T19" fmla="*/ 527 h 985"/>
                <a:gd name="T20" fmla="*/ 59 w 514"/>
                <a:gd name="T21" fmla="*/ 595 h 985"/>
                <a:gd name="T22" fmla="*/ 68 w 514"/>
                <a:gd name="T23" fmla="*/ 693 h 985"/>
                <a:gd name="T24" fmla="*/ 104 w 514"/>
                <a:gd name="T25" fmla="*/ 780 h 985"/>
                <a:gd name="T26" fmla="*/ 132 w 514"/>
                <a:gd name="T27" fmla="*/ 808 h 985"/>
                <a:gd name="T28" fmla="*/ 163 w 514"/>
                <a:gd name="T29" fmla="*/ 819 h 985"/>
                <a:gd name="T30" fmla="*/ 236 w 514"/>
                <a:gd name="T31" fmla="*/ 852 h 985"/>
                <a:gd name="T32" fmla="*/ 264 w 514"/>
                <a:gd name="T33" fmla="*/ 878 h 985"/>
                <a:gd name="T34" fmla="*/ 295 w 514"/>
                <a:gd name="T35" fmla="*/ 903 h 985"/>
                <a:gd name="T36" fmla="*/ 359 w 514"/>
                <a:gd name="T37" fmla="*/ 934 h 985"/>
                <a:gd name="T38" fmla="*/ 499 w 514"/>
                <a:gd name="T39" fmla="*/ 934 h 985"/>
                <a:gd name="T40" fmla="*/ 513 w 514"/>
                <a:gd name="T41" fmla="*/ 942 h 985"/>
                <a:gd name="T42" fmla="*/ 502 w 514"/>
                <a:gd name="T43" fmla="*/ 962 h 985"/>
                <a:gd name="T44" fmla="*/ 345 w 514"/>
                <a:gd name="T45" fmla="*/ 984 h 985"/>
                <a:gd name="T46" fmla="*/ 272 w 514"/>
                <a:gd name="T47" fmla="*/ 965 h 985"/>
                <a:gd name="T48" fmla="*/ 199 w 514"/>
                <a:gd name="T49" fmla="*/ 911 h 985"/>
                <a:gd name="T50" fmla="*/ 65 w 514"/>
                <a:gd name="T51" fmla="*/ 830 h 985"/>
                <a:gd name="T52" fmla="*/ 14 w 514"/>
                <a:gd name="T53" fmla="*/ 715 h 985"/>
                <a:gd name="T54" fmla="*/ 0 w 514"/>
                <a:gd name="T55" fmla="*/ 583 h 985"/>
                <a:gd name="T56" fmla="*/ 23 w 514"/>
                <a:gd name="T57" fmla="*/ 494 h 985"/>
                <a:gd name="T58" fmla="*/ 59 w 514"/>
                <a:gd name="T59" fmla="*/ 432 h 985"/>
                <a:gd name="T60" fmla="*/ 90 w 514"/>
                <a:gd name="T61" fmla="*/ 368 h 985"/>
                <a:gd name="T62" fmla="*/ 124 w 514"/>
                <a:gd name="T63" fmla="*/ 314 h 985"/>
                <a:gd name="T64" fmla="*/ 155 w 514"/>
                <a:gd name="T65" fmla="*/ 264 h 985"/>
                <a:gd name="T66" fmla="*/ 185 w 514"/>
                <a:gd name="T67" fmla="*/ 213 h 985"/>
                <a:gd name="T68" fmla="*/ 219 w 514"/>
                <a:gd name="T69" fmla="*/ 160 h 985"/>
                <a:gd name="T70" fmla="*/ 255 w 514"/>
                <a:gd name="T71" fmla="*/ 101 h 985"/>
                <a:gd name="T72" fmla="*/ 289 w 514"/>
                <a:gd name="T73" fmla="*/ 42 h 985"/>
                <a:gd name="T74" fmla="*/ 359 w 514"/>
                <a:gd name="T75" fmla="*/ 9 h 985"/>
                <a:gd name="T76" fmla="*/ 432 w 514"/>
                <a:gd name="T77" fmla="*/ 0 h 985"/>
                <a:gd name="T78" fmla="*/ 457 w 514"/>
                <a:gd name="T79" fmla="*/ 37 h 985"/>
                <a:gd name="T80" fmla="*/ 449 w 514"/>
                <a:gd name="T81" fmla="*/ 59 h 985"/>
                <a:gd name="T82" fmla="*/ 426 w 514"/>
                <a:gd name="T83" fmla="*/ 73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4" h="985">
                  <a:moveTo>
                    <a:pt x="426" y="73"/>
                  </a:moveTo>
                  <a:lnTo>
                    <a:pt x="362" y="56"/>
                  </a:lnTo>
                  <a:lnTo>
                    <a:pt x="303" y="59"/>
                  </a:lnTo>
                  <a:lnTo>
                    <a:pt x="267" y="124"/>
                  </a:lnTo>
                  <a:lnTo>
                    <a:pt x="241" y="183"/>
                  </a:lnTo>
                  <a:lnTo>
                    <a:pt x="191" y="292"/>
                  </a:lnTo>
                  <a:lnTo>
                    <a:pt x="169" y="345"/>
                  </a:lnTo>
                  <a:lnTo>
                    <a:pt x="146" y="404"/>
                  </a:lnTo>
                  <a:lnTo>
                    <a:pt x="112" y="463"/>
                  </a:lnTo>
                  <a:lnTo>
                    <a:pt x="82" y="527"/>
                  </a:lnTo>
                  <a:lnTo>
                    <a:pt x="59" y="595"/>
                  </a:lnTo>
                  <a:lnTo>
                    <a:pt x="68" y="693"/>
                  </a:lnTo>
                  <a:lnTo>
                    <a:pt x="104" y="780"/>
                  </a:lnTo>
                  <a:lnTo>
                    <a:pt x="132" y="808"/>
                  </a:lnTo>
                  <a:lnTo>
                    <a:pt x="163" y="819"/>
                  </a:lnTo>
                  <a:lnTo>
                    <a:pt x="236" y="852"/>
                  </a:lnTo>
                  <a:lnTo>
                    <a:pt x="264" y="878"/>
                  </a:lnTo>
                  <a:lnTo>
                    <a:pt x="295" y="903"/>
                  </a:lnTo>
                  <a:lnTo>
                    <a:pt x="359" y="934"/>
                  </a:lnTo>
                  <a:lnTo>
                    <a:pt x="499" y="934"/>
                  </a:lnTo>
                  <a:lnTo>
                    <a:pt x="513" y="942"/>
                  </a:lnTo>
                  <a:lnTo>
                    <a:pt x="502" y="962"/>
                  </a:lnTo>
                  <a:lnTo>
                    <a:pt x="345" y="984"/>
                  </a:lnTo>
                  <a:lnTo>
                    <a:pt x="272" y="965"/>
                  </a:lnTo>
                  <a:lnTo>
                    <a:pt x="199" y="911"/>
                  </a:lnTo>
                  <a:lnTo>
                    <a:pt x="65" y="830"/>
                  </a:lnTo>
                  <a:lnTo>
                    <a:pt x="14" y="715"/>
                  </a:lnTo>
                  <a:lnTo>
                    <a:pt x="0" y="583"/>
                  </a:lnTo>
                  <a:lnTo>
                    <a:pt x="23" y="494"/>
                  </a:lnTo>
                  <a:lnTo>
                    <a:pt x="59" y="432"/>
                  </a:lnTo>
                  <a:lnTo>
                    <a:pt x="90" y="368"/>
                  </a:lnTo>
                  <a:lnTo>
                    <a:pt x="124" y="314"/>
                  </a:lnTo>
                  <a:lnTo>
                    <a:pt x="155" y="264"/>
                  </a:lnTo>
                  <a:lnTo>
                    <a:pt x="185" y="213"/>
                  </a:lnTo>
                  <a:lnTo>
                    <a:pt x="219" y="160"/>
                  </a:lnTo>
                  <a:lnTo>
                    <a:pt x="255" y="101"/>
                  </a:lnTo>
                  <a:lnTo>
                    <a:pt x="289" y="42"/>
                  </a:lnTo>
                  <a:lnTo>
                    <a:pt x="359" y="9"/>
                  </a:lnTo>
                  <a:lnTo>
                    <a:pt x="432" y="0"/>
                  </a:lnTo>
                  <a:lnTo>
                    <a:pt x="457" y="37"/>
                  </a:lnTo>
                  <a:lnTo>
                    <a:pt x="449" y="59"/>
                  </a:lnTo>
                  <a:lnTo>
                    <a:pt x="426" y="7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5" name="Freeform 243"/>
            <p:cNvSpPr>
              <a:spLocks noChangeArrowheads="1"/>
            </p:cNvSpPr>
            <p:nvPr/>
          </p:nvSpPr>
          <p:spPr bwMode="auto">
            <a:xfrm>
              <a:off x="1842" y="3864"/>
              <a:ext cx="61" cy="116"/>
            </a:xfrm>
            <a:custGeom>
              <a:avLst/>
              <a:gdLst>
                <a:gd name="T0" fmla="*/ 37 w 273"/>
                <a:gd name="T1" fmla="*/ 0 h 517"/>
                <a:gd name="T2" fmla="*/ 53 w 273"/>
                <a:gd name="T3" fmla="*/ 163 h 517"/>
                <a:gd name="T4" fmla="*/ 62 w 273"/>
                <a:gd name="T5" fmla="*/ 238 h 517"/>
                <a:gd name="T6" fmla="*/ 98 w 273"/>
                <a:gd name="T7" fmla="*/ 303 h 517"/>
                <a:gd name="T8" fmla="*/ 118 w 273"/>
                <a:gd name="T9" fmla="*/ 348 h 517"/>
                <a:gd name="T10" fmla="*/ 143 w 273"/>
                <a:gd name="T11" fmla="*/ 384 h 517"/>
                <a:gd name="T12" fmla="*/ 194 w 273"/>
                <a:gd name="T13" fmla="*/ 415 h 517"/>
                <a:gd name="T14" fmla="*/ 230 w 273"/>
                <a:gd name="T15" fmla="*/ 457 h 517"/>
                <a:gd name="T16" fmla="*/ 266 w 273"/>
                <a:gd name="T17" fmla="*/ 488 h 517"/>
                <a:gd name="T18" fmla="*/ 272 w 273"/>
                <a:gd name="T19" fmla="*/ 510 h 517"/>
                <a:gd name="T20" fmla="*/ 252 w 273"/>
                <a:gd name="T21" fmla="*/ 516 h 517"/>
                <a:gd name="T22" fmla="*/ 171 w 273"/>
                <a:gd name="T23" fmla="*/ 457 h 517"/>
                <a:gd name="T24" fmla="*/ 132 w 273"/>
                <a:gd name="T25" fmla="*/ 429 h 517"/>
                <a:gd name="T26" fmla="*/ 59 w 273"/>
                <a:gd name="T27" fmla="*/ 342 h 517"/>
                <a:gd name="T28" fmla="*/ 14 w 273"/>
                <a:gd name="T29" fmla="*/ 266 h 517"/>
                <a:gd name="T30" fmla="*/ 0 w 273"/>
                <a:gd name="T31" fmla="*/ 163 h 517"/>
                <a:gd name="T32" fmla="*/ 17 w 273"/>
                <a:gd name="T33" fmla="*/ 0 h 517"/>
                <a:gd name="T34" fmla="*/ 37 w 273"/>
                <a:gd name="T3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517">
                  <a:moveTo>
                    <a:pt x="37" y="0"/>
                  </a:moveTo>
                  <a:lnTo>
                    <a:pt x="53" y="163"/>
                  </a:lnTo>
                  <a:lnTo>
                    <a:pt x="62" y="238"/>
                  </a:lnTo>
                  <a:lnTo>
                    <a:pt x="98" y="303"/>
                  </a:lnTo>
                  <a:lnTo>
                    <a:pt x="118" y="348"/>
                  </a:lnTo>
                  <a:lnTo>
                    <a:pt x="143" y="384"/>
                  </a:lnTo>
                  <a:lnTo>
                    <a:pt x="194" y="415"/>
                  </a:lnTo>
                  <a:lnTo>
                    <a:pt x="230" y="457"/>
                  </a:lnTo>
                  <a:lnTo>
                    <a:pt x="266" y="488"/>
                  </a:lnTo>
                  <a:lnTo>
                    <a:pt x="272" y="510"/>
                  </a:lnTo>
                  <a:lnTo>
                    <a:pt x="252" y="516"/>
                  </a:lnTo>
                  <a:lnTo>
                    <a:pt x="171" y="457"/>
                  </a:lnTo>
                  <a:lnTo>
                    <a:pt x="132" y="429"/>
                  </a:lnTo>
                  <a:lnTo>
                    <a:pt x="59" y="342"/>
                  </a:lnTo>
                  <a:lnTo>
                    <a:pt x="14" y="266"/>
                  </a:lnTo>
                  <a:lnTo>
                    <a:pt x="0" y="163"/>
                  </a:lnTo>
                  <a:lnTo>
                    <a:pt x="17" y="0"/>
                  </a:lnTo>
                  <a:lnTo>
                    <a:pt x="3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6" name="Freeform 244"/>
            <p:cNvSpPr>
              <a:spLocks noChangeArrowheads="1"/>
            </p:cNvSpPr>
            <p:nvPr/>
          </p:nvSpPr>
          <p:spPr bwMode="auto">
            <a:xfrm>
              <a:off x="1702" y="3823"/>
              <a:ext cx="60" cy="74"/>
            </a:xfrm>
            <a:custGeom>
              <a:avLst/>
              <a:gdLst>
                <a:gd name="T0" fmla="*/ 20 w 268"/>
                <a:gd name="T1" fmla="*/ 0 h 332"/>
                <a:gd name="T2" fmla="*/ 51 w 268"/>
                <a:gd name="T3" fmla="*/ 36 h 332"/>
                <a:gd name="T4" fmla="*/ 82 w 268"/>
                <a:gd name="T5" fmla="*/ 67 h 332"/>
                <a:gd name="T6" fmla="*/ 115 w 268"/>
                <a:gd name="T7" fmla="*/ 104 h 332"/>
                <a:gd name="T8" fmla="*/ 141 w 268"/>
                <a:gd name="T9" fmla="*/ 132 h 332"/>
                <a:gd name="T10" fmla="*/ 197 w 268"/>
                <a:gd name="T11" fmla="*/ 193 h 332"/>
                <a:gd name="T12" fmla="*/ 228 w 268"/>
                <a:gd name="T13" fmla="*/ 230 h 332"/>
                <a:gd name="T14" fmla="*/ 264 w 268"/>
                <a:gd name="T15" fmla="*/ 272 h 332"/>
                <a:gd name="T16" fmla="*/ 267 w 268"/>
                <a:gd name="T17" fmla="*/ 303 h 332"/>
                <a:gd name="T18" fmla="*/ 264 w 268"/>
                <a:gd name="T19" fmla="*/ 331 h 332"/>
                <a:gd name="T20" fmla="*/ 219 w 268"/>
                <a:gd name="T21" fmla="*/ 331 h 332"/>
                <a:gd name="T22" fmla="*/ 160 w 268"/>
                <a:gd name="T23" fmla="*/ 244 h 332"/>
                <a:gd name="T24" fmla="*/ 115 w 268"/>
                <a:gd name="T25" fmla="*/ 171 h 332"/>
                <a:gd name="T26" fmla="*/ 65 w 268"/>
                <a:gd name="T27" fmla="*/ 101 h 332"/>
                <a:gd name="T28" fmla="*/ 37 w 268"/>
                <a:gd name="T29" fmla="*/ 64 h 332"/>
                <a:gd name="T30" fmla="*/ 6 w 268"/>
                <a:gd name="T31" fmla="*/ 22 h 332"/>
                <a:gd name="T32" fmla="*/ 0 w 268"/>
                <a:gd name="T33" fmla="*/ 0 h 332"/>
                <a:gd name="T34" fmla="*/ 20 w 268"/>
                <a:gd name="T3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8" h="332">
                  <a:moveTo>
                    <a:pt x="20" y="0"/>
                  </a:moveTo>
                  <a:lnTo>
                    <a:pt x="51" y="36"/>
                  </a:lnTo>
                  <a:lnTo>
                    <a:pt x="82" y="67"/>
                  </a:lnTo>
                  <a:lnTo>
                    <a:pt x="115" y="104"/>
                  </a:lnTo>
                  <a:lnTo>
                    <a:pt x="141" y="132"/>
                  </a:lnTo>
                  <a:lnTo>
                    <a:pt x="197" y="193"/>
                  </a:lnTo>
                  <a:lnTo>
                    <a:pt x="228" y="230"/>
                  </a:lnTo>
                  <a:lnTo>
                    <a:pt x="264" y="272"/>
                  </a:lnTo>
                  <a:lnTo>
                    <a:pt x="267" y="303"/>
                  </a:lnTo>
                  <a:lnTo>
                    <a:pt x="264" y="331"/>
                  </a:lnTo>
                  <a:lnTo>
                    <a:pt x="219" y="331"/>
                  </a:lnTo>
                  <a:lnTo>
                    <a:pt x="160" y="244"/>
                  </a:lnTo>
                  <a:lnTo>
                    <a:pt x="115" y="171"/>
                  </a:lnTo>
                  <a:lnTo>
                    <a:pt x="65" y="101"/>
                  </a:lnTo>
                  <a:lnTo>
                    <a:pt x="37" y="64"/>
                  </a:lnTo>
                  <a:lnTo>
                    <a:pt x="6" y="22"/>
                  </a:ln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7" name="Freeform 245"/>
            <p:cNvSpPr>
              <a:spLocks noChangeArrowheads="1"/>
            </p:cNvSpPr>
            <p:nvPr/>
          </p:nvSpPr>
          <p:spPr bwMode="auto">
            <a:xfrm>
              <a:off x="1513" y="3739"/>
              <a:ext cx="106" cy="37"/>
            </a:xfrm>
            <a:custGeom>
              <a:avLst/>
              <a:gdLst>
                <a:gd name="T0" fmla="*/ 112 w 472"/>
                <a:gd name="T1" fmla="*/ 0 h 169"/>
                <a:gd name="T2" fmla="*/ 462 w 472"/>
                <a:gd name="T3" fmla="*/ 109 h 169"/>
                <a:gd name="T4" fmla="*/ 471 w 472"/>
                <a:gd name="T5" fmla="*/ 148 h 169"/>
                <a:gd name="T6" fmla="*/ 457 w 472"/>
                <a:gd name="T7" fmla="*/ 168 h 169"/>
                <a:gd name="T8" fmla="*/ 432 w 472"/>
                <a:gd name="T9" fmla="*/ 168 h 169"/>
                <a:gd name="T10" fmla="*/ 325 w 472"/>
                <a:gd name="T11" fmla="*/ 126 h 169"/>
                <a:gd name="T12" fmla="*/ 221 w 472"/>
                <a:gd name="T13" fmla="*/ 89 h 169"/>
                <a:gd name="T14" fmla="*/ 118 w 472"/>
                <a:gd name="T15" fmla="*/ 58 h 169"/>
                <a:gd name="T16" fmla="*/ 14 w 472"/>
                <a:gd name="T17" fmla="*/ 36 h 169"/>
                <a:gd name="T18" fmla="*/ 0 w 472"/>
                <a:gd name="T19" fmla="*/ 28 h 169"/>
                <a:gd name="T20" fmla="*/ 36 w 472"/>
                <a:gd name="T21" fmla="*/ 14 h 169"/>
                <a:gd name="T22" fmla="*/ 112 w 472"/>
                <a:gd name="T2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2" h="169">
                  <a:moveTo>
                    <a:pt x="112" y="0"/>
                  </a:moveTo>
                  <a:lnTo>
                    <a:pt x="462" y="109"/>
                  </a:lnTo>
                  <a:lnTo>
                    <a:pt x="471" y="148"/>
                  </a:lnTo>
                  <a:lnTo>
                    <a:pt x="457" y="168"/>
                  </a:lnTo>
                  <a:lnTo>
                    <a:pt x="432" y="168"/>
                  </a:lnTo>
                  <a:lnTo>
                    <a:pt x="325" y="126"/>
                  </a:lnTo>
                  <a:lnTo>
                    <a:pt x="221" y="89"/>
                  </a:lnTo>
                  <a:lnTo>
                    <a:pt x="118" y="58"/>
                  </a:lnTo>
                  <a:lnTo>
                    <a:pt x="14" y="36"/>
                  </a:lnTo>
                  <a:lnTo>
                    <a:pt x="0" y="28"/>
                  </a:lnTo>
                  <a:lnTo>
                    <a:pt x="36" y="14"/>
                  </a:lnTo>
                  <a:lnTo>
                    <a:pt x="1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8" name="Freeform 246"/>
            <p:cNvSpPr>
              <a:spLocks noChangeArrowheads="1"/>
            </p:cNvSpPr>
            <p:nvPr/>
          </p:nvSpPr>
          <p:spPr bwMode="auto">
            <a:xfrm>
              <a:off x="1149" y="3627"/>
              <a:ext cx="193" cy="60"/>
            </a:xfrm>
            <a:custGeom>
              <a:avLst/>
              <a:gdLst>
                <a:gd name="T0" fmla="*/ 59 w 856"/>
                <a:gd name="T1" fmla="*/ 0 h 271"/>
                <a:gd name="T2" fmla="*/ 370 w 856"/>
                <a:gd name="T3" fmla="*/ 82 h 271"/>
                <a:gd name="T4" fmla="*/ 507 w 856"/>
                <a:gd name="T5" fmla="*/ 113 h 271"/>
                <a:gd name="T6" fmla="*/ 647 w 856"/>
                <a:gd name="T7" fmla="*/ 152 h 271"/>
                <a:gd name="T8" fmla="*/ 745 w 856"/>
                <a:gd name="T9" fmla="*/ 199 h 271"/>
                <a:gd name="T10" fmla="*/ 796 w 856"/>
                <a:gd name="T11" fmla="*/ 225 h 271"/>
                <a:gd name="T12" fmla="*/ 849 w 856"/>
                <a:gd name="T13" fmla="*/ 244 h 271"/>
                <a:gd name="T14" fmla="*/ 855 w 856"/>
                <a:gd name="T15" fmla="*/ 261 h 271"/>
                <a:gd name="T16" fmla="*/ 841 w 856"/>
                <a:gd name="T17" fmla="*/ 270 h 271"/>
                <a:gd name="T18" fmla="*/ 661 w 856"/>
                <a:gd name="T19" fmla="*/ 225 h 271"/>
                <a:gd name="T20" fmla="*/ 532 w 856"/>
                <a:gd name="T21" fmla="*/ 188 h 271"/>
                <a:gd name="T22" fmla="*/ 412 w 856"/>
                <a:gd name="T23" fmla="*/ 157 h 271"/>
                <a:gd name="T24" fmla="*/ 308 w 856"/>
                <a:gd name="T25" fmla="*/ 127 h 271"/>
                <a:gd name="T26" fmla="*/ 204 w 856"/>
                <a:gd name="T27" fmla="*/ 99 h 271"/>
                <a:gd name="T28" fmla="*/ 0 w 856"/>
                <a:gd name="T29" fmla="*/ 54 h 271"/>
                <a:gd name="T30" fmla="*/ 16 w 856"/>
                <a:gd name="T31" fmla="*/ 26 h 271"/>
                <a:gd name="T32" fmla="*/ 59 w 856"/>
                <a:gd name="T3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6" h="271">
                  <a:moveTo>
                    <a:pt x="59" y="0"/>
                  </a:moveTo>
                  <a:lnTo>
                    <a:pt x="370" y="82"/>
                  </a:lnTo>
                  <a:lnTo>
                    <a:pt x="507" y="113"/>
                  </a:lnTo>
                  <a:lnTo>
                    <a:pt x="647" y="152"/>
                  </a:lnTo>
                  <a:lnTo>
                    <a:pt x="745" y="199"/>
                  </a:lnTo>
                  <a:lnTo>
                    <a:pt x="796" y="225"/>
                  </a:lnTo>
                  <a:lnTo>
                    <a:pt x="849" y="244"/>
                  </a:lnTo>
                  <a:lnTo>
                    <a:pt x="855" y="261"/>
                  </a:lnTo>
                  <a:lnTo>
                    <a:pt x="841" y="270"/>
                  </a:lnTo>
                  <a:lnTo>
                    <a:pt x="661" y="225"/>
                  </a:lnTo>
                  <a:lnTo>
                    <a:pt x="532" y="188"/>
                  </a:lnTo>
                  <a:lnTo>
                    <a:pt x="412" y="157"/>
                  </a:lnTo>
                  <a:lnTo>
                    <a:pt x="308" y="127"/>
                  </a:lnTo>
                  <a:lnTo>
                    <a:pt x="204" y="99"/>
                  </a:lnTo>
                  <a:lnTo>
                    <a:pt x="0" y="54"/>
                  </a:lnTo>
                  <a:lnTo>
                    <a:pt x="16" y="26"/>
                  </a:lnTo>
                  <a:lnTo>
                    <a:pt x="5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799" name="Freeform 247"/>
            <p:cNvSpPr>
              <a:spLocks noChangeArrowheads="1"/>
            </p:cNvSpPr>
            <p:nvPr/>
          </p:nvSpPr>
          <p:spPr bwMode="auto">
            <a:xfrm>
              <a:off x="1688" y="3190"/>
              <a:ext cx="18" cy="128"/>
            </a:xfrm>
            <a:custGeom>
              <a:avLst/>
              <a:gdLst>
                <a:gd name="T0" fmla="*/ 36 w 85"/>
                <a:gd name="T1" fmla="*/ 0 h 567"/>
                <a:gd name="T2" fmla="*/ 22 w 85"/>
                <a:gd name="T3" fmla="*/ 213 h 567"/>
                <a:gd name="T4" fmla="*/ 25 w 85"/>
                <a:gd name="T5" fmla="*/ 247 h 567"/>
                <a:gd name="T6" fmla="*/ 45 w 85"/>
                <a:gd name="T7" fmla="*/ 280 h 567"/>
                <a:gd name="T8" fmla="*/ 75 w 85"/>
                <a:gd name="T9" fmla="*/ 339 h 567"/>
                <a:gd name="T10" fmla="*/ 84 w 85"/>
                <a:gd name="T11" fmla="*/ 474 h 567"/>
                <a:gd name="T12" fmla="*/ 61 w 85"/>
                <a:gd name="T13" fmla="*/ 566 h 567"/>
                <a:gd name="T14" fmla="*/ 36 w 85"/>
                <a:gd name="T15" fmla="*/ 561 h 567"/>
                <a:gd name="T16" fmla="*/ 36 w 85"/>
                <a:gd name="T17" fmla="*/ 471 h 567"/>
                <a:gd name="T18" fmla="*/ 36 w 85"/>
                <a:gd name="T19" fmla="*/ 362 h 567"/>
                <a:gd name="T20" fmla="*/ 0 w 85"/>
                <a:gd name="T21" fmla="*/ 213 h 567"/>
                <a:gd name="T22" fmla="*/ 11 w 85"/>
                <a:gd name="T23" fmla="*/ 0 h 567"/>
                <a:gd name="T24" fmla="*/ 36 w 85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567">
                  <a:moveTo>
                    <a:pt x="36" y="0"/>
                  </a:moveTo>
                  <a:lnTo>
                    <a:pt x="22" y="213"/>
                  </a:lnTo>
                  <a:lnTo>
                    <a:pt x="25" y="247"/>
                  </a:lnTo>
                  <a:lnTo>
                    <a:pt x="45" y="280"/>
                  </a:lnTo>
                  <a:lnTo>
                    <a:pt x="75" y="339"/>
                  </a:lnTo>
                  <a:lnTo>
                    <a:pt x="84" y="474"/>
                  </a:lnTo>
                  <a:lnTo>
                    <a:pt x="61" y="566"/>
                  </a:lnTo>
                  <a:lnTo>
                    <a:pt x="36" y="561"/>
                  </a:lnTo>
                  <a:lnTo>
                    <a:pt x="36" y="471"/>
                  </a:lnTo>
                  <a:lnTo>
                    <a:pt x="36" y="362"/>
                  </a:lnTo>
                  <a:lnTo>
                    <a:pt x="0" y="213"/>
                  </a:lnTo>
                  <a:lnTo>
                    <a:pt x="11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0" name="Freeform 248"/>
            <p:cNvSpPr>
              <a:spLocks noChangeArrowheads="1"/>
            </p:cNvSpPr>
            <p:nvPr/>
          </p:nvSpPr>
          <p:spPr bwMode="auto">
            <a:xfrm>
              <a:off x="1696" y="3355"/>
              <a:ext cx="40" cy="16"/>
            </a:xfrm>
            <a:custGeom>
              <a:avLst/>
              <a:gdLst>
                <a:gd name="T0" fmla="*/ 11 w 181"/>
                <a:gd name="T1" fmla="*/ 0 h 76"/>
                <a:gd name="T2" fmla="*/ 121 w 181"/>
                <a:gd name="T3" fmla="*/ 17 h 76"/>
                <a:gd name="T4" fmla="*/ 163 w 181"/>
                <a:gd name="T5" fmla="*/ 11 h 76"/>
                <a:gd name="T6" fmla="*/ 180 w 181"/>
                <a:gd name="T7" fmla="*/ 17 h 76"/>
                <a:gd name="T8" fmla="*/ 177 w 181"/>
                <a:gd name="T9" fmla="*/ 36 h 76"/>
                <a:gd name="T10" fmla="*/ 126 w 181"/>
                <a:gd name="T11" fmla="*/ 75 h 76"/>
                <a:gd name="T12" fmla="*/ 9 w 181"/>
                <a:gd name="T13" fmla="*/ 25 h 76"/>
                <a:gd name="T14" fmla="*/ 0 w 181"/>
                <a:gd name="T15" fmla="*/ 11 h 76"/>
                <a:gd name="T16" fmla="*/ 11 w 181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76">
                  <a:moveTo>
                    <a:pt x="11" y="0"/>
                  </a:moveTo>
                  <a:lnTo>
                    <a:pt x="121" y="17"/>
                  </a:lnTo>
                  <a:lnTo>
                    <a:pt x="163" y="11"/>
                  </a:lnTo>
                  <a:lnTo>
                    <a:pt x="180" y="17"/>
                  </a:lnTo>
                  <a:lnTo>
                    <a:pt x="177" y="36"/>
                  </a:lnTo>
                  <a:lnTo>
                    <a:pt x="126" y="75"/>
                  </a:lnTo>
                  <a:lnTo>
                    <a:pt x="9" y="25"/>
                  </a:lnTo>
                  <a:lnTo>
                    <a:pt x="0" y="11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1" name="Freeform 249"/>
            <p:cNvSpPr>
              <a:spLocks noChangeArrowheads="1"/>
            </p:cNvSpPr>
            <p:nvPr/>
          </p:nvSpPr>
          <p:spPr bwMode="auto">
            <a:xfrm>
              <a:off x="1707" y="3363"/>
              <a:ext cx="30" cy="95"/>
            </a:xfrm>
            <a:custGeom>
              <a:avLst/>
              <a:gdLst>
                <a:gd name="T0" fmla="*/ 22 w 136"/>
                <a:gd name="T1" fmla="*/ 9 h 422"/>
                <a:gd name="T2" fmla="*/ 59 w 136"/>
                <a:gd name="T3" fmla="*/ 157 h 422"/>
                <a:gd name="T4" fmla="*/ 81 w 136"/>
                <a:gd name="T5" fmla="*/ 224 h 422"/>
                <a:gd name="T6" fmla="*/ 112 w 136"/>
                <a:gd name="T7" fmla="*/ 306 h 422"/>
                <a:gd name="T8" fmla="*/ 132 w 136"/>
                <a:gd name="T9" fmla="*/ 401 h 422"/>
                <a:gd name="T10" fmla="*/ 135 w 136"/>
                <a:gd name="T11" fmla="*/ 412 h 422"/>
                <a:gd name="T12" fmla="*/ 132 w 136"/>
                <a:gd name="T13" fmla="*/ 421 h 422"/>
                <a:gd name="T14" fmla="*/ 118 w 136"/>
                <a:gd name="T15" fmla="*/ 421 h 422"/>
                <a:gd name="T16" fmla="*/ 62 w 136"/>
                <a:gd name="T17" fmla="*/ 342 h 422"/>
                <a:gd name="T18" fmla="*/ 22 w 136"/>
                <a:gd name="T19" fmla="*/ 180 h 422"/>
                <a:gd name="T20" fmla="*/ 0 w 136"/>
                <a:gd name="T21" fmla="*/ 17 h 422"/>
                <a:gd name="T22" fmla="*/ 8 w 136"/>
                <a:gd name="T23" fmla="*/ 0 h 422"/>
                <a:gd name="T24" fmla="*/ 22 w 136"/>
                <a:gd name="T25" fmla="*/ 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422">
                  <a:moveTo>
                    <a:pt x="22" y="9"/>
                  </a:moveTo>
                  <a:lnTo>
                    <a:pt x="59" y="157"/>
                  </a:lnTo>
                  <a:lnTo>
                    <a:pt x="81" y="224"/>
                  </a:lnTo>
                  <a:lnTo>
                    <a:pt x="112" y="306"/>
                  </a:lnTo>
                  <a:lnTo>
                    <a:pt x="132" y="401"/>
                  </a:lnTo>
                  <a:lnTo>
                    <a:pt x="135" y="412"/>
                  </a:lnTo>
                  <a:lnTo>
                    <a:pt x="132" y="421"/>
                  </a:lnTo>
                  <a:lnTo>
                    <a:pt x="118" y="421"/>
                  </a:lnTo>
                  <a:lnTo>
                    <a:pt x="62" y="342"/>
                  </a:lnTo>
                  <a:lnTo>
                    <a:pt x="22" y="180"/>
                  </a:lnTo>
                  <a:lnTo>
                    <a:pt x="0" y="17"/>
                  </a:lnTo>
                  <a:lnTo>
                    <a:pt x="8" y="0"/>
                  </a:lnTo>
                  <a:lnTo>
                    <a:pt x="22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2" name="Freeform 250"/>
            <p:cNvSpPr>
              <a:spLocks noChangeArrowheads="1"/>
            </p:cNvSpPr>
            <p:nvPr/>
          </p:nvSpPr>
          <p:spPr bwMode="auto">
            <a:xfrm>
              <a:off x="1730" y="3392"/>
              <a:ext cx="36" cy="13"/>
            </a:xfrm>
            <a:custGeom>
              <a:avLst/>
              <a:gdLst>
                <a:gd name="T0" fmla="*/ 14 w 163"/>
                <a:gd name="T1" fmla="*/ 9 h 60"/>
                <a:gd name="T2" fmla="*/ 81 w 163"/>
                <a:gd name="T3" fmla="*/ 14 h 60"/>
                <a:gd name="T4" fmla="*/ 140 w 163"/>
                <a:gd name="T5" fmla="*/ 0 h 60"/>
                <a:gd name="T6" fmla="*/ 162 w 163"/>
                <a:gd name="T7" fmla="*/ 26 h 60"/>
                <a:gd name="T8" fmla="*/ 157 w 163"/>
                <a:gd name="T9" fmla="*/ 51 h 60"/>
                <a:gd name="T10" fmla="*/ 140 w 163"/>
                <a:gd name="T11" fmla="*/ 59 h 60"/>
                <a:gd name="T12" fmla="*/ 8 w 163"/>
                <a:gd name="T13" fmla="*/ 37 h 60"/>
                <a:gd name="T14" fmla="*/ 0 w 163"/>
                <a:gd name="T15" fmla="*/ 14 h 60"/>
                <a:gd name="T16" fmla="*/ 14 w 163"/>
                <a:gd name="T17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60">
                  <a:moveTo>
                    <a:pt x="14" y="9"/>
                  </a:moveTo>
                  <a:lnTo>
                    <a:pt x="81" y="14"/>
                  </a:lnTo>
                  <a:lnTo>
                    <a:pt x="140" y="0"/>
                  </a:lnTo>
                  <a:lnTo>
                    <a:pt x="162" y="26"/>
                  </a:lnTo>
                  <a:lnTo>
                    <a:pt x="157" y="51"/>
                  </a:lnTo>
                  <a:lnTo>
                    <a:pt x="140" y="59"/>
                  </a:lnTo>
                  <a:lnTo>
                    <a:pt x="8" y="37"/>
                  </a:lnTo>
                  <a:lnTo>
                    <a:pt x="0" y="14"/>
                  </a:lnTo>
                  <a:lnTo>
                    <a:pt x="14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3" name="Freeform 251"/>
            <p:cNvSpPr>
              <a:spLocks noChangeArrowheads="1"/>
            </p:cNvSpPr>
            <p:nvPr/>
          </p:nvSpPr>
          <p:spPr bwMode="auto">
            <a:xfrm>
              <a:off x="376" y="3661"/>
              <a:ext cx="233" cy="110"/>
            </a:xfrm>
            <a:custGeom>
              <a:avLst/>
              <a:gdLst>
                <a:gd name="T0" fmla="*/ 0 w 1030"/>
                <a:gd name="T1" fmla="*/ 460 h 491"/>
                <a:gd name="T2" fmla="*/ 207 w 1030"/>
                <a:gd name="T3" fmla="*/ 353 h 491"/>
                <a:gd name="T4" fmla="*/ 275 w 1030"/>
                <a:gd name="T5" fmla="*/ 314 h 491"/>
                <a:gd name="T6" fmla="*/ 331 w 1030"/>
                <a:gd name="T7" fmla="*/ 286 h 491"/>
                <a:gd name="T8" fmla="*/ 406 w 1030"/>
                <a:gd name="T9" fmla="*/ 247 h 491"/>
                <a:gd name="T10" fmla="*/ 502 w 1030"/>
                <a:gd name="T11" fmla="*/ 190 h 491"/>
                <a:gd name="T12" fmla="*/ 547 w 1030"/>
                <a:gd name="T13" fmla="*/ 165 h 491"/>
                <a:gd name="T14" fmla="*/ 591 w 1030"/>
                <a:gd name="T15" fmla="*/ 143 h 491"/>
                <a:gd name="T16" fmla="*/ 639 w 1030"/>
                <a:gd name="T17" fmla="*/ 129 h 491"/>
                <a:gd name="T18" fmla="*/ 734 w 1030"/>
                <a:gd name="T19" fmla="*/ 87 h 491"/>
                <a:gd name="T20" fmla="*/ 816 w 1030"/>
                <a:gd name="T21" fmla="*/ 50 h 491"/>
                <a:gd name="T22" fmla="*/ 897 w 1030"/>
                <a:gd name="T23" fmla="*/ 25 h 491"/>
                <a:gd name="T24" fmla="*/ 987 w 1030"/>
                <a:gd name="T25" fmla="*/ 0 h 491"/>
                <a:gd name="T26" fmla="*/ 1015 w 1030"/>
                <a:gd name="T27" fmla="*/ 11 h 491"/>
                <a:gd name="T28" fmla="*/ 1029 w 1030"/>
                <a:gd name="T29" fmla="*/ 36 h 491"/>
                <a:gd name="T30" fmla="*/ 1023 w 1030"/>
                <a:gd name="T31" fmla="*/ 64 h 491"/>
                <a:gd name="T32" fmla="*/ 1001 w 1030"/>
                <a:gd name="T33" fmla="*/ 87 h 491"/>
                <a:gd name="T34" fmla="*/ 656 w 1030"/>
                <a:gd name="T35" fmla="*/ 202 h 491"/>
                <a:gd name="T36" fmla="*/ 617 w 1030"/>
                <a:gd name="T37" fmla="*/ 224 h 491"/>
                <a:gd name="T38" fmla="*/ 426 w 1030"/>
                <a:gd name="T39" fmla="*/ 300 h 491"/>
                <a:gd name="T40" fmla="*/ 235 w 1030"/>
                <a:gd name="T41" fmla="*/ 409 h 491"/>
                <a:gd name="T42" fmla="*/ 177 w 1030"/>
                <a:gd name="T43" fmla="*/ 434 h 491"/>
                <a:gd name="T44" fmla="*/ 45 w 1030"/>
                <a:gd name="T45" fmla="*/ 490 h 491"/>
                <a:gd name="T46" fmla="*/ 0 w 1030"/>
                <a:gd name="T47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0" h="491">
                  <a:moveTo>
                    <a:pt x="0" y="460"/>
                  </a:moveTo>
                  <a:lnTo>
                    <a:pt x="207" y="353"/>
                  </a:lnTo>
                  <a:lnTo>
                    <a:pt x="275" y="314"/>
                  </a:lnTo>
                  <a:lnTo>
                    <a:pt x="331" y="286"/>
                  </a:lnTo>
                  <a:lnTo>
                    <a:pt x="406" y="247"/>
                  </a:lnTo>
                  <a:lnTo>
                    <a:pt x="502" y="190"/>
                  </a:lnTo>
                  <a:lnTo>
                    <a:pt x="547" y="165"/>
                  </a:lnTo>
                  <a:lnTo>
                    <a:pt x="591" y="143"/>
                  </a:lnTo>
                  <a:lnTo>
                    <a:pt x="639" y="129"/>
                  </a:lnTo>
                  <a:lnTo>
                    <a:pt x="734" y="87"/>
                  </a:lnTo>
                  <a:lnTo>
                    <a:pt x="816" y="50"/>
                  </a:lnTo>
                  <a:lnTo>
                    <a:pt x="897" y="25"/>
                  </a:lnTo>
                  <a:lnTo>
                    <a:pt x="987" y="0"/>
                  </a:lnTo>
                  <a:lnTo>
                    <a:pt x="1015" y="11"/>
                  </a:lnTo>
                  <a:lnTo>
                    <a:pt x="1029" y="36"/>
                  </a:lnTo>
                  <a:lnTo>
                    <a:pt x="1023" y="64"/>
                  </a:lnTo>
                  <a:lnTo>
                    <a:pt x="1001" y="87"/>
                  </a:lnTo>
                  <a:lnTo>
                    <a:pt x="656" y="202"/>
                  </a:lnTo>
                  <a:lnTo>
                    <a:pt x="617" y="224"/>
                  </a:lnTo>
                  <a:lnTo>
                    <a:pt x="426" y="300"/>
                  </a:lnTo>
                  <a:lnTo>
                    <a:pt x="235" y="409"/>
                  </a:lnTo>
                  <a:lnTo>
                    <a:pt x="177" y="434"/>
                  </a:lnTo>
                  <a:lnTo>
                    <a:pt x="45" y="490"/>
                  </a:lnTo>
                  <a:lnTo>
                    <a:pt x="0" y="46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4" name="Freeform 252"/>
            <p:cNvSpPr>
              <a:spLocks noChangeArrowheads="1"/>
            </p:cNvSpPr>
            <p:nvPr/>
          </p:nvSpPr>
          <p:spPr bwMode="auto">
            <a:xfrm>
              <a:off x="789" y="3599"/>
              <a:ext cx="36" cy="21"/>
            </a:xfrm>
            <a:custGeom>
              <a:avLst/>
              <a:gdLst>
                <a:gd name="T0" fmla="*/ 28 w 161"/>
                <a:gd name="T1" fmla="*/ 9 h 96"/>
                <a:gd name="T2" fmla="*/ 146 w 161"/>
                <a:gd name="T3" fmla="*/ 0 h 96"/>
                <a:gd name="T4" fmla="*/ 160 w 161"/>
                <a:gd name="T5" fmla="*/ 14 h 96"/>
                <a:gd name="T6" fmla="*/ 149 w 161"/>
                <a:gd name="T7" fmla="*/ 31 h 96"/>
                <a:gd name="T8" fmla="*/ 96 w 161"/>
                <a:gd name="T9" fmla="*/ 67 h 96"/>
                <a:gd name="T10" fmla="*/ 37 w 161"/>
                <a:gd name="T11" fmla="*/ 95 h 96"/>
                <a:gd name="T12" fmla="*/ 9 w 161"/>
                <a:gd name="T13" fmla="*/ 87 h 96"/>
                <a:gd name="T14" fmla="*/ 0 w 161"/>
                <a:gd name="T15" fmla="*/ 59 h 96"/>
                <a:gd name="T16" fmla="*/ 6 w 161"/>
                <a:gd name="T17" fmla="*/ 28 h 96"/>
                <a:gd name="T18" fmla="*/ 28 w 161"/>
                <a:gd name="T19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96">
                  <a:moveTo>
                    <a:pt x="28" y="9"/>
                  </a:moveTo>
                  <a:lnTo>
                    <a:pt x="146" y="0"/>
                  </a:lnTo>
                  <a:lnTo>
                    <a:pt x="160" y="14"/>
                  </a:lnTo>
                  <a:lnTo>
                    <a:pt x="149" y="31"/>
                  </a:lnTo>
                  <a:lnTo>
                    <a:pt x="96" y="67"/>
                  </a:lnTo>
                  <a:lnTo>
                    <a:pt x="37" y="95"/>
                  </a:lnTo>
                  <a:lnTo>
                    <a:pt x="9" y="87"/>
                  </a:lnTo>
                  <a:lnTo>
                    <a:pt x="0" y="59"/>
                  </a:lnTo>
                  <a:lnTo>
                    <a:pt x="6" y="28"/>
                  </a:lnTo>
                  <a:lnTo>
                    <a:pt x="28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5" name="Freeform 253"/>
            <p:cNvSpPr>
              <a:spLocks noChangeArrowheads="1"/>
            </p:cNvSpPr>
            <p:nvPr/>
          </p:nvSpPr>
          <p:spPr bwMode="auto">
            <a:xfrm>
              <a:off x="433" y="3719"/>
              <a:ext cx="186" cy="88"/>
            </a:xfrm>
            <a:custGeom>
              <a:avLst/>
              <a:gdLst>
                <a:gd name="T0" fmla="*/ 825 w 826"/>
                <a:gd name="T1" fmla="*/ 28 h 393"/>
                <a:gd name="T2" fmla="*/ 746 w 826"/>
                <a:gd name="T3" fmla="*/ 76 h 393"/>
                <a:gd name="T4" fmla="*/ 679 w 826"/>
                <a:gd name="T5" fmla="*/ 126 h 393"/>
                <a:gd name="T6" fmla="*/ 603 w 826"/>
                <a:gd name="T7" fmla="*/ 168 h 393"/>
                <a:gd name="T8" fmla="*/ 519 w 826"/>
                <a:gd name="T9" fmla="*/ 205 h 393"/>
                <a:gd name="T10" fmla="*/ 14 w 826"/>
                <a:gd name="T11" fmla="*/ 392 h 393"/>
                <a:gd name="T12" fmla="*/ 0 w 826"/>
                <a:gd name="T13" fmla="*/ 384 h 393"/>
                <a:gd name="T14" fmla="*/ 3 w 826"/>
                <a:gd name="T15" fmla="*/ 367 h 393"/>
                <a:gd name="T16" fmla="*/ 76 w 826"/>
                <a:gd name="T17" fmla="*/ 331 h 393"/>
                <a:gd name="T18" fmla="*/ 141 w 826"/>
                <a:gd name="T19" fmla="*/ 297 h 393"/>
                <a:gd name="T20" fmla="*/ 253 w 826"/>
                <a:gd name="T21" fmla="*/ 238 h 393"/>
                <a:gd name="T22" fmla="*/ 370 w 826"/>
                <a:gd name="T23" fmla="*/ 185 h 393"/>
                <a:gd name="T24" fmla="*/ 508 w 826"/>
                <a:gd name="T25" fmla="*/ 126 h 393"/>
                <a:gd name="T26" fmla="*/ 813 w 826"/>
                <a:gd name="T27" fmla="*/ 0 h 393"/>
                <a:gd name="T28" fmla="*/ 825 w 826"/>
                <a:gd name="T29" fmla="*/ 2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6" h="393">
                  <a:moveTo>
                    <a:pt x="825" y="28"/>
                  </a:moveTo>
                  <a:lnTo>
                    <a:pt x="746" y="76"/>
                  </a:lnTo>
                  <a:lnTo>
                    <a:pt x="679" y="126"/>
                  </a:lnTo>
                  <a:lnTo>
                    <a:pt x="603" y="168"/>
                  </a:lnTo>
                  <a:lnTo>
                    <a:pt x="519" y="205"/>
                  </a:lnTo>
                  <a:lnTo>
                    <a:pt x="14" y="392"/>
                  </a:lnTo>
                  <a:lnTo>
                    <a:pt x="0" y="384"/>
                  </a:lnTo>
                  <a:lnTo>
                    <a:pt x="3" y="367"/>
                  </a:lnTo>
                  <a:lnTo>
                    <a:pt x="76" y="331"/>
                  </a:lnTo>
                  <a:lnTo>
                    <a:pt x="141" y="297"/>
                  </a:lnTo>
                  <a:lnTo>
                    <a:pt x="253" y="238"/>
                  </a:lnTo>
                  <a:lnTo>
                    <a:pt x="370" y="185"/>
                  </a:lnTo>
                  <a:lnTo>
                    <a:pt x="508" y="126"/>
                  </a:lnTo>
                  <a:lnTo>
                    <a:pt x="813" y="0"/>
                  </a:lnTo>
                  <a:lnTo>
                    <a:pt x="825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6" name="Freeform 254"/>
            <p:cNvSpPr>
              <a:spLocks noChangeArrowheads="1"/>
            </p:cNvSpPr>
            <p:nvPr/>
          </p:nvSpPr>
          <p:spPr bwMode="auto">
            <a:xfrm>
              <a:off x="622" y="3808"/>
              <a:ext cx="111" cy="17"/>
            </a:xfrm>
            <a:custGeom>
              <a:avLst/>
              <a:gdLst>
                <a:gd name="T0" fmla="*/ 8 w 494"/>
                <a:gd name="T1" fmla="*/ 51 h 80"/>
                <a:gd name="T2" fmla="*/ 163 w 494"/>
                <a:gd name="T3" fmla="*/ 14 h 80"/>
                <a:gd name="T4" fmla="*/ 317 w 494"/>
                <a:gd name="T5" fmla="*/ 0 h 80"/>
                <a:gd name="T6" fmla="*/ 479 w 494"/>
                <a:gd name="T7" fmla="*/ 23 h 80"/>
                <a:gd name="T8" fmla="*/ 493 w 494"/>
                <a:gd name="T9" fmla="*/ 42 h 80"/>
                <a:gd name="T10" fmla="*/ 479 w 494"/>
                <a:gd name="T11" fmla="*/ 56 h 80"/>
                <a:gd name="T12" fmla="*/ 317 w 494"/>
                <a:gd name="T13" fmla="*/ 70 h 80"/>
                <a:gd name="T14" fmla="*/ 163 w 494"/>
                <a:gd name="T15" fmla="*/ 65 h 80"/>
                <a:gd name="T16" fmla="*/ 14 w 494"/>
                <a:gd name="T17" fmla="*/ 79 h 80"/>
                <a:gd name="T18" fmla="*/ 0 w 494"/>
                <a:gd name="T19" fmla="*/ 70 h 80"/>
                <a:gd name="T20" fmla="*/ 8 w 494"/>
                <a:gd name="T21" fmla="*/ 5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4" h="80">
                  <a:moveTo>
                    <a:pt x="8" y="51"/>
                  </a:moveTo>
                  <a:lnTo>
                    <a:pt x="163" y="14"/>
                  </a:lnTo>
                  <a:lnTo>
                    <a:pt x="317" y="0"/>
                  </a:lnTo>
                  <a:lnTo>
                    <a:pt x="479" y="23"/>
                  </a:lnTo>
                  <a:lnTo>
                    <a:pt x="493" y="42"/>
                  </a:lnTo>
                  <a:lnTo>
                    <a:pt x="479" y="56"/>
                  </a:lnTo>
                  <a:lnTo>
                    <a:pt x="317" y="70"/>
                  </a:lnTo>
                  <a:lnTo>
                    <a:pt x="163" y="65"/>
                  </a:lnTo>
                  <a:lnTo>
                    <a:pt x="14" y="79"/>
                  </a:lnTo>
                  <a:lnTo>
                    <a:pt x="0" y="70"/>
                  </a:lnTo>
                  <a:lnTo>
                    <a:pt x="8" y="5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7" name="Freeform 255"/>
            <p:cNvSpPr>
              <a:spLocks noChangeArrowheads="1"/>
            </p:cNvSpPr>
            <p:nvPr/>
          </p:nvSpPr>
          <p:spPr bwMode="auto">
            <a:xfrm>
              <a:off x="735" y="3799"/>
              <a:ext cx="94" cy="36"/>
            </a:xfrm>
            <a:custGeom>
              <a:avLst/>
              <a:gdLst>
                <a:gd name="T0" fmla="*/ 19 w 421"/>
                <a:gd name="T1" fmla="*/ 3 h 164"/>
                <a:gd name="T2" fmla="*/ 104 w 421"/>
                <a:gd name="T3" fmla="*/ 14 h 164"/>
                <a:gd name="T4" fmla="*/ 196 w 421"/>
                <a:gd name="T5" fmla="*/ 0 h 164"/>
                <a:gd name="T6" fmla="*/ 272 w 421"/>
                <a:gd name="T7" fmla="*/ 39 h 164"/>
                <a:gd name="T8" fmla="*/ 308 w 421"/>
                <a:gd name="T9" fmla="*/ 67 h 164"/>
                <a:gd name="T10" fmla="*/ 353 w 421"/>
                <a:gd name="T11" fmla="*/ 90 h 164"/>
                <a:gd name="T12" fmla="*/ 406 w 421"/>
                <a:gd name="T13" fmla="*/ 112 h 164"/>
                <a:gd name="T14" fmla="*/ 420 w 421"/>
                <a:gd name="T15" fmla="*/ 121 h 164"/>
                <a:gd name="T16" fmla="*/ 412 w 421"/>
                <a:gd name="T17" fmla="*/ 140 h 164"/>
                <a:gd name="T18" fmla="*/ 345 w 421"/>
                <a:gd name="T19" fmla="*/ 163 h 164"/>
                <a:gd name="T20" fmla="*/ 266 w 421"/>
                <a:gd name="T21" fmla="*/ 98 h 164"/>
                <a:gd name="T22" fmla="*/ 235 w 421"/>
                <a:gd name="T23" fmla="*/ 67 h 164"/>
                <a:gd name="T24" fmla="*/ 196 w 421"/>
                <a:gd name="T25" fmla="*/ 51 h 164"/>
                <a:gd name="T26" fmla="*/ 101 w 421"/>
                <a:gd name="T27" fmla="*/ 53 h 164"/>
                <a:gd name="T28" fmla="*/ 8 w 421"/>
                <a:gd name="T29" fmla="*/ 31 h 164"/>
                <a:gd name="T30" fmla="*/ 0 w 421"/>
                <a:gd name="T31" fmla="*/ 14 h 164"/>
                <a:gd name="T32" fmla="*/ 19 w 421"/>
                <a:gd name="T33" fmla="*/ 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164">
                  <a:moveTo>
                    <a:pt x="19" y="3"/>
                  </a:moveTo>
                  <a:lnTo>
                    <a:pt x="104" y="14"/>
                  </a:lnTo>
                  <a:lnTo>
                    <a:pt x="196" y="0"/>
                  </a:lnTo>
                  <a:lnTo>
                    <a:pt x="272" y="39"/>
                  </a:lnTo>
                  <a:lnTo>
                    <a:pt x="308" y="67"/>
                  </a:lnTo>
                  <a:lnTo>
                    <a:pt x="353" y="90"/>
                  </a:lnTo>
                  <a:lnTo>
                    <a:pt x="406" y="112"/>
                  </a:lnTo>
                  <a:lnTo>
                    <a:pt x="420" y="121"/>
                  </a:lnTo>
                  <a:lnTo>
                    <a:pt x="412" y="140"/>
                  </a:lnTo>
                  <a:lnTo>
                    <a:pt x="345" y="163"/>
                  </a:lnTo>
                  <a:lnTo>
                    <a:pt x="266" y="98"/>
                  </a:lnTo>
                  <a:lnTo>
                    <a:pt x="235" y="67"/>
                  </a:lnTo>
                  <a:lnTo>
                    <a:pt x="196" y="51"/>
                  </a:lnTo>
                  <a:lnTo>
                    <a:pt x="101" y="53"/>
                  </a:lnTo>
                  <a:lnTo>
                    <a:pt x="8" y="31"/>
                  </a:lnTo>
                  <a:lnTo>
                    <a:pt x="0" y="14"/>
                  </a:lnTo>
                  <a:lnTo>
                    <a:pt x="19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8" name="Freeform 256"/>
            <p:cNvSpPr>
              <a:spLocks noChangeArrowheads="1"/>
            </p:cNvSpPr>
            <p:nvPr/>
          </p:nvSpPr>
          <p:spPr bwMode="auto">
            <a:xfrm>
              <a:off x="617" y="3837"/>
              <a:ext cx="187" cy="23"/>
            </a:xfrm>
            <a:custGeom>
              <a:avLst/>
              <a:gdLst>
                <a:gd name="T0" fmla="*/ 14 w 828"/>
                <a:gd name="T1" fmla="*/ 11 h 105"/>
                <a:gd name="T2" fmla="*/ 193 w 828"/>
                <a:gd name="T3" fmla="*/ 31 h 105"/>
                <a:gd name="T4" fmla="*/ 378 w 828"/>
                <a:gd name="T5" fmla="*/ 26 h 105"/>
                <a:gd name="T6" fmla="*/ 532 w 828"/>
                <a:gd name="T7" fmla="*/ 26 h 105"/>
                <a:gd name="T8" fmla="*/ 813 w 828"/>
                <a:gd name="T9" fmla="*/ 0 h 105"/>
                <a:gd name="T10" fmla="*/ 827 w 828"/>
                <a:gd name="T11" fmla="*/ 11 h 105"/>
                <a:gd name="T12" fmla="*/ 818 w 828"/>
                <a:gd name="T13" fmla="*/ 26 h 105"/>
                <a:gd name="T14" fmla="*/ 672 w 828"/>
                <a:gd name="T15" fmla="*/ 62 h 105"/>
                <a:gd name="T16" fmla="*/ 538 w 828"/>
                <a:gd name="T17" fmla="*/ 98 h 105"/>
                <a:gd name="T18" fmla="*/ 389 w 828"/>
                <a:gd name="T19" fmla="*/ 104 h 105"/>
                <a:gd name="T20" fmla="*/ 199 w 828"/>
                <a:gd name="T21" fmla="*/ 84 h 105"/>
                <a:gd name="T22" fmla="*/ 112 w 828"/>
                <a:gd name="T23" fmla="*/ 59 h 105"/>
                <a:gd name="T24" fmla="*/ 8 w 828"/>
                <a:gd name="T25" fmla="*/ 40 h 105"/>
                <a:gd name="T26" fmla="*/ 0 w 828"/>
                <a:gd name="T27" fmla="*/ 26 h 105"/>
                <a:gd name="T28" fmla="*/ 14 w 828"/>
                <a:gd name="T29" fmla="*/ 1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8" h="105">
                  <a:moveTo>
                    <a:pt x="14" y="11"/>
                  </a:moveTo>
                  <a:lnTo>
                    <a:pt x="193" y="31"/>
                  </a:lnTo>
                  <a:lnTo>
                    <a:pt x="378" y="26"/>
                  </a:lnTo>
                  <a:lnTo>
                    <a:pt x="532" y="26"/>
                  </a:lnTo>
                  <a:lnTo>
                    <a:pt x="813" y="0"/>
                  </a:lnTo>
                  <a:lnTo>
                    <a:pt x="827" y="11"/>
                  </a:lnTo>
                  <a:lnTo>
                    <a:pt x="818" y="26"/>
                  </a:lnTo>
                  <a:lnTo>
                    <a:pt x="672" y="62"/>
                  </a:lnTo>
                  <a:lnTo>
                    <a:pt x="538" y="98"/>
                  </a:lnTo>
                  <a:lnTo>
                    <a:pt x="389" y="104"/>
                  </a:lnTo>
                  <a:lnTo>
                    <a:pt x="199" y="84"/>
                  </a:lnTo>
                  <a:lnTo>
                    <a:pt x="112" y="59"/>
                  </a:lnTo>
                  <a:lnTo>
                    <a:pt x="8" y="40"/>
                  </a:lnTo>
                  <a:lnTo>
                    <a:pt x="0" y="26"/>
                  </a:lnTo>
                  <a:lnTo>
                    <a:pt x="14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09" name="Freeform 257"/>
            <p:cNvSpPr>
              <a:spLocks noChangeArrowheads="1"/>
            </p:cNvSpPr>
            <p:nvPr/>
          </p:nvSpPr>
          <p:spPr bwMode="auto">
            <a:xfrm>
              <a:off x="788" y="3771"/>
              <a:ext cx="99" cy="61"/>
            </a:xfrm>
            <a:custGeom>
              <a:avLst/>
              <a:gdLst>
                <a:gd name="T0" fmla="*/ 14 w 441"/>
                <a:gd name="T1" fmla="*/ 0 h 273"/>
                <a:gd name="T2" fmla="*/ 101 w 441"/>
                <a:gd name="T3" fmla="*/ 25 h 273"/>
                <a:gd name="T4" fmla="*/ 176 w 441"/>
                <a:gd name="T5" fmla="*/ 81 h 273"/>
                <a:gd name="T6" fmla="*/ 255 w 441"/>
                <a:gd name="T7" fmla="*/ 143 h 273"/>
                <a:gd name="T8" fmla="*/ 342 w 441"/>
                <a:gd name="T9" fmla="*/ 199 h 273"/>
                <a:gd name="T10" fmla="*/ 431 w 441"/>
                <a:gd name="T11" fmla="*/ 238 h 273"/>
                <a:gd name="T12" fmla="*/ 440 w 441"/>
                <a:gd name="T13" fmla="*/ 258 h 273"/>
                <a:gd name="T14" fmla="*/ 423 w 441"/>
                <a:gd name="T15" fmla="*/ 272 h 273"/>
                <a:gd name="T16" fmla="*/ 232 w 441"/>
                <a:gd name="T17" fmla="*/ 185 h 273"/>
                <a:gd name="T18" fmla="*/ 154 w 441"/>
                <a:gd name="T19" fmla="*/ 120 h 273"/>
                <a:gd name="T20" fmla="*/ 87 w 441"/>
                <a:gd name="T21" fmla="*/ 62 h 273"/>
                <a:gd name="T22" fmla="*/ 50 w 441"/>
                <a:gd name="T23" fmla="*/ 39 h 273"/>
                <a:gd name="T24" fmla="*/ 11 w 441"/>
                <a:gd name="T25" fmla="*/ 25 h 273"/>
                <a:gd name="T26" fmla="*/ 0 w 441"/>
                <a:gd name="T27" fmla="*/ 8 h 273"/>
                <a:gd name="T28" fmla="*/ 14 w 441"/>
                <a:gd name="T2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1" h="273">
                  <a:moveTo>
                    <a:pt x="14" y="0"/>
                  </a:moveTo>
                  <a:lnTo>
                    <a:pt x="101" y="25"/>
                  </a:lnTo>
                  <a:lnTo>
                    <a:pt x="176" y="81"/>
                  </a:lnTo>
                  <a:lnTo>
                    <a:pt x="255" y="143"/>
                  </a:lnTo>
                  <a:lnTo>
                    <a:pt x="342" y="199"/>
                  </a:lnTo>
                  <a:lnTo>
                    <a:pt x="431" y="238"/>
                  </a:lnTo>
                  <a:lnTo>
                    <a:pt x="440" y="258"/>
                  </a:lnTo>
                  <a:lnTo>
                    <a:pt x="423" y="272"/>
                  </a:lnTo>
                  <a:lnTo>
                    <a:pt x="232" y="185"/>
                  </a:lnTo>
                  <a:lnTo>
                    <a:pt x="154" y="120"/>
                  </a:lnTo>
                  <a:lnTo>
                    <a:pt x="87" y="62"/>
                  </a:lnTo>
                  <a:lnTo>
                    <a:pt x="50" y="39"/>
                  </a:lnTo>
                  <a:lnTo>
                    <a:pt x="11" y="25"/>
                  </a:lnTo>
                  <a:lnTo>
                    <a:pt x="0" y="8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0" name="Freeform 258"/>
            <p:cNvSpPr>
              <a:spLocks noChangeArrowheads="1"/>
            </p:cNvSpPr>
            <p:nvPr/>
          </p:nvSpPr>
          <p:spPr bwMode="auto">
            <a:xfrm>
              <a:off x="1126" y="3622"/>
              <a:ext cx="63" cy="309"/>
            </a:xfrm>
            <a:custGeom>
              <a:avLst/>
              <a:gdLst>
                <a:gd name="T0" fmla="*/ 22 w 281"/>
                <a:gd name="T1" fmla="*/ 8 h 1369"/>
                <a:gd name="T2" fmla="*/ 81 w 281"/>
                <a:gd name="T3" fmla="*/ 300 h 1369"/>
                <a:gd name="T4" fmla="*/ 123 w 281"/>
                <a:gd name="T5" fmla="*/ 566 h 1369"/>
                <a:gd name="T6" fmla="*/ 160 w 281"/>
                <a:gd name="T7" fmla="*/ 796 h 1369"/>
                <a:gd name="T8" fmla="*/ 176 w 281"/>
                <a:gd name="T9" fmla="*/ 905 h 1369"/>
                <a:gd name="T10" fmla="*/ 204 w 281"/>
                <a:gd name="T11" fmla="*/ 1017 h 1369"/>
                <a:gd name="T12" fmla="*/ 235 w 281"/>
                <a:gd name="T13" fmla="*/ 1135 h 1369"/>
                <a:gd name="T14" fmla="*/ 280 w 281"/>
                <a:gd name="T15" fmla="*/ 1253 h 1369"/>
                <a:gd name="T16" fmla="*/ 280 w 281"/>
                <a:gd name="T17" fmla="*/ 1334 h 1369"/>
                <a:gd name="T18" fmla="*/ 272 w 281"/>
                <a:gd name="T19" fmla="*/ 1359 h 1369"/>
                <a:gd name="T20" fmla="*/ 255 w 281"/>
                <a:gd name="T21" fmla="*/ 1368 h 1369"/>
                <a:gd name="T22" fmla="*/ 232 w 281"/>
                <a:gd name="T23" fmla="*/ 1334 h 1369"/>
                <a:gd name="T24" fmla="*/ 227 w 281"/>
                <a:gd name="T25" fmla="*/ 1275 h 1369"/>
                <a:gd name="T26" fmla="*/ 188 w 281"/>
                <a:gd name="T27" fmla="*/ 1149 h 1369"/>
                <a:gd name="T28" fmla="*/ 154 w 281"/>
                <a:gd name="T29" fmla="*/ 1031 h 1369"/>
                <a:gd name="T30" fmla="*/ 117 w 281"/>
                <a:gd name="T31" fmla="*/ 807 h 1369"/>
                <a:gd name="T32" fmla="*/ 95 w 281"/>
                <a:gd name="T33" fmla="*/ 574 h 1369"/>
                <a:gd name="T34" fmla="*/ 78 w 281"/>
                <a:gd name="T35" fmla="*/ 448 h 1369"/>
                <a:gd name="T36" fmla="*/ 59 w 281"/>
                <a:gd name="T37" fmla="*/ 308 h 1369"/>
                <a:gd name="T38" fmla="*/ 0 w 281"/>
                <a:gd name="T39" fmla="*/ 19 h 1369"/>
                <a:gd name="T40" fmla="*/ 11 w 281"/>
                <a:gd name="T41" fmla="*/ 0 h 1369"/>
                <a:gd name="T42" fmla="*/ 22 w 281"/>
                <a:gd name="T43" fmla="*/ 8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1369">
                  <a:moveTo>
                    <a:pt x="22" y="8"/>
                  </a:moveTo>
                  <a:lnTo>
                    <a:pt x="81" y="300"/>
                  </a:lnTo>
                  <a:lnTo>
                    <a:pt x="123" y="566"/>
                  </a:lnTo>
                  <a:lnTo>
                    <a:pt x="160" y="796"/>
                  </a:lnTo>
                  <a:lnTo>
                    <a:pt x="176" y="905"/>
                  </a:lnTo>
                  <a:lnTo>
                    <a:pt x="204" y="1017"/>
                  </a:lnTo>
                  <a:lnTo>
                    <a:pt x="235" y="1135"/>
                  </a:lnTo>
                  <a:lnTo>
                    <a:pt x="280" y="1253"/>
                  </a:lnTo>
                  <a:lnTo>
                    <a:pt x="280" y="1334"/>
                  </a:lnTo>
                  <a:lnTo>
                    <a:pt x="272" y="1359"/>
                  </a:lnTo>
                  <a:lnTo>
                    <a:pt x="255" y="1368"/>
                  </a:lnTo>
                  <a:lnTo>
                    <a:pt x="232" y="1334"/>
                  </a:lnTo>
                  <a:lnTo>
                    <a:pt x="227" y="1275"/>
                  </a:lnTo>
                  <a:lnTo>
                    <a:pt x="188" y="1149"/>
                  </a:lnTo>
                  <a:lnTo>
                    <a:pt x="154" y="1031"/>
                  </a:lnTo>
                  <a:lnTo>
                    <a:pt x="117" y="807"/>
                  </a:lnTo>
                  <a:lnTo>
                    <a:pt x="95" y="574"/>
                  </a:lnTo>
                  <a:lnTo>
                    <a:pt x="78" y="448"/>
                  </a:lnTo>
                  <a:lnTo>
                    <a:pt x="59" y="308"/>
                  </a:lnTo>
                  <a:lnTo>
                    <a:pt x="0" y="19"/>
                  </a:lnTo>
                  <a:lnTo>
                    <a:pt x="11" y="0"/>
                  </a:lnTo>
                  <a:lnTo>
                    <a:pt x="22" y="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1" name="Freeform 259"/>
            <p:cNvSpPr>
              <a:spLocks noChangeArrowheads="1"/>
            </p:cNvSpPr>
            <p:nvPr/>
          </p:nvSpPr>
          <p:spPr bwMode="auto">
            <a:xfrm>
              <a:off x="1086" y="3654"/>
              <a:ext cx="58" cy="289"/>
            </a:xfrm>
            <a:custGeom>
              <a:avLst/>
              <a:gdLst>
                <a:gd name="T0" fmla="*/ 23 w 259"/>
                <a:gd name="T1" fmla="*/ 20 h 1279"/>
                <a:gd name="T2" fmla="*/ 54 w 259"/>
                <a:gd name="T3" fmla="*/ 196 h 1279"/>
                <a:gd name="T4" fmla="*/ 76 w 259"/>
                <a:gd name="T5" fmla="*/ 381 h 1279"/>
                <a:gd name="T6" fmla="*/ 96 w 259"/>
                <a:gd name="T7" fmla="*/ 549 h 1279"/>
                <a:gd name="T8" fmla="*/ 118 w 259"/>
                <a:gd name="T9" fmla="*/ 692 h 1279"/>
                <a:gd name="T10" fmla="*/ 155 w 259"/>
                <a:gd name="T11" fmla="*/ 833 h 1279"/>
                <a:gd name="T12" fmla="*/ 171 w 259"/>
                <a:gd name="T13" fmla="*/ 905 h 1279"/>
                <a:gd name="T14" fmla="*/ 202 w 259"/>
                <a:gd name="T15" fmla="*/ 987 h 1279"/>
                <a:gd name="T16" fmla="*/ 236 w 259"/>
                <a:gd name="T17" fmla="*/ 1104 h 1279"/>
                <a:gd name="T18" fmla="*/ 258 w 259"/>
                <a:gd name="T19" fmla="*/ 1228 h 1279"/>
                <a:gd name="T20" fmla="*/ 253 w 259"/>
                <a:gd name="T21" fmla="*/ 1264 h 1279"/>
                <a:gd name="T22" fmla="*/ 236 w 259"/>
                <a:gd name="T23" fmla="*/ 1278 h 1279"/>
                <a:gd name="T24" fmla="*/ 199 w 259"/>
                <a:gd name="T25" fmla="*/ 1245 h 1279"/>
                <a:gd name="T26" fmla="*/ 171 w 259"/>
                <a:gd name="T27" fmla="*/ 1127 h 1279"/>
                <a:gd name="T28" fmla="*/ 143 w 259"/>
                <a:gd name="T29" fmla="*/ 1009 h 1279"/>
                <a:gd name="T30" fmla="*/ 73 w 259"/>
                <a:gd name="T31" fmla="*/ 706 h 1279"/>
                <a:gd name="T32" fmla="*/ 45 w 259"/>
                <a:gd name="T33" fmla="*/ 384 h 1279"/>
                <a:gd name="T34" fmla="*/ 23 w 259"/>
                <a:gd name="T35" fmla="*/ 199 h 1279"/>
                <a:gd name="T36" fmla="*/ 0 w 259"/>
                <a:gd name="T37" fmla="*/ 20 h 1279"/>
                <a:gd name="T38" fmla="*/ 14 w 259"/>
                <a:gd name="T39" fmla="*/ 0 h 1279"/>
                <a:gd name="T40" fmla="*/ 23 w 259"/>
                <a:gd name="T41" fmla="*/ 20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9" h="1279">
                  <a:moveTo>
                    <a:pt x="23" y="20"/>
                  </a:moveTo>
                  <a:lnTo>
                    <a:pt x="54" y="196"/>
                  </a:lnTo>
                  <a:lnTo>
                    <a:pt x="76" y="381"/>
                  </a:lnTo>
                  <a:lnTo>
                    <a:pt x="96" y="549"/>
                  </a:lnTo>
                  <a:lnTo>
                    <a:pt x="118" y="692"/>
                  </a:lnTo>
                  <a:lnTo>
                    <a:pt x="155" y="833"/>
                  </a:lnTo>
                  <a:lnTo>
                    <a:pt x="171" y="905"/>
                  </a:lnTo>
                  <a:lnTo>
                    <a:pt x="202" y="987"/>
                  </a:lnTo>
                  <a:lnTo>
                    <a:pt x="236" y="1104"/>
                  </a:lnTo>
                  <a:lnTo>
                    <a:pt x="258" y="1228"/>
                  </a:lnTo>
                  <a:lnTo>
                    <a:pt x="253" y="1264"/>
                  </a:lnTo>
                  <a:lnTo>
                    <a:pt x="236" y="1278"/>
                  </a:lnTo>
                  <a:lnTo>
                    <a:pt x="199" y="1245"/>
                  </a:lnTo>
                  <a:lnTo>
                    <a:pt x="171" y="1127"/>
                  </a:lnTo>
                  <a:lnTo>
                    <a:pt x="143" y="1009"/>
                  </a:lnTo>
                  <a:lnTo>
                    <a:pt x="73" y="706"/>
                  </a:lnTo>
                  <a:lnTo>
                    <a:pt x="45" y="384"/>
                  </a:lnTo>
                  <a:lnTo>
                    <a:pt x="23" y="199"/>
                  </a:lnTo>
                  <a:lnTo>
                    <a:pt x="0" y="20"/>
                  </a:lnTo>
                  <a:lnTo>
                    <a:pt x="14" y="0"/>
                  </a:lnTo>
                  <a:lnTo>
                    <a:pt x="23" y="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2" name="Freeform 260"/>
            <p:cNvSpPr>
              <a:spLocks noChangeArrowheads="1"/>
            </p:cNvSpPr>
            <p:nvPr/>
          </p:nvSpPr>
          <p:spPr bwMode="auto">
            <a:xfrm>
              <a:off x="1131" y="3933"/>
              <a:ext cx="30" cy="24"/>
            </a:xfrm>
            <a:custGeom>
              <a:avLst/>
              <a:gdLst>
                <a:gd name="T0" fmla="*/ 17 w 136"/>
                <a:gd name="T1" fmla="*/ 39 h 110"/>
                <a:gd name="T2" fmla="*/ 127 w 136"/>
                <a:gd name="T3" fmla="*/ 0 h 110"/>
                <a:gd name="T4" fmla="*/ 135 w 136"/>
                <a:gd name="T5" fmla="*/ 31 h 110"/>
                <a:gd name="T6" fmla="*/ 84 w 136"/>
                <a:gd name="T7" fmla="*/ 67 h 110"/>
                <a:gd name="T8" fmla="*/ 40 w 136"/>
                <a:gd name="T9" fmla="*/ 109 h 110"/>
                <a:gd name="T10" fmla="*/ 0 w 136"/>
                <a:gd name="T11" fmla="*/ 89 h 110"/>
                <a:gd name="T12" fmla="*/ 0 w 136"/>
                <a:gd name="T13" fmla="*/ 59 h 110"/>
                <a:gd name="T14" fmla="*/ 17 w 136"/>
                <a:gd name="T15" fmla="*/ 3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10">
                  <a:moveTo>
                    <a:pt x="17" y="39"/>
                  </a:moveTo>
                  <a:lnTo>
                    <a:pt x="127" y="0"/>
                  </a:lnTo>
                  <a:lnTo>
                    <a:pt x="135" y="31"/>
                  </a:lnTo>
                  <a:lnTo>
                    <a:pt x="84" y="67"/>
                  </a:lnTo>
                  <a:lnTo>
                    <a:pt x="40" y="109"/>
                  </a:lnTo>
                  <a:lnTo>
                    <a:pt x="0" y="89"/>
                  </a:lnTo>
                  <a:lnTo>
                    <a:pt x="0" y="59"/>
                  </a:lnTo>
                  <a:lnTo>
                    <a:pt x="17" y="3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3" name="Freeform 261"/>
            <p:cNvSpPr>
              <a:spLocks noChangeArrowheads="1"/>
            </p:cNvSpPr>
            <p:nvPr/>
          </p:nvSpPr>
          <p:spPr bwMode="auto">
            <a:xfrm>
              <a:off x="942" y="3898"/>
              <a:ext cx="214" cy="126"/>
            </a:xfrm>
            <a:custGeom>
              <a:avLst/>
              <a:gdLst>
                <a:gd name="T0" fmla="*/ 14 w 946"/>
                <a:gd name="T1" fmla="*/ 0 h 559"/>
                <a:gd name="T2" fmla="*/ 118 w 946"/>
                <a:gd name="T3" fmla="*/ 56 h 559"/>
                <a:gd name="T4" fmla="*/ 207 w 946"/>
                <a:gd name="T5" fmla="*/ 110 h 559"/>
                <a:gd name="T6" fmla="*/ 294 w 946"/>
                <a:gd name="T7" fmla="*/ 160 h 559"/>
                <a:gd name="T8" fmla="*/ 375 w 946"/>
                <a:gd name="T9" fmla="*/ 205 h 559"/>
                <a:gd name="T10" fmla="*/ 460 w 946"/>
                <a:gd name="T11" fmla="*/ 255 h 559"/>
                <a:gd name="T12" fmla="*/ 546 w 946"/>
                <a:gd name="T13" fmla="*/ 295 h 559"/>
                <a:gd name="T14" fmla="*/ 636 w 946"/>
                <a:gd name="T15" fmla="*/ 345 h 559"/>
                <a:gd name="T16" fmla="*/ 745 w 946"/>
                <a:gd name="T17" fmla="*/ 387 h 559"/>
                <a:gd name="T18" fmla="*/ 832 w 946"/>
                <a:gd name="T19" fmla="*/ 426 h 559"/>
                <a:gd name="T20" fmla="*/ 922 w 946"/>
                <a:gd name="T21" fmla="*/ 471 h 559"/>
                <a:gd name="T22" fmla="*/ 945 w 946"/>
                <a:gd name="T23" fmla="*/ 496 h 559"/>
                <a:gd name="T24" fmla="*/ 945 w 946"/>
                <a:gd name="T25" fmla="*/ 527 h 559"/>
                <a:gd name="T26" fmla="*/ 930 w 946"/>
                <a:gd name="T27" fmla="*/ 555 h 559"/>
                <a:gd name="T28" fmla="*/ 900 w 946"/>
                <a:gd name="T29" fmla="*/ 558 h 559"/>
                <a:gd name="T30" fmla="*/ 813 w 946"/>
                <a:gd name="T31" fmla="*/ 508 h 559"/>
                <a:gd name="T32" fmla="*/ 774 w 946"/>
                <a:gd name="T33" fmla="*/ 482 h 559"/>
                <a:gd name="T34" fmla="*/ 729 w 946"/>
                <a:gd name="T35" fmla="*/ 460 h 559"/>
                <a:gd name="T36" fmla="*/ 625 w 946"/>
                <a:gd name="T37" fmla="*/ 410 h 559"/>
                <a:gd name="T38" fmla="*/ 530 w 946"/>
                <a:gd name="T39" fmla="*/ 359 h 559"/>
                <a:gd name="T40" fmla="*/ 443 w 946"/>
                <a:gd name="T41" fmla="*/ 309 h 559"/>
                <a:gd name="T42" fmla="*/ 364 w 946"/>
                <a:gd name="T43" fmla="*/ 255 h 559"/>
                <a:gd name="T44" fmla="*/ 283 w 946"/>
                <a:gd name="T45" fmla="*/ 202 h 559"/>
                <a:gd name="T46" fmla="*/ 199 w 946"/>
                <a:gd name="T47" fmla="*/ 143 h 559"/>
                <a:gd name="T48" fmla="*/ 106 w 946"/>
                <a:gd name="T49" fmla="*/ 87 h 559"/>
                <a:gd name="T50" fmla="*/ 3 w 946"/>
                <a:gd name="T51" fmla="*/ 28 h 559"/>
                <a:gd name="T52" fmla="*/ 0 w 946"/>
                <a:gd name="T53" fmla="*/ 12 h 559"/>
                <a:gd name="T54" fmla="*/ 14 w 946"/>
                <a:gd name="T5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6" h="559">
                  <a:moveTo>
                    <a:pt x="14" y="0"/>
                  </a:moveTo>
                  <a:lnTo>
                    <a:pt x="118" y="56"/>
                  </a:lnTo>
                  <a:lnTo>
                    <a:pt x="207" y="110"/>
                  </a:lnTo>
                  <a:lnTo>
                    <a:pt x="294" y="160"/>
                  </a:lnTo>
                  <a:lnTo>
                    <a:pt x="375" y="205"/>
                  </a:lnTo>
                  <a:lnTo>
                    <a:pt x="460" y="255"/>
                  </a:lnTo>
                  <a:lnTo>
                    <a:pt x="546" y="295"/>
                  </a:lnTo>
                  <a:lnTo>
                    <a:pt x="636" y="345"/>
                  </a:lnTo>
                  <a:lnTo>
                    <a:pt x="745" y="387"/>
                  </a:lnTo>
                  <a:lnTo>
                    <a:pt x="832" y="426"/>
                  </a:lnTo>
                  <a:lnTo>
                    <a:pt x="922" y="471"/>
                  </a:lnTo>
                  <a:lnTo>
                    <a:pt x="945" y="496"/>
                  </a:lnTo>
                  <a:lnTo>
                    <a:pt x="945" y="527"/>
                  </a:lnTo>
                  <a:lnTo>
                    <a:pt x="930" y="555"/>
                  </a:lnTo>
                  <a:lnTo>
                    <a:pt x="900" y="558"/>
                  </a:lnTo>
                  <a:lnTo>
                    <a:pt x="813" y="508"/>
                  </a:lnTo>
                  <a:lnTo>
                    <a:pt x="774" y="482"/>
                  </a:lnTo>
                  <a:lnTo>
                    <a:pt x="729" y="460"/>
                  </a:lnTo>
                  <a:lnTo>
                    <a:pt x="625" y="410"/>
                  </a:lnTo>
                  <a:lnTo>
                    <a:pt x="530" y="359"/>
                  </a:lnTo>
                  <a:lnTo>
                    <a:pt x="443" y="309"/>
                  </a:lnTo>
                  <a:lnTo>
                    <a:pt x="364" y="255"/>
                  </a:lnTo>
                  <a:lnTo>
                    <a:pt x="283" y="202"/>
                  </a:lnTo>
                  <a:lnTo>
                    <a:pt x="199" y="143"/>
                  </a:lnTo>
                  <a:lnTo>
                    <a:pt x="106" y="87"/>
                  </a:lnTo>
                  <a:lnTo>
                    <a:pt x="3" y="28"/>
                  </a:lnTo>
                  <a:lnTo>
                    <a:pt x="0" y="12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4" name="Freeform 262"/>
            <p:cNvSpPr>
              <a:spLocks noChangeArrowheads="1"/>
            </p:cNvSpPr>
            <p:nvPr/>
          </p:nvSpPr>
          <p:spPr bwMode="auto">
            <a:xfrm>
              <a:off x="1163" y="3908"/>
              <a:ext cx="190" cy="118"/>
            </a:xfrm>
            <a:custGeom>
              <a:avLst/>
              <a:gdLst>
                <a:gd name="T0" fmla="*/ 840 w 841"/>
                <a:gd name="T1" fmla="*/ 28 h 526"/>
                <a:gd name="T2" fmla="*/ 765 w 841"/>
                <a:gd name="T3" fmla="*/ 73 h 526"/>
                <a:gd name="T4" fmla="*/ 692 w 841"/>
                <a:gd name="T5" fmla="*/ 124 h 526"/>
                <a:gd name="T6" fmla="*/ 611 w 841"/>
                <a:gd name="T7" fmla="*/ 177 h 526"/>
                <a:gd name="T8" fmla="*/ 532 w 841"/>
                <a:gd name="T9" fmla="*/ 222 h 526"/>
                <a:gd name="T10" fmla="*/ 465 w 841"/>
                <a:gd name="T11" fmla="*/ 267 h 526"/>
                <a:gd name="T12" fmla="*/ 392 w 841"/>
                <a:gd name="T13" fmla="*/ 317 h 526"/>
                <a:gd name="T14" fmla="*/ 325 w 841"/>
                <a:gd name="T15" fmla="*/ 359 h 526"/>
                <a:gd name="T16" fmla="*/ 252 w 841"/>
                <a:gd name="T17" fmla="*/ 407 h 526"/>
                <a:gd name="T18" fmla="*/ 176 w 841"/>
                <a:gd name="T19" fmla="*/ 457 h 526"/>
                <a:gd name="T20" fmla="*/ 89 w 841"/>
                <a:gd name="T21" fmla="*/ 508 h 526"/>
                <a:gd name="T22" fmla="*/ 44 w 841"/>
                <a:gd name="T23" fmla="*/ 525 h 526"/>
                <a:gd name="T24" fmla="*/ 16 w 841"/>
                <a:gd name="T25" fmla="*/ 522 h 526"/>
                <a:gd name="T26" fmla="*/ 0 w 841"/>
                <a:gd name="T27" fmla="*/ 494 h 526"/>
                <a:gd name="T28" fmla="*/ 0 w 841"/>
                <a:gd name="T29" fmla="*/ 466 h 526"/>
                <a:gd name="T30" fmla="*/ 28 w 841"/>
                <a:gd name="T31" fmla="*/ 443 h 526"/>
                <a:gd name="T32" fmla="*/ 61 w 841"/>
                <a:gd name="T33" fmla="*/ 418 h 526"/>
                <a:gd name="T34" fmla="*/ 148 w 841"/>
                <a:gd name="T35" fmla="*/ 368 h 526"/>
                <a:gd name="T36" fmla="*/ 227 w 841"/>
                <a:gd name="T37" fmla="*/ 326 h 526"/>
                <a:gd name="T38" fmla="*/ 302 w 841"/>
                <a:gd name="T39" fmla="*/ 286 h 526"/>
                <a:gd name="T40" fmla="*/ 375 w 841"/>
                <a:gd name="T41" fmla="*/ 250 h 526"/>
                <a:gd name="T42" fmla="*/ 442 w 841"/>
                <a:gd name="T43" fmla="*/ 213 h 526"/>
                <a:gd name="T44" fmla="*/ 515 w 841"/>
                <a:gd name="T45" fmla="*/ 171 h 526"/>
                <a:gd name="T46" fmla="*/ 591 w 841"/>
                <a:gd name="T47" fmla="*/ 127 h 526"/>
                <a:gd name="T48" fmla="*/ 678 w 841"/>
                <a:gd name="T49" fmla="*/ 76 h 526"/>
                <a:gd name="T50" fmla="*/ 756 w 841"/>
                <a:gd name="T51" fmla="*/ 37 h 526"/>
                <a:gd name="T52" fmla="*/ 832 w 841"/>
                <a:gd name="T53" fmla="*/ 0 h 526"/>
                <a:gd name="T54" fmla="*/ 840 w 841"/>
                <a:gd name="T55" fmla="*/ 2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1" h="526">
                  <a:moveTo>
                    <a:pt x="840" y="28"/>
                  </a:moveTo>
                  <a:lnTo>
                    <a:pt x="765" y="73"/>
                  </a:lnTo>
                  <a:lnTo>
                    <a:pt x="692" y="124"/>
                  </a:lnTo>
                  <a:lnTo>
                    <a:pt x="611" y="177"/>
                  </a:lnTo>
                  <a:lnTo>
                    <a:pt x="532" y="222"/>
                  </a:lnTo>
                  <a:lnTo>
                    <a:pt x="465" y="267"/>
                  </a:lnTo>
                  <a:lnTo>
                    <a:pt x="392" y="317"/>
                  </a:lnTo>
                  <a:lnTo>
                    <a:pt x="325" y="359"/>
                  </a:lnTo>
                  <a:lnTo>
                    <a:pt x="252" y="407"/>
                  </a:lnTo>
                  <a:lnTo>
                    <a:pt x="176" y="457"/>
                  </a:lnTo>
                  <a:lnTo>
                    <a:pt x="89" y="508"/>
                  </a:lnTo>
                  <a:lnTo>
                    <a:pt x="44" y="525"/>
                  </a:lnTo>
                  <a:lnTo>
                    <a:pt x="16" y="522"/>
                  </a:lnTo>
                  <a:lnTo>
                    <a:pt x="0" y="494"/>
                  </a:lnTo>
                  <a:lnTo>
                    <a:pt x="0" y="466"/>
                  </a:lnTo>
                  <a:lnTo>
                    <a:pt x="28" y="443"/>
                  </a:lnTo>
                  <a:lnTo>
                    <a:pt x="61" y="418"/>
                  </a:lnTo>
                  <a:lnTo>
                    <a:pt x="148" y="368"/>
                  </a:lnTo>
                  <a:lnTo>
                    <a:pt x="227" y="326"/>
                  </a:lnTo>
                  <a:lnTo>
                    <a:pt x="302" y="286"/>
                  </a:lnTo>
                  <a:lnTo>
                    <a:pt x="375" y="250"/>
                  </a:lnTo>
                  <a:lnTo>
                    <a:pt x="442" y="213"/>
                  </a:lnTo>
                  <a:lnTo>
                    <a:pt x="515" y="171"/>
                  </a:lnTo>
                  <a:lnTo>
                    <a:pt x="591" y="127"/>
                  </a:lnTo>
                  <a:lnTo>
                    <a:pt x="678" y="76"/>
                  </a:lnTo>
                  <a:lnTo>
                    <a:pt x="756" y="37"/>
                  </a:lnTo>
                  <a:lnTo>
                    <a:pt x="832" y="0"/>
                  </a:lnTo>
                  <a:lnTo>
                    <a:pt x="840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5" name="Freeform 263"/>
            <p:cNvSpPr>
              <a:spLocks noChangeArrowheads="1"/>
            </p:cNvSpPr>
            <p:nvPr/>
          </p:nvSpPr>
          <p:spPr bwMode="auto">
            <a:xfrm>
              <a:off x="1183" y="3854"/>
              <a:ext cx="151" cy="102"/>
            </a:xfrm>
            <a:custGeom>
              <a:avLst/>
              <a:gdLst>
                <a:gd name="T0" fmla="*/ 667 w 671"/>
                <a:gd name="T1" fmla="*/ 28 h 455"/>
                <a:gd name="T2" fmla="*/ 581 w 671"/>
                <a:gd name="T3" fmla="*/ 90 h 455"/>
                <a:gd name="T4" fmla="*/ 508 w 671"/>
                <a:gd name="T5" fmla="*/ 149 h 455"/>
                <a:gd name="T6" fmla="*/ 432 w 671"/>
                <a:gd name="T7" fmla="*/ 205 h 455"/>
                <a:gd name="T8" fmla="*/ 339 w 671"/>
                <a:gd name="T9" fmla="*/ 258 h 455"/>
                <a:gd name="T10" fmla="*/ 45 w 671"/>
                <a:gd name="T11" fmla="*/ 454 h 455"/>
                <a:gd name="T12" fmla="*/ 0 w 671"/>
                <a:gd name="T13" fmla="*/ 448 h 455"/>
                <a:gd name="T14" fmla="*/ 6 w 671"/>
                <a:gd name="T15" fmla="*/ 395 h 455"/>
                <a:gd name="T16" fmla="*/ 45 w 671"/>
                <a:gd name="T17" fmla="*/ 359 h 455"/>
                <a:gd name="T18" fmla="*/ 87 w 671"/>
                <a:gd name="T19" fmla="*/ 325 h 455"/>
                <a:gd name="T20" fmla="*/ 163 w 671"/>
                <a:gd name="T21" fmla="*/ 286 h 455"/>
                <a:gd name="T22" fmla="*/ 325 w 671"/>
                <a:gd name="T23" fmla="*/ 207 h 455"/>
                <a:gd name="T24" fmla="*/ 418 w 671"/>
                <a:gd name="T25" fmla="*/ 160 h 455"/>
                <a:gd name="T26" fmla="*/ 494 w 671"/>
                <a:gd name="T27" fmla="*/ 112 h 455"/>
                <a:gd name="T28" fmla="*/ 566 w 671"/>
                <a:gd name="T29" fmla="*/ 59 h 455"/>
                <a:gd name="T30" fmla="*/ 656 w 671"/>
                <a:gd name="T31" fmla="*/ 0 h 455"/>
                <a:gd name="T32" fmla="*/ 670 w 671"/>
                <a:gd name="T33" fmla="*/ 6 h 455"/>
                <a:gd name="T34" fmla="*/ 667 w 671"/>
                <a:gd name="T35" fmla="*/ 28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1" h="455">
                  <a:moveTo>
                    <a:pt x="667" y="28"/>
                  </a:moveTo>
                  <a:lnTo>
                    <a:pt x="581" y="90"/>
                  </a:lnTo>
                  <a:lnTo>
                    <a:pt x="508" y="149"/>
                  </a:lnTo>
                  <a:lnTo>
                    <a:pt x="432" y="205"/>
                  </a:lnTo>
                  <a:lnTo>
                    <a:pt x="339" y="258"/>
                  </a:lnTo>
                  <a:lnTo>
                    <a:pt x="45" y="454"/>
                  </a:lnTo>
                  <a:lnTo>
                    <a:pt x="0" y="448"/>
                  </a:lnTo>
                  <a:lnTo>
                    <a:pt x="6" y="395"/>
                  </a:lnTo>
                  <a:lnTo>
                    <a:pt x="45" y="359"/>
                  </a:lnTo>
                  <a:lnTo>
                    <a:pt x="87" y="325"/>
                  </a:lnTo>
                  <a:lnTo>
                    <a:pt x="163" y="286"/>
                  </a:lnTo>
                  <a:lnTo>
                    <a:pt x="325" y="207"/>
                  </a:lnTo>
                  <a:lnTo>
                    <a:pt x="418" y="160"/>
                  </a:lnTo>
                  <a:lnTo>
                    <a:pt x="494" y="112"/>
                  </a:lnTo>
                  <a:lnTo>
                    <a:pt x="566" y="59"/>
                  </a:lnTo>
                  <a:lnTo>
                    <a:pt x="656" y="0"/>
                  </a:lnTo>
                  <a:lnTo>
                    <a:pt x="670" y="6"/>
                  </a:lnTo>
                  <a:lnTo>
                    <a:pt x="667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6" name="Freeform 264"/>
            <p:cNvSpPr>
              <a:spLocks noChangeArrowheads="1"/>
            </p:cNvSpPr>
            <p:nvPr/>
          </p:nvSpPr>
          <p:spPr bwMode="auto">
            <a:xfrm>
              <a:off x="1148" y="3757"/>
              <a:ext cx="201" cy="82"/>
            </a:xfrm>
            <a:custGeom>
              <a:avLst/>
              <a:gdLst>
                <a:gd name="T0" fmla="*/ 42 w 890"/>
                <a:gd name="T1" fmla="*/ 0 h 365"/>
                <a:gd name="T2" fmla="*/ 101 w 890"/>
                <a:gd name="T3" fmla="*/ 37 h 365"/>
                <a:gd name="T4" fmla="*/ 160 w 890"/>
                <a:gd name="T5" fmla="*/ 62 h 365"/>
                <a:gd name="T6" fmla="*/ 258 w 890"/>
                <a:gd name="T7" fmla="*/ 112 h 365"/>
                <a:gd name="T8" fmla="*/ 359 w 890"/>
                <a:gd name="T9" fmla="*/ 154 h 365"/>
                <a:gd name="T10" fmla="*/ 477 w 890"/>
                <a:gd name="T11" fmla="*/ 199 h 365"/>
                <a:gd name="T12" fmla="*/ 692 w 890"/>
                <a:gd name="T13" fmla="*/ 252 h 365"/>
                <a:gd name="T14" fmla="*/ 861 w 890"/>
                <a:gd name="T15" fmla="*/ 320 h 365"/>
                <a:gd name="T16" fmla="*/ 880 w 890"/>
                <a:gd name="T17" fmla="*/ 331 h 365"/>
                <a:gd name="T18" fmla="*/ 889 w 890"/>
                <a:gd name="T19" fmla="*/ 342 h 365"/>
                <a:gd name="T20" fmla="*/ 880 w 890"/>
                <a:gd name="T21" fmla="*/ 356 h 365"/>
                <a:gd name="T22" fmla="*/ 855 w 890"/>
                <a:gd name="T23" fmla="*/ 364 h 365"/>
                <a:gd name="T24" fmla="*/ 690 w 890"/>
                <a:gd name="T25" fmla="*/ 297 h 365"/>
                <a:gd name="T26" fmla="*/ 580 w 890"/>
                <a:gd name="T27" fmla="*/ 261 h 365"/>
                <a:gd name="T28" fmla="*/ 471 w 890"/>
                <a:gd name="T29" fmla="*/ 224 h 365"/>
                <a:gd name="T30" fmla="*/ 14 w 890"/>
                <a:gd name="T31" fmla="*/ 67 h 365"/>
                <a:gd name="T32" fmla="*/ 0 w 890"/>
                <a:gd name="T33" fmla="*/ 45 h 365"/>
                <a:gd name="T34" fmla="*/ 0 w 890"/>
                <a:gd name="T35" fmla="*/ 17 h 365"/>
                <a:gd name="T36" fmla="*/ 14 w 890"/>
                <a:gd name="T37" fmla="*/ 0 h 365"/>
                <a:gd name="T38" fmla="*/ 42 w 890"/>
                <a:gd name="T39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0" h="365">
                  <a:moveTo>
                    <a:pt x="42" y="0"/>
                  </a:moveTo>
                  <a:lnTo>
                    <a:pt x="101" y="37"/>
                  </a:lnTo>
                  <a:lnTo>
                    <a:pt x="160" y="62"/>
                  </a:lnTo>
                  <a:lnTo>
                    <a:pt x="258" y="112"/>
                  </a:lnTo>
                  <a:lnTo>
                    <a:pt x="359" y="154"/>
                  </a:lnTo>
                  <a:lnTo>
                    <a:pt x="477" y="199"/>
                  </a:lnTo>
                  <a:lnTo>
                    <a:pt x="692" y="252"/>
                  </a:lnTo>
                  <a:lnTo>
                    <a:pt x="861" y="320"/>
                  </a:lnTo>
                  <a:lnTo>
                    <a:pt x="880" y="331"/>
                  </a:lnTo>
                  <a:lnTo>
                    <a:pt x="889" y="342"/>
                  </a:lnTo>
                  <a:lnTo>
                    <a:pt x="880" y="356"/>
                  </a:lnTo>
                  <a:lnTo>
                    <a:pt x="855" y="364"/>
                  </a:lnTo>
                  <a:lnTo>
                    <a:pt x="690" y="297"/>
                  </a:lnTo>
                  <a:lnTo>
                    <a:pt x="580" y="261"/>
                  </a:lnTo>
                  <a:lnTo>
                    <a:pt x="471" y="224"/>
                  </a:lnTo>
                  <a:lnTo>
                    <a:pt x="14" y="67"/>
                  </a:lnTo>
                  <a:lnTo>
                    <a:pt x="0" y="45"/>
                  </a:lnTo>
                  <a:lnTo>
                    <a:pt x="0" y="17"/>
                  </a:lnTo>
                  <a:lnTo>
                    <a:pt x="14" y="0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7" name="Freeform 265"/>
            <p:cNvSpPr>
              <a:spLocks noChangeArrowheads="1"/>
            </p:cNvSpPr>
            <p:nvPr/>
          </p:nvSpPr>
          <p:spPr bwMode="auto">
            <a:xfrm>
              <a:off x="1161" y="3808"/>
              <a:ext cx="106" cy="46"/>
            </a:xfrm>
            <a:custGeom>
              <a:avLst/>
              <a:gdLst>
                <a:gd name="T0" fmla="*/ 20 w 472"/>
                <a:gd name="T1" fmla="*/ 0 h 206"/>
                <a:gd name="T2" fmla="*/ 185 w 472"/>
                <a:gd name="T3" fmla="*/ 65 h 206"/>
                <a:gd name="T4" fmla="*/ 241 w 472"/>
                <a:gd name="T5" fmla="*/ 96 h 206"/>
                <a:gd name="T6" fmla="*/ 294 w 472"/>
                <a:gd name="T7" fmla="*/ 118 h 206"/>
                <a:gd name="T8" fmla="*/ 376 w 472"/>
                <a:gd name="T9" fmla="*/ 152 h 206"/>
                <a:gd name="T10" fmla="*/ 462 w 472"/>
                <a:gd name="T11" fmla="*/ 177 h 206"/>
                <a:gd name="T12" fmla="*/ 471 w 472"/>
                <a:gd name="T13" fmla="*/ 197 h 206"/>
                <a:gd name="T14" fmla="*/ 457 w 472"/>
                <a:gd name="T15" fmla="*/ 205 h 206"/>
                <a:gd name="T16" fmla="*/ 286 w 472"/>
                <a:gd name="T17" fmla="*/ 166 h 206"/>
                <a:gd name="T18" fmla="*/ 174 w 472"/>
                <a:gd name="T19" fmla="*/ 107 h 206"/>
                <a:gd name="T20" fmla="*/ 95 w 472"/>
                <a:gd name="T21" fmla="*/ 65 h 206"/>
                <a:gd name="T22" fmla="*/ 14 w 472"/>
                <a:gd name="T23" fmla="*/ 28 h 206"/>
                <a:gd name="T24" fmla="*/ 0 w 472"/>
                <a:gd name="T25" fmla="*/ 12 h 206"/>
                <a:gd name="T26" fmla="*/ 20 w 472"/>
                <a:gd name="T2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2" h="206">
                  <a:moveTo>
                    <a:pt x="20" y="0"/>
                  </a:moveTo>
                  <a:lnTo>
                    <a:pt x="185" y="65"/>
                  </a:lnTo>
                  <a:lnTo>
                    <a:pt x="241" y="96"/>
                  </a:lnTo>
                  <a:lnTo>
                    <a:pt x="294" y="118"/>
                  </a:lnTo>
                  <a:lnTo>
                    <a:pt x="376" y="152"/>
                  </a:lnTo>
                  <a:lnTo>
                    <a:pt x="462" y="177"/>
                  </a:lnTo>
                  <a:lnTo>
                    <a:pt x="471" y="197"/>
                  </a:lnTo>
                  <a:lnTo>
                    <a:pt x="457" y="205"/>
                  </a:lnTo>
                  <a:lnTo>
                    <a:pt x="286" y="166"/>
                  </a:lnTo>
                  <a:lnTo>
                    <a:pt x="174" y="107"/>
                  </a:lnTo>
                  <a:lnTo>
                    <a:pt x="95" y="65"/>
                  </a:lnTo>
                  <a:lnTo>
                    <a:pt x="14" y="28"/>
                  </a:lnTo>
                  <a:lnTo>
                    <a:pt x="0" y="12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8" name="Freeform 266"/>
            <p:cNvSpPr>
              <a:spLocks noChangeArrowheads="1"/>
            </p:cNvSpPr>
            <p:nvPr/>
          </p:nvSpPr>
          <p:spPr bwMode="auto">
            <a:xfrm>
              <a:off x="1161" y="3835"/>
              <a:ext cx="70" cy="44"/>
            </a:xfrm>
            <a:custGeom>
              <a:avLst/>
              <a:gdLst>
                <a:gd name="T0" fmla="*/ 14 w 315"/>
                <a:gd name="T1" fmla="*/ 0 h 197"/>
                <a:gd name="T2" fmla="*/ 154 w 315"/>
                <a:gd name="T3" fmla="*/ 51 h 197"/>
                <a:gd name="T4" fmla="*/ 233 w 315"/>
                <a:gd name="T5" fmla="*/ 109 h 197"/>
                <a:gd name="T6" fmla="*/ 303 w 315"/>
                <a:gd name="T7" fmla="*/ 174 h 197"/>
                <a:gd name="T8" fmla="*/ 314 w 315"/>
                <a:gd name="T9" fmla="*/ 191 h 197"/>
                <a:gd name="T10" fmla="*/ 294 w 315"/>
                <a:gd name="T11" fmla="*/ 196 h 197"/>
                <a:gd name="T12" fmla="*/ 132 w 315"/>
                <a:gd name="T13" fmla="*/ 101 h 197"/>
                <a:gd name="T14" fmla="*/ 73 w 315"/>
                <a:gd name="T15" fmla="*/ 65 h 197"/>
                <a:gd name="T16" fmla="*/ 8 w 315"/>
                <a:gd name="T17" fmla="*/ 34 h 197"/>
                <a:gd name="T18" fmla="*/ 0 w 315"/>
                <a:gd name="T19" fmla="*/ 14 h 197"/>
                <a:gd name="T20" fmla="*/ 14 w 315"/>
                <a:gd name="T2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197">
                  <a:moveTo>
                    <a:pt x="14" y="0"/>
                  </a:moveTo>
                  <a:lnTo>
                    <a:pt x="154" y="51"/>
                  </a:lnTo>
                  <a:lnTo>
                    <a:pt x="233" y="109"/>
                  </a:lnTo>
                  <a:lnTo>
                    <a:pt x="303" y="174"/>
                  </a:lnTo>
                  <a:lnTo>
                    <a:pt x="314" y="191"/>
                  </a:lnTo>
                  <a:lnTo>
                    <a:pt x="294" y="196"/>
                  </a:lnTo>
                  <a:lnTo>
                    <a:pt x="132" y="101"/>
                  </a:lnTo>
                  <a:lnTo>
                    <a:pt x="73" y="65"/>
                  </a:lnTo>
                  <a:lnTo>
                    <a:pt x="8" y="34"/>
                  </a:lnTo>
                  <a:lnTo>
                    <a:pt x="0" y="14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19" name="Freeform 267"/>
            <p:cNvSpPr>
              <a:spLocks noChangeArrowheads="1"/>
            </p:cNvSpPr>
            <p:nvPr/>
          </p:nvSpPr>
          <p:spPr bwMode="auto">
            <a:xfrm>
              <a:off x="1161" y="3859"/>
              <a:ext cx="47" cy="36"/>
            </a:xfrm>
            <a:custGeom>
              <a:avLst/>
              <a:gdLst>
                <a:gd name="T0" fmla="*/ 20 w 211"/>
                <a:gd name="T1" fmla="*/ 0 h 161"/>
                <a:gd name="T2" fmla="*/ 73 w 211"/>
                <a:gd name="T3" fmla="*/ 37 h 161"/>
                <a:gd name="T4" fmla="*/ 205 w 211"/>
                <a:gd name="T5" fmla="*/ 138 h 161"/>
                <a:gd name="T6" fmla="*/ 210 w 211"/>
                <a:gd name="T7" fmla="*/ 155 h 161"/>
                <a:gd name="T8" fmla="*/ 196 w 211"/>
                <a:gd name="T9" fmla="*/ 160 h 161"/>
                <a:gd name="T10" fmla="*/ 59 w 211"/>
                <a:gd name="T11" fmla="*/ 73 h 161"/>
                <a:gd name="T12" fmla="*/ 34 w 211"/>
                <a:gd name="T13" fmla="*/ 51 h 161"/>
                <a:gd name="T14" fmla="*/ 6 w 211"/>
                <a:gd name="T15" fmla="*/ 28 h 161"/>
                <a:gd name="T16" fmla="*/ 0 w 211"/>
                <a:gd name="T17" fmla="*/ 9 h 161"/>
                <a:gd name="T18" fmla="*/ 20 w 211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161">
                  <a:moveTo>
                    <a:pt x="20" y="0"/>
                  </a:moveTo>
                  <a:lnTo>
                    <a:pt x="73" y="37"/>
                  </a:lnTo>
                  <a:lnTo>
                    <a:pt x="205" y="138"/>
                  </a:lnTo>
                  <a:lnTo>
                    <a:pt x="210" y="155"/>
                  </a:lnTo>
                  <a:lnTo>
                    <a:pt x="196" y="160"/>
                  </a:lnTo>
                  <a:lnTo>
                    <a:pt x="59" y="73"/>
                  </a:lnTo>
                  <a:lnTo>
                    <a:pt x="34" y="51"/>
                  </a:lnTo>
                  <a:lnTo>
                    <a:pt x="6" y="28"/>
                  </a:lnTo>
                  <a:lnTo>
                    <a:pt x="0" y="9"/>
                  </a:lnTo>
                  <a:lnTo>
                    <a:pt x="2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0" name="Freeform 268"/>
            <p:cNvSpPr>
              <a:spLocks noChangeArrowheads="1"/>
            </p:cNvSpPr>
            <p:nvPr/>
          </p:nvSpPr>
          <p:spPr bwMode="auto">
            <a:xfrm>
              <a:off x="1198" y="3861"/>
              <a:ext cx="77" cy="46"/>
            </a:xfrm>
            <a:custGeom>
              <a:avLst/>
              <a:gdLst>
                <a:gd name="T0" fmla="*/ 344 w 345"/>
                <a:gd name="T1" fmla="*/ 25 h 208"/>
                <a:gd name="T2" fmla="*/ 305 w 345"/>
                <a:gd name="T3" fmla="*/ 59 h 208"/>
                <a:gd name="T4" fmla="*/ 269 w 345"/>
                <a:gd name="T5" fmla="*/ 84 h 208"/>
                <a:gd name="T6" fmla="*/ 196 w 345"/>
                <a:gd name="T7" fmla="*/ 126 h 208"/>
                <a:gd name="T8" fmla="*/ 117 w 345"/>
                <a:gd name="T9" fmla="*/ 163 h 208"/>
                <a:gd name="T10" fmla="*/ 36 w 345"/>
                <a:gd name="T11" fmla="*/ 207 h 208"/>
                <a:gd name="T12" fmla="*/ 0 w 345"/>
                <a:gd name="T13" fmla="*/ 191 h 208"/>
                <a:gd name="T14" fmla="*/ 0 w 345"/>
                <a:gd name="T15" fmla="*/ 163 h 208"/>
                <a:gd name="T16" fmla="*/ 14 w 345"/>
                <a:gd name="T17" fmla="*/ 140 h 208"/>
                <a:gd name="T18" fmla="*/ 330 w 345"/>
                <a:gd name="T19" fmla="*/ 0 h 208"/>
                <a:gd name="T20" fmla="*/ 344 w 345"/>
                <a:gd name="T21" fmla="*/ 8 h 208"/>
                <a:gd name="T22" fmla="*/ 344 w 345"/>
                <a:gd name="T23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5" h="208">
                  <a:moveTo>
                    <a:pt x="344" y="25"/>
                  </a:moveTo>
                  <a:lnTo>
                    <a:pt x="305" y="59"/>
                  </a:lnTo>
                  <a:lnTo>
                    <a:pt x="269" y="84"/>
                  </a:lnTo>
                  <a:lnTo>
                    <a:pt x="196" y="126"/>
                  </a:lnTo>
                  <a:lnTo>
                    <a:pt x="117" y="163"/>
                  </a:lnTo>
                  <a:lnTo>
                    <a:pt x="36" y="207"/>
                  </a:lnTo>
                  <a:lnTo>
                    <a:pt x="0" y="191"/>
                  </a:lnTo>
                  <a:lnTo>
                    <a:pt x="0" y="163"/>
                  </a:lnTo>
                  <a:lnTo>
                    <a:pt x="14" y="140"/>
                  </a:lnTo>
                  <a:lnTo>
                    <a:pt x="330" y="0"/>
                  </a:lnTo>
                  <a:lnTo>
                    <a:pt x="344" y="8"/>
                  </a:lnTo>
                  <a:lnTo>
                    <a:pt x="344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1" name="Freeform 269"/>
            <p:cNvSpPr>
              <a:spLocks noChangeArrowheads="1"/>
            </p:cNvSpPr>
            <p:nvPr/>
          </p:nvSpPr>
          <p:spPr bwMode="auto">
            <a:xfrm>
              <a:off x="1169" y="3849"/>
              <a:ext cx="60" cy="39"/>
            </a:xfrm>
            <a:custGeom>
              <a:avLst/>
              <a:gdLst>
                <a:gd name="T0" fmla="*/ 16 w 267"/>
                <a:gd name="T1" fmla="*/ 117 h 177"/>
                <a:gd name="T2" fmla="*/ 134 w 267"/>
                <a:gd name="T3" fmla="*/ 58 h 177"/>
                <a:gd name="T4" fmla="*/ 246 w 267"/>
                <a:gd name="T5" fmla="*/ 0 h 177"/>
                <a:gd name="T6" fmla="*/ 266 w 267"/>
                <a:gd name="T7" fmla="*/ 14 h 177"/>
                <a:gd name="T8" fmla="*/ 257 w 267"/>
                <a:gd name="T9" fmla="*/ 30 h 177"/>
                <a:gd name="T10" fmla="*/ 148 w 267"/>
                <a:gd name="T11" fmla="*/ 100 h 177"/>
                <a:gd name="T12" fmla="*/ 92 w 267"/>
                <a:gd name="T13" fmla="*/ 140 h 177"/>
                <a:gd name="T14" fmla="*/ 30 w 267"/>
                <a:gd name="T15" fmla="*/ 176 h 177"/>
                <a:gd name="T16" fmla="*/ 0 w 267"/>
                <a:gd name="T17" fmla="*/ 159 h 177"/>
                <a:gd name="T18" fmla="*/ 16 w 267"/>
                <a:gd name="T19" fmla="*/ 11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7" h="177">
                  <a:moveTo>
                    <a:pt x="16" y="117"/>
                  </a:moveTo>
                  <a:lnTo>
                    <a:pt x="134" y="58"/>
                  </a:lnTo>
                  <a:lnTo>
                    <a:pt x="246" y="0"/>
                  </a:lnTo>
                  <a:lnTo>
                    <a:pt x="266" y="14"/>
                  </a:lnTo>
                  <a:lnTo>
                    <a:pt x="257" y="30"/>
                  </a:lnTo>
                  <a:lnTo>
                    <a:pt x="148" y="100"/>
                  </a:lnTo>
                  <a:lnTo>
                    <a:pt x="92" y="140"/>
                  </a:lnTo>
                  <a:lnTo>
                    <a:pt x="30" y="176"/>
                  </a:lnTo>
                  <a:lnTo>
                    <a:pt x="0" y="159"/>
                  </a:lnTo>
                  <a:lnTo>
                    <a:pt x="16" y="1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2" name="Freeform 270"/>
            <p:cNvSpPr>
              <a:spLocks noChangeArrowheads="1"/>
            </p:cNvSpPr>
            <p:nvPr/>
          </p:nvSpPr>
          <p:spPr bwMode="auto">
            <a:xfrm>
              <a:off x="1166" y="3823"/>
              <a:ext cx="39" cy="23"/>
            </a:xfrm>
            <a:custGeom>
              <a:avLst/>
              <a:gdLst>
                <a:gd name="T0" fmla="*/ 20 w 178"/>
                <a:gd name="T1" fmla="*/ 53 h 105"/>
                <a:gd name="T2" fmla="*/ 73 w 178"/>
                <a:gd name="T3" fmla="*/ 28 h 105"/>
                <a:gd name="T4" fmla="*/ 163 w 178"/>
                <a:gd name="T5" fmla="*/ 0 h 105"/>
                <a:gd name="T6" fmla="*/ 177 w 178"/>
                <a:gd name="T7" fmla="*/ 8 h 105"/>
                <a:gd name="T8" fmla="*/ 169 w 178"/>
                <a:gd name="T9" fmla="*/ 28 h 105"/>
                <a:gd name="T10" fmla="*/ 129 w 178"/>
                <a:gd name="T11" fmla="*/ 59 h 105"/>
                <a:gd name="T12" fmla="*/ 79 w 178"/>
                <a:gd name="T13" fmla="*/ 90 h 105"/>
                <a:gd name="T14" fmla="*/ 23 w 178"/>
                <a:gd name="T15" fmla="*/ 104 h 105"/>
                <a:gd name="T16" fmla="*/ 0 w 178"/>
                <a:gd name="T17" fmla="*/ 81 h 105"/>
                <a:gd name="T18" fmla="*/ 20 w 178"/>
                <a:gd name="T19" fmla="*/ 5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5">
                  <a:moveTo>
                    <a:pt x="20" y="53"/>
                  </a:moveTo>
                  <a:lnTo>
                    <a:pt x="73" y="28"/>
                  </a:lnTo>
                  <a:lnTo>
                    <a:pt x="163" y="0"/>
                  </a:lnTo>
                  <a:lnTo>
                    <a:pt x="177" y="8"/>
                  </a:lnTo>
                  <a:lnTo>
                    <a:pt x="169" y="28"/>
                  </a:lnTo>
                  <a:lnTo>
                    <a:pt x="129" y="59"/>
                  </a:lnTo>
                  <a:lnTo>
                    <a:pt x="79" y="90"/>
                  </a:lnTo>
                  <a:lnTo>
                    <a:pt x="23" y="104"/>
                  </a:lnTo>
                  <a:lnTo>
                    <a:pt x="0" y="81"/>
                  </a:lnTo>
                  <a:lnTo>
                    <a:pt x="20" y="5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3" name="Freeform 271"/>
            <p:cNvSpPr>
              <a:spLocks noChangeArrowheads="1"/>
            </p:cNvSpPr>
            <p:nvPr/>
          </p:nvSpPr>
          <p:spPr bwMode="auto">
            <a:xfrm>
              <a:off x="1169" y="3792"/>
              <a:ext cx="143" cy="62"/>
            </a:xfrm>
            <a:custGeom>
              <a:avLst/>
              <a:gdLst>
                <a:gd name="T0" fmla="*/ 11 w 634"/>
                <a:gd name="T1" fmla="*/ 0 h 276"/>
                <a:gd name="T2" fmla="*/ 187 w 634"/>
                <a:gd name="T3" fmla="*/ 84 h 276"/>
                <a:gd name="T4" fmla="*/ 302 w 634"/>
                <a:gd name="T5" fmla="*/ 129 h 276"/>
                <a:gd name="T6" fmla="*/ 400 w 634"/>
                <a:gd name="T7" fmla="*/ 149 h 276"/>
                <a:gd name="T8" fmla="*/ 619 w 634"/>
                <a:gd name="T9" fmla="*/ 216 h 276"/>
                <a:gd name="T10" fmla="*/ 633 w 634"/>
                <a:gd name="T11" fmla="*/ 258 h 276"/>
                <a:gd name="T12" fmla="*/ 619 w 634"/>
                <a:gd name="T13" fmla="*/ 275 h 276"/>
                <a:gd name="T14" fmla="*/ 599 w 634"/>
                <a:gd name="T15" fmla="*/ 275 h 276"/>
                <a:gd name="T16" fmla="*/ 493 w 634"/>
                <a:gd name="T17" fmla="*/ 225 h 276"/>
                <a:gd name="T18" fmla="*/ 392 w 634"/>
                <a:gd name="T19" fmla="*/ 194 h 276"/>
                <a:gd name="T20" fmla="*/ 179 w 634"/>
                <a:gd name="T21" fmla="*/ 112 h 276"/>
                <a:gd name="T22" fmla="*/ 92 w 634"/>
                <a:gd name="T23" fmla="*/ 70 h 276"/>
                <a:gd name="T24" fmla="*/ 8 w 634"/>
                <a:gd name="T25" fmla="*/ 31 h 276"/>
                <a:gd name="T26" fmla="*/ 0 w 634"/>
                <a:gd name="T27" fmla="*/ 9 h 276"/>
                <a:gd name="T28" fmla="*/ 11 w 634"/>
                <a:gd name="T2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4" h="276">
                  <a:moveTo>
                    <a:pt x="11" y="0"/>
                  </a:moveTo>
                  <a:lnTo>
                    <a:pt x="187" y="84"/>
                  </a:lnTo>
                  <a:lnTo>
                    <a:pt x="302" y="129"/>
                  </a:lnTo>
                  <a:lnTo>
                    <a:pt x="400" y="149"/>
                  </a:lnTo>
                  <a:lnTo>
                    <a:pt x="619" y="216"/>
                  </a:lnTo>
                  <a:lnTo>
                    <a:pt x="633" y="258"/>
                  </a:lnTo>
                  <a:lnTo>
                    <a:pt x="619" y="275"/>
                  </a:lnTo>
                  <a:lnTo>
                    <a:pt x="599" y="275"/>
                  </a:lnTo>
                  <a:lnTo>
                    <a:pt x="493" y="225"/>
                  </a:lnTo>
                  <a:lnTo>
                    <a:pt x="392" y="194"/>
                  </a:lnTo>
                  <a:lnTo>
                    <a:pt x="179" y="112"/>
                  </a:lnTo>
                  <a:lnTo>
                    <a:pt x="92" y="70"/>
                  </a:lnTo>
                  <a:lnTo>
                    <a:pt x="8" y="31"/>
                  </a:lnTo>
                  <a:lnTo>
                    <a:pt x="0" y="9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4" name="Freeform 272"/>
            <p:cNvSpPr>
              <a:spLocks noChangeArrowheads="1"/>
            </p:cNvSpPr>
            <p:nvPr/>
          </p:nvSpPr>
          <p:spPr bwMode="auto">
            <a:xfrm>
              <a:off x="1348" y="2981"/>
              <a:ext cx="29" cy="167"/>
            </a:xfrm>
            <a:custGeom>
              <a:avLst/>
              <a:gdLst>
                <a:gd name="T0" fmla="*/ 45 w 133"/>
                <a:gd name="T1" fmla="*/ 0 h 743"/>
                <a:gd name="T2" fmla="*/ 67 w 133"/>
                <a:gd name="T3" fmla="*/ 67 h 743"/>
                <a:gd name="T4" fmla="*/ 73 w 133"/>
                <a:gd name="T5" fmla="*/ 131 h 743"/>
                <a:gd name="T6" fmla="*/ 67 w 133"/>
                <a:gd name="T7" fmla="*/ 193 h 743"/>
                <a:gd name="T8" fmla="*/ 73 w 133"/>
                <a:gd name="T9" fmla="*/ 266 h 743"/>
                <a:gd name="T10" fmla="*/ 95 w 133"/>
                <a:gd name="T11" fmla="*/ 353 h 743"/>
                <a:gd name="T12" fmla="*/ 132 w 133"/>
                <a:gd name="T13" fmla="*/ 428 h 743"/>
                <a:gd name="T14" fmla="*/ 126 w 133"/>
                <a:gd name="T15" fmla="*/ 580 h 743"/>
                <a:gd name="T16" fmla="*/ 109 w 133"/>
                <a:gd name="T17" fmla="*/ 728 h 743"/>
                <a:gd name="T18" fmla="*/ 95 w 133"/>
                <a:gd name="T19" fmla="*/ 742 h 743"/>
                <a:gd name="T20" fmla="*/ 87 w 133"/>
                <a:gd name="T21" fmla="*/ 728 h 743"/>
                <a:gd name="T22" fmla="*/ 73 w 133"/>
                <a:gd name="T23" fmla="*/ 591 h 743"/>
                <a:gd name="T24" fmla="*/ 56 w 133"/>
                <a:gd name="T25" fmla="*/ 462 h 743"/>
                <a:gd name="T26" fmla="*/ 0 w 133"/>
                <a:gd name="T27" fmla="*/ 286 h 743"/>
                <a:gd name="T28" fmla="*/ 6 w 133"/>
                <a:gd name="T29" fmla="*/ 213 h 743"/>
                <a:gd name="T30" fmla="*/ 28 w 133"/>
                <a:gd name="T31" fmla="*/ 145 h 743"/>
                <a:gd name="T32" fmla="*/ 42 w 133"/>
                <a:gd name="T33" fmla="*/ 81 h 743"/>
                <a:gd name="T34" fmla="*/ 28 w 133"/>
                <a:gd name="T35" fmla="*/ 16 h 743"/>
                <a:gd name="T36" fmla="*/ 31 w 133"/>
                <a:gd name="T37" fmla="*/ 0 h 743"/>
                <a:gd name="T38" fmla="*/ 45 w 133"/>
                <a:gd name="T39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" h="743">
                  <a:moveTo>
                    <a:pt x="45" y="0"/>
                  </a:moveTo>
                  <a:lnTo>
                    <a:pt x="67" y="67"/>
                  </a:lnTo>
                  <a:lnTo>
                    <a:pt x="73" y="131"/>
                  </a:lnTo>
                  <a:lnTo>
                    <a:pt x="67" y="193"/>
                  </a:lnTo>
                  <a:lnTo>
                    <a:pt x="73" y="266"/>
                  </a:lnTo>
                  <a:lnTo>
                    <a:pt x="95" y="353"/>
                  </a:lnTo>
                  <a:lnTo>
                    <a:pt x="132" y="428"/>
                  </a:lnTo>
                  <a:lnTo>
                    <a:pt x="126" y="580"/>
                  </a:lnTo>
                  <a:lnTo>
                    <a:pt x="109" y="728"/>
                  </a:lnTo>
                  <a:lnTo>
                    <a:pt x="95" y="742"/>
                  </a:lnTo>
                  <a:lnTo>
                    <a:pt x="87" y="728"/>
                  </a:lnTo>
                  <a:lnTo>
                    <a:pt x="73" y="591"/>
                  </a:lnTo>
                  <a:lnTo>
                    <a:pt x="56" y="462"/>
                  </a:lnTo>
                  <a:lnTo>
                    <a:pt x="0" y="286"/>
                  </a:lnTo>
                  <a:lnTo>
                    <a:pt x="6" y="213"/>
                  </a:lnTo>
                  <a:lnTo>
                    <a:pt x="28" y="145"/>
                  </a:lnTo>
                  <a:lnTo>
                    <a:pt x="42" y="81"/>
                  </a:lnTo>
                  <a:lnTo>
                    <a:pt x="28" y="16"/>
                  </a:lnTo>
                  <a:lnTo>
                    <a:pt x="31" y="0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5" name="Freeform 273"/>
            <p:cNvSpPr>
              <a:spLocks noChangeArrowheads="1"/>
            </p:cNvSpPr>
            <p:nvPr/>
          </p:nvSpPr>
          <p:spPr bwMode="auto">
            <a:xfrm>
              <a:off x="1399" y="3087"/>
              <a:ext cx="30" cy="49"/>
            </a:xfrm>
            <a:custGeom>
              <a:avLst/>
              <a:gdLst>
                <a:gd name="T0" fmla="*/ 126 w 138"/>
                <a:gd name="T1" fmla="*/ 42 h 220"/>
                <a:gd name="T2" fmla="*/ 117 w 138"/>
                <a:gd name="T3" fmla="*/ 64 h 220"/>
                <a:gd name="T4" fmla="*/ 117 w 138"/>
                <a:gd name="T5" fmla="*/ 95 h 220"/>
                <a:gd name="T6" fmla="*/ 95 w 138"/>
                <a:gd name="T7" fmla="*/ 148 h 220"/>
                <a:gd name="T8" fmla="*/ 78 w 138"/>
                <a:gd name="T9" fmla="*/ 174 h 220"/>
                <a:gd name="T10" fmla="*/ 67 w 138"/>
                <a:gd name="T11" fmla="*/ 196 h 220"/>
                <a:gd name="T12" fmla="*/ 19 w 138"/>
                <a:gd name="T13" fmla="*/ 219 h 220"/>
                <a:gd name="T14" fmla="*/ 0 w 138"/>
                <a:gd name="T15" fmla="*/ 199 h 220"/>
                <a:gd name="T16" fmla="*/ 0 w 138"/>
                <a:gd name="T17" fmla="*/ 174 h 220"/>
                <a:gd name="T18" fmla="*/ 28 w 138"/>
                <a:gd name="T19" fmla="*/ 123 h 220"/>
                <a:gd name="T20" fmla="*/ 56 w 138"/>
                <a:gd name="T21" fmla="*/ 59 h 220"/>
                <a:gd name="T22" fmla="*/ 117 w 138"/>
                <a:gd name="T23" fmla="*/ 0 h 220"/>
                <a:gd name="T24" fmla="*/ 137 w 138"/>
                <a:gd name="T25" fmla="*/ 8 h 220"/>
                <a:gd name="T26" fmla="*/ 126 w 138"/>
                <a:gd name="T27" fmla="*/ 4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8" h="220">
                  <a:moveTo>
                    <a:pt x="126" y="42"/>
                  </a:moveTo>
                  <a:lnTo>
                    <a:pt x="117" y="64"/>
                  </a:lnTo>
                  <a:lnTo>
                    <a:pt x="117" y="95"/>
                  </a:lnTo>
                  <a:lnTo>
                    <a:pt x="95" y="148"/>
                  </a:lnTo>
                  <a:lnTo>
                    <a:pt x="78" y="174"/>
                  </a:lnTo>
                  <a:lnTo>
                    <a:pt x="67" y="196"/>
                  </a:lnTo>
                  <a:lnTo>
                    <a:pt x="19" y="219"/>
                  </a:lnTo>
                  <a:lnTo>
                    <a:pt x="0" y="199"/>
                  </a:lnTo>
                  <a:lnTo>
                    <a:pt x="0" y="174"/>
                  </a:lnTo>
                  <a:lnTo>
                    <a:pt x="28" y="123"/>
                  </a:lnTo>
                  <a:lnTo>
                    <a:pt x="56" y="59"/>
                  </a:lnTo>
                  <a:lnTo>
                    <a:pt x="117" y="0"/>
                  </a:lnTo>
                  <a:lnTo>
                    <a:pt x="137" y="8"/>
                  </a:lnTo>
                  <a:lnTo>
                    <a:pt x="126" y="4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6" name="Freeform 274"/>
            <p:cNvSpPr>
              <a:spLocks noChangeArrowheads="1"/>
            </p:cNvSpPr>
            <p:nvPr/>
          </p:nvSpPr>
          <p:spPr bwMode="auto">
            <a:xfrm>
              <a:off x="1393" y="3038"/>
              <a:ext cx="12" cy="64"/>
            </a:xfrm>
            <a:custGeom>
              <a:avLst/>
              <a:gdLst>
                <a:gd name="T0" fmla="*/ 37 w 57"/>
                <a:gd name="T1" fmla="*/ 5 h 287"/>
                <a:gd name="T2" fmla="*/ 45 w 57"/>
                <a:gd name="T3" fmla="*/ 59 h 287"/>
                <a:gd name="T4" fmla="*/ 56 w 57"/>
                <a:gd name="T5" fmla="*/ 118 h 287"/>
                <a:gd name="T6" fmla="*/ 45 w 57"/>
                <a:gd name="T7" fmla="*/ 205 h 287"/>
                <a:gd name="T8" fmla="*/ 31 w 57"/>
                <a:gd name="T9" fmla="*/ 286 h 287"/>
                <a:gd name="T10" fmla="*/ 9 w 57"/>
                <a:gd name="T11" fmla="*/ 280 h 287"/>
                <a:gd name="T12" fmla="*/ 0 w 57"/>
                <a:gd name="T13" fmla="*/ 118 h 287"/>
                <a:gd name="T14" fmla="*/ 14 w 57"/>
                <a:gd name="T15" fmla="*/ 0 h 287"/>
                <a:gd name="T16" fmla="*/ 37 w 57"/>
                <a:gd name="T17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87">
                  <a:moveTo>
                    <a:pt x="37" y="5"/>
                  </a:moveTo>
                  <a:lnTo>
                    <a:pt x="45" y="59"/>
                  </a:lnTo>
                  <a:lnTo>
                    <a:pt x="56" y="118"/>
                  </a:lnTo>
                  <a:lnTo>
                    <a:pt x="45" y="205"/>
                  </a:lnTo>
                  <a:lnTo>
                    <a:pt x="31" y="286"/>
                  </a:lnTo>
                  <a:lnTo>
                    <a:pt x="9" y="280"/>
                  </a:lnTo>
                  <a:lnTo>
                    <a:pt x="0" y="118"/>
                  </a:lnTo>
                  <a:lnTo>
                    <a:pt x="14" y="0"/>
                  </a:lnTo>
                  <a:lnTo>
                    <a:pt x="37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7" name="Freeform 275"/>
            <p:cNvSpPr>
              <a:spLocks noChangeArrowheads="1"/>
            </p:cNvSpPr>
            <p:nvPr/>
          </p:nvSpPr>
          <p:spPr bwMode="auto">
            <a:xfrm>
              <a:off x="1495" y="3027"/>
              <a:ext cx="38" cy="103"/>
            </a:xfrm>
            <a:custGeom>
              <a:avLst/>
              <a:gdLst>
                <a:gd name="T0" fmla="*/ 171 w 172"/>
                <a:gd name="T1" fmla="*/ 25 h 458"/>
                <a:gd name="T2" fmla="*/ 131 w 172"/>
                <a:gd name="T3" fmla="*/ 135 h 458"/>
                <a:gd name="T4" fmla="*/ 103 w 172"/>
                <a:gd name="T5" fmla="*/ 258 h 458"/>
                <a:gd name="T6" fmla="*/ 72 w 172"/>
                <a:gd name="T7" fmla="*/ 356 h 458"/>
                <a:gd name="T8" fmla="*/ 22 w 172"/>
                <a:gd name="T9" fmla="*/ 446 h 458"/>
                <a:gd name="T10" fmla="*/ 8 w 172"/>
                <a:gd name="T11" fmla="*/ 457 h 458"/>
                <a:gd name="T12" fmla="*/ 0 w 172"/>
                <a:gd name="T13" fmla="*/ 435 h 458"/>
                <a:gd name="T14" fmla="*/ 16 w 172"/>
                <a:gd name="T15" fmla="*/ 325 h 458"/>
                <a:gd name="T16" fmla="*/ 50 w 172"/>
                <a:gd name="T17" fmla="*/ 230 h 458"/>
                <a:gd name="T18" fmla="*/ 72 w 172"/>
                <a:gd name="T19" fmla="*/ 166 h 458"/>
                <a:gd name="T20" fmla="*/ 95 w 172"/>
                <a:gd name="T21" fmla="*/ 112 h 458"/>
                <a:gd name="T22" fmla="*/ 123 w 172"/>
                <a:gd name="T23" fmla="*/ 59 h 458"/>
                <a:gd name="T24" fmla="*/ 154 w 172"/>
                <a:gd name="T25" fmla="*/ 3 h 458"/>
                <a:gd name="T26" fmla="*/ 171 w 172"/>
                <a:gd name="T27" fmla="*/ 0 h 458"/>
                <a:gd name="T28" fmla="*/ 171 w 172"/>
                <a:gd name="T29" fmla="*/ 25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458">
                  <a:moveTo>
                    <a:pt x="171" y="25"/>
                  </a:moveTo>
                  <a:lnTo>
                    <a:pt x="131" y="135"/>
                  </a:lnTo>
                  <a:lnTo>
                    <a:pt x="103" y="258"/>
                  </a:lnTo>
                  <a:lnTo>
                    <a:pt x="72" y="356"/>
                  </a:lnTo>
                  <a:lnTo>
                    <a:pt x="22" y="446"/>
                  </a:lnTo>
                  <a:lnTo>
                    <a:pt x="8" y="457"/>
                  </a:lnTo>
                  <a:lnTo>
                    <a:pt x="0" y="435"/>
                  </a:lnTo>
                  <a:lnTo>
                    <a:pt x="16" y="325"/>
                  </a:lnTo>
                  <a:lnTo>
                    <a:pt x="50" y="230"/>
                  </a:lnTo>
                  <a:lnTo>
                    <a:pt x="72" y="166"/>
                  </a:lnTo>
                  <a:lnTo>
                    <a:pt x="95" y="112"/>
                  </a:lnTo>
                  <a:lnTo>
                    <a:pt x="123" y="59"/>
                  </a:lnTo>
                  <a:lnTo>
                    <a:pt x="154" y="3"/>
                  </a:lnTo>
                  <a:lnTo>
                    <a:pt x="171" y="0"/>
                  </a:lnTo>
                  <a:lnTo>
                    <a:pt x="171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8" name="Freeform 276"/>
            <p:cNvSpPr>
              <a:spLocks noChangeArrowheads="1"/>
            </p:cNvSpPr>
            <p:nvPr/>
          </p:nvSpPr>
          <p:spPr bwMode="auto">
            <a:xfrm>
              <a:off x="808" y="3277"/>
              <a:ext cx="40" cy="16"/>
            </a:xfrm>
            <a:custGeom>
              <a:avLst/>
              <a:gdLst>
                <a:gd name="T0" fmla="*/ 9 w 181"/>
                <a:gd name="T1" fmla="*/ 0 h 74"/>
                <a:gd name="T2" fmla="*/ 104 w 181"/>
                <a:gd name="T3" fmla="*/ 0 h 74"/>
                <a:gd name="T4" fmla="*/ 163 w 181"/>
                <a:gd name="T5" fmla="*/ 8 h 74"/>
                <a:gd name="T6" fmla="*/ 180 w 181"/>
                <a:gd name="T7" fmla="*/ 22 h 74"/>
                <a:gd name="T8" fmla="*/ 171 w 181"/>
                <a:gd name="T9" fmla="*/ 36 h 74"/>
                <a:gd name="T10" fmla="*/ 98 w 181"/>
                <a:gd name="T11" fmla="*/ 73 h 74"/>
                <a:gd name="T12" fmla="*/ 53 w 181"/>
                <a:gd name="T13" fmla="*/ 50 h 74"/>
                <a:gd name="T14" fmla="*/ 9 w 181"/>
                <a:gd name="T15" fmla="*/ 31 h 74"/>
                <a:gd name="T16" fmla="*/ 0 w 181"/>
                <a:gd name="T17" fmla="*/ 14 h 74"/>
                <a:gd name="T18" fmla="*/ 9 w 181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74">
                  <a:moveTo>
                    <a:pt x="9" y="0"/>
                  </a:moveTo>
                  <a:lnTo>
                    <a:pt x="104" y="0"/>
                  </a:lnTo>
                  <a:lnTo>
                    <a:pt x="163" y="8"/>
                  </a:lnTo>
                  <a:lnTo>
                    <a:pt x="180" y="22"/>
                  </a:lnTo>
                  <a:lnTo>
                    <a:pt x="171" y="36"/>
                  </a:lnTo>
                  <a:lnTo>
                    <a:pt x="98" y="73"/>
                  </a:lnTo>
                  <a:lnTo>
                    <a:pt x="53" y="50"/>
                  </a:lnTo>
                  <a:lnTo>
                    <a:pt x="9" y="31"/>
                  </a:lnTo>
                  <a:lnTo>
                    <a:pt x="0" y="14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29" name="Freeform 277"/>
            <p:cNvSpPr>
              <a:spLocks noChangeArrowheads="1"/>
            </p:cNvSpPr>
            <p:nvPr/>
          </p:nvSpPr>
          <p:spPr bwMode="auto">
            <a:xfrm>
              <a:off x="803" y="3261"/>
              <a:ext cx="43" cy="19"/>
            </a:xfrm>
            <a:custGeom>
              <a:avLst/>
              <a:gdLst>
                <a:gd name="T0" fmla="*/ 0 w 194"/>
                <a:gd name="T1" fmla="*/ 67 h 90"/>
                <a:gd name="T2" fmla="*/ 95 w 194"/>
                <a:gd name="T3" fmla="*/ 14 h 90"/>
                <a:gd name="T4" fmla="*/ 179 w 194"/>
                <a:gd name="T5" fmla="*/ 0 h 90"/>
                <a:gd name="T6" fmla="*/ 193 w 194"/>
                <a:gd name="T7" fmla="*/ 14 h 90"/>
                <a:gd name="T8" fmla="*/ 179 w 194"/>
                <a:gd name="T9" fmla="*/ 25 h 90"/>
                <a:gd name="T10" fmla="*/ 103 w 194"/>
                <a:gd name="T11" fmla="*/ 59 h 90"/>
                <a:gd name="T12" fmla="*/ 3 w 194"/>
                <a:gd name="T13" fmla="*/ 89 h 90"/>
                <a:gd name="T14" fmla="*/ 0 w 194"/>
                <a:gd name="T15" fmla="*/ 6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90">
                  <a:moveTo>
                    <a:pt x="0" y="67"/>
                  </a:moveTo>
                  <a:lnTo>
                    <a:pt x="95" y="14"/>
                  </a:lnTo>
                  <a:lnTo>
                    <a:pt x="179" y="0"/>
                  </a:lnTo>
                  <a:lnTo>
                    <a:pt x="193" y="14"/>
                  </a:lnTo>
                  <a:lnTo>
                    <a:pt x="179" y="25"/>
                  </a:lnTo>
                  <a:lnTo>
                    <a:pt x="103" y="59"/>
                  </a:lnTo>
                  <a:lnTo>
                    <a:pt x="3" y="89"/>
                  </a:lnTo>
                  <a:lnTo>
                    <a:pt x="0" y="6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0" name="Freeform 278"/>
            <p:cNvSpPr>
              <a:spLocks noChangeArrowheads="1"/>
            </p:cNvSpPr>
            <p:nvPr/>
          </p:nvSpPr>
          <p:spPr bwMode="auto">
            <a:xfrm>
              <a:off x="1411" y="2889"/>
              <a:ext cx="10" cy="18"/>
            </a:xfrm>
            <a:custGeom>
              <a:avLst/>
              <a:gdLst>
                <a:gd name="T0" fmla="*/ 36 w 48"/>
                <a:gd name="T1" fmla="*/ 0 h 85"/>
                <a:gd name="T2" fmla="*/ 39 w 48"/>
                <a:gd name="T3" fmla="*/ 34 h 85"/>
                <a:gd name="T4" fmla="*/ 44 w 48"/>
                <a:gd name="T5" fmla="*/ 59 h 85"/>
                <a:gd name="T6" fmla="*/ 47 w 48"/>
                <a:gd name="T7" fmla="*/ 76 h 85"/>
                <a:gd name="T8" fmla="*/ 36 w 48"/>
                <a:gd name="T9" fmla="*/ 84 h 85"/>
                <a:gd name="T10" fmla="*/ 0 w 48"/>
                <a:gd name="T11" fmla="*/ 34 h 85"/>
                <a:gd name="T12" fmla="*/ 8 w 48"/>
                <a:gd name="T13" fmla="*/ 0 h 85"/>
                <a:gd name="T14" fmla="*/ 36 w 48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85">
                  <a:moveTo>
                    <a:pt x="36" y="0"/>
                  </a:moveTo>
                  <a:lnTo>
                    <a:pt x="39" y="34"/>
                  </a:lnTo>
                  <a:lnTo>
                    <a:pt x="44" y="59"/>
                  </a:lnTo>
                  <a:lnTo>
                    <a:pt x="47" y="76"/>
                  </a:lnTo>
                  <a:lnTo>
                    <a:pt x="36" y="84"/>
                  </a:lnTo>
                  <a:lnTo>
                    <a:pt x="0" y="34"/>
                  </a:lnTo>
                  <a:lnTo>
                    <a:pt x="8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1" name="Freeform 279"/>
            <p:cNvSpPr>
              <a:spLocks noChangeArrowheads="1"/>
            </p:cNvSpPr>
            <p:nvPr/>
          </p:nvSpPr>
          <p:spPr bwMode="auto">
            <a:xfrm>
              <a:off x="1430" y="2891"/>
              <a:ext cx="7" cy="17"/>
            </a:xfrm>
            <a:custGeom>
              <a:avLst/>
              <a:gdLst>
                <a:gd name="T0" fmla="*/ 31 w 37"/>
                <a:gd name="T1" fmla="*/ 12 h 80"/>
                <a:gd name="T2" fmla="*/ 36 w 37"/>
                <a:gd name="T3" fmla="*/ 48 h 80"/>
                <a:gd name="T4" fmla="*/ 31 w 37"/>
                <a:gd name="T5" fmla="*/ 59 h 80"/>
                <a:gd name="T6" fmla="*/ 17 w 37"/>
                <a:gd name="T7" fmla="*/ 79 h 80"/>
                <a:gd name="T8" fmla="*/ 3 w 37"/>
                <a:gd name="T9" fmla="*/ 59 h 80"/>
                <a:gd name="T10" fmla="*/ 0 w 37"/>
                <a:gd name="T11" fmla="*/ 48 h 80"/>
                <a:gd name="T12" fmla="*/ 8 w 37"/>
                <a:gd name="T13" fmla="*/ 14 h 80"/>
                <a:gd name="T14" fmla="*/ 17 w 37"/>
                <a:gd name="T15" fmla="*/ 0 h 80"/>
                <a:gd name="T16" fmla="*/ 31 w 37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0">
                  <a:moveTo>
                    <a:pt x="31" y="12"/>
                  </a:moveTo>
                  <a:lnTo>
                    <a:pt x="36" y="48"/>
                  </a:lnTo>
                  <a:lnTo>
                    <a:pt x="31" y="59"/>
                  </a:lnTo>
                  <a:lnTo>
                    <a:pt x="17" y="79"/>
                  </a:lnTo>
                  <a:lnTo>
                    <a:pt x="3" y="59"/>
                  </a:lnTo>
                  <a:lnTo>
                    <a:pt x="0" y="48"/>
                  </a:lnTo>
                  <a:lnTo>
                    <a:pt x="8" y="14"/>
                  </a:lnTo>
                  <a:lnTo>
                    <a:pt x="17" y="0"/>
                  </a:lnTo>
                  <a:lnTo>
                    <a:pt x="31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2" name="Freeform 280"/>
            <p:cNvSpPr>
              <a:spLocks noChangeArrowheads="1"/>
            </p:cNvSpPr>
            <p:nvPr/>
          </p:nvSpPr>
          <p:spPr bwMode="auto">
            <a:xfrm>
              <a:off x="1066" y="2860"/>
              <a:ext cx="46" cy="18"/>
            </a:xfrm>
            <a:custGeom>
              <a:avLst/>
              <a:gdLst>
                <a:gd name="T0" fmla="*/ 0 w 206"/>
                <a:gd name="T1" fmla="*/ 59 h 83"/>
                <a:gd name="T2" fmla="*/ 68 w 206"/>
                <a:gd name="T3" fmla="*/ 34 h 83"/>
                <a:gd name="T4" fmla="*/ 141 w 206"/>
                <a:gd name="T5" fmla="*/ 28 h 83"/>
                <a:gd name="T6" fmla="*/ 191 w 206"/>
                <a:gd name="T7" fmla="*/ 0 h 83"/>
                <a:gd name="T8" fmla="*/ 205 w 206"/>
                <a:gd name="T9" fmla="*/ 0 h 83"/>
                <a:gd name="T10" fmla="*/ 205 w 206"/>
                <a:gd name="T11" fmla="*/ 23 h 83"/>
                <a:gd name="T12" fmla="*/ 183 w 206"/>
                <a:gd name="T13" fmla="*/ 51 h 83"/>
                <a:gd name="T14" fmla="*/ 155 w 206"/>
                <a:gd name="T15" fmla="*/ 73 h 83"/>
                <a:gd name="T16" fmla="*/ 82 w 206"/>
                <a:gd name="T17" fmla="*/ 70 h 83"/>
                <a:gd name="T18" fmla="*/ 9 w 206"/>
                <a:gd name="T19" fmla="*/ 82 h 83"/>
                <a:gd name="T20" fmla="*/ 0 w 206"/>
                <a:gd name="T21" fmla="*/ 5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83">
                  <a:moveTo>
                    <a:pt x="0" y="59"/>
                  </a:moveTo>
                  <a:lnTo>
                    <a:pt x="68" y="34"/>
                  </a:lnTo>
                  <a:lnTo>
                    <a:pt x="141" y="28"/>
                  </a:lnTo>
                  <a:lnTo>
                    <a:pt x="191" y="0"/>
                  </a:lnTo>
                  <a:lnTo>
                    <a:pt x="205" y="0"/>
                  </a:lnTo>
                  <a:lnTo>
                    <a:pt x="205" y="23"/>
                  </a:lnTo>
                  <a:lnTo>
                    <a:pt x="183" y="51"/>
                  </a:lnTo>
                  <a:lnTo>
                    <a:pt x="155" y="73"/>
                  </a:lnTo>
                  <a:lnTo>
                    <a:pt x="82" y="70"/>
                  </a:lnTo>
                  <a:lnTo>
                    <a:pt x="9" y="82"/>
                  </a:lnTo>
                  <a:lnTo>
                    <a:pt x="0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3" name="Freeform 281"/>
            <p:cNvSpPr>
              <a:spLocks noChangeArrowheads="1"/>
            </p:cNvSpPr>
            <p:nvPr/>
          </p:nvSpPr>
          <p:spPr bwMode="auto">
            <a:xfrm>
              <a:off x="1073" y="2883"/>
              <a:ext cx="27" cy="11"/>
            </a:xfrm>
            <a:custGeom>
              <a:avLst/>
              <a:gdLst>
                <a:gd name="T0" fmla="*/ 0 w 125"/>
                <a:gd name="T1" fmla="*/ 6 h 51"/>
                <a:gd name="T2" fmla="*/ 42 w 125"/>
                <a:gd name="T3" fmla="*/ 0 h 51"/>
                <a:gd name="T4" fmla="*/ 65 w 125"/>
                <a:gd name="T5" fmla="*/ 6 h 51"/>
                <a:gd name="T6" fmla="*/ 115 w 125"/>
                <a:gd name="T7" fmla="*/ 0 h 51"/>
                <a:gd name="T8" fmla="*/ 124 w 125"/>
                <a:gd name="T9" fmla="*/ 14 h 51"/>
                <a:gd name="T10" fmla="*/ 115 w 125"/>
                <a:gd name="T11" fmla="*/ 28 h 51"/>
                <a:gd name="T12" fmla="*/ 65 w 125"/>
                <a:gd name="T13" fmla="*/ 50 h 51"/>
                <a:gd name="T14" fmla="*/ 37 w 125"/>
                <a:gd name="T15" fmla="*/ 48 h 51"/>
                <a:gd name="T16" fmla="*/ 0 w 125"/>
                <a:gd name="T17" fmla="*/ 34 h 51"/>
                <a:gd name="T18" fmla="*/ 0 w 125"/>
                <a:gd name="T19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51">
                  <a:moveTo>
                    <a:pt x="0" y="6"/>
                  </a:moveTo>
                  <a:lnTo>
                    <a:pt x="42" y="0"/>
                  </a:lnTo>
                  <a:lnTo>
                    <a:pt x="65" y="6"/>
                  </a:lnTo>
                  <a:lnTo>
                    <a:pt x="115" y="0"/>
                  </a:lnTo>
                  <a:lnTo>
                    <a:pt x="124" y="14"/>
                  </a:lnTo>
                  <a:lnTo>
                    <a:pt x="115" y="28"/>
                  </a:lnTo>
                  <a:lnTo>
                    <a:pt x="65" y="50"/>
                  </a:lnTo>
                  <a:lnTo>
                    <a:pt x="37" y="48"/>
                  </a:lnTo>
                  <a:lnTo>
                    <a:pt x="0" y="34"/>
                  </a:lnTo>
                  <a:lnTo>
                    <a:pt x="0" y="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4" name="Freeform 282"/>
            <p:cNvSpPr>
              <a:spLocks noChangeArrowheads="1"/>
            </p:cNvSpPr>
            <p:nvPr/>
          </p:nvSpPr>
          <p:spPr bwMode="auto">
            <a:xfrm>
              <a:off x="1088" y="2872"/>
              <a:ext cx="4" cy="11"/>
            </a:xfrm>
            <a:custGeom>
              <a:avLst/>
              <a:gdLst>
                <a:gd name="T0" fmla="*/ 17 w 23"/>
                <a:gd name="T1" fmla="*/ 3 h 55"/>
                <a:gd name="T2" fmla="*/ 22 w 23"/>
                <a:gd name="T3" fmla="*/ 54 h 55"/>
                <a:gd name="T4" fmla="*/ 0 w 23"/>
                <a:gd name="T5" fmla="*/ 48 h 55"/>
                <a:gd name="T6" fmla="*/ 5 w 23"/>
                <a:gd name="T7" fmla="*/ 23 h 55"/>
                <a:gd name="T8" fmla="*/ 5 w 23"/>
                <a:gd name="T9" fmla="*/ 0 h 55"/>
                <a:gd name="T10" fmla="*/ 17 w 23"/>
                <a:gd name="T11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5">
                  <a:moveTo>
                    <a:pt x="17" y="3"/>
                  </a:moveTo>
                  <a:lnTo>
                    <a:pt x="22" y="54"/>
                  </a:lnTo>
                  <a:lnTo>
                    <a:pt x="0" y="48"/>
                  </a:lnTo>
                  <a:lnTo>
                    <a:pt x="5" y="23"/>
                  </a:lnTo>
                  <a:lnTo>
                    <a:pt x="5" y="0"/>
                  </a:lnTo>
                  <a:lnTo>
                    <a:pt x="17" y="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5" name="Freeform 283"/>
            <p:cNvSpPr>
              <a:spLocks noChangeArrowheads="1"/>
            </p:cNvSpPr>
            <p:nvPr/>
          </p:nvSpPr>
          <p:spPr bwMode="auto">
            <a:xfrm>
              <a:off x="1076" y="2871"/>
              <a:ext cx="4" cy="16"/>
            </a:xfrm>
            <a:custGeom>
              <a:avLst/>
              <a:gdLst>
                <a:gd name="T0" fmla="*/ 16 w 23"/>
                <a:gd name="T1" fmla="*/ 5 h 74"/>
                <a:gd name="T2" fmla="*/ 22 w 23"/>
                <a:gd name="T3" fmla="*/ 53 h 74"/>
                <a:gd name="T4" fmla="*/ 16 w 23"/>
                <a:gd name="T5" fmla="*/ 73 h 74"/>
                <a:gd name="T6" fmla="*/ 2 w 23"/>
                <a:gd name="T7" fmla="*/ 64 h 74"/>
                <a:gd name="T8" fmla="*/ 0 w 23"/>
                <a:gd name="T9" fmla="*/ 0 h 74"/>
                <a:gd name="T10" fmla="*/ 16 w 23"/>
                <a:gd name="T11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4">
                  <a:moveTo>
                    <a:pt x="16" y="5"/>
                  </a:moveTo>
                  <a:lnTo>
                    <a:pt x="22" y="53"/>
                  </a:lnTo>
                  <a:lnTo>
                    <a:pt x="16" y="73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6" y="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6" name="Freeform 284"/>
            <p:cNvSpPr>
              <a:spLocks noChangeArrowheads="1"/>
            </p:cNvSpPr>
            <p:nvPr/>
          </p:nvSpPr>
          <p:spPr bwMode="auto">
            <a:xfrm>
              <a:off x="1715" y="3762"/>
              <a:ext cx="26" cy="21"/>
            </a:xfrm>
            <a:custGeom>
              <a:avLst/>
              <a:gdLst>
                <a:gd name="T0" fmla="*/ 36 w 121"/>
                <a:gd name="T1" fmla="*/ 0 h 99"/>
                <a:gd name="T2" fmla="*/ 117 w 121"/>
                <a:gd name="T3" fmla="*/ 72 h 99"/>
                <a:gd name="T4" fmla="*/ 120 w 121"/>
                <a:gd name="T5" fmla="*/ 89 h 99"/>
                <a:gd name="T6" fmla="*/ 106 w 121"/>
                <a:gd name="T7" fmla="*/ 98 h 99"/>
                <a:gd name="T8" fmla="*/ 16 w 121"/>
                <a:gd name="T9" fmla="*/ 61 h 99"/>
                <a:gd name="T10" fmla="*/ 0 w 121"/>
                <a:gd name="T11" fmla="*/ 16 h 99"/>
                <a:gd name="T12" fmla="*/ 11 w 121"/>
                <a:gd name="T13" fmla="*/ 0 h 99"/>
                <a:gd name="T14" fmla="*/ 36 w 121"/>
                <a:gd name="T1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99">
                  <a:moveTo>
                    <a:pt x="36" y="0"/>
                  </a:moveTo>
                  <a:lnTo>
                    <a:pt x="117" y="72"/>
                  </a:lnTo>
                  <a:lnTo>
                    <a:pt x="120" y="89"/>
                  </a:lnTo>
                  <a:lnTo>
                    <a:pt x="106" y="98"/>
                  </a:lnTo>
                  <a:lnTo>
                    <a:pt x="16" y="61"/>
                  </a:lnTo>
                  <a:lnTo>
                    <a:pt x="0" y="16"/>
                  </a:lnTo>
                  <a:lnTo>
                    <a:pt x="11" y="0"/>
                  </a:lnTo>
                  <a:lnTo>
                    <a:pt x="3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7" name="Freeform 285"/>
            <p:cNvSpPr>
              <a:spLocks noChangeArrowheads="1"/>
            </p:cNvSpPr>
            <p:nvPr/>
          </p:nvSpPr>
          <p:spPr bwMode="auto">
            <a:xfrm>
              <a:off x="1699" y="3757"/>
              <a:ext cx="39" cy="50"/>
            </a:xfrm>
            <a:custGeom>
              <a:avLst/>
              <a:gdLst>
                <a:gd name="T0" fmla="*/ 166 w 178"/>
                <a:gd name="T1" fmla="*/ 31 h 225"/>
                <a:gd name="T2" fmla="*/ 118 w 178"/>
                <a:gd name="T3" fmla="*/ 48 h 225"/>
                <a:gd name="T4" fmla="*/ 79 w 178"/>
                <a:gd name="T5" fmla="*/ 98 h 225"/>
                <a:gd name="T6" fmla="*/ 23 w 178"/>
                <a:gd name="T7" fmla="*/ 224 h 225"/>
                <a:gd name="T8" fmla="*/ 0 w 178"/>
                <a:gd name="T9" fmla="*/ 224 h 225"/>
                <a:gd name="T10" fmla="*/ 14 w 178"/>
                <a:gd name="T11" fmla="*/ 140 h 225"/>
                <a:gd name="T12" fmla="*/ 42 w 178"/>
                <a:gd name="T13" fmla="*/ 62 h 225"/>
                <a:gd name="T14" fmla="*/ 101 w 178"/>
                <a:gd name="T15" fmla="*/ 11 h 225"/>
                <a:gd name="T16" fmla="*/ 166 w 178"/>
                <a:gd name="T17" fmla="*/ 0 h 225"/>
                <a:gd name="T18" fmla="*/ 177 w 178"/>
                <a:gd name="T19" fmla="*/ 11 h 225"/>
                <a:gd name="T20" fmla="*/ 166 w 178"/>
                <a:gd name="T21" fmla="*/ 3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225">
                  <a:moveTo>
                    <a:pt x="166" y="31"/>
                  </a:moveTo>
                  <a:lnTo>
                    <a:pt x="118" y="48"/>
                  </a:lnTo>
                  <a:lnTo>
                    <a:pt x="79" y="98"/>
                  </a:lnTo>
                  <a:lnTo>
                    <a:pt x="23" y="224"/>
                  </a:lnTo>
                  <a:lnTo>
                    <a:pt x="0" y="224"/>
                  </a:lnTo>
                  <a:lnTo>
                    <a:pt x="14" y="140"/>
                  </a:lnTo>
                  <a:lnTo>
                    <a:pt x="42" y="62"/>
                  </a:lnTo>
                  <a:lnTo>
                    <a:pt x="101" y="11"/>
                  </a:lnTo>
                  <a:lnTo>
                    <a:pt x="166" y="0"/>
                  </a:lnTo>
                  <a:lnTo>
                    <a:pt x="177" y="11"/>
                  </a:lnTo>
                  <a:lnTo>
                    <a:pt x="166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8" name="Freeform 286"/>
            <p:cNvSpPr>
              <a:spLocks noChangeArrowheads="1"/>
            </p:cNvSpPr>
            <p:nvPr/>
          </p:nvSpPr>
          <p:spPr bwMode="auto">
            <a:xfrm>
              <a:off x="1747" y="3767"/>
              <a:ext cx="67" cy="40"/>
            </a:xfrm>
            <a:custGeom>
              <a:avLst/>
              <a:gdLst>
                <a:gd name="T0" fmla="*/ 11 w 298"/>
                <a:gd name="T1" fmla="*/ 0 h 180"/>
                <a:gd name="T2" fmla="*/ 199 w 298"/>
                <a:gd name="T3" fmla="*/ 95 h 180"/>
                <a:gd name="T4" fmla="*/ 266 w 298"/>
                <a:gd name="T5" fmla="*/ 120 h 180"/>
                <a:gd name="T6" fmla="*/ 288 w 298"/>
                <a:gd name="T7" fmla="*/ 149 h 180"/>
                <a:gd name="T8" fmla="*/ 297 w 298"/>
                <a:gd name="T9" fmla="*/ 168 h 180"/>
                <a:gd name="T10" fmla="*/ 280 w 298"/>
                <a:gd name="T11" fmla="*/ 179 h 180"/>
                <a:gd name="T12" fmla="*/ 252 w 298"/>
                <a:gd name="T13" fmla="*/ 179 h 180"/>
                <a:gd name="T14" fmla="*/ 179 w 298"/>
                <a:gd name="T15" fmla="*/ 143 h 180"/>
                <a:gd name="T16" fmla="*/ 95 w 298"/>
                <a:gd name="T17" fmla="*/ 81 h 180"/>
                <a:gd name="T18" fmla="*/ 53 w 298"/>
                <a:gd name="T19" fmla="*/ 50 h 180"/>
                <a:gd name="T20" fmla="*/ 8 w 298"/>
                <a:gd name="T21" fmla="*/ 25 h 180"/>
                <a:gd name="T22" fmla="*/ 0 w 298"/>
                <a:gd name="T23" fmla="*/ 8 h 180"/>
                <a:gd name="T24" fmla="*/ 11 w 298"/>
                <a:gd name="T2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8" h="180">
                  <a:moveTo>
                    <a:pt x="11" y="0"/>
                  </a:moveTo>
                  <a:lnTo>
                    <a:pt x="199" y="95"/>
                  </a:lnTo>
                  <a:lnTo>
                    <a:pt x="266" y="120"/>
                  </a:lnTo>
                  <a:lnTo>
                    <a:pt x="288" y="149"/>
                  </a:lnTo>
                  <a:lnTo>
                    <a:pt x="297" y="168"/>
                  </a:lnTo>
                  <a:lnTo>
                    <a:pt x="280" y="179"/>
                  </a:lnTo>
                  <a:lnTo>
                    <a:pt x="252" y="179"/>
                  </a:lnTo>
                  <a:lnTo>
                    <a:pt x="179" y="143"/>
                  </a:lnTo>
                  <a:lnTo>
                    <a:pt x="95" y="81"/>
                  </a:lnTo>
                  <a:lnTo>
                    <a:pt x="53" y="50"/>
                  </a:lnTo>
                  <a:lnTo>
                    <a:pt x="8" y="25"/>
                  </a:lnTo>
                  <a:lnTo>
                    <a:pt x="0" y="8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39" name="Freeform 287"/>
            <p:cNvSpPr>
              <a:spLocks noChangeArrowheads="1"/>
            </p:cNvSpPr>
            <p:nvPr/>
          </p:nvSpPr>
          <p:spPr bwMode="auto">
            <a:xfrm>
              <a:off x="1558" y="3783"/>
              <a:ext cx="105" cy="31"/>
            </a:xfrm>
            <a:custGeom>
              <a:avLst/>
              <a:gdLst>
                <a:gd name="T0" fmla="*/ 11 w 469"/>
                <a:gd name="T1" fmla="*/ 0 h 141"/>
                <a:gd name="T2" fmla="*/ 84 w 469"/>
                <a:gd name="T3" fmla="*/ 17 h 141"/>
                <a:gd name="T4" fmla="*/ 261 w 469"/>
                <a:gd name="T5" fmla="*/ 51 h 141"/>
                <a:gd name="T6" fmla="*/ 460 w 469"/>
                <a:gd name="T7" fmla="*/ 110 h 141"/>
                <a:gd name="T8" fmla="*/ 468 w 469"/>
                <a:gd name="T9" fmla="*/ 126 h 141"/>
                <a:gd name="T10" fmla="*/ 457 w 469"/>
                <a:gd name="T11" fmla="*/ 140 h 141"/>
                <a:gd name="T12" fmla="*/ 258 w 469"/>
                <a:gd name="T13" fmla="*/ 90 h 141"/>
                <a:gd name="T14" fmla="*/ 81 w 469"/>
                <a:gd name="T15" fmla="*/ 53 h 141"/>
                <a:gd name="T16" fmla="*/ 9 w 469"/>
                <a:gd name="T17" fmla="*/ 31 h 141"/>
                <a:gd name="T18" fmla="*/ 0 w 469"/>
                <a:gd name="T19" fmla="*/ 14 h 141"/>
                <a:gd name="T20" fmla="*/ 11 w 469"/>
                <a:gd name="T2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9" h="141">
                  <a:moveTo>
                    <a:pt x="11" y="0"/>
                  </a:moveTo>
                  <a:lnTo>
                    <a:pt x="84" y="17"/>
                  </a:lnTo>
                  <a:lnTo>
                    <a:pt x="261" y="51"/>
                  </a:lnTo>
                  <a:lnTo>
                    <a:pt x="460" y="110"/>
                  </a:lnTo>
                  <a:lnTo>
                    <a:pt x="468" y="126"/>
                  </a:lnTo>
                  <a:lnTo>
                    <a:pt x="457" y="140"/>
                  </a:lnTo>
                  <a:lnTo>
                    <a:pt x="258" y="90"/>
                  </a:lnTo>
                  <a:lnTo>
                    <a:pt x="81" y="53"/>
                  </a:lnTo>
                  <a:lnTo>
                    <a:pt x="9" y="31"/>
                  </a:lnTo>
                  <a:lnTo>
                    <a:pt x="0" y="14"/>
                  </a:lnTo>
                  <a:lnTo>
                    <a:pt x="1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0" name="Freeform 288"/>
            <p:cNvSpPr>
              <a:spLocks noChangeArrowheads="1"/>
            </p:cNvSpPr>
            <p:nvPr/>
          </p:nvSpPr>
          <p:spPr bwMode="auto">
            <a:xfrm>
              <a:off x="1369" y="3707"/>
              <a:ext cx="21" cy="65"/>
            </a:xfrm>
            <a:custGeom>
              <a:avLst/>
              <a:gdLst>
                <a:gd name="T0" fmla="*/ 95 w 96"/>
                <a:gd name="T1" fmla="*/ 16 h 292"/>
                <a:gd name="T2" fmla="*/ 59 w 96"/>
                <a:gd name="T3" fmla="*/ 140 h 292"/>
                <a:gd name="T4" fmla="*/ 47 w 96"/>
                <a:gd name="T5" fmla="*/ 185 h 292"/>
                <a:gd name="T6" fmla="*/ 22 w 96"/>
                <a:gd name="T7" fmla="*/ 291 h 292"/>
                <a:gd name="T8" fmla="*/ 0 w 96"/>
                <a:gd name="T9" fmla="*/ 288 h 292"/>
                <a:gd name="T10" fmla="*/ 11 w 96"/>
                <a:gd name="T11" fmla="*/ 171 h 292"/>
                <a:gd name="T12" fmla="*/ 22 w 96"/>
                <a:gd name="T13" fmla="*/ 117 h 292"/>
                <a:gd name="T14" fmla="*/ 33 w 96"/>
                <a:gd name="T15" fmla="*/ 103 h 292"/>
                <a:gd name="T16" fmla="*/ 73 w 96"/>
                <a:gd name="T17" fmla="*/ 8 h 292"/>
                <a:gd name="T18" fmla="*/ 87 w 96"/>
                <a:gd name="T19" fmla="*/ 0 h 292"/>
                <a:gd name="T20" fmla="*/ 95 w 96"/>
                <a:gd name="T21" fmla="*/ 1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292">
                  <a:moveTo>
                    <a:pt x="95" y="16"/>
                  </a:moveTo>
                  <a:lnTo>
                    <a:pt x="59" y="140"/>
                  </a:lnTo>
                  <a:lnTo>
                    <a:pt x="47" y="185"/>
                  </a:lnTo>
                  <a:lnTo>
                    <a:pt x="22" y="291"/>
                  </a:lnTo>
                  <a:lnTo>
                    <a:pt x="0" y="288"/>
                  </a:lnTo>
                  <a:lnTo>
                    <a:pt x="11" y="171"/>
                  </a:lnTo>
                  <a:lnTo>
                    <a:pt x="22" y="117"/>
                  </a:lnTo>
                  <a:lnTo>
                    <a:pt x="33" y="103"/>
                  </a:lnTo>
                  <a:lnTo>
                    <a:pt x="73" y="8"/>
                  </a:lnTo>
                  <a:lnTo>
                    <a:pt x="87" y="0"/>
                  </a:lnTo>
                  <a:lnTo>
                    <a:pt x="95" y="1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1" name="Freeform 289"/>
            <p:cNvSpPr>
              <a:spLocks noChangeArrowheads="1"/>
            </p:cNvSpPr>
            <p:nvPr/>
          </p:nvSpPr>
          <p:spPr bwMode="auto">
            <a:xfrm>
              <a:off x="1390" y="3784"/>
              <a:ext cx="18" cy="30"/>
            </a:xfrm>
            <a:custGeom>
              <a:avLst/>
              <a:gdLst>
                <a:gd name="T0" fmla="*/ 81 w 82"/>
                <a:gd name="T1" fmla="*/ 22 h 135"/>
                <a:gd name="T2" fmla="*/ 79 w 82"/>
                <a:gd name="T3" fmla="*/ 67 h 135"/>
                <a:gd name="T4" fmla="*/ 65 w 82"/>
                <a:gd name="T5" fmla="*/ 104 h 135"/>
                <a:gd name="T6" fmla="*/ 51 w 82"/>
                <a:gd name="T7" fmla="*/ 120 h 135"/>
                <a:gd name="T8" fmla="*/ 6 w 82"/>
                <a:gd name="T9" fmla="*/ 134 h 135"/>
                <a:gd name="T10" fmla="*/ 0 w 82"/>
                <a:gd name="T11" fmla="*/ 81 h 135"/>
                <a:gd name="T12" fmla="*/ 11 w 82"/>
                <a:gd name="T13" fmla="*/ 53 h 135"/>
                <a:gd name="T14" fmla="*/ 37 w 82"/>
                <a:gd name="T15" fmla="*/ 31 h 135"/>
                <a:gd name="T16" fmla="*/ 42 w 82"/>
                <a:gd name="T17" fmla="*/ 8 h 135"/>
                <a:gd name="T18" fmla="*/ 56 w 82"/>
                <a:gd name="T19" fmla="*/ 0 h 135"/>
                <a:gd name="T20" fmla="*/ 81 w 82"/>
                <a:gd name="T21" fmla="*/ 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35">
                  <a:moveTo>
                    <a:pt x="81" y="22"/>
                  </a:moveTo>
                  <a:lnTo>
                    <a:pt x="79" y="67"/>
                  </a:lnTo>
                  <a:lnTo>
                    <a:pt x="65" y="104"/>
                  </a:lnTo>
                  <a:lnTo>
                    <a:pt x="51" y="120"/>
                  </a:lnTo>
                  <a:lnTo>
                    <a:pt x="6" y="134"/>
                  </a:lnTo>
                  <a:lnTo>
                    <a:pt x="0" y="81"/>
                  </a:lnTo>
                  <a:lnTo>
                    <a:pt x="11" y="53"/>
                  </a:lnTo>
                  <a:lnTo>
                    <a:pt x="37" y="31"/>
                  </a:lnTo>
                  <a:lnTo>
                    <a:pt x="42" y="8"/>
                  </a:lnTo>
                  <a:lnTo>
                    <a:pt x="56" y="0"/>
                  </a:lnTo>
                  <a:lnTo>
                    <a:pt x="81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2" name="Freeform 290"/>
            <p:cNvSpPr>
              <a:spLocks noChangeArrowheads="1"/>
            </p:cNvSpPr>
            <p:nvPr/>
          </p:nvSpPr>
          <p:spPr bwMode="auto">
            <a:xfrm>
              <a:off x="1357" y="3811"/>
              <a:ext cx="36" cy="28"/>
            </a:xfrm>
            <a:custGeom>
              <a:avLst/>
              <a:gdLst>
                <a:gd name="T0" fmla="*/ 19 w 163"/>
                <a:gd name="T1" fmla="*/ 75 h 127"/>
                <a:gd name="T2" fmla="*/ 53 w 163"/>
                <a:gd name="T3" fmla="*/ 89 h 127"/>
                <a:gd name="T4" fmla="*/ 100 w 163"/>
                <a:gd name="T5" fmla="*/ 53 h 127"/>
                <a:gd name="T6" fmla="*/ 145 w 163"/>
                <a:gd name="T7" fmla="*/ 2 h 127"/>
                <a:gd name="T8" fmla="*/ 162 w 163"/>
                <a:gd name="T9" fmla="*/ 0 h 127"/>
                <a:gd name="T10" fmla="*/ 162 w 163"/>
                <a:gd name="T11" fmla="*/ 16 h 127"/>
                <a:gd name="T12" fmla="*/ 117 w 163"/>
                <a:gd name="T13" fmla="*/ 95 h 127"/>
                <a:gd name="T14" fmla="*/ 53 w 163"/>
                <a:gd name="T15" fmla="*/ 126 h 127"/>
                <a:gd name="T16" fmla="*/ 0 w 163"/>
                <a:gd name="T17" fmla="*/ 95 h 127"/>
                <a:gd name="T18" fmla="*/ 5 w 163"/>
                <a:gd name="T19" fmla="*/ 70 h 127"/>
                <a:gd name="T20" fmla="*/ 19 w 163"/>
                <a:gd name="T21" fmla="*/ 7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27">
                  <a:moveTo>
                    <a:pt x="19" y="75"/>
                  </a:moveTo>
                  <a:lnTo>
                    <a:pt x="53" y="89"/>
                  </a:lnTo>
                  <a:lnTo>
                    <a:pt x="100" y="53"/>
                  </a:lnTo>
                  <a:lnTo>
                    <a:pt x="145" y="2"/>
                  </a:lnTo>
                  <a:lnTo>
                    <a:pt x="162" y="0"/>
                  </a:lnTo>
                  <a:lnTo>
                    <a:pt x="162" y="16"/>
                  </a:lnTo>
                  <a:lnTo>
                    <a:pt x="117" y="95"/>
                  </a:lnTo>
                  <a:lnTo>
                    <a:pt x="53" y="126"/>
                  </a:lnTo>
                  <a:lnTo>
                    <a:pt x="0" y="95"/>
                  </a:lnTo>
                  <a:lnTo>
                    <a:pt x="5" y="70"/>
                  </a:lnTo>
                  <a:lnTo>
                    <a:pt x="19" y="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3" name="Freeform 291"/>
            <p:cNvSpPr>
              <a:spLocks noChangeArrowheads="1"/>
            </p:cNvSpPr>
            <p:nvPr/>
          </p:nvSpPr>
          <p:spPr bwMode="auto">
            <a:xfrm>
              <a:off x="1433" y="3789"/>
              <a:ext cx="111" cy="103"/>
            </a:xfrm>
            <a:custGeom>
              <a:avLst/>
              <a:gdLst>
                <a:gd name="T0" fmla="*/ 493 w 494"/>
                <a:gd name="T1" fmla="*/ 31 h 458"/>
                <a:gd name="T2" fmla="*/ 457 w 494"/>
                <a:gd name="T3" fmla="*/ 62 h 458"/>
                <a:gd name="T4" fmla="*/ 426 w 494"/>
                <a:gd name="T5" fmla="*/ 96 h 458"/>
                <a:gd name="T6" fmla="*/ 367 w 494"/>
                <a:gd name="T7" fmla="*/ 149 h 458"/>
                <a:gd name="T8" fmla="*/ 314 w 494"/>
                <a:gd name="T9" fmla="*/ 202 h 458"/>
                <a:gd name="T10" fmla="*/ 258 w 494"/>
                <a:gd name="T11" fmla="*/ 253 h 458"/>
                <a:gd name="T12" fmla="*/ 204 w 494"/>
                <a:gd name="T13" fmla="*/ 297 h 458"/>
                <a:gd name="T14" fmla="*/ 148 w 494"/>
                <a:gd name="T15" fmla="*/ 348 h 458"/>
                <a:gd name="T16" fmla="*/ 89 w 494"/>
                <a:gd name="T17" fmla="*/ 401 h 458"/>
                <a:gd name="T18" fmla="*/ 19 w 494"/>
                <a:gd name="T19" fmla="*/ 457 h 458"/>
                <a:gd name="T20" fmla="*/ 0 w 494"/>
                <a:gd name="T21" fmla="*/ 449 h 458"/>
                <a:gd name="T22" fmla="*/ 5 w 494"/>
                <a:gd name="T23" fmla="*/ 415 h 458"/>
                <a:gd name="T24" fmla="*/ 73 w 494"/>
                <a:gd name="T25" fmla="*/ 356 h 458"/>
                <a:gd name="T26" fmla="*/ 137 w 494"/>
                <a:gd name="T27" fmla="*/ 303 h 458"/>
                <a:gd name="T28" fmla="*/ 196 w 494"/>
                <a:gd name="T29" fmla="*/ 258 h 458"/>
                <a:gd name="T30" fmla="*/ 244 w 494"/>
                <a:gd name="T31" fmla="*/ 213 h 458"/>
                <a:gd name="T32" fmla="*/ 300 w 494"/>
                <a:gd name="T33" fmla="*/ 163 h 458"/>
                <a:gd name="T34" fmla="*/ 353 w 494"/>
                <a:gd name="T35" fmla="*/ 112 h 458"/>
                <a:gd name="T36" fmla="*/ 412 w 494"/>
                <a:gd name="T37" fmla="*/ 59 h 458"/>
                <a:gd name="T38" fmla="*/ 476 w 494"/>
                <a:gd name="T39" fmla="*/ 0 h 458"/>
                <a:gd name="T40" fmla="*/ 493 w 494"/>
                <a:gd name="T41" fmla="*/ 3 h 458"/>
                <a:gd name="T42" fmla="*/ 493 w 494"/>
                <a:gd name="T43" fmla="*/ 31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4" h="458">
                  <a:moveTo>
                    <a:pt x="493" y="31"/>
                  </a:moveTo>
                  <a:lnTo>
                    <a:pt x="457" y="62"/>
                  </a:lnTo>
                  <a:lnTo>
                    <a:pt x="426" y="96"/>
                  </a:lnTo>
                  <a:lnTo>
                    <a:pt x="367" y="149"/>
                  </a:lnTo>
                  <a:lnTo>
                    <a:pt x="314" y="202"/>
                  </a:lnTo>
                  <a:lnTo>
                    <a:pt x="258" y="253"/>
                  </a:lnTo>
                  <a:lnTo>
                    <a:pt x="204" y="297"/>
                  </a:lnTo>
                  <a:lnTo>
                    <a:pt x="148" y="348"/>
                  </a:lnTo>
                  <a:lnTo>
                    <a:pt x="89" y="401"/>
                  </a:lnTo>
                  <a:lnTo>
                    <a:pt x="19" y="457"/>
                  </a:lnTo>
                  <a:lnTo>
                    <a:pt x="0" y="449"/>
                  </a:lnTo>
                  <a:lnTo>
                    <a:pt x="5" y="415"/>
                  </a:lnTo>
                  <a:lnTo>
                    <a:pt x="73" y="356"/>
                  </a:lnTo>
                  <a:lnTo>
                    <a:pt x="137" y="303"/>
                  </a:lnTo>
                  <a:lnTo>
                    <a:pt x="196" y="258"/>
                  </a:lnTo>
                  <a:lnTo>
                    <a:pt x="244" y="213"/>
                  </a:lnTo>
                  <a:lnTo>
                    <a:pt x="300" y="163"/>
                  </a:lnTo>
                  <a:lnTo>
                    <a:pt x="353" y="112"/>
                  </a:lnTo>
                  <a:lnTo>
                    <a:pt x="412" y="59"/>
                  </a:lnTo>
                  <a:lnTo>
                    <a:pt x="476" y="0"/>
                  </a:lnTo>
                  <a:lnTo>
                    <a:pt x="493" y="3"/>
                  </a:lnTo>
                  <a:lnTo>
                    <a:pt x="493" y="3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4" name="Freeform 292"/>
            <p:cNvSpPr>
              <a:spLocks noChangeArrowheads="1"/>
            </p:cNvSpPr>
            <p:nvPr/>
          </p:nvSpPr>
          <p:spPr bwMode="auto">
            <a:xfrm>
              <a:off x="1421" y="3901"/>
              <a:ext cx="203" cy="109"/>
            </a:xfrm>
            <a:custGeom>
              <a:avLst/>
              <a:gdLst>
                <a:gd name="T0" fmla="*/ 872 w 901"/>
                <a:gd name="T1" fmla="*/ 459 h 485"/>
                <a:gd name="T2" fmla="*/ 855 w 901"/>
                <a:gd name="T3" fmla="*/ 389 h 485"/>
                <a:gd name="T4" fmla="*/ 805 w 901"/>
                <a:gd name="T5" fmla="*/ 353 h 485"/>
                <a:gd name="T6" fmla="*/ 673 w 901"/>
                <a:gd name="T7" fmla="*/ 342 h 485"/>
                <a:gd name="T8" fmla="*/ 530 w 901"/>
                <a:gd name="T9" fmla="*/ 283 h 485"/>
                <a:gd name="T10" fmla="*/ 457 w 901"/>
                <a:gd name="T11" fmla="*/ 243 h 485"/>
                <a:gd name="T12" fmla="*/ 379 w 901"/>
                <a:gd name="T13" fmla="*/ 201 h 485"/>
                <a:gd name="T14" fmla="*/ 281 w 901"/>
                <a:gd name="T15" fmla="*/ 157 h 485"/>
                <a:gd name="T16" fmla="*/ 194 w 901"/>
                <a:gd name="T17" fmla="*/ 117 h 485"/>
                <a:gd name="T18" fmla="*/ 110 w 901"/>
                <a:gd name="T19" fmla="*/ 75 h 485"/>
                <a:gd name="T20" fmla="*/ 9 w 901"/>
                <a:gd name="T21" fmla="*/ 36 h 485"/>
                <a:gd name="T22" fmla="*/ 0 w 901"/>
                <a:gd name="T23" fmla="*/ 14 h 485"/>
                <a:gd name="T24" fmla="*/ 17 w 901"/>
                <a:gd name="T25" fmla="*/ 0 h 485"/>
                <a:gd name="T26" fmla="*/ 393 w 901"/>
                <a:gd name="T27" fmla="*/ 117 h 485"/>
                <a:gd name="T28" fmla="*/ 533 w 901"/>
                <a:gd name="T29" fmla="*/ 179 h 485"/>
                <a:gd name="T30" fmla="*/ 598 w 901"/>
                <a:gd name="T31" fmla="*/ 207 h 485"/>
                <a:gd name="T32" fmla="*/ 673 w 901"/>
                <a:gd name="T33" fmla="*/ 221 h 485"/>
                <a:gd name="T34" fmla="*/ 754 w 901"/>
                <a:gd name="T35" fmla="*/ 229 h 485"/>
                <a:gd name="T36" fmla="*/ 827 w 901"/>
                <a:gd name="T37" fmla="*/ 274 h 485"/>
                <a:gd name="T38" fmla="*/ 878 w 901"/>
                <a:gd name="T39" fmla="*/ 353 h 485"/>
                <a:gd name="T40" fmla="*/ 900 w 901"/>
                <a:gd name="T41" fmla="*/ 459 h 485"/>
                <a:gd name="T42" fmla="*/ 886 w 901"/>
                <a:gd name="T43" fmla="*/ 484 h 485"/>
                <a:gd name="T44" fmla="*/ 872 w 901"/>
                <a:gd name="T45" fmla="*/ 459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1" h="485">
                  <a:moveTo>
                    <a:pt x="872" y="459"/>
                  </a:moveTo>
                  <a:lnTo>
                    <a:pt x="855" y="389"/>
                  </a:lnTo>
                  <a:lnTo>
                    <a:pt x="805" y="353"/>
                  </a:lnTo>
                  <a:lnTo>
                    <a:pt x="673" y="342"/>
                  </a:lnTo>
                  <a:lnTo>
                    <a:pt x="530" y="283"/>
                  </a:lnTo>
                  <a:lnTo>
                    <a:pt x="457" y="243"/>
                  </a:lnTo>
                  <a:lnTo>
                    <a:pt x="379" y="201"/>
                  </a:lnTo>
                  <a:lnTo>
                    <a:pt x="281" y="157"/>
                  </a:lnTo>
                  <a:lnTo>
                    <a:pt x="194" y="117"/>
                  </a:lnTo>
                  <a:lnTo>
                    <a:pt x="110" y="75"/>
                  </a:lnTo>
                  <a:lnTo>
                    <a:pt x="9" y="36"/>
                  </a:lnTo>
                  <a:lnTo>
                    <a:pt x="0" y="14"/>
                  </a:lnTo>
                  <a:lnTo>
                    <a:pt x="17" y="0"/>
                  </a:lnTo>
                  <a:lnTo>
                    <a:pt x="393" y="117"/>
                  </a:lnTo>
                  <a:lnTo>
                    <a:pt x="533" y="179"/>
                  </a:lnTo>
                  <a:lnTo>
                    <a:pt x="598" y="207"/>
                  </a:lnTo>
                  <a:lnTo>
                    <a:pt x="673" y="221"/>
                  </a:lnTo>
                  <a:lnTo>
                    <a:pt x="754" y="229"/>
                  </a:lnTo>
                  <a:lnTo>
                    <a:pt x="827" y="274"/>
                  </a:lnTo>
                  <a:lnTo>
                    <a:pt x="878" y="353"/>
                  </a:lnTo>
                  <a:lnTo>
                    <a:pt x="900" y="459"/>
                  </a:lnTo>
                  <a:lnTo>
                    <a:pt x="886" y="484"/>
                  </a:lnTo>
                  <a:lnTo>
                    <a:pt x="872" y="4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5" name="Freeform 293"/>
            <p:cNvSpPr>
              <a:spLocks noChangeArrowheads="1"/>
            </p:cNvSpPr>
            <p:nvPr/>
          </p:nvSpPr>
          <p:spPr bwMode="auto">
            <a:xfrm>
              <a:off x="1628" y="3896"/>
              <a:ext cx="123" cy="103"/>
            </a:xfrm>
            <a:custGeom>
              <a:avLst/>
              <a:gdLst>
                <a:gd name="T0" fmla="*/ 533 w 548"/>
                <a:gd name="T1" fmla="*/ 37 h 458"/>
                <a:gd name="T2" fmla="*/ 407 w 548"/>
                <a:gd name="T3" fmla="*/ 126 h 458"/>
                <a:gd name="T4" fmla="*/ 353 w 548"/>
                <a:gd name="T5" fmla="*/ 188 h 458"/>
                <a:gd name="T6" fmla="*/ 323 w 548"/>
                <a:gd name="T7" fmla="*/ 216 h 458"/>
                <a:gd name="T8" fmla="*/ 286 w 548"/>
                <a:gd name="T9" fmla="*/ 252 h 458"/>
                <a:gd name="T10" fmla="*/ 241 w 548"/>
                <a:gd name="T11" fmla="*/ 289 h 458"/>
                <a:gd name="T12" fmla="*/ 199 w 548"/>
                <a:gd name="T13" fmla="*/ 317 h 458"/>
                <a:gd name="T14" fmla="*/ 157 w 548"/>
                <a:gd name="T15" fmla="*/ 348 h 458"/>
                <a:gd name="T16" fmla="*/ 110 w 548"/>
                <a:gd name="T17" fmla="*/ 379 h 458"/>
                <a:gd name="T18" fmla="*/ 17 w 548"/>
                <a:gd name="T19" fmla="*/ 457 h 458"/>
                <a:gd name="T20" fmla="*/ 0 w 548"/>
                <a:gd name="T21" fmla="*/ 457 h 458"/>
                <a:gd name="T22" fmla="*/ 0 w 548"/>
                <a:gd name="T23" fmla="*/ 429 h 458"/>
                <a:gd name="T24" fmla="*/ 45 w 548"/>
                <a:gd name="T25" fmla="*/ 365 h 458"/>
                <a:gd name="T26" fmla="*/ 65 w 548"/>
                <a:gd name="T27" fmla="*/ 339 h 458"/>
                <a:gd name="T28" fmla="*/ 87 w 548"/>
                <a:gd name="T29" fmla="*/ 311 h 458"/>
                <a:gd name="T30" fmla="*/ 177 w 548"/>
                <a:gd name="T31" fmla="*/ 247 h 458"/>
                <a:gd name="T32" fmla="*/ 264 w 548"/>
                <a:gd name="T33" fmla="*/ 180 h 458"/>
                <a:gd name="T34" fmla="*/ 300 w 548"/>
                <a:gd name="T35" fmla="*/ 149 h 458"/>
                <a:gd name="T36" fmla="*/ 331 w 548"/>
                <a:gd name="T37" fmla="*/ 118 h 458"/>
                <a:gd name="T38" fmla="*/ 393 w 548"/>
                <a:gd name="T39" fmla="*/ 76 h 458"/>
                <a:gd name="T40" fmla="*/ 457 w 548"/>
                <a:gd name="T41" fmla="*/ 37 h 458"/>
                <a:gd name="T42" fmla="*/ 530 w 548"/>
                <a:gd name="T43" fmla="*/ 0 h 458"/>
                <a:gd name="T44" fmla="*/ 547 w 548"/>
                <a:gd name="T45" fmla="*/ 11 h 458"/>
                <a:gd name="T46" fmla="*/ 533 w 548"/>
                <a:gd name="T47" fmla="*/ 37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8" h="458">
                  <a:moveTo>
                    <a:pt x="533" y="37"/>
                  </a:moveTo>
                  <a:lnTo>
                    <a:pt x="407" y="126"/>
                  </a:lnTo>
                  <a:lnTo>
                    <a:pt x="353" y="188"/>
                  </a:lnTo>
                  <a:lnTo>
                    <a:pt x="323" y="216"/>
                  </a:lnTo>
                  <a:lnTo>
                    <a:pt x="286" y="252"/>
                  </a:lnTo>
                  <a:lnTo>
                    <a:pt x="241" y="289"/>
                  </a:lnTo>
                  <a:lnTo>
                    <a:pt x="199" y="317"/>
                  </a:lnTo>
                  <a:lnTo>
                    <a:pt x="157" y="348"/>
                  </a:lnTo>
                  <a:lnTo>
                    <a:pt x="110" y="379"/>
                  </a:lnTo>
                  <a:lnTo>
                    <a:pt x="17" y="457"/>
                  </a:lnTo>
                  <a:lnTo>
                    <a:pt x="0" y="457"/>
                  </a:lnTo>
                  <a:lnTo>
                    <a:pt x="0" y="429"/>
                  </a:lnTo>
                  <a:lnTo>
                    <a:pt x="45" y="365"/>
                  </a:lnTo>
                  <a:lnTo>
                    <a:pt x="65" y="339"/>
                  </a:lnTo>
                  <a:lnTo>
                    <a:pt x="87" y="311"/>
                  </a:lnTo>
                  <a:lnTo>
                    <a:pt x="177" y="247"/>
                  </a:lnTo>
                  <a:lnTo>
                    <a:pt x="264" y="180"/>
                  </a:lnTo>
                  <a:lnTo>
                    <a:pt x="300" y="149"/>
                  </a:lnTo>
                  <a:lnTo>
                    <a:pt x="331" y="118"/>
                  </a:lnTo>
                  <a:lnTo>
                    <a:pt x="393" y="76"/>
                  </a:lnTo>
                  <a:lnTo>
                    <a:pt x="457" y="37"/>
                  </a:lnTo>
                  <a:lnTo>
                    <a:pt x="530" y="0"/>
                  </a:lnTo>
                  <a:lnTo>
                    <a:pt x="547" y="11"/>
                  </a:lnTo>
                  <a:lnTo>
                    <a:pt x="533" y="3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6" name="Freeform 294"/>
            <p:cNvSpPr>
              <a:spLocks noChangeArrowheads="1"/>
            </p:cNvSpPr>
            <p:nvPr/>
          </p:nvSpPr>
          <p:spPr bwMode="auto">
            <a:xfrm>
              <a:off x="1374" y="3882"/>
              <a:ext cx="197" cy="160"/>
            </a:xfrm>
            <a:custGeom>
              <a:avLst/>
              <a:gdLst>
                <a:gd name="T0" fmla="*/ 182 w 873"/>
                <a:gd name="T1" fmla="*/ 59 h 710"/>
                <a:gd name="T2" fmla="*/ 152 w 873"/>
                <a:gd name="T3" fmla="*/ 40 h 710"/>
                <a:gd name="T4" fmla="*/ 118 w 873"/>
                <a:gd name="T5" fmla="*/ 40 h 710"/>
                <a:gd name="T6" fmla="*/ 65 w 873"/>
                <a:gd name="T7" fmla="*/ 121 h 710"/>
                <a:gd name="T8" fmla="*/ 56 w 873"/>
                <a:gd name="T9" fmla="*/ 185 h 710"/>
                <a:gd name="T10" fmla="*/ 65 w 873"/>
                <a:gd name="T11" fmla="*/ 253 h 710"/>
                <a:gd name="T12" fmla="*/ 124 w 873"/>
                <a:gd name="T13" fmla="*/ 325 h 710"/>
                <a:gd name="T14" fmla="*/ 191 w 873"/>
                <a:gd name="T15" fmla="*/ 376 h 710"/>
                <a:gd name="T16" fmla="*/ 323 w 873"/>
                <a:gd name="T17" fmla="*/ 393 h 710"/>
                <a:gd name="T18" fmla="*/ 449 w 873"/>
                <a:gd name="T19" fmla="*/ 435 h 710"/>
                <a:gd name="T20" fmla="*/ 564 w 873"/>
                <a:gd name="T21" fmla="*/ 502 h 710"/>
                <a:gd name="T22" fmla="*/ 608 w 873"/>
                <a:gd name="T23" fmla="*/ 538 h 710"/>
                <a:gd name="T24" fmla="*/ 653 w 873"/>
                <a:gd name="T25" fmla="*/ 569 h 710"/>
                <a:gd name="T26" fmla="*/ 698 w 873"/>
                <a:gd name="T27" fmla="*/ 606 h 710"/>
                <a:gd name="T28" fmla="*/ 749 w 873"/>
                <a:gd name="T29" fmla="*/ 634 h 710"/>
                <a:gd name="T30" fmla="*/ 858 w 873"/>
                <a:gd name="T31" fmla="*/ 670 h 710"/>
                <a:gd name="T32" fmla="*/ 872 w 873"/>
                <a:gd name="T33" fmla="*/ 693 h 710"/>
                <a:gd name="T34" fmla="*/ 858 w 873"/>
                <a:gd name="T35" fmla="*/ 709 h 710"/>
                <a:gd name="T36" fmla="*/ 639 w 873"/>
                <a:gd name="T37" fmla="*/ 648 h 710"/>
                <a:gd name="T38" fmla="*/ 541 w 873"/>
                <a:gd name="T39" fmla="*/ 606 h 710"/>
                <a:gd name="T40" fmla="*/ 426 w 873"/>
                <a:gd name="T41" fmla="*/ 547 h 710"/>
                <a:gd name="T42" fmla="*/ 359 w 873"/>
                <a:gd name="T43" fmla="*/ 508 h 710"/>
                <a:gd name="T44" fmla="*/ 300 w 873"/>
                <a:gd name="T45" fmla="*/ 480 h 710"/>
                <a:gd name="T46" fmla="*/ 182 w 873"/>
                <a:gd name="T47" fmla="*/ 429 h 710"/>
                <a:gd name="T48" fmla="*/ 14 w 873"/>
                <a:gd name="T49" fmla="*/ 306 h 710"/>
                <a:gd name="T50" fmla="*/ 0 w 873"/>
                <a:gd name="T51" fmla="*/ 213 h 710"/>
                <a:gd name="T52" fmla="*/ 20 w 873"/>
                <a:gd name="T53" fmla="*/ 121 h 710"/>
                <a:gd name="T54" fmla="*/ 37 w 873"/>
                <a:gd name="T55" fmla="*/ 82 h 710"/>
                <a:gd name="T56" fmla="*/ 59 w 873"/>
                <a:gd name="T57" fmla="*/ 45 h 710"/>
                <a:gd name="T58" fmla="*/ 87 w 873"/>
                <a:gd name="T59" fmla="*/ 17 h 710"/>
                <a:gd name="T60" fmla="*/ 115 w 873"/>
                <a:gd name="T61" fmla="*/ 3 h 710"/>
                <a:gd name="T62" fmla="*/ 152 w 873"/>
                <a:gd name="T63" fmla="*/ 0 h 710"/>
                <a:gd name="T64" fmla="*/ 188 w 873"/>
                <a:gd name="T65" fmla="*/ 17 h 710"/>
                <a:gd name="T66" fmla="*/ 202 w 873"/>
                <a:gd name="T67" fmla="*/ 45 h 710"/>
                <a:gd name="T68" fmla="*/ 182 w 873"/>
                <a:gd name="T69" fmla="*/ 59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3" h="710">
                  <a:moveTo>
                    <a:pt x="182" y="59"/>
                  </a:moveTo>
                  <a:lnTo>
                    <a:pt x="152" y="40"/>
                  </a:lnTo>
                  <a:lnTo>
                    <a:pt x="118" y="40"/>
                  </a:lnTo>
                  <a:lnTo>
                    <a:pt x="65" y="121"/>
                  </a:lnTo>
                  <a:lnTo>
                    <a:pt x="56" y="185"/>
                  </a:lnTo>
                  <a:lnTo>
                    <a:pt x="65" y="253"/>
                  </a:lnTo>
                  <a:lnTo>
                    <a:pt x="124" y="325"/>
                  </a:lnTo>
                  <a:lnTo>
                    <a:pt x="191" y="376"/>
                  </a:lnTo>
                  <a:lnTo>
                    <a:pt x="323" y="393"/>
                  </a:lnTo>
                  <a:lnTo>
                    <a:pt x="449" y="435"/>
                  </a:lnTo>
                  <a:lnTo>
                    <a:pt x="564" y="502"/>
                  </a:lnTo>
                  <a:lnTo>
                    <a:pt x="608" y="538"/>
                  </a:lnTo>
                  <a:lnTo>
                    <a:pt x="653" y="569"/>
                  </a:lnTo>
                  <a:lnTo>
                    <a:pt x="698" y="606"/>
                  </a:lnTo>
                  <a:lnTo>
                    <a:pt x="749" y="634"/>
                  </a:lnTo>
                  <a:lnTo>
                    <a:pt x="858" y="670"/>
                  </a:lnTo>
                  <a:lnTo>
                    <a:pt x="872" y="693"/>
                  </a:lnTo>
                  <a:lnTo>
                    <a:pt x="858" y="709"/>
                  </a:lnTo>
                  <a:lnTo>
                    <a:pt x="639" y="648"/>
                  </a:lnTo>
                  <a:lnTo>
                    <a:pt x="541" y="606"/>
                  </a:lnTo>
                  <a:lnTo>
                    <a:pt x="426" y="547"/>
                  </a:lnTo>
                  <a:lnTo>
                    <a:pt x="359" y="508"/>
                  </a:lnTo>
                  <a:lnTo>
                    <a:pt x="300" y="480"/>
                  </a:lnTo>
                  <a:lnTo>
                    <a:pt x="182" y="429"/>
                  </a:lnTo>
                  <a:lnTo>
                    <a:pt x="14" y="306"/>
                  </a:lnTo>
                  <a:lnTo>
                    <a:pt x="0" y="213"/>
                  </a:lnTo>
                  <a:lnTo>
                    <a:pt x="20" y="121"/>
                  </a:lnTo>
                  <a:lnTo>
                    <a:pt x="37" y="82"/>
                  </a:lnTo>
                  <a:lnTo>
                    <a:pt x="59" y="45"/>
                  </a:lnTo>
                  <a:lnTo>
                    <a:pt x="87" y="17"/>
                  </a:lnTo>
                  <a:lnTo>
                    <a:pt x="115" y="3"/>
                  </a:lnTo>
                  <a:lnTo>
                    <a:pt x="152" y="0"/>
                  </a:lnTo>
                  <a:lnTo>
                    <a:pt x="188" y="17"/>
                  </a:lnTo>
                  <a:lnTo>
                    <a:pt x="202" y="45"/>
                  </a:lnTo>
                  <a:lnTo>
                    <a:pt x="182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7" name="Freeform 295"/>
            <p:cNvSpPr>
              <a:spLocks noChangeArrowheads="1"/>
            </p:cNvSpPr>
            <p:nvPr/>
          </p:nvSpPr>
          <p:spPr bwMode="auto">
            <a:xfrm>
              <a:off x="1595" y="3933"/>
              <a:ext cx="141" cy="128"/>
            </a:xfrm>
            <a:custGeom>
              <a:avLst/>
              <a:gdLst>
                <a:gd name="T0" fmla="*/ 14 w 626"/>
                <a:gd name="T1" fmla="*/ 510 h 567"/>
                <a:gd name="T2" fmla="*/ 120 w 626"/>
                <a:gd name="T3" fmla="*/ 496 h 567"/>
                <a:gd name="T4" fmla="*/ 171 w 626"/>
                <a:gd name="T5" fmla="*/ 451 h 567"/>
                <a:gd name="T6" fmla="*/ 221 w 626"/>
                <a:gd name="T7" fmla="*/ 384 h 567"/>
                <a:gd name="T8" fmla="*/ 258 w 626"/>
                <a:gd name="T9" fmla="*/ 308 h 567"/>
                <a:gd name="T10" fmla="*/ 288 w 626"/>
                <a:gd name="T11" fmla="*/ 260 h 567"/>
                <a:gd name="T12" fmla="*/ 319 w 626"/>
                <a:gd name="T13" fmla="*/ 235 h 567"/>
                <a:gd name="T14" fmla="*/ 392 w 626"/>
                <a:gd name="T15" fmla="*/ 193 h 567"/>
                <a:gd name="T16" fmla="*/ 420 w 626"/>
                <a:gd name="T17" fmla="*/ 157 h 567"/>
                <a:gd name="T18" fmla="*/ 448 w 626"/>
                <a:gd name="T19" fmla="*/ 131 h 567"/>
                <a:gd name="T20" fmla="*/ 496 w 626"/>
                <a:gd name="T21" fmla="*/ 75 h 567"/>
                <a:gd name="T22" fmla="*/ 546 w 626"/>
                <a:gd name="T23" fmla="*/ 36 h 567"/>
                <a:gd name="T24" fmla="*/ 605 w 626"/>
                <a:gd name="T25" fmla="*/ 0 h 567"/>
                <a:gd name="T26" fmla="*/ 625 w 626"/>
                <a:gd name="T27" fmla="*/ 8 h 567"/>
                <a:gd name="T28" fmla="*/ 614 w 626"/>
                <a:gd name="T29" fmla="*/ 36 h 567"/>
                <a:gd name="T30" fmla="*/ 510 w 626"/>
                <a:gd name="T31" fmla="*/ 117 h 567"/>
                <a:gd name="T32" fmla="*/ 459 w 626"/>
                <a:gd name="T33" fmla="*/ 168 h 567"/>
                <a:gd name="T34" fmla="*/ 406 w 626"/>
                <a:gd name="T35" fmla="*/ 227 h 567"/>
                <a:gd name="T36" fmla="*/ 316 w 626"/>
                <a:gd name="T37" fmla="*/ 375 h 567"/>
                <a:gd name="T38" fmla="*/ 274 w 626"/>
                <a:gd name="T39" fmla="*/ 459 h 567"/>
                <a:gd name="T40" fmla="*/ 246 w 626"/>
                <a:gd name="T41" fmla="*/ 501 h 567"/>
                <a:gd name="T42" fmla="*/ 213 w 626"/>
                <a:gd name="T43" fmla="*/ 532 h 567"/>
                <a:gd name="T44" fmla="*/ 148 w 626"/>
                <a:gd name="T45" fmla="*/ 566 h 567"/>
                <a:gd name="T46" fmla="*/ 8 w 626"/>
                <a:gd name="T47" fmla="*/ 552 h 567"/>
                <a:gd name="T48" fmla="*/ 0 w 626"/>
                <a:gd name="T49" fmla="*/ 524 h 567"/>
                <a:gd name="T50" fmla="*/ 14 w 626"/>
                <a:gd name="T5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6" h="567">
                  <a:moveTo>
                    <a:pt x="14" y="510"/>
                  </a:moveTo>
                  <a:lnTo>
                    <a:pt x="120" y="496"/>
                  </a:lnTo>
                  <a:lnTo>
                    <a:pt x="171" y="451"/>
                  </a:lnTo>
                  <a:lnTo>
                    <a:pt x="221" y="384"/>
                  </a:lnTo>
                  <a:lnTo>
                    <a:pt x="258" y="308"/>
                  </a:lnTo>
                  <a:lnTo>
                    <a:pt x="288" y="260"/>
                  </a:lnTo>
                  <a:lnTo>
                    <a:pt x="319" y="235"/>
                  </a:lnTo>
                  <a:lnTo>
                    <a:pt x="392" y="193"/>
                  </a:lnTo>
                  <a:lnTo>
                    <a:pt x="420" y="157"/>
                  </a:lnTo>
                  <a:lnTo>
                    <a:pt x="448" y="131"/>
                  </a:lnTo>
                  <a:lnTo>
                    <a:pt x="496" y="75"/>
                  </a:lnTo>
                  <a:lnTo>
                    <a:pt x="546" y="36"/>
                  </a:lnTo>
                  <a:lnTo>
                    <a:pt x="605" y="0"/>
                  </a:lnTo>
                  <a:lnTo>
                    <a:pt x="625" y="8"/>
                  </a:lnTo>
                  <a:lnTo>
                    <a:pt x="614" y="36"/>
                  </a:lnTo>
                  <a:lnTo>
                    <a:pt x="510" y="117"/>
                  </a:lnTo>
                  <a:lnTo>
                    <a:pt x="459" y="168"/>
                  </a:lnTo>
                  <a:lnTo>
                    <a:pt x="406" y="227"/>
                  </a:lnTo>
                  <a:lnTo>
                    <a:pt x="316" y="375"/>
                  </a:lnTo>
                  <a:lnTo>
                    <a:pt x="274" y="459"/>
                  </a:lnTo>
                  <a:lnTo>
                    <a:pt x="246" y="501"/>
                  </a:lnTo>
                  <a:lnTo>
                    <a:pt x="213" y="532"/>
                  </a:lnTo>
                  <a:lnTo>
                    <a:pt x="148" y="566"/>
                  </a:lnTo>
                  <a:lnTo>
                    <a:pt x="8" y="552"/>
                  </a:lnTo>
                  <a:lnTo>
                    <a:pt x="0" y="524"/>
                  </a:lnTo>
                  <a:lnTo>
                    <a:pt x="14" y="51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8" name="Freeform 296"/>
            <p:cNvSpPr>
              <a:spLocks noChangeArrowheads="1"/>
            </p:cNvSpPr>
            <p:nvPr/>
          </p:nvSpPr>
          <p:spPr bwMode="auto">
            <a:xfrm>
              <a:off x="1573" y="3992"/>
              <a:ext cx="48" cy="65"/>
            </a:xfrm>
            <a:custGeom>
              <a:avLst/>
              <a:gdLst>
                <a:gd name="T0" fmla="*/ 202 w 217"/>
                <a:gd name="T1" fmla="*/ 84 h 293"/>
                <a:gd name="T2" fmla="*/ 132 w 217"/>
                <a:gd name="T3" fmla="*/ 79 h 293"/>
                <a:gd name="T4" fmla="*/ 73 w 217"/>
                <a:gd name="T5" fmla="*/ 155 h 293"/>
                <a:gd name="T6" fmla="*/ 73 w 217"/>
                <a:gd name="T7" fmla="*/ 188 h 293"/>
                <a:gd name="T8" fmla="*/ 73 w 217"/>
                <a:gd name="T9" fmla="*/ 213 h 293"/>
                <a:gd name="T10" fmla="*/ 96 w 217"/>
                <a:gd name="T11" fmla="*/ 255 h 293"/>
                <a:gd name="T12" fmla="*/ 96 w 217"/>
                <a:gd name="T13" fmla="*/ 284 h 293"/>
                <a:gd name="T14" fmla="*/ 82 w 217"/>
                <a:gd name="T15" fmla="*/ 292 h 293"/>
                <a:gd name="T16" fmla="*/ 45 w 217"/>
                <a:gd name="T17" fmla="*/ 250 h 293"/>
                <a:gd name="T18" fmla="*/ 14 w 217"/>
                <a:gd name="T19" fmla="*/ 205 h 293"/>
                <a:gd name="T20" fmla="*/ 0 w 217"/>
                <a:gd name="T21" fmla="*/ 101 h 293"/>
                <a:gd name="T22" fmla="*/ 3 w 217"/>
                <a:gd name="T23" fmla="*/ 87 h 293"/>
                <a:gd name="T24" fmla="*/ 51 w 217"/>
                <a:gd name="T25" fmla="*/ 26 h 293"/>
                <a:gd name="T26" fmla="*/ 99 w 217"/>
                <a:gd name="T27" fmla="*/ 0 h 293"/>
                <a:gd name="T28" fmla="*/ 213 w 217"/>
                <a:gd name="T29" fmla="*/ 48 h 293"/>
                <a:gd name="T30" fmla="*/ 216 w 217"/>
                <a:gd name="T31" fmla="*/ 73 h 293"/>
                <a:gd name="T32" fmla="*/ 202 w 217"/>
                <a:gd name="T33" fmla="*/ 8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293">
                  <a:moveTo>
                    <a:pt x="202" y="84"/>
                  </a:moveTo>
                  <a:lnTo>
                    <a:pt x="132" y="79"/>
                  </a:lnTo>
                  <a:lnTo>
                    <a:pt x="73" y="155"/>
                  </a:lnTo>
                  <a:lnTo>
                    <a:pt x="73" y="188"/>
                  </a:lnTo>
                  <a:lnTo>
                    <a:pt x="73" y="213"/>
                  </a:lnTo>
                  <a:lnTo>
                    <a:pt x="96" y="255"/>
                  </a:lnTo>
                  <a:lnTo>
                    <a:pt x="96" y="284"/>
                  </a:lnTo>
                  <a:lnTo>
                    <a:pt x="82" y="292"/>
                  </a:lnTo>
                  <a:lnTo>
                    <a:pt x="45" y="250"/>
                  </a:lnTo>
                  <a:lnTo>
                    <a:pt x="14" y="205"/>
                  </a:lnTo>
                  <a:lnTo>
                    <a:pt x="0" y="101"/>
                  </a:lnTo>
                  <a:lnTo>
                    <a:pt x="3" y="87"/>
                  </a:lnTo>
                  <a:lnTo>
                    <a:pt x="51" y="26"/>
                  </a:lnTo>
                  <a:lnTo>
                    <a:pt x="99" y="0"/>
                  </a:lnTo>
                  <a:lnTo>
                    <a:pt x="213" y="48"/>
                  </a:lnTo>
                  <a:lnTo>
                    <a:pt x="216" y="73"/>
                  </a:lnTo>
                  <a:lnTo>
                    <a:pt x="202" y="8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49" name="Freeform 297"/>
            <p:cNvSpPr>
              <a:spLocks noChangeArrowheads="1"/>
            </p:cNvSpPr>
            <p:nvPr/>
          </p:nvSpPr>
          <p:spPr bwMode="auto">
            <a:xfrm>
              <a:off x="454" y="3821"/>
              <a:ext cx="242" cy="138"/>
            </a:xfrm>
            <a:custGeom>
              <a:avLst/>
              <a:gdLst>
                <a:gd name="T0" fmla="*/ 14 w 1072"/>
                <a:gd name="T1" fmla="*/ 0 h 615"/>
                <a:gd name="T2" fmla="*/ 104 w 1072"/>
                <a:gd name="T3" fmla="*/ 45 h 615"/>
                <a:gd name="T4" fmla="*/ 179 w 1072"/>
                <a:gd name="T5" fmla="*/ 96 h 615"/>
                <a:gd name="T6" fmla="*/ 258 w 1072"/>
                <a:gd name="T7" fmla="*/ 141 h 615"/>
                <a:gd name="T8" fmla="*/ 342 w 1072"/>
                <a:gd name="T9" fmla="*/ 191 h 615"/>
                <a:gd name="T10" fmla="*/ 471 w 1072"/>
                <a:gd name="T11" fmla="*/ 244 h 615"/>
                <a:gd name="T12" fmla="*/ 577 w 1072"/>
                <a:gd name="T13" fmla="*/ 289 h 615"/>
                <a:gd name="T14" fmla="*/ 692 w 1072"/>
                <a:gd name="T15" fmla="*/ 340 h 615"/>
                <a:gd name="T16" fmla="*/ 813 w 1072"/>
                <a:gd name="T17" fmla="*/ 407 h 615"/>
                <a:gd name="T18" fmla="*/ 987 w 1072"/>
                <a:gd name="T19" fmla="*/ 519 h 615"/>
                <a:gd name="T20" fmla="*/ 1023 w 1072"/>
                <a:gd name="T21" fmla="*/ 561 h 615"/>
                <a:gd name="T22" fmla="*/ 1062 w 1072"/>
                <a:gd name="T23" fmla="*/ 589 h 615"/>
                <a:gd name="T24" fmla="*/ 1071 w 1072"/>
                <a:gd name="T25" fmla="*/ 603 h 615"/>
                <a:gd name="T26" fmla="*/ 1059 w 1072"/>
                <a:gd name="T27" fmla="*/ 614 h 615"/>
                <a:gd name="T28" fmla="*/ 950 w 1072"/>
                <a:gd name="T29" fmla="*/ 597 h 615"/>
                <a:gd name="T30" fmla="*/ 908 w 1072"/>
                <a:gd name="T31" fmla="*/ 567 h 615"/>
                <a:gd name="T32" fmla="*/ 869 w 1072"/>
                <a:gd name="T33" fmla="*/ 539 h 615"/>
                <a:gd name="T34" fmla="*/ 782 w 1072"/>
                <a:gd name="T35" fmla="*/ 488 h 615"/>
                <a:gd name="T36" fmla="*/ 717 w 1072"/>
                <a:gd name="T37" fmla="*/ 452 h 615"/>
                <a:gd name="T38" fmla="*/ 659 w 1072"/>
                <a:gd name="T39" fmla="*/ 415 h 615"/>
                <a:gd name="T40" fmla="*/ 611 w 1072"/>
                <a:gd name="T41" fmla="*/ 384 h 615"/>
                <a:gd name="T42" fmla="*/ 560 w 1072"/>
                <a:gd name="T43" fmla="*/ 354 h 615"/>
                <a:gd name="T44" fmla="*/ 451 w 1072"/>
                <a:gd name="T45" fmla="*/ 295 h 615"/>
                <a:gd name="T46" fmla="*/ 398 w 1072"/>
                <a:gd name="T47" fmla="*/ 267 h 615"/>
                <a:gd name="T48" fmla="*/ 333 w 1072"/>
                <a:gd name="T49" fmla="*/ 230 h 615"/>
                <a:gd name="T50" fmla="*/ 244 w 1072"/>
                <a:gd name="T51" fmla="*/ 180 h 615"/>
                <a:gd name="T52" fmla="*/ 171 w 1072"/>
                <a:gd name="T53" fmla="*/ 127 h 615"/>
                <a:gd name="T54" fmla="*/ 95 w 1072"/>
                <a:gd name="T55" fmla="*/ 73 h 615"/>
                <a:gd name="T56" fmla="*/ 3 w 1072"/>
                <a:gd name="T57" fmla="*/ 23 h 615"/>
                <a:gd name="T58" fmla="*/ 0 w 1072"/>
                <a:gd name="T59" fmla="*/ 3 h 615"/>
                <a:gd name="T60" fmla="*/ 14 w 1072"/>
                <a:gd name="T61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2" h="615">
                  <a:moveTo>
                    <a:pt x="14" y="0"/>
                  </a:moveTo>
                  <a:lnTo>
                    <a:pt x="104" y="45"/>
                  </a:lnTo>
                  <a:lnTo>
                    <a:pt x="179" y="96"/>
                  </a:lnTo>
                  <a:lnTo>
                    <a:pt x="258" y="141"/>
                  </a:lnTo>
                  <a:lnTo>
                    <a:pt x="342" y="191"/>
                  </a:lnTo>
                  <a:lnTo>
                    <a:pt x="471" y="244"/>
                  </a:lnTo>
                  <a:lnTo>
                    <a:pt x="577" y="289"/>
                  </a:lnTo>
                  <a:lnTo>
                    <a:pt x="692" y="340"/>
                  </a:lnTo>
                  <a:lnTo>
                    <a:pt x="813" y="407"/>
                  </a:lnTo>
                  <a:lnTo>
                    <a:pt x="987" y="519"/>
                  </a:lnTo>
                  <a:lnTo>
                    <a:pt x="1023" y="561"/>
                  </a:lnTo>
                  <a:lnTo>
                    <a:pt x="1062" y="589"/>
                  </a:lnTo>
                  <a:lnTo>
                    <a:pt x="1071" y="603"/>
                  </a:lnTo>
                  <a:lnTo>
                    <a:pt x="1059" y="614"/>
                  </a:lnTo>
                  <a:lnTo>
                    <a:pt x="950" y="597"/>
                  </a:lnTo>
                  <a:lnTo>
                    <a:pt x="908" y="567"/>
                  </a:lnTo>
                  <a:lnTo>
                    <a:pt x="869" y="539"/>
                  </a:lnTo>
                  <a:lnTo>
                    <a:pt x="782" y="488"/>
                  </a:lnTo>
                  <a:lnTo>
                    <a:pt x="717" y="452"/>
                  </a:lnTo>
                  <a:lnTo>
                    <a:pt x="659" y="415"/>
                  </a:lnTo>
                  <a:lnTo>
                    <a:pt x="611" y="384"/>
                  </a:lnTo>
                  <a:lnTo>
                    <a:pt x="560" y="354"/>
                  </a:lnTo>
                  <a:lnTo>
                    <a:pt x="451" y="295"/>
                  </a:lnTo>
                  <a:lnTo>
                    <a:pt x="398" y="267"/>
                  </a:lnTo>
                  <a:lnTo>
                    <a:pt x="333" y="230"/>
                  </a:lnTo>
                  <a:lnTo>
                    <a:pt x="244" y="180"/>
                  </a:lnTo>
                  <a:lnTo>
                    <a:pt x="171" y="127"/>
                  </a:lnTo>
                  <a:lnTo>
                    <a:pt x="95" y="73"/>
                  </a:lnTo>
                  <a:lnTo>
                    <a:pt x="3" y="23"/>
                  </a:lnTo>
                  <a:lnTo>
                    <a:pt x="0" y="3"/>
                  </a:ln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0" name="Freeform 298"/>
            <p:cNvSpPr>
              <a:spLocks noChangeArrowheads="1"/>
            </p:cNvSpPr>
            <p:nvPr/>
          </p:nvSpPr>
          <p:spPr bwMode="auto">
            <a:xfrm>
              <a:off x="721" y="3846"/>
              <a:ext cx="160" cy="89"/>
            </a:xfrm>
            <a:custGeom>
              <a:avLst/>
              <a:gdLst>
                <a:gd name="T0" fmla="*/ 709 w 710"/>
                <a:gd name="T1" fmla="*/ 22 h 396"/>
                <a:gd name="T2" fmla="*/ 645 w 710"/>
                <a:gd name="T3" fmla="*/ 64 h 396"/>
                <a:gd name="T4" fmla="*/ 592 w 710"/>
                <a:gd name="T5" fmla="*/ 100 h 396"/>
                <a:gd name="T6" fmla="*/ 541 w 710"/>
                <a:gd name="T7" fmla="*/ 131 h 396"/>
                <a:gd name="T8" fmla="*/ 493 w 710"/>
                <a:gd name="T9" fmla="*/ 168 h 396"/>
                <a:gd name="T10" fmla="*/ 443 w 710"/>
                <a:gd name="T11" fmla="*/ 196 h 396"/>
                <a:gd name="T12" fmla="*/ 387 w 710"/>
                <a:gd name="T13" fmla="*/ 229 h 396"/>
                <a:gd name="T14" fmla="*/ 334 w 710"/>
                <a:gd name="T15" fmla="*/ 257 h 396"/>
                <a:gd name="T16" fmla="*/ 269 w 710"/>
                <a:gd name="T17" fmla="*/ 294 h 396"/>
                <a:gd name="T18" fmla="*/ 163 w 710"/>
                <a:gd name="T19" fmla="*/ 353 h 396"/>
                <a:gd name="T20" fmla="*/ 9 w 710"/>
                <a:gd name="T21" fmla="*/ 395 h 396"/>
                <a:gd name="T22" fmla="*/ 0 w 710"/>
                <a:gd name="T23" fmla="*/ 372 h 396"/>
                <a:gd name="T24" fmla="*/ 70 w 710"/>
                <a:gd name="T25" fmla="*/ 322 h 396"/>
                <a:gd name="T26" fmla="*/ 98 w 710"/>
                <a:gd name="T27" fmla="*/ 299 h 396"/>
                <a:gd name="T28" fmla="*/ 140 w 710"/>
                <a:gd name="T29" fmla="*/ 277 h 396"/>
                <a:gd name="T30" fmla="*/ 247 w 710"/>
                <a:gd name="T31" fmla="*/ 218 h 396"/>
                <a:gd name="T32" fmla="*/ 370 w 710"/>
                <a:gd name="T33" fmla="*/ 162 h 396"/>
                <a:gd name="T34" fmla="*/ 474 w 710"/>
                <a:gd name="T35" fmla="*/ 114 h 396"/>
                <a:gd name="T36" fmla="*/ 578 w 710"/>
                <a:gd name="T37" fmla="*/ 64 h 396"/>
                <a:gd name="T38" fmla="*/ 701 w 710"/>
                <a:gd name="T39" fmla="*/ 0 h 396"/>
                <a:gd name="T40" fmla="*/ 709 w 710"/>
                <a:gd name="T41" fmla="*/ 22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0" h="396">
                  <a:moveTo>
                    <a:pt x="709" y="22"/>
                  </a:moveTo>
                  <a:lnTo>
                    <a:pt x="645" y="64"/>
                  </a:lnTo>
                  <a:lnTo>
                    <a:pt x="592" y="100"/>
                  </a:lnTo>
                  <a:lnTo>
                    <a:pt x="541" y="131"/>
                  </a:lnTo>
                  <a:lnTo>
                    <a:pt x="493" y="168"/>
                  </a:lnTo>
                  <a:lnTo>
                    <a:pt x="443" y="196"/>
                  </a:lnTo>
                  <a:lnTo>
                    <a:pt x="387" y="229"/>
                  </a:lnTo>
                  <a:lnTo>
                    <a:pt x="334" y="257"/>
                  </a:lnTo>
                  <a:lnTo>
                    <a:pt x="269" y="294"/>
                  </a:lnTo>
                  <a:lnTo>
                    <a:pt x="163" y="353"/>
                  </a:lnTo>
                  <a:lnTo>
                    <a:pt x="9" y="395"/>
                  </a:lnTo>
                  <a:lnTo>
                    <a:pt x="0" y="372"/>
                  </a:lnTo>
                  <a:lnTo>
                    <a:pt x="70" y="322"/>
                  </a:lnTo>
                  <a:lnTo>
                    <a:pt x="98" y="299"/>
                  </a:lnTo>
                  <a:lnTo>
                    <a:pt x="140" y="277"/>
                  </a:lnTo>
                  <a:lnTo>
                    <a:pt x="247" y="218"/>
                  </a:lnTo>
                  <a:lnTo>
                    <a:pt x="370" y="162"/>
                  </a:lnTo>
                  <a:lnTo>
                    <a:pt x="474" y="114"/>
                  </a:lnTo>
                  <a:lnTo>
                    <a:pt x="578" y="64"/>
                  </a:lnTo>
                  <a:lnTo>
                    <a:pt x="701" y="0"/>
                  </a:lnTo>
                  <a:lnTo>
                    <a:pt x="709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1" name="Freeform 299"/>
            <p:cNvSpPr>
              <a:spLocks noChangeArrowheads="1"/>
            </p:cNvSpPr>
            <p:nvPr/>
          </p:nvSpPr>
          <p:spPr bwMode="auto">
            <a:xfrm>
              <a:off x="405" y="3813"/>
              <a:ext cx="281" cy="179"/>
            </a:xfrm>
            <a:custGeom>
              <a:avLst/>
              <a:gdLst>
                <a:gd name="T0" fmla="*/ 146 w 1243"/>
                <a:gd name="T1" fmla="*/ 28 h 794"/>
                <a:gd name="T2" fmla="*/ 65 w 1243"/>
                <a:gd name="T3" fmla="*/ 84 h 794"/>
                <a:gd name="T4" fmla="*/ 140 w 1243"/>
                <a:gd name="T5" fmla="*/ 106 h 794"/>
                <a:gd name="T6" fmla="*/ 244 w 1243"/>
                <a:gd name="T7" fmla="*/ 165 h 794"/>
                <a:gd name="T8" fmla="*/ 337 w 1243"/>
                <a:gd name="T9" fmla="*/ 224 h 794"/>
                <a:gd name="T10" fmla="*/ 426 w 1243"/>
                <a:gd name="T11" fmla="*/ 283 h 794"/>
                <a:gd name="T12" fmla="*/ 471 w 1243"/>
                <a:gd name="T13" fmla="*/ 314 h 794"/>
                <a:gd name="T14" fmla="*/ 524 w 1243"/>
                <a:gd name="T15" fmla="*/ 345 h 794"/>
                <a:gd name="T16" fmla="*/ 625 w 1243"/>
                <a:gd name="T17" fmla="*/ 403 h 794"/>
                <a:gd name="T18" fmla="*/ 712 w 1243"/>
                <a:gd name="T19" fmla="*/ 459 h 794"/>
                <a:gd name="T20" fmla="*/ 796 w 1243"/>
                <a:gd name="T21" fmla="*/ 507 h 794"/>
                <a:gd name="T22" fmla="*/ 878 w 1243"/>
                <a:gd name="T23" fmla="*/ 558 h 794"/>
                <a:gd name="T24" fmla="*/ 959 w 1243"/>
                <a:gd name="T25" fmla="*/ 602 h 794"/>
                <a:gd name="T26" fmla="*/ 1046 w 1243"/>
                <a:gd name="T27" fmla="*/ 658 h 794"/>
                <a:gd name="T28" fmla="*/ 1135 w 1243"/>
                <a:gd name="T29" fmla="*/ 706 h 794"/>
                <a:gd name="T30" fmla="*/ 1231 w 1243"/>
                <a:gd name="T31" fmla="*/ 765 h 794"/>
                <a:gd name="T32" fmla="*/ 1242 w 1243"/>
                <a:gd name="T33" fmla="*/ 785 h 794"/>
                <a:gd name="T34" fmla="*/ 1228 w 1243"/>
                <a:gd name="T35" fmla="*/ 793 h 794"/>
                <a:gd name="T36" fmla="*/ 1127 w 1243"/>
                <a:gd name="T37" fmla="*/ 734 h 794"/>
                <a:gd name="T38" fmla="*/ 1037 w 1243"/>
                <a:gd name="T39" fmla="*/ 689 h 794"/>
                <a:gd name="T40" fmla="*/ 948 w 1243"/>
                <a:gd name="T41" fmla="*/ 644 h 794"/>
                <a:gd name="T42" fmla="*/ 861 w 1243"/>
                <a:gd name="T43" fmla="*/ 602 h 794"/>
                <a:gd name="T44" fmla="*/ 779 w 1243"/>
                <a:gd name="T45" fmla="*/ 563 h 794"/>
                <a:gd name="T46" fmla="*/ 693 w 1243"/>
                <a:gd name="T47" fmla="*/ 518 h 794"/>
                <a:gd name="T48" fmla="*/ 597 w 1243"/>
                <a:gd name="T49" fmla="*/ 468 h 794"/>
                <a:gd name="T50" fmla="*/ 502 w 1243"/>
                <a:gd name="T51" fmla="*/ 412 h 794"/>
                <a:gd name="T52" fmla="*/ 449 w 1243"/>
                <a:gd name="T53" fmla="*/ 375 h 794"/>
                <a:gd name="T54" fmla="*/ 404 w 1243"/>
                <a:gd name="T55" fmla="*/ 342 h 794"/>
                <a:gd name="T56" fmla="*/ 359 w 1243"/>
                <a:gd name="T57" fmla="*/ 308 h 794"/>
                <a:gd name="T58" fmla="*/ 317 w 1243"/>
                <a:gd name="T59" fmla="*/ 277 h 794"/>
                <a:gd name="T60" fmla="*/ 272 w 1243"/>
                <a:gd name="T61" fmla="*/ 246 h 794"/>
                <a:gd name="T62" fmla="*/ 233 w 1243"/>
                <a:gd name="T63" fmla="*/ 213 h 794"/>
                <a:gd name="T64" fmla="*/ 182 w 1243"/>
                <a:gd name="T65" fmla="*/ 182 h 794"/>
                <a:gd name="T66" fmla="*/ 126 w 1243"/>
                <a:gd name="T67" fmla="*/ 154 h 794"/>
                <a:gd name="T68" fmla="*/ 14 w 1243"/>
                <a:gd name="T69" fmla="*/ 95 h 794"/>
                <a:gd name="T70" fmla="*/ 0 w 1243"/>
                <a:gd name="T71" fmla="*/ 78 h 794"/>
                <a:gd name="T72" fmla="*/ 14 w 1243"/>
                <a:gd name="T73" fmla="*/ 56 h 794"/>
                <a:gd name="T74" fmla="*/ 132 w 1243"/>
                <a:gd name="T75" fmla="*/ 0 h 794"/>
                <a:gd name="T76" fmla="*/ 146 w 1243"/>
                <a:gd name="T77" fmla="*/ 5 h 794"/>
                <a:gd name="T78" fmla="*/ 146 w 1243"/>
                <a:gd name="T79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3" h="794">
                  <a:moveTo>
                    <a:pt x="146" y="28"/>
                  </a:moveTo>
                  <a:lnTo>
                    <a:pt x="65" y="84"/>
                  </a:lnTo>
                  <a:lnTo>
                    <a:pt x="140" y="106"/>
                  </a:lnTo>
                  <a:lnTo>
                    <a:pt x="244" y="165"/>
                  </a:lnTo>
                  <a:lnTo>
                    <a:pt x="337" y="224"/>
                  </a:lnTo>
                  <a:lnTo>
                    <a:pt x="426" y="283"/>
                  </a:lnTo>
                  <a:lnTo>
                    <a:pt x="471" y="314"/>
                  </a:lnTo>
                  <a:lnTo>
                    <a:pt x="524" y="345"/>
                  </a:lnTo>
                  <a:lnTo>
                    <a:pt x="625" y="403"/>
                  </a:lnTo>
                  <a:lnTo>
                    <a:pt x="712" y="459"/>
                  </a:lnTo>
                  <a:lnTo>
                    <a:pt x="796" y="507"/>
                  </a:lnTo>
                  <a:lnTo>
                    <a:pt x="878" y="558"/>
                  </a:lnTo>
                  <a:lnTo>
                    <a:pt x="959" y="602"/>
                  </a:lnTo>
                  <a:lnTo>
                    <a:pt x="1046" y="658"/>
                  </a:lnTo>
                  <a:lnTo>
                    <a:pt x="1135" y="706"/>
                  </a:lnTo>
                  <a:lnTo>
                    <a:pt x="1231" y="765"/>
                  </a:lnTo>
                  <a:lnTo>
                    <a:pt x="1242" y="785"/>
                  </a:lnTo>
                  <a:lnTo>
                    <a:pt x="1228" y="793"/>
                  </a:lnTo>
                  <a:lnTo>
                    <a:pt x="1127" y="734"/>
                  </a:lnTo>
                  <a:lnTo>
                    <a:pt x="1037" y="689"/>
                  </a:lnTo>
                  <a:lnTo>
                    <a:pt x="948" y="644"/>
                  </a:lnTo>
                  <a:lnTo>
                    <a:pt x="861" y="602"/>
                  </a:lnTo>
                  <a:lnTo>
                    <a:pt x="779" y="563"/>
                  </a:lnTo>
                  <a:lnTo>
                    <a:pt x="693" y="518"/>
                  </a:lnTo>
                  <a:lnTo>
                    <a:pt x="597" y="468"/>
                  </a:lnTo>
                  <a:lnTo>
                    <a:pt x="502" y="412"/>
                  </a:lnTo>
                  <a:lnTo>
                    <a:pt x="449" y="375"/>
                  </a:lnTo>
                  <a:lnTo>
                    <a:pt x="404" y="342"/>
                  </a:lnTo>
                  <a:lnTo>
                    <a:pt x="359" y="308"/>
                  </a:lnTo>
                  <a:lnTo>
                    <a:pt x="317" y="277"/>
                  </a:lnTo>
                  <a:lnTo>
                    <a:pt x="272" y="246"/>
                  </a:lnTo>
                  <a:lnTo>
                    <a:pt x="233" y="213"/>
                  </a:lnTo>
                  <a:lnTo>
                    <a:pt x="182" y="182"/>
                  </a:lnTo>
                  <a:lnTo>
                    <a:pt x="126" y="154"/>
                  </a:lnTo>
                  <a:lnTo>
                    <a:pt x="14" y="95"/>
                  </a:lnTo>
                  <a:lnTo>
                    <a:pt x="0" y="78"/>
                  </a:lnTo>
                  <a:lnTo>
                    <a:pt x="14" y="56"/>
                  </a:lnTo>
                  <a:lnTo>
                    <a:pt x="132" y="0"/>
                  </a:lnTo>
                  <a:lnTo>
                    <a:pt x="146" y="5"/>
                  </a:lnTo>
                  <a:lnTo>
                    <a:pt x="146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2" name="Freeform 300"/>
            <p:cNvSpPr>
              <a:spLocks noChangeArrowheads="1"/>
            </p:cNvSpPr>
            <p:nvPr/>
          </p:nvSpPr>
          <p:spPr bwMode="auto">
            <a:xfrm>
              <a:off x="697" y="3875"/>
              <a:ext cx="140" cy="119"/>
            </a:xfrm>
            <a:custGeom>
              <a:avLst/>
              <a:gdLst>
                <a:gd name="T0" fmla="*/ 3 w 620"/>
                <a:gd name="T1" fmla="*/ 504 h 528"/>
                <a:gd name="T2" fmla="*/ 84 w 620"/>
                <a:gd name="T3" fmla="*/ 434 h 528"/>
                <a:gd name="T4" fmla="*/ 118 w 620"/>
                <a:gd name="T5" fmla="*/ 395 h 528"/>
                <a:gd name="T6" fmla="*/ 148 w 620"/>
                <a:gd name="T7" fmla="*/ 358 h 528"/>
                <a:gd name="T8" fmla="*/ 179 w 620"/>
                <a:gd name="T9" fmla="*/ 322 h 528"/>
                <a:gd name="T10" fmla="*/ 216 w 620"/>
                <a:gd name="T11" fmla="*/ 286 h 528"/>
                <a:gd name="T12" fmla="*/ 258 w 620"/>
                <a:gd name="T13" fmla="*/ 249 h 528"/>
                <a:gd name="T14" fmla="*/ 297 w 620"/>
                <a:gd name="T15" fmla="*/ 218 h 528"/>
                <a:gd name="T16" fmla="*/ 361 w 620"/>
                <a:gd name="T17" fmla="*/ 168 h 528"/>
                <a:gd name="T18" fmla="*/ 426 w 620"/>
                <a:gd name="T19" fmla="*/ 123 h 528"/>
                <a:gd name="T20" fmla="*/ 471 w 620"/>
                <a:gd name="T21" fmla="*/ 87 h 528"/>
                <a:gd name="T22" fmla="*/ 516 w 620"/>
                <a:gd name="T23" fmla="*/ 59 h 528"/>
                <a:gd name="T24" fmla="*/ 605 w 620"/>
                <a:gd name="T25" fmla="*/ 0 h 528"/>
                <a:gd name="T26" fmla="*/ 619 w 620"/>
                <a:gd name="T27" fmla="*/ 5 h 528"/>
                <a:gd name="T28" fmla="*/ 614 w 620"/>
                <a:gd name="T29" fmla="*/ 22 h 528"/>
                <a:gd name="T30" fmla="*/ 532 w 620"/>
                <a:gd name="T31" fmla="*/ 101 h 528"/>
                <a:gd name="T32" fmla="*/ 496 w 620"/>
                <a:gd name="T33" fmla="*/ 140 h 528"/>
                <a:gd name="T34" fmla="*/ 451 w 620"/>
                <a:gd name="T35" fmla="*/ 182 h 528"/>
                <a:gd name="T36" fmla="*/ 389 w 620"/>
                <a:gd name="T37" fmla="*/ 227 h 528"/>
                <a:gd name="T38" fmla="*/ 319 w 620"/>
                <a:gd name="T39" fmla="*/ 272 h 528"/>
                <a:gd name="T40" fmla="*/ 238 w 620"/>
                <a:gd name="T41" fmla="*/ 339 h 528"/>
                <a:gd name="T42" fmla="*/ 168 w 620"/>
                <a:gd name="T43" fmla="*/ 403 h 528"/>
                <a:gd name="T44" fmla="*/ 132 w 620"/>
                <a:gd name="T45" fmla="*/ 434 h 528"/>
                <a:gd name="T46" fmla="*/ 95 w 620"/>
                <a:gd name="T47" fmla="*/ 462 h 528"/>
                <a:gd name="T48" fmla="*/ 53 w 620"/>
                <a:gd name="T49" fmla="*/ 499 h 528"/>
                <a:gd name="T50" fmla="*/ 14 w 620"/>
                <a:gd name="T51" fmla="*/ 527 h 528"/>
                <a:gd name="T52" fmla="*/ 0 w 620"/>
                <a:gd name="T53" fmla="*/ 527 h 528"/>
                <a:gd name="T54" fmla="*/ 3 w 620"/>
                <a:gd name="T55" fmla="*/ 504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0" h="528">
                  <a:moveTo>
                    <a:pt x="3" y="504"/>
                  </a:moveTo>
                  <a:lnTo>
                    <a:pt x="84" y="434"/>
                  </a:lnTo>
                  <a:lnTo>
                    <a:pt x="118" y="395"/>
                  </a:lnTo>
                  <a:lnTo>
                    <a:pt x="148" y="358"/>
                  </a:lnTo>
                  <a:lnTo>
                    <a:pt x="179" y="322"/>
                  </a:lnTo>
                  <a:lnTo>
                    <a:pt x="216" y="286"/>
                  </a:lnTo>
                  <a:lnTo>
                    <a:pt x="258" y="249"/>
                  </a:lnTo>
                  <a:lnTo>
                    <a:pt x="297" y="218"/>
                  </a:lnTo>
                  <a:lnTo>
                    <a:pt x="361" y="168"/>
                  </a:lnTo>
                  <a:lnTo>
                    <a:pt x="426" y="123"/>
                  </a:lnTo>
                  <a:lnTo>
                    <a:pt x="471" y="87"/>
                  </a:lnTo>
                  <a:lnTo>
                    <a:pt x="516" y="59"/>
                  </a:lnTo>
                  <a:lnTo>
                    <a:pt x="605" y="0"/>
                  </a:lnTo>
                  <a:lnTo>
                    <a:pt x="619" y="5"/>
                  </a:lnTo>
                  <a:lnTo>
                    <a:pt x="614" y="22"/>
                  </a:lnTo>
                  <a:lnTo>
                    <a:pt x="532" y="101"/>
                  </a:lnTo>
                  <a:lnTo>
                    <a:pt x="496" y="140"/>
                  </a:lnTo>
                  <a:lnTo>
                    <a:pt x="451" y="182"/>
                  </a:lnTo>
                  <a:lnTo>
                    <a:pt x="389" y="227"/>
                  </a:lnTo>
                  <a:lnTo>
                    <a:pt x="319" y="272"/>
                  </a:lnTo>
                  <a:lnTo>
                    <a:pt x="238" y="339"/>
                  </a:lnTo>
                  <a:lnTo>
                    <a:pt x="168" y="403"/>
                  </a:lnTo>
                  <a:lnTo>
                    <a:pt x="132" y="434"/>
                  </a:lnTo>
                  <a:lnTo>
                    <a:pt x="95" y="462"/>
                  </a:lnTo>
                  <a:lnTo>
                    <a:pt x="53" y="499"/>
                  </a:lnTo>
                  <a:lnTo>
                    <a:pt x="14" y="527"/>
                  </a:lnTo>
                  <a:lnTo>
                    <a:pt x="0" y="527"/>
                  </a:lnTo>
                  <a:lnTo>
                    <a:pt x="3" y="5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3" name="Freeform 301"/>
            <p:cNvSpPr>
              <a:spLocks noChangeArrowheads="1"/>
            </p:cNvSpPr>
            <p:nvPr/>
          </p:nvSpPr>
          <p:spPr bwMode="auto">
            <a:xfrm>
              <a:off x="742" y="3821"/>
              <a:ext cx="11" cy="36"/>
            </a:xfrm>
            <a:custGeom>
              <a:avLst/>
              <a:gdLst>
                <a:gd name="T0" fmla="*/ 33 w 51"/>
                <a:gd name="T1" fmla="*/ 14 h 164"/>
                <a:gd name="T2" fmla="*/ 50 w 51"/>
                <a:gd name="T3" fmla="*/ 104 h 164"/>
                <a:gd name="T4" fmla="*/ 22 w 51"/>
                <a:gd name="T5" fmla="*/ 149 h 164"/>
                <a:gd name="T6" fmla="*/ 11 w 51"/>
                <a:gd name="T7" fmla="*/ 163 h 164"/>
                <a:gd name="T8" fmla="*/ 0 w 51"/>
                <a:gd name="T9" fmla="*/ 143 h 164"/>
                <a:gd name="T10" fmla="*/ 0 w 51"/>
                <a:gd name="T11" fmla="*/ 99 h 164"/>
                <a:gd name="T12" fmla="*/ 11 w 51"/>
                <a:gd name="T13" fmla="*/ 17 h 164"/>
                <a:gd name="T14" fmla="*/ 19 w 51"/>
                <a:gd name="T15" fmla="*/ 0 h 164"/>
                <a:gd name="T16" fmla="*/ 33 w 51"/>
                <a:gd name="T17" fmla="*/ 1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64">
                  <a:moveTo>
                    <a:pt x="33" y="14"/>
                  </a:moveTo>
                  <a:lnTo>
                    <a:pt x="50" y="104"/>
                  </a:lnTo>
                  <a:lnTo>
                    <a:pt x="22" y="149"/>
                  </a:lnTo>
                  <a:lnTo>
                    <a:pt x="11" y="163"/>
                  </a:lnTo>
                  <a:lnTo>
                    <a:pt x="0" y="143"/>
                  </a:lnTo>
                  <a:lnTo>
                    <a:pt x="0" y="99"/>
                  </a:lnTo>
                  <a:lnTo>
                    <a:pt x="11" y="17"/>
                  </a:lnTo>
                  <a:lnTo>
                    <a:pt x="19" y="0"/>
                  </a:lnTo>
                  <a:lnTo>
                    <a:pt x="33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4" name="Freeform 302"/>
            <p:cNvSpPr>
              <a:spLocks noChangeArrowheads="1"/>
            </p:cNvSpPr>
            <p:nvPr/>
          </p:nvSpPr>
          <p:spPr bwMode="auto">
            <a:xfrm>
              <a:off x="995" y="3360"/>
              <a:ext cx="88" cy="92"/>
            </a:xfrm>
            <a:custGeom>
              <a:avLst/>
              <a:gdLst>
                <a:gd name="T0" fmla="*/ 9 w 394"/>
                <a:gd name="T1" fmla="*/ 362 h 408"/>
                <a:gd name="T2" fmla="*/ 112 w 394"/>
                <a:gd name="T3" fmla="*/ 370 h 408"/>
                <a:gd name="T4" fmla="*/ 202 w 394"/>
                <a:gd name="T5" fmla="*/ 334 h 408"/>
                <a:gd name="T6" fmla="*/ 247 w 394"/>
                <a:gd name="T7" fmla="*/ 250 h 408"/>
                <a:gd name="T8" fmla="*/ 281 w 394"/>
                <a:gd name="T9" fmla="*/ 140 h 408"/>
                <a:gd name="T10" fmla="*/ 325 w 394"/>
                <a:gd name="T11" fmla="*/ 73 h 408"/>
                <a:gd name="T12" fmla="*/ 376 w 394"/>
                <a:gd name="T13" fmla="*/ 0 h 408"/>
                <a:gd name="T14" fmla="*/ 393 w 394"/>
                <a:gd name="T15" fmla="*/ 0 h 408"/>
                <a:gd name="T16" fmla="*/ 393 w 394"/>
                <a:gd name="T17" fmla="*/ 23 h 408"/>
                <a:gd name="T18" fmla="*/ 325 w 394"/>
                <a:gd name="T19" fmla="*/ 180 h 408"/>
                <a:gd name="T20" fmla="*/ 283 w 394"/>
                <a:gd name="T21" fmla="*/ 289 h 408"/>
                <a:gd name="T22" fmla="*/ 261 w 394"/>
                <a:gd name="T23" fmla="*/ 334 h 408"/>
                <a:gd name="T24" fmla="*/ 225 w 394"/>
                <a:gd name="T25" fmla="*/ 376 h 408"/>
                <a:gd name="T26" fmla="*/ 171 w 394"/>
                <a:gd name="T27" fmla="*/ 401 h 408"/>
                <a:gd name="T28" fmla="*/ 121 w 394"/>
                <a:gd name="T29" fmla="*/ 407 h 408"/>
                <a:gd name="T30" fmla="*/ 9 w 394"/>
                <a:gd name="T31" fmla="*/ 393 h 408"/>
                <a:gd name="T32" fmla="*/ 0 w 394"/>
                <a:gd name="T33" fmla="*/ 379 h 408"/>
                <a:gd name="T34" fmla="*/ 9 w 394"/>
                <a:gd name="T35" fmla="*/ 36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4" h="408">
                  <a:moveTo>
                    <a:pt x="9" y="362"/>
                  </a:moveTo>
                  <a:lnTo>
                    <a:pt x="112" y="370"/>
                  </a:lnTo>
                  <a:lnTo>
                    <a:pt x="202" y="334"/>
                  </a:lnTo>
                  <a:lnTo>
                    <a:pt x="247" y="250"/>
                  </a:lnTo>
                  <a:lnTo>
                    <a:pt x="281" y="140"/>
                  </a:lnTo>
                  <a:lnTo>
                    <a:pt x="325" y="73"/>
                  </a:lnTo>
                  <a:lnTo>
                    <a:pt x="376" y="0"/>
                  </a:lnTo>
                  <a:lnTo>
                    <a:pt x="393" y="0"/>
                  </a:lnTo>
                  <a:lnTo>
                    <a:pt x="393" y="23"/>
                  </a:lnTo>
                  <a:lnTo>
                    <a:pt x="325" y="180"/>
                  </a:lnTo>
                  <a:lnTo>
                    <a:pt x="283" y="289"/>
                  </a:lnTo>
                  <a:lnTo>
                    <a:pt x="261" y="334"/>
                  </a:lnTo>
                  <a:lnTo>
                    <a:pt x="225" y="376"/>
                  </a:lnTo>
                  <a:lnTo>
                    <a:pt x="171" y="401"/>
                  </a:lnTo>
                  <a:lnTo>
                    <a:pt x="121" y="407"/>
                  </a:lnTo>
                  <a:lnTo>
                    <a:pt x="9" y="393"/>
                  </a:lnTo>
                  <a:lnTo>
                    <a:pt x="0" y="379"/>
                  </a:lnTo>
                  <a:lnTo>
                    <a:pt x="9" y="36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5" name="Freeform 303"/>
            <p:cNvSpPr>
              <a:spLocks noChangeArrowheads="1"/>
            </p:cNvSpPr>
            <p:nvPr/>
          </p:nvSpPr>
          <p:spPr bwMode="auto">
            <a:xfrm>
              <a:off x="1072" y="3395"/>
              <a:ext cx="43" cy="48"/>
            </a:xfrm>
            <a:custGeom>
              <a:avLst/>
              <a:gdLst>
                <a:gd name="T0" fmla="*/ 17 w 192"/>
                <a:gd name="T1" fmla="*/ 0 h 214"/>
                <a:gd name="T2" fmla="*/ 110 w 192"/>
                <a:gd name="T3" fmla="*/ 135 h 214"/>
                <a:gd name="T4" fmla="*/ 177 w 192"/>
                <a:gd name="T5" fmla="*/ 135 h 214"/>
                <a:gd name="T6" fmla="*/ 191 w 192"/>
                <a:gd name="T7" fmla="*/ 143 h 214"/>
                <a:gd name="T8" fmla="*/ 185 w 192"/>
                <a:gd name="T9" fmla="*/ 163 h 214"/>
                <a:gd name="T10" fmla="*/ 135 w 192"/>
                <a:gd name="T11" fmla="*/ 194 h 214"/>
                <a:gd name="T12" fmla="*/ 96 w 192"/>
                <a:gd name="T13" fmla="*/ 213 h 214"/>
                <a:gd name="T14" fmla="*/ 62 w 192"/>
                <a:gd name="T15" fmla="*/ 194 h 214"/>
                <a:gd name="T16" fmla="*/ 37 w 192"/>
                <a:gd name="T17" fmla="*/ 104 h 214"/>
                <a:gd name="T18" fmla="*/ 23 w 192"/>
                <a:gd name="T19" fmla="*/ 62 h 214"/>
                <a:gd name="T20" fmla="*/ 0 w 192"/>
                <a:gd name="T21" fmla="*/ 23 h 214"/>
                <a:gd name="T22" fmla="*/ 3 w 192"/>
                <a:gd name="T23" fmla="*/ 0 h 214"/>
                <a:gd name="T24" fmla="*/ 17 w 192"/>
                <a:gd name="T2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214">
                  <a:moveTo>
                    <a:pt x="17" y="0"/>
                  </a:moveTo>
                  <a:lnTo>
                    <a:pt x="110" y="135"/>
                  </a:lnTo>
                  <a:lnTo>
                    <a:pt x="177" y="135"/>
                  </a:lnTo>
                  <a:lnTo>
                    <a:pt x="191" y="143"/>
                  </a:lnTo>
                  <a:lnTo>
                    <a:pt x="185" y="163"/>
                  </a:lnTo>
                  <a:lnTo>
                    <a:pt x="135" y="194"/>
                  </a:lnTo>
                  <a:lnTo>
                    <a:pt x="96" y="213"/>
                  </a:lnTo>
                  <a:lnTo>
                    <a:pt x="62" y="194"/>
                  </a:lnTo>
                  <a:lnTo>
                    <a:pt x="37" y="104"/>
                  </a:lnTo>
                  <a:lnTo>
                    <a:pt x="23" y="62"/>
                  </a:lnTo>
                  <a:lnTo>
                    <a:pt x="0" y="23"/>
                  </a:lnTo>
                  <a:lnTo>
                    <a:pt x="3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6" name="Freeform 304"/>
            <p:cNvSpPr>
              <a:spLocks noChangeArrowheads="1"/>
            </p:cNvSpPr>
            <p:nvPr/>
          </p:nvSpPr>
          <p:spPr bwMode="auto">
            <a:xfrm>
              <a:off x="1031" y="3070"/>
              <a:ext cx="26" cy="29"/>
            </a:xfrm>
            <a:custGeom>
              <a:avLst/>
              <a:gdLst>
                <a:gd name="T0" fmla="*/ 23 w 119"/>
                <a:gd name="T1" fmla="*/ 28 h 133"/>
                <a:gd name="T2" fmla="*/ 28 w 119"/>
                <a:gd name="T3" fmla="*/ 56 h 133"/>
                <a:gd name="T4" fmla="*/ 42 w 119"/>
                <a:gd name="T5" fmla="*/ 70 h 133"/>
                <a:gd name="T6" fmla="*/ 82 w 119"/>
                <a:gd name="T7" fmla="*/ 36 h 133"/>
                <a:gd name="T8" fmla="*/ 73 w 119"/>
                <a:gd name="T9" fmla="*/ 22 h 133"/>
                <a:gd name="T10" fmla="*/ 73 w 119"/>
                <a:gd name="T11" fmla="*/ 6 h 133"/>
                <a:gd name="T12" fmla="*/ 87 w 119"/>
                <a:gd name="T13" fmla="*/ 0 h 133"/>
                <a:gd name="T14" fmla="*/ 118 w 119"/>
                <a:gd name="T15" fmla="*/ 28 h 133"/>
                <a:gd name="T16" fmla="*/ 115 w 119"/>
                <a:gd name="T17" fmla="*/ 79 h 133"/>
                <a:gd name="T18" fmla="*/ 90 w 119"/>
                <a:gd name="T19" fmla="*/ 123 h 133"/>
                <a:gd name="T20" fmla="*/ 51 w 119"/>
                <a:gd name="T21" fmla="*/ 132 h 133"/>
                <a:gd name="T22" fmla="*/ 20 w 119"/>
                <a:gd name="T23" fmla="*/ 93 h 133"/>
                <a:gd name="T24" fmla="*/ 0 w 119"/>
                <a:gd name="T25" fmla="*/ 34 h 133"/>
                <a:gd name="T26" fmla="*/ 9 w 119"/>
                <a:gd name="T27" fmla="*/ 14 h 133"/>
                <a:gd name="T28" fmla="*/ 23 w 119"/>
                <a:gd name="T29" fmla="*/ 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33">
                  <a:moveTo>
                    <a:pt x="23" y="28"/>
                  </a:moveTo>
                  <a:lnTo>
                    <a:pt x="28" y="56"/>
                  </a:lnTo>
                  <a:lnTo>
                    <a:pt x="42" y="70"/>
                  </a:lnTo>
                  <a:lnTo>
                    <a:pt x="82" y="36"/>
                  </a:lnTo>
                  <a:lnTo>
                    <a:pt x="73" y="22"/>
                  </a:lnTo>
                  <a:lnTo>
                    <a:pt x="73" y="6"/>
                  </a:lnTo>
                  <a:lnTo>
                    <a:pt x="87" y="0"/>
                  </a:lnTo>
                  <a:lnTo>
                    <a:pt x="118" y="28"/>
                  </a:lnTo>
                  <a:lnTo>
                    <a:pt x="115" y="79"/>
                  </a:lnTo>
                  <a:lnTo>
                    <a:pt x="90" y="123"/>
                  </a:lnTo>
                  <a:lnTo>
                    <a:pt x="51" y="132"/>
                  </a:lnTo>
                  <a:lnTo>
                    <a:pt x="20" y="93"/>
                  </a:lnTo>
                  <a:lnTo>
                    <a:pt x="0" y="34"/>
                  </a:lnTo>
                  <a:lnTo>
                    <a:pt x="9" y="14"/>
                  </a:lnTo>
                  <a:lnTo>
                    <a:pt x="23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7" name="Freeform 305"/>
            <p:cNvSpPr>
              <a:spLocks noChangeArrowheads="1"/>
            </p:cNvSpPr>
            <p:nvPr/>
          </p:nvSpPr>
          <p:spPr bwMode="auto">
            <a:xfrm>
              <a:off x="1059" y="3078"/>
              <a:ext cx="29" cy="31"/>
            </a:xfrm>
            <a:custGeom>
              <a:avLst/>
              <a:gdLst>
                <a:gd name="T0" fmla="*/ 22 w 132"/>
                <a:gd name="T1" fmla="*/ 59 h 142"/>
                <a:gd name="T2" fmla="*/ 25 w 132"/>
                <a:gd name="T3" fmla="*/ 82 h 142"/>
                <a:gd name="T4" fmla="*/ 61 w 132"/>
                <a:gd name="T5" fmla="*/ 82 h 142"/>
                <a:gd name="T6" fmla="*/ 84 w 132"/>
                <a:gd name="T7" fmla="*/ 45 h 142"/>
                <a:gd name="T8" fmla="*/ 75 w 132"/>
                <a:gd name="T9" fmla="*/ 34 h 142"/>
                <a:gd name="T10" fmla="*/ 61 w 132"/>
                <a:gd name="T11" fmla="*/ 20 h 142"/>
                <a:gd name="T12" fmla="*/ 75 w 132"/>
                <a:gd name="T13" fmla="*/ 0 h 142"/>
                <a:gd name="T14" fmla="*/ 131 w 132"/>
                <a:gd name="T15" fmla="*/ 34 h 142"/>
                <a:gd name="T16" fmla="*/ 131 w 132"/>
                <a:gd name="T17" fmla="*/ 43 h 142"/>
                <a:gd name="T18" fmla="*/ 120 w 132"/>
                <a:gd name="T19" fmla="*/ 87 h 142"/>
                <a:gd name="T20" fmla="*/ 95 w 132"/>
                <a:gd name="T21" fmla="*/ 124 h 142"/>
                <a:gd name="T22" fmla="*/ 61 w 132"/>
                <a:gd name="T23" fmla="*/ 141 h 142"/>
                <a:gd name="T24" fmla="*/ 25 w 132"/>
                <a:gd name="T25" fmla="*/ 132 h 142"/>
                <a:gd name="T26" fmla="*/ 0 w 132"/>
                <a:gd name="T27" fmla="*/ 59 h 142"/>
                <a:gd name="T28" fmla="*/ 22 w 132"/>
                <a:gd name="T29" fmla="*/ 5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42">
                  <a:moveTo>
                    <a:pt x="22" y="59"/>
                  </a:moveTo>
                  <a:lnTo>
                    <a:pt x="25" y="82"/>
                  </a:lnTo>
                  <a:lnTo>
                    <a:pt x="61" y="82"/>
                  </a:lnTo>
                  <a:lnTo>
                    <a:pt x="84" y="45"/>
                  </a:lnTo>
                  <a:lnTo>
                    <a:pt x="75" y="34"/>
                  </a:lnTo>
                  <a:lnTo>
                    <a:pt x="61" y="20"/>
                  </a:lnTo>
                  <a:lnTo>
                    <a:pt x="75" y="0"/>
                  </a:lnTo>
                  <a:lnTo>
                    <a:pt x="131" y="34"/>
                  </a:lnTo>
                  <a:lnTo>
                    <a:pt x="131" y="43"/>
                  </a:lnTo>
                  <a:lnTo>
                    <a:pt x="120" y="87"/>
                  </a:lnTo>
                  <a:lnTo>
                    <a:pt x="95" y="124"/>
                  </a:lnTo>
                  <a:lnTo>
                    <a:pt x="61" y="141"/>
                  </a:lnTo>
                  <a:lnTo>
                    <a:pt x="25" y="132"/>
                  </a:lnTo>
                  <a:lnTo>
                    <a:pt x="0" y="59"/>
                  </a:lnTo>
                  <a:lnTo>
                    <a:pt x="22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858" name="Freeform 306"/>
            <p:cNvSpPr>
              <a:spLocks noChangeArrowheads="1"/>
            </p:cNvSpPr>
            <p:nvPr/>
          </p:nvSpPr>
          <p:spPr bwMode="auto">
            <a:xfrm>
              <a:off x="1089" y="3054"/>
              <a:ext cx="21" cy="33"/>
            </a:xfrm>
            <a:custGeom>
              <a:avLst/>
              <a:gdLst>
                <a:gd name="T0" fmla="*/ 20 w 96"/>
                <a:gd name="T1" fmla="*/ 106 h 152"/>
                <a:gd name="T2" fmla="*/ 42 w 96"/>
                <a:gd name="T3" fmla="*/ 104 h 152"/>
                <a:gd name="T4" fmla="*/ 56 w 96"/>
                <a:gd name="T5" fmla="*/ 62 h 152"/>
                <a:gd name="T6" fmla="*/ 45 w 96"/>
                <a:gd name="T7" fmla="*/ 39 h 152"/>
                <a:gd name="T8" fmla="*/ 23 w 96"/>
                <a:gd name="T9" fmla="*/ 25 h 152"/>
                <a:gd name="T10" fmla="*/ 20 w 96"/>
                <a:gd name="T11" fmla="*/ 11 h 152"/>
                <a:gd name="T12" fmla="*/ 34 w 96"/>
                <a:gd name="T13" fmla="*/ 0 h 152"/>
                <a:gd name="T14" fmla="*/ 95 w 96"/>
                <a:gd name="T15" fmla="*/ 76 h 152"/>
                <a:gd name="T16" fmla="*/ 87 w 96"/>
                <a:gd name="T17" fmla="*/ 120 h 152"/>
                <a:gd name="T18" fmla="*/ 65 w 96"/>
                <a:gd name="T19" fmla="*/ 151 h 152"/>
                <a:gd name="T20" fmla="*/ 34 w 96"/>
                <a:gd name="T21" fmla="*/ 151 h 152"/>
                <a:gd name="T22" fmla="*/ 0 w 96"/>
                <a:gd name="T23" fmla="*/ 120 h 152"/>
                <a:gd name="T24" fmla="*/ 6 w 96"/>
                <a:gd name="T25" fmla="*/ 98 h 152"/>
                <a:gd name="T26" fmla="*/ 20 w 96"/>
                <a:gd name="T27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52">
                  <a:moveTo>
                    <a:pt x="20" y="106"/>
                  </a:moveTo>
                  <a:lnTo>
                    <a:pt x="42" y="104"/>
                  </a:lnTo>
                  <a:lnTo>
                    <a:pt x="56" y="62"/>
                  </a:lnTo>
                  <a:lnTo>
                    <a:pt x="45" y="39"/>
                  </a:lnTo>
                  <a:lnTo>
                    <a:pt x="23" y="25"/>
                  </a:lnTo>
                  <a:lnTo>
                    <a:pt x="20" y="11"/>
                  </a:lnTo>
                  <a:lnTo>
                    <a:pt x="34" y="0"/>
                  </a:lnTo>
                  <a:lnTo>
                    <a:pt x="95" y="76"/>
                  </a:lnTo>
                  <a:lnTo>
                    <a:pt x="87" y="120"/>
                  </a:lnTo>
                  <a:lnTo>
                    <a:pt x="65" y="151"/>
                  </a:lnTo>
                  <a:lnTo>
                    <a:pt x="34" y="151"/>
                  </a:lnTo>
                  <a:lnTo>
                    <a:pt x="0" y="120"/>
                  </a:lnTo>
                  <a:lnTo>
                    <a:pt x="6" y="98"/>
                  </a:lnTo>
                  <a:lnTo>
                    <a:pt x="20" y="10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008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3859" name="Group 307"/>
            <p:cNvGrpSpPr>
              <a:grpSpLocks/>
            </p:cNvGrpSpPr>
            <p:nvPr/>
          </p:nvGrpSpPr>
          <p:grpSpPr bwMode="auto">
            <a:xfrm>
              <a:off x="453" y="559"/>
              <a:ext cx="5172" cy="327"/>
              <a:chOff x="453" y="559"/>
              <a:chExt cx="5172" cy="327"/>
            </a:xfrm>
          </p:grpSpPr>
          <p:sp>
            <p:nvSpPr>
              <p:cNvPr id="23860" name="Text Box 308"/>
              <p:cNvSpPr txBox="1">
                <a:spLocks noChangeArrowheads="1"/>
              </p:cNvSpPr>
              <p:nvPr/>
            </p:nvSpPr>
            <p:spPr bwMode="auto">
              <a:xfrm>
                <a:off x="562" y="559"/>
                <a:ext cx="3831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008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b"/>
              <a:lstStyle>
                <a:lvl1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5pPr>
                <a:lvl6pPr marL="25146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6pPr>
                <a:lvl7pPr marL="29718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7pPr>
                <a:lvl8pPr marL="34290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8pPr>
                <a:lvl9pPr marL="3886200" indent="-228600" defTabSz="449263" fontAlgn="base" hangingPunct="0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rgbClr val="000000"/>
                    </a:solidFill>
                    <a:latin typeface="Times New Roman" pitchFamily="16" charset="0"/>
                    <a:ea typeface="SimSun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fr-FR" sz="2300" b="1" i="1">
                    <a:solidFill>
                      <a:srgbClr val="F0F0F0"/>
                    </a:solidFill>
                    <a:latin typeface="Gill Sans" charset="0"/>
                  </a:rPr>
                  <a:t>XXXX :</a:t>
                </a:r>
                <a:r>
                  <a:rPr lang="fr-FR" sz="2300" b="1" i="1">
                    <a:solidFill>
                      <a:srgbClr val="00B0BC"/>
                    </a:solidFill>
                    <a:latin typeface="Gill Sans" charset="0"/>
                  </a:rPr>
                  <a:t> Le service Client avec l’ISO</a:t>
                </a:r>
              </a:p>
            </p:txBody>
          </p:sp>
          <p:sp>
            <p:nvSpPr>
              <p:cNvPr id="23861" name="Line 309"/>
              <p:cNvSpPr>
                <a:spLocks noChangeShapeType="1"/>
              </p:cNvSpPr>
              <p:nvPr/>
            </p:nvSpPr>
            <p:spPr bwMode="auto">
              <a:xfrm>
                <a:off x="453" y="887"/>
                <a:ext cx="5172" cy="0"/>
              </a:xfrm>
              <a:prstGeom prst="line">
                <a:avLst/>
              </a:prstGeom>
              <a:noFill/>
              <a:ln w="1512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6" charset="0"/>
            <a:ea typeface="SimSun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1870</Words>
  <Application>Microsoft Office PowerPoint</Application>
  <PresentationFormat>Personnalisé</PresentationFormat>
  <Paragraphs>434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13</vt:i4>
      </vt:variant>
      <vt:variant>
        <vt:lpstr>Titres des diapositives</vt:lpstr>
      </vt:variant>
      <vt:variant>
        <vt:i4>16</vt:i4>
      </vt:variant>
    </vt:vector>
  </HeadingPairs>
  <TitlesOfParts>
    <vt:vector size="35" baseType="lpstr">
      <vt:lpstr>Times New Roman</vt:lpstr>
      <vt:lpstr>SimSun</vt:lpstr>
      <vt:lpstr>Wingdings</vt:lpstr>
      <vt:lpstr>Symbol</vt:lpstr>
      <vt:lpstr>Arial</vt:lpstr>
      <vt:lpstr>Gill Sans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Sans nom</dc:subject>
  <dc:creator>Salem</dc:creator>
  <cp:lastModifiedBy>Salem</cp:lastModifiedBy>
  <cp:revision>3</cp:revision>
  <cp:lastPrinted>1601-01-01T00:00:00Z</cp:lastPrinted>
  <dcterms:created xsi:type="dcterms:W3CDTF">2000-10-22T03:50:47Z</dcterms:created>
  <dcterms:modified xsi:type="dcterms:W3CDTF">2012-05-17T04:23:39Z</dcterms:modified>
</cp:coreProperties>
</file>